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6"/>
  </p:notesMasterIdLst>
  <p:sldIdLst>
    <p:sldId id="257" r:id="rId2"/>
    <p:sldId id="258" r:id="rId3"/>
    <p:sldId id="291" r:id="rId4"/>
    <p:sldId id="259" r:id="rId5"/>
    <p:sldId id="260" r:id="rId6"/>
    <p:sldId id="261" r:id="rId7"/>
    <p:sldId id="262" r:id="rId8"/>
    <p:sldId id="263" r:id="rId9"/>
    <p:sldId id="264" r:id="rId10"/>
    <p:sldId id="292" r:id="rId11"/>
    <p:sldId id="293" r:id="rId12"/>
    <p:sldId id="294" r:id="rId13"/>
    <p:sldId id="295" r:id="rId14"/>
    <p:sldId id="296" r:id="rId15"/>
    <p:sldId id="297" r:id="rId16"/>
    <p:sldId id="298" r:id="rId17"/>
    <p:sldId id="299" r:id="rId18"/>
    <p:sldId id="300" r:id="rId19"/>
    <p:sldId id="301" r:id="rId20"/>
    <p:sldId id="302" r:id="rId21"/>
    <p:sldId id="303" r:id="rId22"/>
    <p:sldId id="304" r:id="rId23"/>
    <p:sldId id="305" r:id="rId24"/>
    <p:sldId id="306" r:id="rId25"/>
    <p:sldId id="307" r:id="rId26"/>
    <p:sldId id="308" r:id="rId27"/>
    <p:sldId id="309" r:id="rId28"/>
    <p:sldId id="310" r:id="rId29"/>
    <p:sldId id="311" r:id="rId30"/>
    <p:sldId id="265" r:id="rId31"/>
    <p:sldId id="266" r:id="rId32"/>
    <p:sldId id="267" r:id="rId33"/>
    <p:sldId id="268" r:id="rId34"/>
    <p:sldId id="312" r:id="rId35"/>
  </p:sldIdLst>
  <p:sldSz cx="9144000" cy="6858000" type="screen4x3"/>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080"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4C62469-CFEF-44BA-8708-A433A4FFA9FE}" type="datetimeFigureOut">
              <a:rPr lang="it-IT" smtClean="0"/>
              <a:t>29/09/2015</a:t>
            </a:fld>
            <a:endParaRPr lang="it-IT"/>
          </a:p>
        </p:txBody>
      </p:sp>
      <p:sp>
        <p:nvSpPr>
          <p:cNvPr id="4" name="Segnaposto immagine diapositiva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6" name="Segnaposto piè di pagina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FA6730B-A669-49AF-94F3-6512E9FF2DCC}" type="slidenum">
              <a:rPr lang="it-IT" smtClean="0"/>
              <a:t>‹N›</a:t>
            </a:fld>
            <a:endParaRPr lang="it-IT"/>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bg>
      <p:bgRef idx="1002">
        <a:schemeClr val="bg2"/>
      </p:bgRef>
    </p:bg>
    <p:spTree>
      <p:nvGrpSpPr>
        <p:cNvPr id="1" name=""/>
        <p:cNvGrpSpPr/>
        <p:nvPr/>
      </p:nvGrpSpPr>
      <p:grpSpPr>
        <a:xfrm>
          <a:off x="0" y="0"/>
          <a:ext cx="0" cy="0"/>
          <a:chOff x="0" y="0"/>
          <a:chExt cx="0" cy="0"/>
        </a:xfrm>
      </p:grpSpPr>
      <p:sp>
        <p:nvSpPr>
          <p:cNvPr id="9" name="Titolo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it-IT" smtClean="0"/>
              <a:t>Fare clic per modificare lo stile del titolo</a:t>
            </a:r>
            <a:endParaRPr kumimoji="0" lang="en-US"/>
          </a:p>
        </p:txBody>
      </p:sp>
      <p:sp>
        <p:nvSpPr>
          <p:cNvPr id="17" name="Sottotitolo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it-IT" smtClean="0"/>
              <a:t>Fare clic per modificare lo stile del sottotitolo dello schema</a:t>
            </a:r>
            <a:endParaRPr kumimoji="0" lang="en-US"/>
          </a:p>
        </p:txBody>
      </p:sp>
      <p:sp>
        <p:nvSpPr>
          <p:cNvPr id="30" name="Segnaposto data 29"/>
          <p:cNvSpPr>
            <a:spLocks noGrp="1"/>
          </p:cNvSpPr>
          <p:nvPr>
            <p:ph type="dt" sz="half" idx="10"/>
          </p:nvPr>
        </p:nvSpPr>
        <p:spPr/>
        <p:txBody>
          <a:bodyPr/>
          <a:lstStyle/>
          <a:p>
            <a:fld id="{BC71557F-6B58-40AF-8DF1-C447A0C25FB0}" type="datetime1">
              <a:rPr lang="it-IT" smtClean="0"/>
              <a:t>29/09/2015</a:t>
            </a:fld>
            <a:endParaRPr lang="it-IT"/>
          </a:p>
        </p:txBody>
      </p:sp>
      <p:sp>
        <p:nvSpPr>
          <p:cNvPr id="19" name="Segnaposto piè di pagina 18"/>
          <p:cNvSpPr>
            <a:spLocks noGrp="1"/>
          </p:cNvSpPr>
          <p:nvPr>
            <p:ph type="ftr" sz="quarter" idx="11"/>
          </p:nvPr>
        </p:nvSpPr>
        <p:spPr/>
        <p:txBody>
          <a:bodyPr/>
          <a:lstStyle/>
          <a:p>
            <a:endParaRPr lang="it-IT"/>
          </a:p>
        </p:txBody>
      </p:sp>
      <p:sp>
        <p:nvSpPr>
          <p:cNvPr id="27" name="Segnaposto numero diapositiva 26"/>
          <p:cNvSpPr>
            <a:spLocks noGrp="1"/>
          </p:cNvSpPr>
          <p:nvPr>
            <p:ph type="sldNum" sz="quarter" idx="12"/>
          </p:nvPr>
        </p:nvSpPr>
        <p:spPr/>
        <p:txBody>
          <a:bodyPr/>
          <a:lstStyle/>
          <a:p>
            <a:fld id="{2FA34CCA-79F4-4BB0-AC39-18FE55B30B18}" type="slidenum">
              <a:rPr lang="it-IT" smtClean="0"/>
              <a:t>‹N›</a:t>
            </a:fld>
            <a:endParaRPr lang="it-IT"/>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kumimoji="0" lang="it-IT" smtClean="0"/>
              <a:t>Fare clic per modificare lo stile del titolo</a:t>
            </a:r>
            <a:endParaRPr kumimoji="0" lang="en-US"/>
          </a:p>
        </p:txBody>
      </p:sp>
      <p:sp>
        <p:nvSpPr>
          <p:cNvPr id="3" name="Segnaposto testo verticale 2"/>
          <p:cNvSpPr>
            <a:spLocks noGrp="1"/>
          </p:cNvSpPr>
          <p:nvPr>
            <p:ph type="body" orient="vert" idx="1"/>
          </p:nvPr>
        </p:nvSpPr>
        <p:spPr/>
        <p:txBody>
          <a:bodyPr vert="eaVert"/>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4" name="Segnaposto data 3"/>
          <p:cNvSpPr>
            <a:spLocks noGrp="1"/>
          </p:cNvSpPr>
          <p:nvPr>
            <p:ph type="dt" sz="half" idx="10"/>
          </p:nvPr>
        </p:nvSpPr>
        <p:spPr/>
        <p:txBody>
          <a:bodyPr/>
          <a:lstStyle/>
          <a:p>
            <a:fld id="{67447335-61D2-4F13-B35C-2D83E1307758}" type="datetime1">
              <a:rPr lang="it-IT" smtClean="0"/>
              <a:t>29/09/2015</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2FA34CCA-79F4-4BB0-AC39-18FE55B30B18}" type="slidenum">
              <a:rPr lang="it-IT" smtClean="0"/>
              <a:t>‹N›</a:t>
            </a:fld>
            <a:endParaRPr lang="it-I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914401"/>
            <a:ext cx="2057400" cy="5211763"/>
          </a:xfrm>
        </p:spPr>
        <p:txBody>
          <a:bodyPr vert="eaVert"/>
          <a:lstStyle/>
          <a:p>
            <a:r>
              <a:rPr kumimoji="0" lang="it-IT" smtClean="0"/>
              <a:t>Fare clic per modificare lo stile del titolo</a:t>
            </a:r>
            <a:endParaRPr kumimoji="0" lang="en-US"/>
          </a:p>
        </p:txBody>
      </p:sp>
      <p:sp>
        <p:nvSpPr>
          <p:cNvPr id="3" name="Segnaposto testo verticale 2"/>
          <p:cNvSpPr>
            <a:spLocks noGrp="1"/>
          </p:cNvSpPr>
          <p:nvPr>
            <p:ph type="body" orient="vert" idx="1"/>
          </p:nvPr>
        </p:nvSpPr>
        <p:spPr>
          <a:xfrm>
            <a:off x="457200" y="914401"/>
            <a:ext cx="6019800" cy="5211763"/>
          </a:xfrm>
        </p:spPr>
        <p:txBody>
          <a:bodyPr vert="eaVert"/>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4" name="Segnaposto data 3"/>
          <p:cNvSpPr>
            <a:spLocks noGrp="1"/>
          </p:cNvSpPr>
          <p:nvPr>
            <p:ph type="dt" sz="half" idx="10"/>
          </p:nvPr>
        </p:nvSpPr>
        <p:spPr/>
        <p:txBody>
          <a:bodyPr/>
          <a:lstStyle/>
          <a:p>
            <a:fld id="{F8C84CF3-CED8-4706-B548-C3AF787C8EFC}" type="datetime1">
              <a:rPr lang="it-IT" smtClean="0"/>
              <a:t>29/09/2015</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2FA34CCA-79F4-4BB0-AC39-18FE55B30B18}" type="slidenum">
              <a:rPr lang="it-IT" smtClean="0"/>
              <a:t>‹N›</a:t>
            </a:fld>
            <a:endParaRPr lang="it-IT"/>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kumimoji="0" lang="it-IT" smtClean="0"/>
              <a:t>Fare clic per modificare lo stile del titolo</a:t>
            </a:r>
            <a:endParaRPr kumimoji="0" lang="en-US"/>
          </a:p>
        </p:txBody>
      </p:sp>
      <p:sp>
        <p:nvSpPr>
          <p:cNvPr id="3" name="Segnaposto contenuto 2"/>
          <p:cNvSpPr>
            <a:spLocks noGrp="1"/>
          </p:cNvSpPr>
          <p:nvPr>
            <p:ph idx="1"/>
          </p:nvPr>
        </p:nvSpPr>
        <p:spPr/>
        <p:txBody>
          <a:bodyPr/>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4" name="Segnaposto data 3"/>
          <p:cNvSpPr>
            <a:spLocks noGrp="1"/>
          </p:cNvSpPr>
          <p:nvPr>
            <p:ph type="dt" sz="half" idx="10"/>
          </p:nvPr>
        </p:nvSpPr>
        <p:spPr/>
        <p:txBody>
          <a:bodyPr/>
          <a:lstStyle/>
          <a:p>
            <a:fld id="{70D68838-0393-4DFC-A047-364EF755F1E8}" type="datetime1">
              <a:rPr lang="it-IT" smtClean="0"/>
              <a:t>29/09/2015</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2FA34CCA-79F4-4BB0-AC39-18FE55B30B18}" type="slidenum">
              <a:rPr lang="it-IT" smtClean="0"/>
              <a:t>‹N›</a:t>
            </a:fld>
            <a:endParaRPr lang="it-IT"/>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bg>
      <p:bgRef idx="1002">
        <a:schemeClr val="bg2"/>
      </p:bgRef>
    </p:bg>
    <p:spTree>
      <p:nvGrpSpPr>
        <p:cNvPr id="1" name=""/>
        <p:cNvGrpSpPr/>
        <p:nvPr/>
      </p:nvGrpSpPr>
      <p:grpSpPr>
        <a:xfrm>
          <a:off x="0" y="0"/>
          <a:ext cx="0" cy="0"/>
          <a:chOff x="0" y="0"/>
          <a:chExt cx="0" cy="0"/>
        </a:xfrm>
      </p:grpSpPr>
      <p:sp>
        <p:nvSpPr>
          <p:cNvPr id="2" name="Titolo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it-IT" smtClean="0"/>
              <a:t>Fare clic per modificare lo stile del titolo</a:t>
            </a:r>
            <a:endParaRPr kumimoji="0" lang="en-US"/>
          </a:p>
        </p:txBody>
      </p:sp>
      <p:sp>
        <p:nvSpPr>
          <p:cNvPr id="3" name="Segnaposto testo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it-IT" smtClean="0"/>
              <a:t>Fare clic per modificare stili del testo dello schema</a:t>
            </a:r>
          </a:p>
        </p:txBody>
      </p:sp>
      <p:sp>
        <p:nvSpPr>
          <p:cNvPr id="4" name="Segnaposto data 3"/>
          <p:cNvSpPr>
            <a:spLocks noGrp="1"/>
          </p:cNvSpPr>
          <p:nvPr>
            <p:ph type="dt" sz="half" idx="10"/>
          </p:nvPr>
        </p:nvSpPr>
        <p:spPr/>
        <p:txBody>
          <a:bodyPr/>
          <a:lstStyle/>
          <a:p>
            <a:fld id="{545B2572-D9D9-478E-969C-DFDDEDC866C4}" type="datetime1">
              <a:rPr lang="it-IT" smtClean="0"/>
              <a:t>29/09/2015</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2FA34CCA-79F4-4BB0-AC39-18FE55B30B18}" type="slidenum">
              <a:rPr lang="it-IT" smtClean="0"/>
              <a:t>‹N›</a:t>
            </a:fld>
            <a:endParaRPr lang="it-IT"/>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a:xfrm>
            <a:off x="457200" y="704088"/>
            <a:ext cx="8229600" cy="1143000"/>
          </a:xfrm>
        </p:spPr>
        <p:txBody>
          <a:bodyPr/>
          <a:lstStyle/>
          <a:p>
            <a:r>
              <a:rPr kumimoji="0" lang="it-IT" smtClean="0"/>
              <a:t>Fare clic per modificare lo stile del titolo</a:t>
            </a:r>
            <a:endParaRPr kumimoji="0" lang="en-US"/>
          </a:p>
        </p:txBody>
      </p:sp>
      <p:sp>
        <p:nvSpPr>
          <p:cNvPr id="3" name="Segnaposto contenuto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4" name="Segnaposto contenuto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5" name="Segnaposto data 4"/>
          <p:cNvSpPr>
            <a:spLocks noGrp="1"/>
          </p:cNvSpPr>
          <p:nvPr>
            <p:ph type="dt" sz="half" idx="10"/>
          </p:nvPr>
        </p:nvSpPr>
        <p:spPr/>
        <p:txBody>
          <a:bodyPr/>
          <a:lstStyle/>
          <a:p>
            <a:fld id="{867387D1-F3AF-4CDF-8FC3-5FCEC17B20D5}" type="datetime1">
              <a:rPr lang="it-IT" smtClean="0"/>
              <a:t>29/09/2015</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2FA34CCA-79F4-4BB0-AC39-18FE55B30B18}" type="slidenum">
              <a:rPr lang="it-IT" smtClean="0"/>
              <a:t>‹N›</a:t>
            </a:fld>
            <a:endParaRPr lang="it-IT"/>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457200" y="704088"/>
            <a:ext cx="8229600" cy="1143000"/>
          </a:xfrm>
        </p:spPr>
        <p:txBody>
          <a:bodyPr tIns="45720" anchor="b"/>
          <a:lstStyle>
            <a:lvl1pPr>
              <a:defRPr/>
            </a:lvl1pPr>
          </a:lstStyle>
          <a:p>
            <a:r>
              <a:rPr kumimoji="0" lang="it-IT" smtClean="0"/>
              <a:t>Fare clic per modificare lo stile del titolo</a:t>
            </a:r>
            <a:endParaRPr kumimoji="0" lang="en-US"/>
          </a:p>
        </p:txBody>
      </p:sp>
      <p:sp>
        <p:nvSpPr>
          <p:cNvPr id="3" name="Segnaposto testo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it-IT" smtClean="0"/>
              <a:t>Fare clic per modificare stili del testo dello schema</a:t>
            </a:r>
          </a:p>
        </p:txBody>
      </p:sp>
      <p:sp>
        <p:nvSpPr>
          <p:cNvPr id="4" name="Segnaposto testo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it-IT" smtClean="0"/>
              <a:t>Fare clic per modificare stili del testo dello schema</a:t>
            </a:r>
          </a:p>
        </p:txBody>
      </p:sp>
      <p:sp>
        <p:nvSpPr>
          <p:cNvPr id="5" name="Segnaposto contenuto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6" name="Segnaposto contenuto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7" name="Segnaposto data 6"/>
          <p:cNvSpPr>
            <a:spLocks noGrp="1"/>
          </p:cNvSpPr>
          <p:nvPr>
            <p:ph type="dt" sz="half" idx="10"/>
          </p:nvPr>
        </p:nvSpPr>
        <p:spPr/>
        <p:txBody>
          <a:bodyPr/>
          <a:lstStyle/>
          <a:p>
            <a:fld id="{1D58A846-66E4-4E11-BE40-022E757E372E}" type="datetime1">
              <a:rPr lang="it-IT" smtClean="0"/>
              <a:t>29/09/2015</a:t>
            </a:fld>
            <a:endParaRPr lang="it-IT"/>
          </a:p>
        </p:txBody>
      </p:sp>
      <p:sp>
        <p:nvSpPr>
          <p:cNvPr id="8" name="Segnaposto piè di pagina 7"/>
          <p:cNvSpPr>
            <a:spLocks noGrp="1"/>
          </p:cNvSpPr>
          <p:nvPr>
            <p:ph type="ftr" sz="quarter" idx="11"/>
          </p:nvPr>
        </p:nvSpPr>
        <p:spPr/>
        <p:txBody>
          <a:bodyPr/>
          <a:lstStyle/>
          <a:p>
            <a:endParaRPr lang="it-IT"/>
          </a:p>
        </p:txBody>
      </p:sp>
      <p:sp>
        <p:nvSpPr>
          <p:cNvPr id="9" name="Segnaposto numero diapositiva 8"/>
          <p:cNvSpPr>
            <a:spLocks noGrp="1"/>
          </p:cNvSpPr>
          <p:nvPr>
            <p:ph type="sldNum" sz="quarter" idx="12"/>
          </p:nvPr>
        </p:nvSpPr>
        <p:spPr/>
        <p:txBody>
          <a:bodyPr/>
          <a:lstStyle/>
          <a:p>
            <a:fld id="{2FA34CCA-79F4-4BB0-AC39-18FE55B30B18}" type="slidenum">
              <a:rPr lang="it-IT" smtClean="0"/>
              <a:t>‹N›</a:t>
            </a:fld>
            <a:endParaRPr lang="it-IT"/>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it-IT" smtClean="0"/>
              <a:t>Fare clic per modificare lo stile del titolo</a:t>
            </a:r>
            <a:endParaRPr kumimoji="0" lang="en-US"/>
          </a:p>
        </p:txBody>
      </p:sp>
      <p:sp>
        <p:nvSpPr>
          <p:cNvPr id="3" name="Segnaposto data 2"/>
          <p:cNvSpPr>
            <a:spLocks noGrp="1"/>
          </p:cNvSpPr>
          <p:nvPr>
            <p:ph type="dt" sz="half" idx="10"/>
          </p:nvPr>
        </p:nvSpPr>
        <p:spPr/>
        <p:txBody>
          <a:bodyPr/>
          <a:lstStyle/>
          <a:p>
            <a:fld id="{EB032476-C2F3-4FDE-A27B-47A3D1A94E47}" type="datetime1">
              <a:rPr lang="it-IT" smtClean="0"/>
              <a:t>29/09/2015</a:t>
            </a:fld>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2FA34CCA-79F4-4BB0-AC39-18FE55B30B18}" type="slidenum">
              <a:rPr lang="it-IT" smtClean="0"/>
              <a:t>‹N›</a:t>
            </a:fld>
            <a:endParaRPr lang="it-IT"/>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14947343-AE16-4FEB-921B-0FE85DC6BBAF}" type="datetime1">
              <a:rPr lang="it-IT" smtClean="0"/>
              <a:t>29/09/2015</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p:txBody>
          <a:bodyPr/>
          <a:lstStyle/>
          <a:p>
            <a:fld id="{2FA34CCA-79F4-4BB0-AC39-18FE55B30B18}" type="slidenum">
              <a:rPr lang="it-IT" smtClean="0"/>
              <a:t>‹N›</a:t>
            </a:fld>
            <a:endParaRPr lang="it-I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it-IT" smtClean="0"/>
              <a:t>Fare clic per modificare lo stile del titolo</a:t>
            </a:r>
            <a:endParaRPr kumimoji="0" lang="en-US"/>
          </a:p>
        </p:txBody>
      </p:sp>
      <p:sp>
        <p:nvSpPr>
          <p:cNvPr id="3" name="Segnaposto testo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it-IT" smtClean="0"/>
              <a:t>Fare clic per modificare stili del testo dello schema</a:t>
            </a:r>
          </a:p>
        </p:txBody>
      </p:sp>
      <p:sp>
        <p:nvSpPr>
          <p:cNvPr id="4" name="Segnaposto contenuto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5" name="Segnaposto data 4"/>
          <p:cNvSpPr>
            <a:spLocks noGrp="1"/>
          </p:cNvSpPr>
          <p:nvPr>
            <p:ph type="dt" sz="half" idx="10"/>
          </p:nvPr>
        </p:nvSpPr>
        <p:spPr/>
        <p:txBody>
          <a:bodyPr/>
          <a:lstStyle/>
          <a:p>
            <a:fld id="{FBAF90A5-D7A4-45D6-B7D7-9BE8A215C470}" type="datetime1">
              <a:rPr lang="it-IT" smtClean="0"/>
              <a:t>29/09/2015</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2FA34CCA-79F4-4BB0-AC39-18FE55B30B18}" type="slidenum">
              <a:rPr lang="it-IT" smtClean="0"/>
              <a:t>‹N›</a:t>
            </a:fld>
            <a:endParaRPr lang="it-IT"/>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magine con didascalia">
    <p:spTree>
      <p:nvGrpSpPr>
        <p:cNvPr id="1" name=""/>
        <p:cNvGrpSpPr/>
        <p:nvPr/>
      </p:nvGrpSpPr>
      <p:grpSpPr>
        <a:xfrm>
          <a:off x="0" y="0"/>
          <a:ext cx="0" cy="0"/>
          <a:chOff x="0" y="0"/>
          <a:chExt cx="0" cy="0"/>
        </a:xfrm>
      </p:grpSpPr>
      <p:sp>
        <p:nvSpPr>
          <p:cNvPr id="9" name="Ritaglia e arrotonda singolo angolo rettangolo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Triangolo rettangolo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olo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it-IT" smtClean="0"/>
              <a:t>Fare clic per modificare lo stile del titolo</a:t>
            </a:r>
            <a:endParaRPr kumimoji="0" lang="en-US"/>
          </a:p>
        </p:txBody>
      </p:sp>
      <p:sp>
        <p:nvSpPr>
          <p:cNvPr id="4" name="Segnaposto testo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it-IT" smtClean="0"/>
              <a:t>Fare clic per modificare stili del testo dello schema</a:t>
            </a:r>
          </a:p>
        </p:txBody>
      </p:sp>
      <p:sp>
        <p:nvSpPr>
          <p:cNvPr id="5" name="Segnaposto data 4"/>
          <p:cNvSpPr>
            <a:spLocks noGrp="1"/>
          </p:cNvSpPr>
          <p:nvPr>
            <p:ph type="dt" sz="half" idx="10"/>
          </p:nvPr>
        </p:nvSpPr>
        <p:spPr/>
        <p:txBody>
          <a:bodyPr/>
          <a:lstStyle/>
          <a:p>
            <a:fld id="{EDCDB013-4538-428F-8225-4D66A9ECB5F5}" type="datetime1">
              <a:rPr lang="it-IT" smtClean="0"/>
              <a:t>29/09/2015</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a:xfrm>
            <a:off x="8077200" y="6356350"/>
            <a:ext cx="609600" cy="365125"/>
          </a:xfrm>
        </p:spPr>
        <p:txBody>
          <a:bodyPr/>
          <a:lstStyle/>
          <a:p>
            <a:fld id="{2FA34CCA-79F4-4BB0-AC39-18FE55B30B18}" type="slidenum">
              <a:rPr lang="it-IT" smtClean="0"/>
              <a:t>‹N›</a:t>
            </a:fld>
            <a:endParaRPr lang="it-IT"/>
          </a:p>
        </p:txBody>
      </p:sp>
      <p:sp>
        <p:nvSpPr>
          <p:cNvPr id="3" name="Segnaposto immagine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it-IT" smtClean="0"/>
              <a:t>Fare clic sull'icona per inserire un'immagine</a:t>
            </a:r>
            <a:endParaRPr kumimoji="0" lang="en-US" dirty="0"/>
          </a:p>
        </p:txBody>
      </p:sp>
      <p:sp>
        <p:nvSpPr>
          <p:cNvPr id="10" name="Figura a mano libera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igura a mano libera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igura a mano libera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igura a mano libera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Segnaposto titolo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it-IT" smtClean="0"/>
              <a:t>Fare clic per modificare lo stile del titolo</a:t>
            </a:r>
            <a:endParaRPr kumimoji="0" lang="en-US"/>
          </a:p>
        </p:txBody>
      </p:sp>
      <p:sp>
        <p:nvSpPr>
          <p:cNvPr id="30" name="Segnaposto testo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it-IT" smtClean="0"/>
              <a:t>Fare clic per modificare stili del testo dello schema</a:t>
            </a:r>
          </a:p>
          <a:p>
            <a:pPr lvl="1" eaLnBrk="1" latinLnBrk="0" hangingPunct="1"/>
            <a:r>
              <a:rPr kumimoji="0" lang="it-IT" smtClean="0"/>
              <a:t>Secondo livello</a:t>
            </a:r>
          </a:p>
          <a:p>
            <a:pPr lvl="2" eaLnBrk="1" latinLnBrk="0" hangingPunct="1"/>
            <a:r>
              <a:rPr kumimoji="0" lang="it-IT" smtClean="0"/>
              <a:t>Terzo livello</a:t>
            </a:r>
          </a:p>
          <a:p>
            <a:pPr lvl="3" eaLnBrk="1" latinLnBrk="0" hangingPunct="1"/>
            <a:r>
              <a:rPr kumimoji="0" lang="it-IT" smtClean="0"/>
              <a:t>Quarto livello</a:t>
            </a:r>
          </a:p>
          <a:p>
            <a:pPr lvl="4" eaLnBrk="1" latinLnBrk="0" hangingPunct="1"/>
            <a:r>
              <a:rPr kumimoji="0" lang="it-IT" smtClean="0"/>
              <a:t>Quinto livello</a:t>
            </a:r>
            <a:endParaRPr kumimoji="0" lang="en-US"/>
          </a:p>
        </p:txBody>
      </p:sp>
      <p:sp>
        <p:nvSpPr>
          <p:cNvPr id="10" name="Segnaposto data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865AB687-4E06-4DE7-BF8E-657D8E94CCF5}" type="datetime1">
              <a:rPr lang="it-IT" smtClean="0"/>
              <a:t>29/09/2015</a:t>
            </a:fld>
            <a:endParaRPr lang="it-IT"/>
          </a:p>
        </p:txBody>
      </p:sp>
      <p:sp>
        <p:nvSpPr>
          <p:cNvPr id="22" name="Segnaposto piè di pagina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it-IT"/>
          </a:p>
        </p:txBody>
      </p:sp>
      <p:sp>
        <p:nvSpPr>
          <p:cNvPr id="18" name="Segnaposto numero diapositiva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2FA34CCA-79F4-4BB0-AC39-18FE55B30B18}" type="slidenum">
              <a:rPr lang="it-IT" smtClean="0"/>
              <a:t>‹N›</a:t>
            </a:fld>
            <a:endParaRPr lang="it-IT"/>
          </a:p>
        </p:txBody>
      </p:sp>
      <p:grpSp>
        <p:nvGrpSpPr>
          <p:cNvPr id="2" name="Gruppo 1"/>
          <p:cNvGrpSpPr/>
          <p:nvPr/>
        </p:nvGrpSpPr>
        <p:grpSpPr>
          <a:xfrm>
            <a:off x="-19017" y="202408"/>
            <a:ext cx="9180548" cy="649224"/>
            <a:chOff x="-19045" y="216550"/>
            <a:chExt cx="9180548" cy="649224"/>
          </a:xfrm>
        </p:grpSpPr>
        <p:sp>
          <p:nvSpPr>
            <p:cNvPr id="12" name="Figura a mano libera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igura a mano libera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0" y="0"/>
            <a:ext cx="9144000" cy="6858000"/>
          </a:xfrm>
        </p:spPr>
        <p:txBody>
          <a:bodyPr anchor="ctr">
            <a:normAutofit/>
          </a:bodyPr>
          <a:lstStyle/>
          <a:p>
            <a:pPr algn="ctr"/>
            <a:r>
              <a:rPr lang="it-IT" sz="7200" dirty="0" smtClean="0">
                <a:solidFill>
                  <a:srgbClr val="C00000"/>
                </a:solidFill>
              </a:rPr>
              <a:t>L’interazione nei gruppi</a:t>
            </a:r>
            <a:endParaRPr lang="it-IT" sz="7200" dirty="0">
              <a:solidFill>
                <a:srgbClr val="C00000"/>
              </a:solidFill>
            </a:endParaRPr>
          </a:p>
        </p:txBody>
      </p:sp>
      <p:sp>
        <p:nvSpPr>
          <p:cNvPr id="4" name="Segnaposto numero diapositiva 3"/>
          <p:cNvSpPr>
            <a:spLocks noGrp="1"/>
          </p:cNvSpPr>
          <p:nvPr>
            <p:ph type="sldNum" sz="quarter" idx="12"/>
          </p:nvPr>
        </p:nvSpPr>
        <p:spPr/>
        <p:txBody>
          <a:bodyPr/>
          <a:lstStyle/>
          <a:p>
            <a:fld id="{2FA34CCA-79F4-4BB0-AC39-18FE55B30B18}" type="slidenum">
              <a:rPr lang="it-IT" smtClean="0"/>
              <a:t>1</a:t>
            </a:fld>
            <a:endParaRPr lang="it-IT"/>
          </a:p>
        </p:txBody>
      </p:sp>
    </p:spTree>
  </p:cSld>
  <p:clrMapOvr>
    <a:masterClrMapping/>
  </p:clrMapOvr>
  <p:transition>
    <p:dissolv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egnaposto numero diapositiva 3"/>
          <p:cNvSpPr>
            <a:spLocks noGrp="1"/>
          </p:cNvSpPr>
          <p:nvPr>
            <p:ph type="sldNum" sz="quarter" idx="12"/>
          </p:nvPr>
        </p:nvSpPr>
        <p:spPr/>
        <p:txBody>
          <a:bodyPr/>
          <a:lstStyle/>
          <a:p>
            <a:fld id="{2FA34CCA-79F4-4BB0-AC39-18FE55B30B18}" type="slidenum">
              <a:rPr lang="it-IT" smtClean="0"/>
              <a:t>10</a:t>
            </a:fld>
            <a:endParaRPr lang="it-IT"/>
          </a:p>
        </p:txBody>
      </p:sp>
      <p:sp>
        <p:nvSpPr>
          <p:cNvPr id="3" name="Rectangle 2"/>
          <p:cNvSpPr txBox="1">
            <a:spLocks noChangeArrowheads="1"/>
          </p:cNvSpPr>
          <p:nvPr/>
        </p:nvSpPr>
        <p:spPr>
          <a:xfrm>
            <a:off x="152400" y="914400"/>
            <a:ext cx="8610600" cy="5486400"/>
          </a:xfrm>
          <a:prstGeom prst="rect">
            <a:avLst/>
          </a:prstGeom>
        </p:spPr>
        <p:txBody>
          <a:bodyPr vert="horz">
            <a:normAutofit lnSpcReduction="10000"/>
          </a:bodyPr>
          <a:lstStyle/>
          <a:p>
            <a:pPr marL="292100" marR="0" lvl="0" indent="-292100" algn="just" defTabSz="762000" rtl="0" eaLnBrk="1" fontAlgn="auto" latinLnBrk="0" hangingPunct="1">
              <a:lnSpc>
                <a:spcPct val="90000"/>
              </a:lnSpc>
              <a:spcBef>
                <a:spcPct val="50000"/>
              </a:spcBef>
              <a:spcAft>
                <a:spcPts val="0"/>
              </a:spcAft>
              <a:buClr>
                <a:schemeClr val="accent3"/>
              </a:buClr>
              <a:buSzPct val="95000"/>
              <a:buFont typeface="Wingdings" pitchFamily="2" charset="2"/>
              <a:buNone/>
              <a:tabLst/>
              <a:defRPr/>
            </a:pPr>
            <a:r>
              <a:rPr kumimoji="0" lang="it-IT" sz="2200" b="0" i="0" u="none" strike="noStrike" kern="1200" cap="none" spc="0" normalizeH="0" baseline="0" noProof="0" dirty="0" smtClean="0">
                <a:ln>
                  <a:noFill/>
                </a:ln>
                <a:solidFill>
                  <a:schemeClr val="tx1"/>
                </a:solidFill>
                <a:effectLst/>
                <a:uLnTx/>
                <a:uFillTx/>
                <a:latin typeface="+mn-lt"/>
                <a:ea typeface="ＭＳ Ｐゴシック" pitchFamily="34" charset="-128"/>
                <a:cs typeface="Times New Roman" pitchFamily="18" charset="0"/>
              </a:rPr>
              <a:t>	</a:t>
            </a:r>
            <a:r>
              <a:rPr kumimoji="0" lang="it-IT" sz="2600" b="0" i="0" u="none" strike="noStrike" kern="1200" cap="none" spc="0" normalizeH="0" baseline="0" noProof="0" dirty="0" smtClean="0">
                <a:ln>
                  <a:noFill/>
                </a:ln>
                <a:solidFill>
                  <a:schemeClr val="tx1"/>
                </a:solidFill>
                <a:effectLst/>
                <a:uLnTx/>
                <a:uFillTx/>
                <a:latin typeface="+mn-lt"/>
                <a:ea typeface="ＭＳ Ｐゴシック" pitchFamily="34" charset="-128"/>
                <a:cs typeface="Times New Roman" pitchFamily="18" charset="0"/>
              </a:rPr>
              <a:t>Quattro funzioni delle norme </a:t>
            </a:r>
            <a:r>
              <a:rPr kumimoji="0" lang="it-IT" sz="2600" b="0" i="0" u="none" strike="noStrike" kern="1200" cap="none" spc="0" normalizeH="0" baseline="0" noProof="0" dirty="0" smtClean="0">
                <a:ln>
                  <a:noFill/>
                </a:ln>
                <a:solidFill>
                  <a:srgbClr val="C00000"/>
                </a:solidFill>
                <a:effectLst/>
                <a:uLnTx/>
                <a:uFillTx/>
                <a:latin typeface="+mn-lt"/>
                <a:ea typeface="ＭＳ Ｐゴシック" pitchFamily="34" charset="-128"/>
                <a:cs typeface="Times New Roman" pitchFamily="18" charset="0"/>
              </a:rPr>
              <a:t>(</a:t>
            </a:r>
            <a:r>
              <a:rPr kumimoji="0" lang="it-IT" sz="2600" b="0" i="0" u="none" strike="noStrike" kern="1200" cap="none" spc="0" normalizeH="0" baseline="0" noProof="0" dirty="0" err="1" smtClean="0">
                <a:ln>
                  <a:noFill/>
                </a:ln>
                <a:solidFill>
                  <a:schemeClr val="hlink"/>
                </a:solidFill>
                <a:effectLst/>
                <a:uLnTx/>
                <a:uFillTx/>
                <a:latin typeface="+mn-lt"/>
                <a:ea typeface="ＭＳ Ｐゴシック" pitchFamily="34" charset="-128"/>
                <a:cs typeface="Times New Roman" pitchFamily="18" charset="0"/>
              </a:rPr>
              <a:t>Cartwright</a:t>
            </a:r>
            <a:r>
              <a:rPr kumimoji="0" lang="it-IT" sz="2600" b="0" i="0" u="none" strike="noStrike" kern="1200" cap="none" spc="0" normalizeH="0" baseline="0" noProof="0" dirty="0" smtClean="0">
                <a:ln>
                  <a:noFill/>
                </a:ln>
                <a:solidFill>
                  <a:schemeClr val="hlink"/>
                </a:solidFill>
                <a:effectLst/>
                <a:uLnTx/>
                <a:uFillTx/>
                <a:latin typeface="+mn-lt"/>
                <a:ea typeface="ＭＳ Ｐゴシック" pitchFamily="34" charset="-128"/>
                <a:cs typeface="Times New Roman" pitchFamily="18" charset="0"/>
              </a:rPr>
              <a:t> e </a:t>
            </a:r>
            <a:r>
              <a:rPr kumimoji="0" lang="it-IT" sz="2600" b="0" i="0" u="none" strike="noStrike" kern="1200" cap="none" spc="0" normalizeH="0" baseline="0" noProof="0" dirty="0" err="1" smtClean="0">
                <a:ln>
                  <a:noFill/>
                </a:ln>
                <a:solidFill>
                  <a:schemeClr val="hlink"/>
                </a:solidFill>
                <a:effectLst/>
                <a:uLnTx/>
                <a:uFillTx/>
                <a:latin typeface="+mn-lt"/>
                <a:ea typeface="ＭＳ Ｐゴシック" pitchFamily="34" charset="-128"/>
                <a:cs typeface="Times New Roman" pitchFamily="18" charset="0"/>
              </a:rPr>
              <a:t>Zander</a:t>
            </a:r>
            <a:r>
              <a:rPr kumimoji="0" lang="it-IT" sz="2600" b="0" i="0" u="none" strike="noStrike" kern="1200" cap="none" spc="0" normalizeH="0" baseline="0" noProof="0" dirty="0" smtClean="0">
                <a:ln>
                  <a:noFill/>
                </a:ln>
                <a:solidFill>
                  <a:schemeClr val="hlink"/>
                </a:solidFill>
                <a:effectLst/>
                <a:uLnTx/>
                <a:uFillTx/>
                <a:latin typeface="+mn-lt"/>
                <a:ea typeface="ＭＳ Ｐゴシック" pitchFamily="34" charset="-128"/>
                <a:cs typeface="Times New Roman" pitchFamily="18" charset="0"/>
              </a:rPr>
              <a:t>, 1968)</a:t>
            </a:r>
            <a:r>
              <a:rPr kumimoji="0" lang="it-IT" sz="2600" b="0" i="0" u="none" strike="noStrike" kern="1200" cap="none" spc="0" normalizeH="0" baseline="0" noProof="0" dirty="0" smtClean="0">
                <a:ln>
                  <a:noFill/>
                </a:ln>
                <a:solidFill>
                  <a:schemeClr val="tx1"/>
                </a:solidFill>
                <a:effectLst/>
                <a:uLnTx/>
                <a:uFillTx/>
                <a:latin typeface="+mn-lt"/>
                <a:ea typeface="ＭＳ Ｐゴシック" pitchFamily="34" charset="-128"/>
                <a:cs typeface="Times New Roman" pitchFamily="18" charset="0"/>
              </a:rPr>
              <a:t>:</a:t>
            </a:r>
            <a:endParaRPr kumimoji="0" lang="it-IT" sz="2600" b="0" i="0" u="none" strike="noStrike" kern="1200" cap="none" spc="0" normalizeH="0" baseline="0" noProof="0" dirty="0" smtClean="0">
              <a:ln>
                <a:noFill/>
              </a:ln>
              <a:solidFill>
                <a:schemeClr val="hlink"/>
              </a:solidFill>
              <a:effectLst/>
              <a:uLnTx/>
              <a:uFillTx/>
              <a:latin typeface="+mn-lt"/>
              <a:ea typeface="ＭＳ Ｐゴシック" pitchFamily="34" charset="-128"/>
              <a:cs typeface="Times New Roman" pitchFamily="18" charset="0"/>
            </a:endParaRPr>
          </a:p>
          <a:p>
            <a:pPr marL="939800" marR="0" lvl="1" indent="-457200" algn="just" defTabSz="762000" rtl="0" eaLnBrk="1" fontAlgn="auto" latinLnBrk="0" hangingPunct="1">
              <a:lnSpc>
                <a:spcPct val="90000"/>
              </a:lnSpc>
              <a:spcBef>
                <a:spcPct val="50000"/>
              </a:spcBef>
              <a:spcAft>
                <a:spcPts val="0"/>
              </a:spcAft>
              <a:buClr>
                <a:schemeClr val="accent1"/>
              </a:buClr>
              <a:buSzTx/>
              <a:buFont typeface="Verdana" pitchFamily="34" charset="0"/>
              <a:buAutoNum type="arabicPeriod"/>
              <a:tabLst/>
              <a:defRPr/>
            </a:pPr>
            <a:r>
              <a:rPr kumimoji="0" lang="it-IT" sz="2600" b="0" i="0" u="none" strike="noStrike" kern="1200" cap="none" spc="0" normalizeH="0" baseline="0" noProof="0" dirty="0" smtClean="0">
                <a:ln>
                  <a:noFill/>
                </a:ln>
                <a:solidFill>
                  <a:schemeClr val="hlink"/>
                </a:solidFill>
                <a:effectLst/>
                <a:uLnTx/>
                <a:uFillTx/>
                <a:latin typeface="+mn-lt"/>
                <a:ea typeface="ＭＳ Ｐゴシック" pitchFamily="34" charset="-128"/>
                <a:cs typeface="Times New Roman" pitchFamily="18" charset="0"/>
              </a:rPr>
              <a:t>Avanzamento del gruppo: </a:t>
            </a:r>
            <a:r>
              <a:rPr kumimoji="0" lang="it-IT" sz="2600" b="0" i="0" u="none" strike="noStrike" kern="1200" cap="none" spc="0" normalizeH="0" baseline="0" noProof="0" dirty="0" smtClean="0">
                <a:ln>
                  <a:noFill/>
                </a:ln>
                <a:solidFill>
                  <a:schemeClr val="tx1"/>
                </a:solidFill>
                <a:effectLst/>
                <a:uLnTx/>
                <a:uFillTx/>
                <a:latin typeface="+mn-lt"/>
                <a:ea typeface="ＭＳ Ｐゴシック" pitchFamily="34" charset="-128"/>
                <a:cs typeface="Times New Roman" pitchFamily="18" charset="0"/>
              </a:rPr>
              <a:t>l</a:t>
            </a:r>
            <a:r>
              <a:rPr kumimoji="0" lang="ja-JP" altLang="it-IT" sz="2600" b="0" i="0" u="none" strike="noStrike" kern="1200" cap="none" spc="0" normalizeH="0" baseline="0" noProof="0" dirty="0" smtClean="0">
                <a:ln>
                  <a:noFill/>
                </a:ln>
                <a:solidFill>
                  <a:schemeClr val="tx1"/>
                </a:solidFill>
                <a:effectLst/>
                <a:uLnTx/>
                <a:uFillTx/>
                <a:latin typeface="+mn-lt"/>
                <a:ea typeface="ＭＳ Ｐゴシック" pitchFamily="34" charset="-128"/>
                <a:cs typeface="Times New Roman" pitchFamily="18" charset="0"/>
              </a:rPr>
              <a:t>’</a:t>
            </a:r>
            <a:r>
              <a:rPr kumimoji="0" lang="it-IT" altLang="ja-JP" sz="2600" b="0" i="0" u="none" strike="noStrike" kern="1200" cap="none" spc="0" normalizeH="0" baseline="0" noProof="0" dirty="0" smtClean="0">
                <a:ln>
                  <a:noFill/>
                </a:ln>
                <a:solidFill>
                  <a:schemeClr val="tx1"/>
                </a:solidFill>
                <a:effectLst/>
                <a:uLnTx/>
                <a:uFillTx/>
                <a:latin typeface="+mn-lt"/>
                <a:ea typeface="ＭＳ Ｐゴシック" pitchFamily="34" charset="-128"/>
                <a:cs typeface="Times New Roman" pitchFamily="18" charset="0"/>
              </a:rPr>
              <a:t>uniformità</a:t>
            </a:r>
            <a:r>
              <a:rPr kumimoji="0" lang="it-IT" altLang="ja-JP" sz="2600" b="0" i="0" u="none" strike="noStrike" kern="1200" cap="none" spc="0" normalizeH="0" baseline="0" noProof="0" dirty="0" smtClean="0">
                <a:ln>
                  <a:noFill/>
                </a:ln>
                <a:solidFill>
                  <a:schemeClr val="hlink"/>
                </a:solidFill>
                <a:effectLst/>
                <a:uLnTx/>
                <a:uFillTx/>
                <a:latin typeface="+mn-lt"/>
                <a:ea typeface="ＭＳ Ｐゴシック" pitchFamily="34" charset="-128"/>
                <a:cs typeface="Times New Roman" pitchFamily="18" charset="0"/>
              </a:rPr>
              <a:t> </a:t>
            </a:r>
            <a:r>
              <a:rPr kumimoji="0" lang="it-IT" altLang="ja-JP" sz="2600" b="0" i="0" u="none" strike="noStrike" kern="1200" cap="none" spc="0" normalizeH="0" baseline="0" noProof="0" dirty="0" smtClean="0">
                <a:ln>
                  <a:noFill/>
                </a:ln>
                <a:solidFill>
                  <a:schemeClr val="tx1"/>
                </a:solidFill>
                <a:effectLst/>
                <a:uLnTx/>
                <a:uFillTx/>
                <a:latin typeface="+mn-lt"/>
                <a:ea typeface="ＭＳ Ｐゴシック" pitchFamily="34" charset="-128"/>
                <a:cs typeface="Times New Roman" pitchFamily="18" charset="0"/>
              </a:rPr>
              <a:t>può servire al raggiungimento degli obiettivi</a:t>
            </a:r>
          </a:p>
          <a:p>
            <a:pPr marL="939800" marR="0" lvl="1" indent="-457200" algn="just" defTabSz="762000" rtl="0" eaLnBrk="1" fontAlgn="auto" latinLnBrk="0" hangingPunct="1">
              <a:lnSpc>
                <a:spcPct val="90000"/>
              </a:lnSpc>
              <a:spcBef>
                <a:spcPct val="50000"/>
              </a:spcBef>
              <a:spcAft>
                <a:spcPts val="0"/>
              </a:spcAft>
              <a:buClr>
                <a:schemeClr val="accent1"/>
              </a:buClr>
              <a:buSzTx/>
              <a:buFont typeface="Verdana" pitchFamily="34" charset="0"/>
              <a:buAutoNum type="arabicPeriod"/>
              <a:tabLst/>
              <a:defRPr/>
            </a:pPr>
            <a:r>
              <a:rPr kumimoji="0" lang="it-IT" sz="2600" b="0" i="0" u="none" strike="noStrike" kern="1200" cap="none" spc="0" normalizeH="0" baseline="0" noProof="0" dirty="0" smtClean="0">
                <a:ln>
                  <a:noFill/>
                </a:ln>
                <a:solidFill>
                  <a:schemeClr val="hlink"/>
                </a:solidFill>
                <a:effectLst/>
                <a:uLnTx/>
                <a:uFillTx/>
                <a:latin typeface="+mn-lt"/>
                <a:ea typeface="ＭＳ Ｐゴシック" pitchFamily="34" charset="-128"/>
                <a:cs typeface="Times New Roman" pitchFamily="18" charset="0"/>
              </a:rPr>
              <a:t>Mantenimento del gruppo: </a:t>
            </a:r>
            <a:r>
              <a:rPr kumimoji="0" lang="it-IT" sz="2600" b="0" i="0" u="none" strike="noStrike" kern="1200" cap="none" spc="0" normalizeH="0" baseline="0" noProof="0" dirty="0" smtClean="0">
                <a:ln>
                  <a:noFill/>
                </a:ln>
                <a:solidFill>
                  <a:schemeClr val="tx1"/>
                </a:solidFill>
                <a:effectLst/>
                <a:uLnTx/>
                <a:uFillTx/>
                <a:latin typeface="+mn-lt"/>
                <a:ea typeface="ＭＳ Ｐゴシック" pitchFamily="34" charset="-128"/>
                <a:cs typeface="Times New Roman" pitchFamily="18" charset="0"/>
              </a:rPr>
              <a:t>per esempio le richieste per incontri regolari, permettono al gruppo di preservarsi</a:t>
            </a:r>
          </a:p>
          <a:p>
            <a:pPr marL="939800" marR="0" lvl="1" indent="-457200" algn="just" defTabSz="762000" rtl="0" eaLnBrk="1" fontAlgn="auto" latinLnBrk="0" hangingPunct="1">
              <a:lnSpc>
                <a:spcPct val="90000"/>
              </a:lnSpc>
              <a:spcBef>
                <a:spcPct val="50000"/>
              </a:spcBef>
              <a:spcAft>
                <a:spcPts val="0"/>
              </a:spcAft>
              <a:buClr>
                <a:schemeClr val="accent1"/>
              </a:buClr>
              <a:buSzTx/>
              <a:buFont typeface="Verdana" pitchFamily="34" charset="0"/>
              <a:buAutoNum type="arabicPeriod"/>
              <a:tabLst/>
              <a:defRPr/>
            </a:pPr>
            <a:r>
              <a:rPr kumimoji="0" lang="it-IT" sz="2600" b="0" i="0" u="none" strike="noStrike" kern="1200" cap="none" spc="0" normalizeH="0" baseline="0" noProof="0" dirty="0" smtClean="0">
                <a:ln>
                  <a:noFill/>
                </a:ln>
                <a:solidFill>
                  <a:schemeClr val="hlink"/>
                </a:solidFill>
                <a:effectLst/>
                <a:uLnTx/>
                <a:uFillTx/>
                <a:latin typeface="+mn-lt"/>
                <a:ea typeface="ＭＳ Ｐゴシック" pitchFamily="34" charset="-128"/>
                <a:cs typeface="Times New Roman" pitchFamily="18" charset="0"/>
              </a:rPr>
              <a:t>Costruzione della realtà sociale:</a:t>
            </a:r>
            <a:r>
              <a:rPr kumimoji="0" lang="it-IT" sz="2600" b="0" i="0" u="none" strike="noStrike" kern="1200" cap="none" spc="0" normalizeH="0" baseline="0" noProof="0" dirty="0" smtClean="0">
                <a:ln>
                  <a:noFill/>
                </a:ln>
                <a:solidFill>
                  <a:schemeClr val="tx1"/>
                </a:solidFill>
                <a:effectLst/>
                <a:uLnTx/>
                <a:uFillTx/>
                <a:latin typeface="+mn-lt"/>
                <a:ea typeface="ＭＳ Ｐゴシック" pitchFamily="34" charset="-128"/>
                <a:cs typeface="Times New Roman" pitchFamily="18" charset="0"/>
              </a:rPr>
              <a:t> una concezione comune della realtà sociale serve a fronteggiare situazioni non familiari e per l</a:t>
            </a:r>
            <a:r>
              <a:rPr kumimoji="0" lang="ja-JP" altLang="it-IT" sz="2600" b="0" i="0" u="none" strike="noStrike" kern="1200" cap="none" spc="0" normalizeH="0" baseline="0" noProof="0" dirty="0" smtClean="0">
                <a:ln>
                  <a:noFill/>
                </a:ln>
                <a:solidFill>
                  <a:schemeClr val="tx1"/>
                </a:solidFill>
                <a:effectLst/>
                <a:uLnTx/>
                <a:uFillTx/>
                <a:latin typeface="+mn-lt"/>
                <a:ea typeface="ＭＳ Ｐゴシック" pitchFamily="34" charset="-128"/>
                <a:cs typeface="Times New Roman" pitchFamily="18" charset="0"/>
              </a:rPr>
              <a:t>’</a:t>
            </a:r>
            <a:r>
              <a:rPr kumimoji="0" lang="it-IT" altLang="ja-JP" sz="2600" b="0" i="0" u="none" strike="noStrike" kern="1200" cap="none" spc="0" normalizeH="0" baseline="0" noProof="0" dirty="0" smtClean="0">
                <a:ln>
                  <a:noFill/>
                </a:ln>
                <a:solidFill>
                  <a:schemeClr val="tx1"/>
                </a:solidFill>
                <a:effectLst/>
                <a:uLnTx/>
                <a:uFillTx/>
                <a:latin typeface="+mn-lt"/>
                <a:ea typeface="ＭＳ Ｐゴシック" pitchFamily="34" charset="-128"/>
                <a:cs typeface="Times New Roman" pitchFamily="18" charset="0"/>
              </a:rPr>
              <a:t>autovalutazione individuale</a:t>
            </a:r>
          </a:p>
          <a:p>
            <a:pPr marL="939800" marR="0" lvl="1" indent="-457200" algn="just" defTabSz="762000" rtl="0" eaLnBrk="1" fontAlgn="auto" latinLnBrk="0" hangingPunct="1">
              <a:lnSpc>
                <a:spcPct val="90000"/>
              </a:lnSpc>
              <a:spcBef>
                <a:spcPct val="50000"/>
              </a:spcBef>
              <a:spcAft>
                <a:spcPts val="0"/>
              </a:spcAft>
              <a:buClr>
                <a:schemeClr val="accent1"/>
              </a:buClr>
              <a:buSzTx/>
              <a:buFont typeface="Verdana" pitchFamily="34" charset="0"/>
              <a:buAutoNum type="arabicPeriod"/>
              <a:tabLst/>
              <a:defRPr/>
            </a:pPr>
            <a:r>
              <a:rPr kumimoji="0" lang="it-IT" sz="2600" b="0" i="0" u="none" strike="noStrike" kern="1200" cap="none" spc="0" normalizeH="0" baseline="0" noProof="0" dirty="0" smtClean="0">
                <a:ln>
                  <a:noFill/>
                </a:ln>
                <a:solidFill>
                  <a:schemeClr val="hlink"/>
                </a:solidFill>
                <a:effectLst/>
                <a:uLnTx/>
                <a:uFillTx/>
                <a:latin typeface="+mn-lt"/>
                <a:ea typeface="ＭＳ Ｐゴシック" pitchFamily="34" charset="-128"/>
                <a:cs typeface="Times New Roman" pitchFamily="18" charset="0"/>
              </a:rPr>
              <a:t>Definizione dei rapporti con l</a:t>
            </a:r>
            <a:r>
              <a:rPr kumimoji="0" lang="ja-JP" altLang="it-IT" sz="2600" b="0" i="0" u="none" strike="noStrike" kern="1200" cap="none" spc="0" normalizeH="0" baseline="0" noProof="0" dirty="0" smtClean="0">
                <a:ln>
                  <a:noFill/>
                </a:ln>
                <a:solidFill>
                  <a:schemeClr val="hlink"/>
                </a:solidFill>
                <a:effectLst/>
                <a:uLnTx/>
                <a:uFillTx/>
                <a:latin typeface="+mn-lt"/>
                <a:ea typeface="ＭＳ Ｐゴシック" pitchFamily="34" charset="-128"/>
                <a:cs typeface="Times New Roman" pitchFamily="18" charset="0"/>
              </a:rPr>
              <a:t>’</a:t>
            </a:r>
            <a:r>
              <a:rPr kumimoji="0" lang="it-IT" altLang="ja-JP" sz="2600" b="0" i="0" u="none" strike="noStrike" kern="1200" cap="none" spc="0" normalizeH="0" baseline="0" noProof="0" dirty="0" smtClean="0">
                <a:ln>
                  <a:noFill/>
                </a:ln>
                <a:solidFill>
                  <a:schemeClr val="hlink"/>
                </a:solidFill>
                <a:effectLst/>
                <a:uLnTx/>
                <a:uFillTx/>
                <a:latin typeface="+mn-lt"/>
                <a:ea typeface="ＭＳ Ｐゴシック" pitchFamily="34" charset="-128"/>
                <a:cs typeface="Times New Roman" pitchFamily="18" charset="0"/>
              </a:rPr>
              <a:t>ambiente sociale: </a:t>
            </a:r>
            <a:r>
              <a:rPr kumimoji="0" lang="it-IT" altLang="ja-JP" sz="2600" b="0" i="0" u="none" strike="noStrike" kern="1200" cap="none" spc="0" normalizeH="0" baseline="0" noProof="0" dirty="0" smtClean="0">
                <a:ln>
                  <a:noFill/>
                </a:ln>
                <a:solidFill>
                  <a:schemeClr val="tx1"/>
                </a:solidFill>
                <a:effectLst/>
                <a:uLnTx/>
                <a:uFillTx/>
                <a:latin typeface="+mn-lt"/>
                <a:ea typeface="ＭＳ Ｐゴシック" pitchFamily="34" charset="-128"/>
                <a:cs typeface="Times New Roman" pitchFamily="18" charset="0"/>
              </a:rPr>
              <a:t>definiscono le relazioni con altri gruppi, organizzazioni, istituzioni, stabilendo quali gruppi siano </a:t>
            </a:r>
            <a:r>
              <a:rPr kumimoji="0" lang="ja-JP" altLang="it-IT" sz="2600" b="0" i="0" u="none" strike="noStrike" kern="1200" cap="none" spc="0" normalizeH="0" baseline="0" noProof="0" dirty="0" smtClean="0">
                <a:ln>
                  <a:noFill/>
                </a:ln>
                <a:solidFill>
                  <a:schemeClr val="tx1"/>
                </a:solidFill>
                <a:effectLst/>
                <a:uLnTx/>
                <a:uFillTx/>
                <a:latin typeface="+mn-lt"/>
                <a:ea typeface="ＭＳ Ｐゴシック" pitchFamily="34" charset="-128"/>
                <a:cs typeface="Times New Roman" pitchFamily="18" charset="0"/>
              </a:rPr>
              <a:t>“</a:t>
            </a:r>
            <a:r>
              <a:rPr kumimoji="0" lang="it-IT" altLang="ja-JP" sz="2600" b="0" i="0" u="none" strike="noStrike" kern="1200" cap="none" spc="0" normalizeH="0" baseline="0" noProof="0" dirty="0" smtClean="0">
                <a:ln>
                  <a:noFill/>
                </a:ln>
                <a:solidFill>
                  <a:schemeClr val="tx1"/>
                </a:solidFill>
                <a:effectLst/>
                <a:uLnTx/>
                <a:uFillTx/>
                <a:latin typeface="+mn-lt"/>
                <a:ea typeface="ＭＳ Ｐゴシック" pitchFamily="34" charset="-128"/>
                <a:cs typeface="Times New Roman" pitchFamily="18" charset="0"/>
              </a:rPr>
              <a:t>alleati</a:t>
            </a:r>
            <a:r>
              <a:rPr kumimoji="0" lang="ja-JP" altLang="it-IT" sz="2600" b="0" i="0" u="none" strike="noStrike" kern="1200" cap="none" spc="0" normalizeH="0" baseline="0" noProof="0" dirty="0" smtClean="0">
                <a:ln>
                  <a:noFill/>
                </a:ln>
                <a:solidFill>
                  <a:schemeClr val="tx1"/>
                </a:solidFill>
                <a:effectLst/>
                <a:uLnTx/>
                <a:uFillTx/>
                <a:latin typeface="+mn-lt"/>
                <a:ea typeface="ＭＳ Ｐゴシック" pitchFamily="34" charset="-128"/>
                <a:cs typeface="Times New Roman" pitchFamily="18" charset="0"/>
              </a:rPr>
              <a:t>”</a:t>
            </a:r>
            <a:r>
              <a:rPr kumimoji="0" lang="it-IT" altLang="ja-JP" sz="2600" b="0" i="0" u="none" strike="noStrike" kern="1200" cap="none" spc="0" normalizeH="0" baseline="0" noProof="0" dirty="0" smtClean="0">
                <a:ln>
                  <a:noFill/>
                </a:ln>
                <a:solidFill>
                  <a:schemeClr val="tx1"/>
                </a:solidFill>
                <a:effectLst/>
                <a:uLnTx/>
                <a:uFillTx/>
                <a:latin typeface="+mn-lt"/>
                <a:ea typeface="ＭＳ Ｐゴシック" pitchFamily="34" charset="-128"/>
                <a:cs typeface="Times New Roman" pitchFamily="18" charset="0"/>
              </a:rPr>
              <a:t> o </a:t>
            </a:r>
            <a:r>
              <a:rPr kumimoji="0" lang="ja-JP" altLang="it-IT" sz="2600" b="0" i="0" u="none" strike="noStrike" kern="1200" cap="none" spc="0" normalizeH="0" baseline="0" noProof="0" dirty="0" smtClean="0">
                <a:ln>
                  <a:noFill/>
                </a:ln>
                <a:solidFill>
                  <a:schemeClr val="tx1"/>
                </a:solidFill>
                <a:effectLst/>
                <a:uLnTx/>
                <a:uFillTx/>
                <a:latin typeface="+mn-lt"/>
                <a:ea typeface="ＭＳ Ｐゴシック" pitchFamily="34" charset="-128"/>
                <a:cs typeface="Times New Roman" pitchFamily="18" charset="0"/>
              </a:rPr>
              <a:t>“</a:t>
            </a:r>
            <a:r>
              <a:rPr kumimoji="0" lang="it-IT" altLang="ja-JP" sz="2600" b="0" i="0" u="none" strike="noStrike" kern="1200" cap="none" spc="0" normalizeH="0" baseline="0" noProof="0" dirty="0" smtClean="0">
                <a:ln>
                  <a:noFill/>
                </a:ln>
                <a:solidFill>
                  <a:schemeClr val="tx1"/>
                </a:solidFill>
                <a:effectLst/>
                <a:uLnTx/>
                <a:uFillTx/>
                <a:latin typeface="+mn-lt"/>
                <a:ea typeface="ＭＳ Ｐゴシック" pitchFamily="34" charset="-128"/>
                <a:cs typeface="Times New Roman" pitchFamily="18" charset="0"/>
              </a:rPr>
              <a:t>nemici</a:t>
            </a:r>
            <a:r>
              <a:rPr kumimoji="0" lang="ja-JP" altLang="it-IT" sz="2600" b="0" i="0" u="none" strike="noStrike" kern="1200" cap="none" spc="0" normalizeH="0" baseline="0" noProof="0" dirty="0" smtClean="0">
                <a:ln>
                  <a:noFill/>
                </a:ln>
                <a:solidFill>
                  <a:schemeClr val="tx1"/>
                </a:solidFill>
                <a:effectLst/>
                <a:uLnTx/>
                <a:uFillTx/>
                <a:latin typeface="+mn-lt"/>
                <a:ea typeface="ＭＳ Ｐゴシック" pitchFamily="34" charset="-128"/>
                <a:cs typeface="Times New Roman" pitchFamily="18" charset="0"/>
              </a:rPr>
              <a:t>”</a:t>
            </a:r>
            <a:endParaRPr kumimoji="0" lang="it-IT" altLang="ja-JP" sz="2600" b="0" i="0" u="none" strike="noStrike" kern="1200" cap="none" spc="0" normalizeH="0" baseline="0" noProof="0" dirty="0" smtClean="0">
              <a:ln>
                <a:noFill/>
              </a:ln>
              <a:solidFill>
                <a:schemeClr val="hlink"/>
              </a:solidFill>
              <a:effectLst/>
              <a:uLnTx/>
              <a:uFillTx/>
              <a:latin typeface="+mn-lt"/>
              <a:ea typeface="ＭＳ Ｐゴシック" pitchFamily="34" charset="-128"/>
              <a:cs typeface="Times New Roman" pitchFamily="18" charset="0"/>
            </a:endParaRPr>
          </a:p>
          <a:p>
            <a:pPr marL="292100" marR="0" lvl="0" indent="-292100" algn="just" defTabSz="762000" rtl="0" eaLnBrk="1" fontAlgn="auto" latinLnBrk="0" hangingPunct="1">
              <a:lnSpc>
                <a:spcPct val="90000"/>
              </a:lnSpc>
              <a:spcBef>
                <a:spcPct val="50000"/>
              </a:spcBef>
              <a:spcAft>
                <a:spcPts val="0"/>
              </a:spcAft>
              <a:buClr>
                <a:schemeClr val="accent3"/>
              </a:buClr>
              <a:buSzPct val="95000"/>
              <a:buFont typeface="Wingdings" pitchFamily="2" charset="2"/>
              <a:buNone/>
              <a:tabLst/>
              <a:defRPr/>
            </a:pPr>
            <a:endParaRPr kumimoji="0" lang="it-IT" sz="2200" b="0" i="0" u="none" strike="noStrike" kern="1200" cap="none" spc="0" normalizeH="0" baseline="0" noProof="0" dirty="0" smtClean="0">
              <a:ln>
                <a:noFill/>
              </a:ln>
              <a:solidFill>
                <a:schemeClr val="tx1"/>
              </a:solidFill>
              <a:effectLst/>
              <a:uLnTx/>
              <a:uFillTx/>
              <a:latin typeface="+mn-lt"/>
              <a:ea typeface="ＭＳ Ｐゴシック" pitchFamily="34" charset="-128"/>
              <a:cs typeface="Times New Roman" pitchFamily="18" charset="0"/>
            </a:endParaRPr>
          </a:p>
        </p:txBody>
      </p:sp>
    </p:spTree>
  </p:cSld>
  <p:clrMapOvr>
    <a:masterClrMapping/>
  </p:clrMapOvr>
  <p:transition>
    <p:dissolv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egnaposto numero diapositiva 3"/>
          <p:cNvSpPr>
            <a:spLocks noGrp="1"/>
          </p:cNvSpPr>
          <p:nvPr>
            <p:ph type="sldNum" sz="quarter" idx="12"/>
          </p:nvPr>
        </p:nvSpPr>
        <p:spPr/>
        <p:txBody>
          <a:bodyPr/>
          <a:lstStyle/>
          <a:p>
            <a:fld id="{2FA34CCA-79F4-4BB0-AC39-18FE55B30B18}" type="slidenum">
              <a:rPr lang="it-IT" smtClean="0"/>
              <a:t>11</a:t>
            </a:fld>
            <a:endParaRPr lang="it-IT"/>
          </a:p>
        </p:txBody>
      </p:sp>
      <p:sp>
        <p:nvSpPr>
          <p:cNvPr id="3" name="Rectangle 2"/>
          <p:cNvSpPr txBox="1">
            <a:spLocks noChangeArrowheads="1"/>
          </p:cNvSpPr>
          <p:nvPr/>
        </p:nvSpPr>
        <p:spPr>
          <a:xfrm>
            <a:off x="76200" y="692696"/>
            <a:ext cx="8839200" cy="6165304"/>
          </a:xfrm>
          <a:prstGeom prst="rect">
            <a:avLst/>
          </a:prstGeom>
        </p:spPr>
        <p:txBody>
          <a:bodyPr vert="horz">
            <a:normAutofit/>
          </a:bodyPr>
          <a:lstStyle/>
          <a:p>
            <a:pPr marL="292100" marR="0" lvl="0" indent="-292100" algn="ctr" defTabSz="762000" rtl="0" eaLnBrk="1" fontAlgn="auto" latinLnBrk="0" hangingPunct="1">
              <a:lnSpc>
                <a:spcPct val="100000"/>
              </a:lnSpc>
              <a:spcBef>
                <a:spcPct val="50000"/>
              </a:spcBef>
              <a:spcAft>
                <a:spcPts val="0"/>
              </a:spcAft>
              <a:buClr>
                <a:schemeClr val="accent3"/>
              </a:buClr>
              <a:buSzPct val="95000"/>
              <a:buFont typeface="Wingdings" pitchFamily="2" charset="2"/>
              <a:buNone/>
              <a:tabLst/>
              <a:defRPr/>
            </a:pPr>
            <a:r>
              <a:rPr kumimoji="0" lang="it-IT" sz="3600" b="1" i="0" u="sng" strike="noStrike" kern="1200" cap="none" spc="0" normalizeH="0" baseline="0" noProof="0" dirty="0" smtClean="0">
                <a:ln>
                  <a:noFill/>
                </a:ln>
                <a:solidFill>
                  <a:schemeClr val="hlink"/>
                </a:solidFill>
                <a:effectLst/>
                <a:uLnTx/>
                <a:uFillTx/>
                <a:latin typeface="+mn-lt"/>
                <a:ea typeface="ＭＳ Ｐゴシック" pitchFamily="34" charset="-128"/>
                <a:cs typeface="Arial" pitchFamily="34" charset="0"/>
              </a:rPr>
              <a:t>Il potere nel gruppo</a:t>
            </a:r>
            <a:endParaRPr kumimoji="0" lang="it-IT" sz="3600" b="1" i="0" u="none" strike="noStrike" kern="1200" cap="none" spc="0" normalizeH="0" baseline="0" noProof="0" dirty="0" smtClean="0">
              <a:ln>
                <a:noFill/>
              </a:ln>
              <a:solidFill>
                <a:schemeClr val="tx1"/>
              </a:solidFill>
              <a:effectLst/>
              <a:uLnTx/>
              <a:uFillTx/>
              <a:latin typeface="+mn-lt"/>
              <a:ea typeface="ＭＳ Ｐゴシック" pitchFamily="34" charset="-128"/>
              <a:cs typeface="Arial" pitchFamily="34" charset="0"/>
            </a:endParaRPr>
          </a:p>
          <a:p>
            <a:pPr marL="292100" marR="0" lvl="0" indent="-292100" algn="just" defTabSz="762000" rtl="0" eaLnBrk="1" fontAlgn="auto" latinLnBrk="0" hangingPunct="1">
              <a:lnSpc>
                <a:spcPct val="100000"/>
              </a:lnSpc>
              <a:spcBef>
                <a:spcPct val="50000"/>
              </a:spcBef>
              <a:spcAft>
                <a:spcPts val="0"/>
              </a:spcAft>
              <a:buClr>
                <a:schemeClr val="accent3"/>
              </a:buClr>
              <a:buSzPct val="95000"/>
              <a:buFont typeface="Wingdings" pitchFamily="2" charset="2"/>
              <a:buNone/>
              <a:tabLst/>
              <a:defRPr/>
            </a:pPr>
            <a:r>
              <a:rPr kumimoji="0" lang="it-IT" sz="2600" b="0" i="1" u="none" strike="noStrike" kern="1200" cap="none" spc="0" normalizeH="0" baseline="0" noProof="0" dirty="0" smtClean="0">
                <a:ln>
                  <a:noFill/>
                </a:ln>
                <a:solidFill>
                  <a:schemeClr val="hlink"/>
                </a:solidFill>
                <a:effectLst/>
                <a:uLnTx/>
                <a:uFillTx/>
                <a:latin typeface="+mn-lt"/>
                <a:ea typeface="ＭＳ Ｐゴシック" pitchFamily="34" charset="-128"/>
                <a:cs typeface="Times New Roman" pitchFamily="18" charset="0"/>
              </a:rPr>
              <a:t>	</a:t>
            </a:r>
            <a:r>
              <a:rPr kumimoji="0" lang="it-IT" sz="2200" b="0" i="0" u="none" strike="noStrike" kern="1200" cap="none" spc="0" normalizeH="0" baseline="0" noProof="0" dirty="0" err="1" smtClean="0">
                <a:ln>
                  <a:noFill/>
                </a:ln>
                <a:solidFill>
                  <a:schemeClr val="tx1"/>
                </a:solidFill>
                <a:effectLst/>
                <a:uLnTx/>
                <a:uFillTx/>
                <a:latin typeface="+mn-lt"/>
                <a:ea typeface="ＭＳ Ｐゴシック" pitchFamily="34" charset="-128"/>
                <a:cs typeface="Times New Roman" pitchFamily="18" charset="0"/>
              </a:rPr>
              <a:t>French</a:t>
            </a:r>
            <a:r>
              <a:rPr kumimoji="0" lang="it-IT" sz="2200" b="0" i="0" u="none" strike="noStrike" kern="1200" cap="none" spc="0" normalizeH="0" baseline="0" noProof="0" dirty="0" smtClean="0">
                <a:ln>
                  <a:noFill/>
                </a:ln>
                <a:solidFill>
                  <a:schemeClr val="tx1"/>
                </a:solidFill>
                <a:effectLst/>
                <a:uLnTx/>
                <a:uFillTx/>
                <a:latin typeface="+mn-lt"/>
                <a:ea typeface="ＭＳ Ｐゴシック" pitchFamily="34" charset="-128"/>
                <a:cs typeface="Times New Roman" pitchFamily="18" charset="0"/>
              </a:rPr>
              <a:t> e </a:t>
            </a:r>
            <a:r>
              <a:rPr kumimoji="0" lang="it-IT" sz="2200" b="0" i="0" u="none" strike="noStrike" kern="1200" cap="none" spc="0" normalizeH="0" baseline="0" noProof="0" dirty="0" err="1" smtClean="0">
                <a:ln>
                  <a:noFill/>
                </a:ln>
                <a:solidFill>
                  <a:schemeClr val="tx1"/>
                </a:solidFill>
                <a:effectLst/>
                <a:uLnTx/>
                <a:uFillTx/>
                <a:latin typeface="+mn-lt"/>
                <a:ea typeface="ＭＳ Ｐゴシック" pitchFamily="34" charset="-128"/>
                <a:cs typeface="Times New Roman" pitchFamily="18" charset="0"/>
              </a:rPr>
              <a:t>Raven</a:t>
            </a:r>
            <a:r>
              <a:rPr kumimoji="0" lang="it-IT" sz="2200" b="0" i="0" u="none" strike="noStrike" kern="1200" cap="none" spc="0" normalizeH="0" baseline="0" noProof="0" dirty="0" smtClean="0">
                <a:ln>
                  <a:noFill/>
                </a:ln>
                <a:solidFill>
                  <a:schemeClr val="tx1"/>
                </a:solidFill>
                <a:effectLst/>
                <a:uLnTx/>
                <a:uFillTx/>
                <a:latin typeface="+mn-lt"/>
                <a:ea typeface="ＭＳ Ｐゴシック" pitchFamily="34" charset="-128"/>
                <a:cs typeface="Times New Roman" pitchFamily="18" charset="0"/>
              </a:rPr>
              <a:t> (1959): il potere è </a:t>
            </a:r>
            <a:r>
              <a:rPr kumimoji="0" lang="it-IT" sz="2200" b="0" i="0" u="none" strike="noStrike" kern="1200" cap="none" spc="0" normalizeH="0" baseline="0" noProof="0" dirty="0" smtClean="0">
                <a:ln>
                  <a:noFill/>
                </a:ln>
                <a:solidFill>
                  <a:schemeClr val="hlink"/>
                </a:solidFill>
                <a:effectLst/>
                <a:uLnTx/>
                <a:uFillTx/>
                <a:latin typeface="+mn-lt"/>
                <a:ea typeface="ＭＳ Ｐゴシック" pitchFamily="34" charset="-128"/>
                <a:cs typeface="Times New Roman" pitchFamily="18" charset="0"/>
              </a:rPr>
              <a:t>un</a:t>
            </a:r>
            <a:r>
              <a:rPr kumimoji="0" lang="ja-JP" altLang="it-IT" sz="2200" b="0" i="0" u="none" strike="noStrike" kern="1200" cap="none" spc="0" normalizeH="0" baseline="0" noProof="0" dirty="0" smtClean="0">
                <a:ln>
                  <a:noFill/>
                </a:ln>
                <a:solidFill>
                  <a:schemeClr val="hlink"/>
                </a:solidFill>
                <a:effectLst/>
                <a:uLnTx/>
                <a:uFillTx/>
                <a:latin typeface="+mn-lt"/>
                <a:ea typeface="ＭＳ Ｐゴシック" pitchFamily="34" charset="-128"/>
                <a:cs typeface="Times New Roman" pitchFamily="18" charset="0"/>
              </a:rPr>
              <a:t>’</a:t>
            </a:r>
            <a:r>
              <a:rPr kumimoji="0" lang="it-IT" altLang="ja-JP" sz="2200" b="0" i="0" u="none" strike="noStrike" kern="1200" cap="none" spc="0" normalizeH="0" baseline="0" noProof="0" dirty="0" smtClean="0">
                <a:ln>
                  <a:noFill/>
                </a:ln>
                <a:solidFill>
                  <a:schemeClr val="hlink"/>
                </a:solidFill>
                <a:effectLst/>
                <a:uLnTx/>
                <a:uFillTx/>
                <a:latin typeface="+mn-lt"/>
                <a:ea typeface="ＭＳ Ｐゴシック" pitchFamily="34" charset="-128"/>
                <a:cs typeface="Times New Roman" pitchFamily="18" charset="0"/>
              </a:rPr>
              <a:t>influenza potenziale di O su P</a:t>
            </a:r>
            <a:endParaRPr kumimoji="0" lang="it-IT" altLang="ja-JP" sz="2200" b="0" i="0" u="none" strike="noStrike" kern="1200" cap="none" spc="0" normalizeH="0" baseline="0" noProof="0" dirty="0" smtClean="0">
              <a:ln>
                <a:noFill/>
              </a:ln>
              <a:solidFill>
                <a:schemeClr val="tx1"/>
              </a:solidFill>
              <a:effectLst/>
              <a:uLnTx/>
              <a:uFillTx/>
              <a:latin typeface="+mn-lt"/>
              <a:ea typeface="ＭＳ Ｐゴシック" pitchFamily="34" charset="-128"/>
              <a:cs typeface="Times New Roman" pitchFamily="18" charset="0"/>
            </a:endParaRPr>
          </a:p>
          <a:p>
            <a:pPr marL="768350" marR="0" lvl="1" indent="-246888" algn="just" defTabSz="762000" rtl="0" eaLnBrk="1" fontAlgn="auto" latinLnBrk="0" hangingPunct="1">
              <a:lnSpc>
                <a:spcPct val="90000"/>
              </a:lnSpc>
              <a:spcBef>
                <a:spcPct val="50000"/>
              </a:spcBef>
              <a:spcAft>
                <a:spcPts val="0"/>
              </a:spcAft>
              <a:buClr>
                <a:schemeClr val="accent1"/>
              </a:buClr>
              <a:buSzPct val="85000"/>
              <a:buFont typeface="Wingdings 2"/>
              <a:buChar char=""/>
              <a:tabLst/>
              <a:defRPr/>
            </a:pPr>
            <a:r>
              <a:rPr kumimoji="0" lang="it-IT" sz="2200" b="0" i="0" u="none" strike="noStrike" kern="1200" cap="none" spc="0" normalizeH="0" baseline="0" noProof="0" dirty="0" smtClean="0">
                <a:ln>
                  <a:noFill/>
                </a:ln>
                <a:solidFill>
                  <a:schemeClr val="hlink"/>
                </a:solidFill>
                <a:effectLst/>
                <a:uLnTx/>
                <a:uFillTx/>
                <a:latin typeface="+mn-lt"/>
                <a:ea typeface="ＭＳ Ｐゴシック" pitchFamily="34" charset="-128"/>
                <a:cs typeface="Times New Roman" pitchFamily="18" charset="0"/>
              </a:rPr>
              <a:t>di ricompensa:</a:t>
            </a:r>
            <a:r>
              <a:rPr kumimoji="0" lang="it-IT" sz="2200" b="0" i="0" u="none" strike="noStrike" kern="1200" cap="none" spc="0" normalizeH="0" baseline="0" noProof="0" dirty="0" smtClean="0">
                <a:ln>
                  <a:noFill/>
                </a:ln>
                <a:solidFill>
                  <a:schemeClr val="tx1"/>
                </a:solidFill>
                <a:effectLst/>
                <a:uLnTx/>
                <a:uFillTx/>
                <a:latin typeface="+mn-lt"/>
                <a:ea typeface="ＭＳ Ｐゴシック" pitchFamily="34" charset="-128"/>
                <a:cs typeface="Times New Roman" pitchFamily="18" charset="0"/>
              </a:rPr>
              <a:t> abilità di O di dare o promettere ricompense, materiali o simboliche, a P</a:t>
            </a:r>
          </a:p>
          <a:p>
            <a:pPr marL="768350" marR="0" lvl="1" indent="-246888" algn="just" defTabSz="762000" rtl="0" eaLnBrk="1" fontAlgn="auto" latinLnBrk="0" hangingPunct="1">
              <a:lnSpc>
                <a:spcPct val="90000"/>
              </a:lnSpc>
              <a:spcBef>
                <a:spcPct val="50000"/>
              </a:spcBef>
              <a:spcAft>
                <a:spcPts val="0"/>
              </a:spcAft>
              <a:buClr>
                <a:schemeClr val="accent1"/>
              </a:buClr>
              <a:buSzPct val="85000"/>
              <a:buFont typeface="Wingdings 2"/>
              <a:buChar char=""/>
              <a:tabLst/>
              <a:defRPr/>
            </a:pPr>
            <a:r>
              <a:rPr kumimoji="0" lang="it-IT" sz="2200" b="0" i="0" u="none" strike="noStrike" kern="1200" cap="none" spc="0" normalizeH="0" baseline="0" noProof="0" dirty="0" smtClean="0">
                <a:ln>
                  <a:noFill/>
                </a:ln>
                <a:solidFill>
                  <a:schemeClr val="hlink"/>
                </a:solidFill>
                <a:effectLst/>
                <a:uLnTx/>
                <a:uFillTx/>
                <a:latin typeface="+mn-lt"/>
                <a:ea typeface="ＭＳ Ｐゴシック" pitchFamily="34" charset="-128"/>
                <a:cs typeface="Times New Roman" pitchFamily="18" charset="0"/>
              </a:rPr>
              <a:t>coercitivo:</a:t>
            </a:r>
            <a:r>
              <a:rPr kumimoji="0" lang="it-IT" sz="2200" b="0" i="0" u="none" strike="noStrike" kern="1200" cap="none" spc="0" normalizeH="0" baseline="0" noProof="0" dirty="0" smtClean="0">
                <a:ln>
                  <a:noFill/>
                </a:ln>
                <a:solidFill>
                  <a:schemeClr val="tx1"/>
                </a:solidFill>
                <a:effectLst/>
                <a:uLnTx/>
                <a:uFillTx/>
                <a:latin typeface="+mn-lt"/>
                <a:ea typeface="ＭＳ Ｐゴシック" pitchFamily="34" charset="-128"/>
                <a:cs typeface="Times New Roman" pitchFamily="18" charset="0"/>
              </a:rPr>
              <a:t> minaccia o attuazione di sanzioni punitive di O su P</a:t>
            </a:r>
          </a:p>
          <a:p>
            <a:pPr marL="768350" marR="0" lvl="1" indent="-246888" algn="just" defTabSz="762000" rtl="0" eaLnBrk="1" fontAlgn="auto" latinLnBrk="0" hangingPunct="1">
              <a:lnSpc>
                <a:spcPct val="90000"/>
              </a:lnSpc>
              <a:spcBef>
                <a:spcPct val="50000"/>
              </a:spcBef>
              <a:spcAft>
                <a:spcPts val="0"/>
              </a:spcAft>
              <a:buClr>
                <a:schemeClr val="accent1"/>
              </a:buClr>
              <a:buSzPct val="85000"/>
              <a:buFont typeface="Wingdings 2"/>
              <a:buChar char=""/>
              <a:tabLst/>
              <a:defRPr/>
            </a:pPr>
            <a:r>
              <a:rPr kumimoji="0" lang="it-IT" sz="2200" b="0" i="0" u="none" strike="noStrike" kern="1200" cap="none" spc="0" normalizeH="0" baseline="0" noProof="0" dirty="0" smtClean="0">
                <a:ln>
                  <a:noFill/>
                </a:ln>
                <a:solidFill>
                  <a:schemeClr val="hlink"/>
                </a:solidFill>
                <a:effectLst/>
                <a:uLnTx/>
                <a:uFillTx/>
                <a:latin typeface="+mn-lt"/>
                <a:ea typeface="ＭＳ Ｐゴシック" pitchFamily="34" charset="-128"/>
                <a:cs typeface="Times New Roman" pitchFamily="18" charset="0"/>
              </a:rPr>
              <a:t>legittimo:</a:t>
            </a:r>
            <a:r>
              <a:rPr kumimoji="0" lang="it-IT" sz="2200" b="0" i="0" u="none" strike="noStrike" kern="1200" cap="none" spc="0" normalizeH="0" baseline="0" noProof="0" dirty="0" smtClean="0">
                <a:ln>
                  <a:noFill/>
                </a:ln>
                <a:solidFill>
                  <a:schemeClr val="tx1"/>
                </a:solidFill>
                <a:effectLst/>
                <a:uLnTx/>
                <a:uFillTx/>
                <a:latin typeface="+mn-lt"/>
                <a:ea typeface="ＭＳ Ｐゴシック" pitchFamily="34" charset="-128"/>
                <a:cs typeface="Times New Roman" pitchFamily="18" charset="0"/>
              </a:rPr>
              <a:t> P ha interiorizzato norme che stabiliscono che O ha il diritto legittimo di influenzare P, ad esempio in base a una designazione sociale (elezioni)</a:t>
            </a:r>
          </a:p>
          <a:p>
            <a:pPr marL="768350" marR="0" lvl="1" indent="-246888" algn="just" defTabSz="762000" rtl="0" eaLnBrk="1" fontAlgn="auto" latinLnBrk="0" hangingPunct="1">
              <a:lnSpc>
                <a:spcPct val="90000"/>
              </a:lnSpc>
              <a:spcBef>
                <a:spcPct val="50000"/>
              </a:spcBef>
              <a:spcAft>
                <a:spcPts val="0"/>
              </a:spcAft>
              <a:buClr>
                <a:schemeClr val="accent1"/>
              </a:buClr>
              <a:buSzPct val="85000"/>
              <a:buFont typeface="Wingdings 2"/>
              <a:buChar char=""/>
              <a:tabLst/>
              <a:defRPr/>
            </a:pPr>
            <a:r>
              <a:rPr kumimoji="0" lang="it-IT" sz="2200" b="0" i="0" u="none" strike="noStrike" kern="1200" cap="none" spc="0" normalizeH="0" baseline="0" noProof="0" dirty="0" smtClean="0">
                <a:ln>
                  <a:noFill/>
                </a:ln>
                <a:solidFill>
                  <a:schemeClr val="hlink"/>
                </a:solidFill>
                <a:effectLst/>
                <a:uLnTx/>
                <a:uFillTx/>
                <a:latin typeface="+mn-lt"/>
                <a:ea typeface="ＭＳ Ｐゴシック" pitchFamily="34" charset="-128"/>
                <a:cs typeface="Times New Roman" pitchFamily="18" charset="0"/>
              </a:rPr>
              <a:t>d</a:t>
            </a:r>
            <a:r>
              <a:rPr kumimoji="0" lang="ja-JP" altLang="it-IT" sz="2200" b="0" i="0" u="none" strike="noStrike" kern="1200" cap="none" spc="0" normalizeH="0" baseline="0" noProof="0" dirty="0" smtClean="0">
                <a:ln>
                  <a:noFill/>
                </a:ln>
                <a:solidFill>
                  <a:schemeClr val="hlink"/>
                </a:solidFill>
                <a:effectLst/>
                <a:uLnTx/>
                <a:uFillTx/>
                <a:latin typeface="+mn-lt"/>
                <a:ea typeface="ＭＳ Ｐゴシック" pitchFamily="34" charset="-128"/>
                <a:cs typeface="Times New Roman" pitchFamily="18" charset="0"/>
              </a:rPr>
              <a:t>’</a:t>
            </a:r>
            <a:r>
              <a:rPr kumimoji="0" lang="it-IT" altLang="ja-JP" sz="2200" b="0" i="0" u="none" strike="noStrike" kern="1200" cap="none" spc="0" normalizeH="0" baseline="0" noProof="0" dirty="0" smtClean="0">
                <a:ln>
                  <a:noFill/>
                </a:ln>
                <a:solidFill>
                  <a:schemeClr val="hlink"/>
                </a:solidFill>
                <a:effectLst/>
                <a:uLnTx/>
                <a:uFillTx/>
                <a:latin typeface="+mn-lt"/>
                <a:ea typeface="ＭＳ Ｐゴシック" pitchFamily="34" charset="-128"/>
                <a:cs typeface="Times New Roman" pitchFamily="18" charset="0"/>
              </a:rPr>
              <a:t>esempio:</a:t>
            </a:r>
            <a:r>
              <a:rPr kumimoji="0" lang="it-IT" altLang="ja-JP" sz="2200" b="0" i="0" u="none" strike="noStrike" kern="1200" cap="none" spc="0" normalizeH="0" baseline="0" noProof="0" dirty="0" smtClean="0">
                <a:ln>
                  <a:noFill/>
                </a:ln>
                <a:solidFill>
                  <a:schemeClr val="tx1"/>
                </a:solidFill>
                <a:effectLst/>
                <a:uLnTx/>
                <a:uFillTx/>
                <a:latin typeface="+mn-lt"/>
                <a:ea typeface="ＭＳ Ｐゴシック" pitchFamily="34" charset="-128"/>
                <a:cs typeface="Times New Roman" pitchFamily="18" charset="0"/>
              </a:rPr>
              <a:t> identificazione non sempre consapevole di P con O</a:t>
            </a:r>
          </a:p>
          <a:p>
            <a:pPr marL="768350" marR="0" lvl="1" indent="-246888" algn="just" defTabSz="762000" rtl="0" eaLnBrk="1" fontAlgn="auto" latinLnBrk="0" hangingPunct="1">
              <a:lnSpc>
                <a:spcPct val="90000"/>
              </a:lnSpc>
              <a:spcBef>
                <a:spcPct val="50000"/>
              </a:spcBef>
              <a:spcAft>
                <a:spcPts val="0"/>
              </a:spcAft>
              <a:buClr>
                <a:schemeClr val="accent1"/>
              </a:buClr>
              <a:buSzPct val="85000"/>
              <a:buFont typeface="Wingdings 2"/>
              <a:buChar char=""/>
              <a:tabLst/>
              <a:defRPr/>
            </a:pPr>
            <a:r>
              <a:rPr kumimoji="0" lang="it-IT" sz="2200" b="0" i="0" u="none" strike="noStrike" kern="1200" cap="none" spc="0" normalizeH="0" baseline="0" noProof="0" dirty="0" smtClean="0">
                <a:ln>
                  <a:noFill/>
                </a:ln>
                <a:solidFill>
                  <a:schemeClr val="hlink"/>
                </a:solidFill>
                <a:effectLst/>
                <a:uLnTx/>
                <a:uFillTx/>
                <a:latin typeface="+mn-lt"/>
                <a:ea typeface="ＭＳ Ｐゴシック" pitchFamily="34" charset="-128"/>
                <a:cs typeface="Times New Roman" pitchFamily="18" charset="0"/>
              </a:rPr>
              <a:t>di competenza:</a:t>
            </a:r>
            <a:r>
              <a:rPr kumimoji="0" lang="it-IT" sz="2200" b="0" i="0" u="none" strike="noStrike" kern="1200" cap="none" spc="0" normalizeH="0" baseline="0" noProof="0" dirty="0" smtClean="0">
                <a:ln>
                  <a:noFill/>
                </a:ln>
                <a:solidFill>
                  <a:schemeClr val="tx1"/>
                </a:solidFill>
                <a:effectLst/>
                <a:uLnTx/>
                <a:uFillTx/>
                <a:latin typeface="+mn-lt"/>
                <a:ea typeface="ＭＳ Ｐゴシック" pitchFamily="34" charset="-128"/>
                <a:cs typeface="Times New Roman" pitchFamily="18" charset="0"/>
              </a:rPr>
              <a:t> P ritiene O un esperto in un determinato ambito, ed ha fiducia che O dica la verità</a:t>
            </a:r>
          </a:p>
          <a:p>
            <a:pPr marL="768350" marR="0" lvl="1" indent="-246888" algn="just" defTabSz="762000" rtl="0" eaLnBrk="1" fontAlgn="auto" latinLnBrk="0" hangingPunct="1">
              <a:lnSpc>
                <a:spcPct val="90000"/>
              </a:lnSpc>
              <a:spcBef>
                <a:spcPct val="50000"/>
              </a:spcBef>
              <a:spcAft>
                <a:spcPts val="0"/>
              </a:spcAft>
              <a:buClr>
                <a:schemeClr val="accent1"/>
              </a:buClr>
              <a:buSzPct val="85000"/>
              <a:buFont typeface="Times" charset="0"/>
              <a:buNone/>
              <a:tabLst/>
              <a:defRPr/>
            </a:pPr>
            <a:r>
              <a:rPr kumimoji="0" lang="it-IT" sz="2200" b="0" i="1" u="none" strike="noStrike" kern="1200" cap="none" spc="0" normalizeH="0" baseline="0" noProof="0" dirty="0" smtClean="0">
                <a:ln>
                  <a:noFill/>
                </a:ln>
                <a:solidFill>
                  <a:schemeClr val="hlink"/>
                </a:solidFill>
                <a:effectLst/>
                <a:uLnTx/>
                <a:uFillTx/>
                <a:latin typeface="+mn-lt"/>
                <a:ea typeface="ＭＳ Ｐゴシック" pitchFamily="34" charset="-128"/>
                <a:cs typeface="Times New Roman" pitchFamily="18" charset="0"/>
              </a:rPr>
              <a:t>Critiche: </a:t>
            </a:r>
            <a:r>
              <a:rPr kumimoji="0" lang="it-IT" sz="2200" b="0" i="0" u="none" strike="noStrike" kern="1200" cap="none" spc="0" normalizeH="0" baseline="0" noProof="0" dirty="0" smtClean="0">
                <a:ln>
                  <a:noFill/>
                </a:ln>
                <a:solidFill>
                  <a:schemeClr val="tx1"/>
                </a:solidFill>
                <a:effectLst/>
                <a:uLnTx/>
                <a:uFillTx/>
                <a:latin typeface="+mn-lt"/>
                <a:ea typeface="ＭＳ Ｐゴシック" pitchFamily="34" charset="-128"/>
                <a:cs typeface="Times New Roman" pitchFamily="18" charset="0"/>
              </a:rPr>
              <a:t>non considerano né i rapporti economici, né le motivazioni di chi accetta la fonte di influenza</a:t>
            </a:r>
            <a:r>
              <a:rPr kumimoji="0" lang="it-IT" sz="2100" b="0" i="0" u="none" strike="noStrike" kern="1200" cap="none" spc="0" normalizeH="0" baseline="0" noProof="0" dirty="0" smtClean="0">
                <a:ln>
                  <a:noFill/>
                </a:ln>
                <a:solidFill>
                  <a:schemeClr val="tx1"/>
                </a:solidFill>
                <a:effectLst/>
                <a:uLnTx/>
                <a:uFillTx/>
                <a:latin typeface="+mn-lt"/>
                <a:ea typeface="ＭＳ Ｐゴシック" pitchFamily="34" charset="-128"/>
                <a:cs typeface="Times New Roman" pitchFamily="18" charset="0"/>
              </a:rPr>
              <a:t>	</a:t>
            </a:r>
          </a:p>
        </p:txBody>
      </p:sp>
    </p:spTree>
  </p:cSld>
  <p:clrMapOvr>
    <a:masterClrMapping/>
  </p:clrMapOvr>
  <p:transition>
    <p:dissolv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egnaposto numero diapositiva 3"/>
          <p:cNvSpPr>
            <a:spLocks noGrp="1"/>
          </p:cNvSpPr>
          <p:nvPr>
            <p:ph type="sldNum" sz="quarter" idx="12"/>
          </p:nvPr>
        </p:nvSpPr>
        <p:spPr/>
        <p:txBody>
          <a:bodyPr/>
          <a:lstStyle/>
          <a:p>
            <a:fld id="{2FA34CCA-79F4-4BB0-AC39-18FE55B30B18}" type="slidenum">
              <a:rPr lang="it-IT" smtClean="0"/>
              <a:t>12</a:t>
            </a:fld>
            <a:endParaRPr lang="it-IT"/>
          </a:p>
        </p:txBody>
      </p:sp>
      <p:sp>
        <p:nvSpPr>
          <p:cNvPr id="3" name="Rectangle 2"/>
          <p:cNvSpPr txBox="1">
            <a:spLocks noChangeArrowheads="1"/>
          </p:cNvSpPr>
          <p:nvPr/>
        </p:nvSpPr>
        <p:spPr>
          <a:xfrm>
            <a:off x="0" y="692696"/>
            <a:ext cx="8839200" cy="6165304"/>
          </a:xfrm>
          <a:prstGeom prst="rect">
            <a:avLst/>
          </a:prstGeom>
        </p:spPr>
        <p:txBody>
          <a:bodyPr vert="horz">
            <a:normAutofit fontScale="85000" lnSpcReduction="10000"/>
          </a:bodyPr>
          <a:lstStyle/>
          <a:p>
            <a:pPr marL="292100" marR="0" lvl="0" indent="-292100" algn="ctr" defTabSz="762000" rtl="0" eaLnBrk="1" fontAlgn="auto" latinLnBrk="0" hangingPunct="1">
              <a:lnSpc>
                <a:spcPct val="100000"/>
              </a:lnSpc>
              <a:spcBef>
                <a:spcPct val="50000"/>
              </a:spcBef>
              <a:spcAft>
                <a:spcPts val="0"/>
              </a:spcAft>
              <a:buClr>
                <a:schemeClr val="accent3"/>
              </a:buClr>
              <a:buSzPct val="95000"/>
              <a:buFont typeface="Wingdings" pitchFamily="2" charset="2"/>
              <a:buNone/>
              <a:tabLst/>
              <a:defRPr/>
            </a:pPr>
            <a:r>
              <a:rPr kumimoji="0" lang="it-IT" sz="4200" b="0" i="0" u="sng" strike="noStrike" kern="1200" cap="none" spc="0" normalizeH="0" baseline="0" noProof="0" dirty="0" smtClean="0">
                <a:ln>
                  <a:noFill/>
                </a:ln>
                <a:solidFill>
                  <a:schemeClr val="hlink"/>
                </a:solidFill>
                <a:effectLst/>
                <a:uLnTx/>
                <a:uFillTx/>
                <a:latin typeface="+mn-lt"/>
                <a:ea typeface="ＭＳ Ｐゴシック" pitchFamily="34" charset="-128"/>
                <a:cs typeface="Arial" pitchFamily="34" charset="0"/>
              </a:rPr>
              <a:t>La leadership</a:t>
            </a:r>
          </a:p>
          <a:p>
            <a:pPr marL="292100" marR="0" lvl="0" indent="-292100" algn="just" defTabSz="762000" rtl="0" eaLnBrk="1" fontAlgn="auto" latinLnBrk="0" hangingPunct="1">
              <a:lnSpc>
                <a:spcPct val="100000"/>
              </a:lnSpc>
              <a:spcBef>
                <a:spcPct val="50000"/>
              </a:spcBef>
              <a:spcAft>
                <a:spcPts val="0"/>
              </a:spcAft>
              <a:buClr>
                <a:schemeClr val="accent3"/>
              </a:buClr>
              <a:buSzPct val="95000"/>
              <a:buFont typeface="Wingdings" pitchFamily="2" charset="2"/>
              <a:buNone/>
              <a:tabLst/>
              <a:defRPr/>
            </a:pPr>
            <a:r>
              <a:rPr kumimoji="0" lang="it-IT" sz="2100" b="0" i="1" u="none" strike="noStrike" kern="1200" cap="none" spc="0" normalizeH="0" baseline="0" noProof="0" dirty="0" smtClean="0">
                <a:ln>
                  <a:noFill/>
                </a:ln>
                <a:solidFill>
                  <a:schemeClr val="hlink"/>
                </a:solidFill>
                <a:effectLst/>
                <a:uLnTx/>
                <a:uFillTx/>
                <a:latin typeface="+mn-lt"/>
                <a:ea typeface="ＭＳ Ｐゴシック" pitchFamily="34" charset="-128"/>
                <a:cs typeface="Times New Roman" pitchFamily="18" charset="0"/>
              </a:rPr>
              <a:t>	</a:t>
            </a:r>
            <a:r>
              <a:rPr kumimoji="0" lang="it-IT" sz="3000" b="0" i="0" u="none" strike="noStrike" kern="1200" cap="none" spc="0" normalizeH="0" baseline="0" noProof="0" dirty="0" smtClean="0">
                <a:ln>
                  <a:noFill/>
                </a:ln>
                <a:solidFill>
                  <a:schemeClr val="tx1"/>
                </a:solidFill>
                <a:effectLst/>
                <a:uLnTx/>
                <a:uFillTx/>
                <a:latin typeface="+mn-lt"/>
                <a:ea typeface="ＭＳ Ｐゴシック" pitchFamily="34" charset="-128"/>
                <a:cs typeface="Times New Roman" pitchFamily="18" charset="0"/>
              </a:rPr>
              <a:t>La leadership implica </a:t>
            </a:r>
            <a:r>
              <a:rPr kumimoji="0" lang="it-IT" sz="3000" b="0" i="0" u="none" strike="noStrike" kern="1200" cap="none" spc="0" normalizeH="0" baseline="0" noProof="0" dirty="0" smtClean="0">
                <a:ln>
                  <a:noFill/>
                </a:ln>
                <a:solidFill>
                  <a:schemeClr val="hlink"/>
                </a:solidFill>
                <a:effectLst/>
                <a:uLnTx/>
                <a:uFillTx/>
                <a:latin typeface="+mn-lt"/>
                <a:ea typeface="ＭＳ Ｐゴシック" pitchFamily="34" charset="-128"/>
                <a:cs typeface="Times New Roman" pitchFamily="18" charset="0"/>
              </a:rPr>
              <a:t>l</a:t>
            </a:r>
            <a:r>
              <a:rPr kumimoji="0" lang="ja-JP" altLang="it-IT" sz="3000" b="0" i="0" u="none" strike="noStrike" kern="1200" cap="none" spc="0" normalizeH="0" baseline="0" noProof="0" dirty="0" smtClean="0">
                <a:ln>
                  <a:noFill/>
                </a:ln>
                <a:solidFill>
                  <a:schemeClr val="hlink"/>
                </a:solidFill>
                <a:effectLst/>
                <a:uLnTx/>
                <a:uFillTx/>
                <a:latin typeface="+mn-lt"/>
                <a:ea typeface="ＭＳ Ｐゴシック" pitchFamily="34" charset="-128"/>
                <a:cs typeface="Times New Roman" pitchFamily="18" charset="0"/>
              </a:rPr>
              <a:t>’</a:t>
            </a:r>
            <a:r>
              <a:rPr kumimoji="0" lang="it-IT" altLang="ja-JP" sz="3000" b="0" i="0" u="none" strike="noStrike" kern="1200" cap="none" spc="0" normalizeH="0" baseline="0" noProof="0" dirty="0" smtClean="0">
                <a:ln>
                  <a:noFill/>
                </a:ln>
                <a:solidFill>
                  <a:schemeClr val="hlink"/>
                </a:solidFill>
                <a:effectLst/>
                <a:uLnTx/>
                <a:uFillTx/>
                <a:latin typeface="+mn-lt"/>
                <a:ea typeface="ＭＳ Ｐゴシック" pitchFamily="34" charset="-128"/>
                <a:cs typeface="Times New Roman" pitchFamily="18" charset="0"/>
              </a:rPr>
              <a:t>influenza</a:t>
            </a:r>
            <a:r>
              <a:rPr kumimoji="0" lang="it-IT" altLang="ja-JP" sz="3000" b="0" i="0" u="none" strike="noStrike" kern="1200" cap="none" spc="0" normalizeH="0" baseline="0" noProof="0" dirty="0" smtClean="0">
                <a:ln>
                  <a:noFill/>
                </a:ln>
                <a:solidFill>
                  <a:schemeClr val="tx1"/>
                </a:solidFill>
                <a:effectLst/>
                <a:uLnTx/>
                <a:uFillTx/>
                <a:latin typeface="+mn-lt"/>
                <a:ea typeface="ＭＳ Ｐゴシック" pitchFamily="34" charset="-128"/>
                <a:cs typeface="Times New Roman" pitchFamily="18" charset="0"/>
              </a:rPr>
              <a:t> di un membro del gruppo sugli altri in vista del raggiungimento degli obiettivi del gruppo (</a:t>
            </a:r>
            <a:r>
              <a:rPr kumimoji="0" lang="it-IT" altLang="ja-JP" sz="3000" b="0" i="0" u="none" strike="noStrike" kern="1200" cap="none" spc="0" normalizeH="0" baseline="0" noProof="0" dirty="0" err="1" smtClean="0">
                <a:ln>
                  <a:noFill/>
                </a:ln>
                <a:solidFill>
                  <a:schemeClr val="tx1"/>
                </a:solidFill>
                <a:effectLst/>
                <a:uLnTx/>
                <a:uFillTx/>
                <a:latin typeface="+mn-lt"/>
                <a:ea typeface="ＭＳ Ｐゴシック" pitchFamily="34" charset="-128"/>
                <a:cs typeface="Times New Roman" pitchFamily="18" charset="0"/>
              </a:rPr>
              <a:t>Hollander</a:t>
            </a:r>
            <a:r>
              <a:rPr kumimoji="0" lang="it-IT" altLang="ja-JP" sz="3000" b="0" i="0" u="none" strike="noStrike" kern="1200" cap="none" spc="0" normalizeH="0" baseline="0" noProof="0" dirty="0" smtClean="0">
                <a:ln>
                  <a:noFill/>
                </a:ln>
                <a:solidFill>
                  <a:schemeClr val="tx1"/>
                </a:solidFill>
                <a:effectLst/>
                <a:uLnTx/>
                <a:uFillTx/>
                <a:latin typeface="+mn-lt"/>
                <a:ea typeface="ＭＳ Ｐゴシック" pitchFamily="34" charset="-128"/>
                <a:cs typeface="Times New Roman" pitchFamily="18" charset="0"/>
              </a:rPr>
              <a:t>, 1985)</a:t>
            </a:r>
          </a:p>
          <a:p>
            <a:pPr marL="292100" marR="0" lvl="0" indent="-292100" algn="just" defTabSz="762000" rtl="0" eaLnBrk="1" fontAlgn="auto" latinLnBrk="0" hangingPunct="1">
              <a:lnSpc>
                <a:spcPct val="100000"/>
              </a:lnSpc>
              <a:spcBef>
                <a:spcPct val="50000"/>
              </a:spcBef>
              <a:spcAft>
                <a:spcPts val="0"/>
              </a:spcAft>
              <a:buClr>
                <a:schemeClr val="accent3"/>
              </a:buClr>
              <a:buSzPct val="95000"/>
              <a:buFont typeface="Wingdings" pitchFamily="2" charset="2"/>
              <a:buNone/>
              <a:tabLst/>
              <a:defRPr/>
            </a:pPr>
            <a:endParaRPr kumimoji="0" lang="it-IT" sz="3000" b="0" i="0" u="none" strike="noStrike" kern="1200" cap="none" spc="0" normalizeH="0" baseline="0" noProof="0" dirty="0" smtClean="0">
              <a:ln>
                <a:noFill/>
              </a:ln>
              <a:solidFill>
                <a:schemeClr val="tx1"/>
              </a:solidFill>
              <a:effectLst/>
              <a:uLnTx/>
              <a:uFillTx/>
              <a:latin typeface="+mn-lt"/>
              <a:ea typeface="ＭＳ Ｐゴシック" pitchFamily="34" charset="-128"/>
              <a:cs typeface="Times New Roman" pitchFamily="18" charset="0"/>
            </a:endParaRPr>
          </a:p>
          <a:p>
            <a:pPr marL="768350" marR="0" lvl="1" indent="-246888" algn="just" defTabSz="762000" rtl="0" eaLnBrk="1" fontAlgn="auto" latinLnBrk="0" hangingPunct="1">
              <a:lnSpc>
                <a:spcPct val="100000"/>
              </a:lnSpc>
              <a:spcBef>
                <a:spcPct val="50000"/>
              </a:spcBef>
              <a:spcAft>
                <a:spcPts val="0"/>
              </a:spcAft>
              <a:buClr>
                <a:schemeClr val="accent1"/>
              </a:buClr>
              <a:buSzPct val="85000"/>
              <a:buFont typeface="Wingdings 2"/>
              <a:buChar char=""/>
              <a:tabLst/>
              <a:defRPr/>
            </a:pPr>
            <a:r>
              <a:rPr kumimoji="0" lang="it-IT" sz="3000" b="0" i="0" u="none" strike="noStrike" kern="1200" cap="none" spc="0" normalizeH="0" baseline="0" noProof="0" dirty="0" smtClean="0">
                <a:ln>
                  <a:noFill/>
                </a:ln>
                <a:solidFill>
                  <a:schemeClr val="tx1"/>
                </a:solidFill>
                <a:effectLst/>
                <a:uLnTx/>
                <a:uFillTx/>
                <a:latin typeface="+mn-lt"/>
                <a:ea typeface="ＭＳ Ｐゴシック" pitchFamily="34" charset="-128"/>
                <a:cs typeface="Times New Roman" pitchFamily="18" charset="0"/>
              </a:rPr>
              <a:t>Il leader è colui che </a:t>
            </a:r>
          </a:p>
          <a:p>
            <a:pPr marL="1168400" marR="0" lvl="2" indent="-246888" algn="just" defTabSz="762000" rtl="0" eaLnBrk="1" fontAlgn="auto" latinLnBrk="0" hangingPunct="1">
              <a:lnSpc>
                <a:spcPct val="100000"/>
              </a:lnSpc>
              <a:spcBef>
                <a:spcPct val="50000"/>
              </a:spcBef>
              <a:spcAft>
                <a:spcPts val="0"/>
              </a:spcAft>
              <a:buClr>
                <a:schemeClr val="accent2"/>
              </a:buClr>
              <a:buSzPct val="70000"/>
              <a:buFont typeface="Wingdings 2"/>
              <a:buChar char=""/>
              <a:tabLst/>
              <a:defRPr/>
            </a:pPr>
            <a:r>
              <a:rPr kumimoji="0" lang="it-IT" sz="3000" b="0" i="0" u="none" strike="noStrike" kern="1200" cap="none" spc="0" normalizeH="0" baseline="0" noProof="0" dirty="0" smtClean="0">
                <a:ln>
                  <a:noFill/>
                </a:ln>
                <a:solidFill>
                  <a:schemeClr val="tx1"/>
                </a:solidFill>
                <a:effectLst/>
                <a:uLnTx/>
                <a:uFillTx/>
                <a:latin typeface="+mn-lt"/>
                <a:ea typeface="ＭＳ Ｐゴシック" pitchFamily="34" charset="-128"/>
                <a:cs typeface="Times New Roman" pitchFamily="18" charset="0"/>
              </a:rPr>
              <a:t>mostra più</a:t>
            </a:r>
            <a:r>
              <a:rPr kumimoji="0" lang="it-IT" sz="3000" b="0" i="0" u="none" strike="noStrike" kern="1200" cap="none" spc="0" normalizeH="0" baseline="0" noProof="0" dirty="0" smtClean="0">
                <a:ln>
                  <a:noFill/>
                </a:ln>
                <a:solidFill>
                  <a:schemeClr val="hlink"/>
                </a:solidFill>
                <a:effectLst/>
                <a:uLnTx/>
                <a:uFillTx/>
                <a:latin typeface="+mn-lt"/>
                <a:ea typeface="ＭＳ Ｐゴシック" pitchFamily="34" charset="-128"/>
                <a:cs typeface="Times New Roman" pitchFamily="18" charset="0"/>
              </a:rPr>
              <a:t> iniziativa</a:t>
            </a:r>
            <a:r>
              <a:rPr kumimoji="0" lang="it-IT" sz="3000" b="0" i="0" u="none" strike="noStrike" kern="1200" cap="none" spc="0" normalizeH="0" baseline="0" noProof="0" dirty="0" smtClean="0">
                <a:ln>
                  <a:noFill/>
                </a:ln>
                <a:solidFill>
                  <a:schemeClr val="tx1"/>
                </a:solidFill>
                <a:effectLst/>
                <a:uLnTx/>
                <a:uFillTx/>
                <a:latin typeface="+mn-lt"/>
                <a:ea typeface="ＭＳ Ｐゴシック" pitchFamily="34" charset="-128"/>
                <a:cs typeface="Times New Roman" pitchFamily="18" charset="0"/>
              </a:rPr>
              <a:t> nel dirigere, suggerire, consigliare, proporre idee rispetto agli altri membri del gruppo; </a:t>
            </a:r>
          </a:p>
          <a:p>
            <a:pPr marL="1168400" marR="0" lvl="2" indent="-246888" algn="just" defTabSz="762000" rtl="0" eaLnBrk="1" fontAlgn="auto" latinLnBrk="0" hangingPunct="1">
              <a:lnSpc>
                <a:spcPct val="100000"/>
              </a:lnSpc>
              <a:spcBef>
                <a:spcPct val="50000"/>
              </a:spcBef>
              <a:spcAft>
                <a:spcPts val="0"/>
              </a:spcAft>
              <a:buClr>
                <a:schemeClr val="accent2"/>
              </a:buClr>
              <a:buSzPct val="70000"/>
              <a:buFont typeface="Wingdings 2"/>
              <a:buChar char=""/>
              <a:tabLst/>
              <a:defRPr/>
            </a:pPr>
            <a:r>
              <a:rPr kumimoji="0" lang="it-IT" sz="3000" b="0" i="0" u="none" strike="noStrike" kern="1200" cap="none" spc="0" normalizeH="0" baseline="0" noProof="0" dirty="0" smtClean="0">
                <a:ln>
                  <a:noFill/>
                </a:ln>
                <a:solidFill>
                  <a:schemeClr val="tx1"/>
                </a:solidFill>
                <a:effectLst/>
                <a:uLnTx/>
                <a:uFillTx/>
                <a:latin typeface="+mn-lt"/>
                <a:ea typeface="ＭＳ Ｐゴシック" pitchFamily="34" charset="-128"/>
                <a:cs typeface="Times New Roman" pitchFamily="18" charset="0"/>
              </a:rPr>
              <a:t>occupa una posizione elevata nella gerarchia di status </a:t>
            </a:r>
          </a:p>
          <a:p>
            <a:pPr marL="1168400" marR="0" lvl="2" indent="-246888" algn="just" defTabSz="762000" rtl="0" eaLnBrk="1" fontAlgn="auto" latinLnBrk="0" hangingPunct="1">
              <a:lnSpc>
                <a:spcPct val="100000"/>
              </a:lnSpc>
              <a:spcBef>
                <a:spcPct val="50000"/>
              </a:spcBef>
              <a:spcAft>
                <a:spcPts val="0"/>
              </a:spcAft>
              <a:buClr>
                <a:schemeClr val="accent2"/>
              </a:buClr>
              <a:buSzPct val="70000"/>
              <a:buFont typeface="Wingdings 2"/>
              <a:buChar char=""/>
              <a:tabLst/>
              <a:defRPr/>
            </a:pPr>
            <a:r>
              <a:rPr kumimoji="0" lang="it-IT" sz="3000" b="0" i="0" u="none" strike="noStrike" kern="1200" cap="none" spc="0" normalizeH="0" baseline="0" noProof="0" dirty="0" smtClean="0">
                <a:ln>
                  <a:noFill/>
                </a:ln>
                <a:solidFill>
                  <a:schemeClr val="tx1"/>
                </a:solidFill>
                <a:effectLst/>
                <a:uLnTx/>
                <a:uFillTx/>
                <a:latin typeface="+mn-lt"/>
                <a:ea typeface="ＭＳ Ｐゴシック" pitchFamily="34" charset="-128"/>
                <a:cs typeface="Times New Roman" pitchFamily="18" charset="0"/>
              </a:rPr>
              <a:t> ricopre una posizione centrale nella rete di comunicazione nel gruppo (Turner, 1991) </a:t>
            </a:r>
          </a:p>
          <a:p>
            <a:pPr marL="768350" marR="0" lvl="1" indent="-246888" algn="just" defTabSz="762000" rtl="0" eaLnBrk="1" fontAlgn="auto" latinLnBrk="0" hangingPunct="1">
              <a:lnSpc>
                <a:spcPct val="100000"/>
              </a:lnSpc>
              <a:spcBef>
                <a:spcPct val="50000"/>
              </a:spcBef>
              <a:spcAft>
                <a:spcPts val="0"/>
              </a:spcAft>
              <a:buClr>
                <a:schemeClr val="accent1"/>
              </a:buClr>
              <a:buSzPct val="85000"/>
              <a:buFont typeface="Times" charset="0"/>
              <a:buNone/>
              <a:tabLst/>
              <a:defRPr/>
            </a:pPr>
            <a:r>
              <a:rPr kumimoji="0" lang="it-IT" sz="2100" b="0" i="0" u="none" strike="noStrike" kern="1200" cap="none" spc="0" normalizeH="0" baseline="0" noProof="0" dirty="0" smtClean="0">
                <a:ln>
                  <a:noFill/>
                </a:ln>
                <a:solidFill>
                  <a:schemeClr val="tx1"/>
                </a:solidFill>
                <a:effectLst/>
                <a:uLnTx/>
                <a:uFillTx/>
                <a:latin typeface="+mn-lt"/>
                <a:ea typeface="ＭＳ Ｐゴシック" pitchFamily="34" charset="-128"/>
                <a:cs typeface="Times New Roman" pitchFamily="18" charset="0"/>
              </a:rPr>
              <a:t>	</a:t>
            </a:r>
          </a:p>
        </p:txBody>
      </p:sp>
    </p:spTree>
  </p:cSld>
  <p:clrMapOvr>
    <a:masterClrMapping/>
  </p:clrMapOvr>
  <p:transition>
    <p:dissolv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egnaposto numero diapositiva 3"/>
          <p:cNvSpPr>
            <a:spLocks noGrp="1"/>
          </p:cNvSpPr>
          <p:nvPr>
            <p:ph type="sldNum" sz="quarter" idx="12"/>
          </p:nvPr>
        </p:nvSpPr>
        <p:spPr/>
        <p:txBody>
          <a:bodyPr/>
          <a:lstStyle/>
          <a:p>
            <a:fld id="{2FA34CCA-79F4-4BB0-AC39-18FE55B30B18}" type="slidenum">
              <a:rPr lang="it-IT" smtClean="0"/>
              <a:t>13</a:t>
            </a:fld>
            <a:endParaRPr lang="it-IT"/>
          </a:p>
        </p:txBody>
      </p:sp>
      <p:sp>
        <p:nvSpPr>
          <p:cNvPr id="3" name="Rectangle 2"/>
          <p:cNvSpPr txBox="1">
            <a:spLocks noChangeArrowheads="1"/>
          </p:cNvSpPr>
          <p:nvPr/>
        </p:nvSpPr>
        <p:spPr>
          <a:xfrm>
            <a:off x="152400" y="764704"/>
            <a:ext cx="8686800" cy="6093296"/>
          </a:xfrm>
          <a:prstGeom prst="rect">
            <a:avLst/>
          </a:prstGeom>
        </p:spPr>
        <p:txBody>
          <a:bodyPr vert="horz">
            <a:normAutofit fontScale="92500"/>
          </a:bodyPr>
          <a:lstStyle/>
          <a:p>
            <a:pPr marL="292100" marR="0" lvl="0" indent="-292100" algn="ctr" defTabSz="762000" rtl="0" eaLnBrk="1" fontAlgn="auto" latinLnBrk="0" hangingPunct="1">
              <a:lnSpc>
                <a:spcPct val="90000"/>
              </a:lnSpc>
              <a:spcBef>
                <a:spcPct val="50000"/>
              </a:spcBef>
              <a:spcAft>
                <a:spcPts val="0"/>
              </a:spcAft>
              <a:buClr>
                <a:schemeClr val="accent3"/>
              </a:buClr>
              <a:buSzPct val="95000"/>
              <a:buFontTx/>
              <a:buNone/>
              <a:tabLst/>
              <a:defRPr/>
            </a:pPr>
            <a:r>
              <a:rPr kumimoji="0" lang="it-IT" sz="2600" b="1" i="1" u="none" strike="noStrike" kern="1200" cap="none" spc="0" normalizeH="0" baseline="0" noProof="0" dirty="0" smtClean="0">
                <a:ln>
                  <a:noFill/>
                </a:ln>
                <a:solidFill>
                  <a:schemeClr val="hlink"/>
                </a:solidFill>
                <a:effectLst/>
                <a:uLnTx/>
                <a:uFillTx/>
                <a:latin typeface="+mn-lt"/>
                <a:ea typeface="ＭＳ Ｐゴシック" pitchFamily="34" charset="-128"/>
                <a:cs typeface="Times New Roman" pitchFamily="18" charset="0"/>
              </a:rPr>
              <a:t>		</a:t>
            </a:r>
            <a:r>
              <a:rPr kumimoji="0" lang="it-IT" sz="3600" i="0" u="sng" strike="noStrike" kern="1200" cap="none" spc="0" normalizeH="0" baseline="0" noProof="0" dirty="0" smtClean="0">
                <a:ln>
                  <a:noFill/>
                </a:ln>
                <a:solidFill>
                  <a:schemeClr val="hlink"/>
                </a:solidFill>
                <a:effectLst/>
                <a:uLnTx/>
                <a:uFillTx/>
                <a:latin typeface="+mn-lt"/>
                <a:ea typeface="ＭＳ Ｐゴシック" pitchFamily="34" charset="-128"/>
                <a:cs typeface="Times New Roman" pitchFamily="18" charset="0"/>
              </a:rPr>
              <a:t>La teoria del </a:t>
            </a:r>
            <a:r>
              <a:rPr kumimoji="0" lang="ja-JP" altLang="it-IT" sz="3600" i="0" u="sng" strike="noStrike" kern="1200" cap="none" spc="0" normalizeH="0" baseline="0" noProof="0" dirty="0" smtClean="0">
                <a:ln>
                  <a:noFill/>
                </a:ln>
                <a:solidFill>
                  <a:schemeClr val="hlink"/>
                </a:solidFill>
                <a:effectLst/>
                <a:uLnTx/>
                <a:uFillTx/>
                <a:latin typeface="+mn-lt"/>
                <a:ea typeface="ＭＳ Ｐゴシック" pitchFamily="34" charset="-128"/>
                <a:cs typeface="Times New Roman" pitchFamily="18" charset="0"/>
              </a:rPr>
              <a:t>“</a:t>
            </a:r>
            <a:r>
              <a:rPr kumimoji="0" lang="it-IT" altLang="ja-JP" sz="3600" i="0" u="sng" strike="noStrike" kern="1200" cap="none" spc="0" normalizeH="0" baseline="0" noProof="0" dirty="0" smtClean="0">
                <a:ln>
                  <a:noFill/>
                </a:ln>
                <a:solidFill>
                  <a:schemeClr val="hlink"/>
                </a:solidFill>
                <a:effectLst/>
                <a:uLnTx/>
                <a:uFillTx/>
                <a:latin typeface="+mn-lt"/>
                <a:ea typeface="ＭＳ Ｐゴシック" pitchFamily="34" charset="-128"/>
                <a:cs typeface="Times New Roman" pitchFamily="18" charset="0"/>
              </a:rPr>
              <a:t>grande uomo</a:t>
            </a:r>
            <a:r>
              <a:rPr kumimoji="0" lang="ja-JP" altLang="it-IT" sz="3600" i="0" u="sng" strike="noStrike" kern="1200" cap="none" spc="0" normalizeH="0" baseline="0" noProof="0" dirty="0" smtClean="0">
                <a:ln>
                  <a:noFill/>
                </a:ln>
                <a:solidFill>
                  <a:schemeClr val="hlink"/>
                </a:solidFill>
                <a:effectLst/>
                <a:uLnTx/>
                <a:uFillTx/>
                <a:latin typeface="+mn-lt"/>
                <a:ea typeface="ＭＳ Ｐゴシック" pitchFamily="34" charset="-128"/>
                <a:cs typeface="Times New Roman" pitchFamily="18" charset="0"/>
              </a:rPr>
              <a:t>”</a:t>
            </a:r>
            <a:endParaRPr kumimoji="0" lang="it-IT" altLang="ja-JP" sz="3600" i="0" u="sng" strike="noStrike" kern="1200" cap="none" spc="0" normalizeH="0" baseline="0" noProof="0" dirty="0" smtClean="0">
              <a:ln>
                <a:noFill/>
              </a:ln>
              <a:solidFill>
                <a:schemeClr val="tx1"/>
              </a:solidFill>
              <a:effectLst/>
              <a:uLnTx/>
              <a:uFillTx/>
              <a:latin typeface="+mn-lt"/>
              <a:ea typeface="ＭＳ Ｐゴシック" pitchFamily="34" charset="-128"/>
              <a:cs typeface="Times New Roman" pitchFamily="18" charset="0"/>
            </a:endParaRPr>
          </a:p>
          <a:p>
            <a:pPr marL="292100" marR="0" lvl="0" indent="-292100" algn="just" defTabSz="762000" rtl="0" eaLnBrk="1" fontAlgn="auto" latinLnBrk="0" hangingPunct="1">
              <a:lnSpc>
                <a:spcPct val="90000"/>
              </a:lnSpc>
              <a:spcBef>
                <a:spcPct val="50000"/>
              </a:spcBef>
              <a:spcAft>
                <a:spcPts val="0"/>
              </a:spcAft>
              <a:buClr>
                <a:schemeClr val="accent3"/>
              </a:buClr>
              <a:buSzPct val="95000"/>
              <a:buFont typeface="Wingdings" pitchFamily="2" charset="2"/>
              <a:buChar char=""/>
              <a:tabLst/>
              <a:defRPr/>
            </a:pPr>
            <a:r>
              <a:rPr kumimoji="0" lang="it-IT" sz="2600" b="0" i="0" u="none" strike="noStrike" kern="1200" cap="none" spc="0" normalizeH="0" baseline="0" noProof="0" dirty="0" smtClean="0">
                <a:ln>
                  <a:noFill/>
                </a:ln>
                <a:solidFill>
                  <a:schemeClr val="tx1"/>
                </a:solidFill>
                <a:effectLst/>
                <a:uLnTx/>
                <a:uFillTx/>
                <a:latin typeface="+mn-lt"/>
                <a:ea typeface="ＭＳ Ｐゴシック" pitchFamily="34" charset="-128"/>
                <a:cs typeface="Times New Roman" pitchFamily="18" charset="0"/>
              </a:rPr>
              <a:t>I </a:t>
            </a:r>
            <a:r>
              <a:rPr kumimoji="0" lang="it-IT" sz="2600" b="0" i="0" u="none" strike="noStrike" kern="1200" cap="none" spc="0" normalizeH="0" baseline="0" noProof="0" dirty="0" smtClean="0">
                <a:ln>
                  <a:noFill/>
                </a:ln>
                <a:solidFill>
                  <a:schemeClr val="hlink"/>
                </a:solidFill>
                <a:effectLst/>
                <a:uLnTx/>
                <a:uFillTx/>
                <a:latin typeface="+mn-lt"/>
                <a:ea typeface="ＭＳ Ｐゴシック" pitchFamily="34" charset="-128"/>
                <a:cs typeface="Times New Roman" pitchFamily="18" charset="0"/>
              </a:rPr>
              <a:t>tratti di personalità</a:t>
            </a:r>
            <a:r>
              <a:rPr kumimoji="0" lang="it-IT" sz="2600" b="0" i="0" u="none" strike="noStrike" kern="1200" cap="none" spc="0" normalizeH="0" baseline="0" noProof="0" dirty="0" smtClean="0">
                <a:ln>
                  <a:noFill/>
                </a:ln>
                <a:solidFill>
                  <a:schemeClr val="tx1"/>
                </a:solidFill>
                <a:effectLst/>
                <a:uLnTx/>
                <a:uFillTx/>
                <a:latin typeface="+mn-lt"/>
                <a:ea typeface="ＭＳ Ｐゴシック" pitchFamily="34" charset="-128"/>
                <a:cs typeface="Times New Roman" pitchFamily="18" charset="0"/>
              </a:rPr>
              <a:t> distinguono i leader dagli altri </a:t>
            </a:r>
            <a:r>
              <a:rPr kumimoji="0" lang="it-IT" sz="2600" b="0" i="0" u="none" strike="noStrike" kern="1200" cap="none" spc="0" normalizeH="0" baseline="0" noProof="0" dirty="0" smtClean="0">
                <a:ln>
                  <a:noFill/>
                </a:ln>
                <a:solidFill>
                  <a:schemeClr val="hlink"/>
                </a:solidFill>
                <a:effectLst/>
                <a:uLnTx/>
                <a:uFillTx/>
                <a:latin typeface="+mn-lt"/>
                <a:ea typeface="ＭＳ Ｐゴシック" pitchFamily="34" charset="-128"/>
                <a:cs typeface="Times New Roman" pitchFamily="18" charset="0"/>
              </a:rPr>
              <a:t>indipendentemente dalla situazione </a:t>
            </a:r>
            <a:r>
              <a:rPr kumimoji="0" lang="it-IT" sz="2600" b="0" i="0" u="none" strike="noStrike" kern="1200" cap="none" spc="0" normalizeH="0" baseline="0" noProof="0" dirty="0" smtClean="0">
                <a:ln>
                  <a:noFill/>
                </a:ln>
                <a:solidFill>
                  <a:schemeClr val="tx1"/>
                </a:solidFill>
                <a:effectLst/>
                <a:uLnTx/>
                <a:uFillTx/>
                <a:latin typeface="+mn-lt"/>
                <a:ea typeface="ＭＳ Ｐゴシック" pitchFamily="34" charset="-128"/>
                <a:cs typeface="Times New Roman" pitchFamily="18" charset="0"/>
              </a:rPr>
              <a:t>(</a:t>
            </a:r>
            <a:r>
              <a:rPr kumimoji="0" lang="it-IT" sz="2600" b="0" i="0" u="none" strike="noStrike" kern="1200" cap="none" spc="0" normalizeH="0" baseline="0" noProof="0" dirty="0" err="1" smtClean="0">
                <a:ln>
                  <a:noFill/>
                </a:ln>
                <a:solidFill>
                  <a:schemeClr val="tx1"/>
                </a:solidFill>
                <a:effectLst/>
                <a:uLnTx/>
                <a:uFillTx/>
                <a:latin typeface="+mn-lt"/>
                <a:ea typeface="ＭＳ Ｐゴシック" pitchFamily="34" charset="-128"/>
                <a:cs typeface="Times New Roman" pitchFamily="18" charset="0"/>
              </a:rPr>
              <a:t>Stodgill</a:t>
            </a:r>
            <a:r>
              <a:rPr kumimoji="0" lang="it-IT" sz="2600" b="0" i="0" u="none" strike="noStrike" kern="1200" cap="none" spc="0" normalizeH="0" baseline="0" noProof="0" dirty="0" smtClean="0">
                <a:ln>
                  <a:noFill/>
                </a:ln>
                <a:solidFill>
                  <a:schemeClr val="tx1"/>
                </a:solidFill>
                <a:effectLst/>
                <a:uLnTx/>
                <a:uFillTx/>
                <a:latin typeface="+mn-lt"/>
                <a:ea typeface="ＭＳ Ｐゴシック" pitchFamily="34" charset="-128"/>
                <a:cs typeface="Times New Roman" pitchFamily="18" charset="0"/>
              </a:rPr>
              <a:t>,1974)</a:t>
            </a:r>
          </a:p>
          <a:p>
            <a:pPr marL="768350" marR="0" lvl="1" indent="-246888" algn="just" defTabSz="762000" rtl="0" eaLnBrk="1" fontAlgn="auto" latinLnBrk="0" hangingPunct="1">
              <a:lnSpc>
                <a:spcPct val="90000"/>
              </a:lnSpc>
              <a:spcBef>
                <a:spcPct val="50000"/>
              </a:spcBef>
              <a:spcAft>
                <a:spcPts val="0"/>
              </a:spcAft>
              <a:buClr>
                <a:schemeClr val="accent1"/>
              </a:buClr>
              <a:buSzPct val="85000"/>
              <a:buFont typeface="Wingdings" pitchFamily="2" charset="2"/>
              <a:buChar char=""/>
              <a:tabLst/>
              <a:defRPr/>
            </a:pPr>
            <a:r>
              <a:rPr kumimoji="0" lang="it-IT" sz="2600" b="0" i="0" u="none" strike="noStrike" kern="1200" cap="none" spc="0" normalizeH="0" baseline="0" noProof="0" dirty="0" smtClean="0">
                <a:ln>
                  <a:noFill/>
                </a:ln>
                <a:solidFill>
                  <a:schemeClr val="tx1"/>
                </a:solidFill>
                <a:effectLst/>
                <a:uLnTx/>
                <a:uFillTx/>
                <a:latin typeface="+mn-lt"/>
                <a:ea typeface="ＭＳ Ｐゴシック" pitchFamily="34" charset="-128"/>
                <a:cs typeface="Times New Roman" pitchFamily="18" charset="0"/>
              </a:rPr>
              <a:t>propensione alla responsabilità ed alla esecuzione del compito </a:t>
            </a:r>
          </a:p>
          <a:p>
            <a:pPr marL="768350" marR="0" lvl="1" indent="-246888" algn="just" defTabSz="762000" rtl="0" eaLnBrk="1" fontAlgn="auto" latinLnBrk="0" hangingPunct="1">
              <a:lnSpc>
                <a:spcPct val="90000"/>
              </a:lnSpc>
              <a:spcBef>
                <a:spcPct val="50000"/>
              </a:spcBef>
              <a:spcAft>
                <a:spcPts val="0"/>
              </a:spcAft>
              <a:buClr>
                <a:schemeClr val="accent1"/>
              </a:buClr>
              <a:buSzPct val="85000"/>
              <a:buFont typeface="Wingdings" pitchFamily="2" charset="2"/>
              <a:buChar char=""/>
              <a:tabLst/>
              <a:defRPr/>
            </a:pPr>
            <a:r>
              <a:rPr kumimoji="0" lang="it-IT" sz="2600" b="0" i="0" u="none" strike="noStrike" kern="1200" cap="none" spc="0" normalizeH="0" baseline="0" noProof="0" dirty="0" smtClean="0">
                <a:ln>
                  <a:noFill/>
                </a:ln>
                <a:solidFill>
                  <a:schemeClr val="tx1"/>
                </a:solidFill>
                <a:effectLst/>
                <a:uLnTx/>
                <a:uFillTx/>
                <a:latin typeface="+mn-lt"/>
                <a:ea typeface="ＭＳ Ｐゴシック" pitchFamily="34" charset="-128"/>
                <a:cs typeface="Times New Roman" pitchFamily="18" charset="0"/>
              </a:rPr>
              <a:t>tenacia nel perseguire gli obiettivi </a:t>
            </a:r>
          </a:p>
          <a:p>
            <a:pPr marL="768350" marR="0" lvl="1" indent="-246888" algn="just" defTabSz="762000" rtl="0" eaLnBrk="1" fontAlgn="auto" latinLnBrk="0" hangingPunct="1">
              <a:lnSpc>
                <a:spcPct val="90000"/>
              </a:lnSpc>
              <a:spcBef>
                <a:spcPct val="50000"/>
              </a:spcBef>
              <a:spcAft>
                <a:spcPts val="0"/>
              </a:spcAft>
              <a:buClr>
                <a:schemeClr val="accent1"/>
              </a:buClr>
              <a:buSzPct val="85000"/>
              <a:buFont typeface="Wingdings" pitchFamily="2" charset="2"/>
              <a:buChar char=""/>
              <a:tabLst/>
              <a:defRPr/>
            </a:pPr>
            <a:r>
              <a:rPr kumimoji="0" lang="it-IT" sz="2600" b="0" i="0" u="none" strike="noStrike" kern="1200" cap="none" spc="0" normalizeH="0" baseline="0" noProof="0" dirty="0" smtClean="0">
                <a:ln>
                  <a:noFill/>
                </a:ln>
                <a:solidFill>
                  <a:schemeClr val="tx1"/>
                </a:solidFill>
                <a:effectLst/>
                <a:uLnTx/>
                <a:uFillTx/>
                <a:latin typeface="+mn-lt"/>
                <a:ea typeface="ＭＳ Ｐゴシック" pitchFamily="34" charset="-128"/>
                <a:cs typeface="Times New Roman" pitchFamily="18" charset="0"/>
              </a:rPr>
              <a:t>originalità </a:t>
            </a:r>
            <a:r>
              <a:rPr kumimoji="0" lang="it-IT" sz="2600" b="0" i="0" u="none" strike="noStrike" kern="1200" cap="none" spc="0" normalizeH="0" baseline="0" noProof="0" dirty="0" err="1" smtClean="0">
                <a:ln>
                  <a:noFill/>
                </a:ln>
                <a:solidFill>
                  <a:schemeClr val="tx1"/>
                </a:solidFill>
                <a:effectLst/>
                <a:uLnTx/>
                <a:uFillTx/>
                <a:latin typeface="+mn-lt"/>
                <a:ea typeface="ＭＳ Ｐゴシック" pitchFamily="34" charset="-128"/>
                <a:cs typeface="Times New Roman" pitchFamily="18" charset="0"/>
              </a:rPr>
              <a:t>nell</a:t>
            </a:r>
            <a:r>
              <a:rPr kumimoji="0" lang="ja-JP" altLang="it-IT" sz="2600" b="0" i="0" u="none" strike="noStrike" kern="1200" cap="none" spc="0" normalizeH="0" baseline="0" noProof="0" dirty="0" smtClean="0">
                <a:ln>
                  <a:noFill/>
                </a:ln>
                <a:solidFill>
                  <a:schemeClr val="tx1"/>
                </a:solidFill>
                <a:effectLst/>
                <a:uLnTx/>
                <a:uFillTx/>
                <a:latin typeface="+mn-lt"/>
                <a:ea typeface="ＭＳ Ｐゴシック" pitchFamily="34" charset="-128"/>
                <a:cs typeface="Times New Roman" pitchFamily="18" charset="0"/>
              </a:rPr>
              <a:t>’</a:t>
            </a:r>
            <a:r>
              <a:rPr kumimoji="0" lang="it-IT" altLang="ja-JP" sz="2600" b="0" i="0" u="none" strike="noStrike" kern="1200" cap="none" spc="0" normalizeH="0" baseline="0" noProof="0" dirty="0" smtClean="0">
                <a:ln>
                  <a:noFill/>
                </a:ln>
                <a:solidFill>
                  <a:schemeClr val="tx1"/>
                </a:solidFill>
                <a:effectLst/>
                <a:uLnTx/>
                <a:uFillTx/>
                <a:latin typeface="+mn-lt"/>
                <a:ea typeface="ＭＳ Ｐゴシック" pitchFamily="34" charset="-128"/>
                <a:cs typeface="Times New Roman" pitchFamily="18" charset="0"/>
              </a:rPr>
              <a:t>affrontare i problemi </a:t>
            </a:r>
          </a:p>
          <a:p>
            <a:pPr marL="768350" marR="0" lvl="1" indent="-246888" algn="just" defTabSz="762000" rtl="0" eaLnBrk="1" fontAlgn="auto" latinLnBrk="0" hangingPunct="1">
              <a:lnSpc>
                <a:spcPct val="90000"/>
              </a:lnSpc>
              <a:spcBef>
                <a:spcPct val="50000"/>
              </a:spcBef>
              <a:spcAft>
                <a:spcPts val="0"/>
              </a:spcAft>
              <a:buClr>
                <a:schemeClr val="accent1"/>
              </a:buClr>
              <a:buSzPct val="85000"/>
              <a:buFont typeface="Wingdings" pitchFamily="2" charset="2"/>
              <a:buChar char=""/>
              <a:tabLst/>
              <a:defRPr/>
            </a:pPr>
            <a:r>
              <a:rPr kumimoji="0" lang="it-IT" sz="2600" b="0" i="0" u="none" strike="noStrike" kern="1200" cap="none" spc="0" normalizeH="0" baseline="0" noProof="0" dirty="0" smtClean="0">
                <a:ln>
                  <a:noFill/>
                </a:ln>
                <a:solidFill>
                  <a:schemeClr val="tx1"/>
                </a:solidFill>
                <a:effectLst/>
                <a:uLnTx/>
                <a:uFillTx/>
                <a:latin typeface="+mn-lt"/>
                <a:ea typeface="ＭＳ Ｐゴシック" pitchFamily="34" charset="-128"/>
                <a:cs typeface="Times New Roman" pitchFamily="18" charset="0"/>
              </a:rPr>
              <a:t>tendenza a prendere l</a:t>
            </a:r>
            <a:r>
              <a:rPr kumimoji="0" lang="ja-JP" altLang="it-IT" sz="2600" b="0" i="0" u="none" strike="noStrike" kern="1200" cap="none" spc="0" normalizeH="0" baseline="0" noProof="0" dirty="0" smtClean="0">
                <a:ln>
                  <a:noFill/>
                </a:ln>
                <a:solidFill>
                  <a:schemeClr val="tx1"/>
                </a:solidFill>
                <a:effectLst/>
                <a:uLnTx/>
                <a:uFillTx/>
                <a:latin typeface="+mn-lt"/>
                <a:ea typeface="ＭＳ Ｐゴシック" pitchFamily="34" charset="-128"/>
                <a:cs typeface="Times New Roman" pitchFamily="18" charset="0"/>
              </a:rPr>
              <a:t>’</a:t>
            </a:r>
            <a:r>
              <a:rPr kumimoji="0" lang="it-IT" altLang="ja-JP" sz="2600" b="0" i="0" u="none" strike="noStrike" kern="1200" cap="none" spc="0" normalizeH="0" baseline="0" noProof="0" dirty="0" smtClean="0">
                <a:ln>
                  <a:noFill/>
                </a:ln>
                <a:solidFill>
                  <a:schemeClr val="tx1"/>
                </a:solidFill>
                <a:effectLst/>
                <a:uLnTx/>
                <a:uFillTx/>
                <a:latin typeface="+mn-lt"/>
                <a:ea typeface="ＭＳ Ｐゴシック" pitchFamily="34" charset="-128"/>
                <a:cs typeface="Times New Roman" pitchFamily="18" charset="0"/>
              </a:rPr>
              <a:t>iniziativa </a:t>
            </a:r>
          </a:p>
          <a:p>
            <a:pPr marL="768350" marR="0" lvl="1" indent="-246888" algn="just" defTabSz="762000" rtl="0" eaLnBrk="1" fontAlgn="auto" latinLnBrk="0" hangingPunct="1">
              <a:lnSpc>
                <a:spcPct val="90000"/>
              </a:lnSpc>
              <a:spcBef>
                <a:spcPct val="50000"/>
              </a:spcBef>
              <a:spcAft>
                <a:spcPts val="0"/>
              </a:spcAft>
              <a:buClr>
                <a:schemeClr val="accent1"/>
              </a:buClr>
              <a:buSzPct val="85000"/>
              <a:buFont typeface="Wingdings" pitchFamily="2" charset="2"/>
              <a:buChar char=""/>
              <a:tabLst/>
              <a:defRPr/>
            </a:pPr>
            <a:r>
              <a:rPr kumimoji="0" lang="it-IT" sz="2600" b="0" i="0" u="none" strike="noStrike" kern="1200" cap="none" spc="0" normalizeH="0" baseline="0" noProof="0" dirty="0" smtClean="0">
                <a:ln>
                  <a:noFill/>
                </a:ln>
                <a:solidFill>
                  <a:schemeClr val="tx1"/>
                </a:solidFill>
                <a:effectLst/>
                <a:uLnTx/>
                <a:uFillTx/>
                <a:latin typeface="+mn-lt"/>
                <a:ea typeface="ＭＳ Ｐゴシック" pitchFamily="34" charset="-128"/>
                <a:cs typeface="Times New Roman" pitchFamily="18" charset="0"/>
              </a:rPr>
              <a:t>fiducia in sé</a:t>
            </a:r>
          </a:p>
          <a:p>
            <a:pPr marL="768350" marR="0" lvl="1" indent="-246888" algn="just" defTabSz="762000" rtl="0" eaLnBrk="1" fontAlgn="auto" latinLnBrk="0" hangingPunct="1">
              <a:lnSpc>
                <a:spcPct val="90000"/>
              </a:lnSpc>
              <a:spcBef>
                <a:spcPct val="50000"/>
              </a:spcBef>
              <a:spcAft>
                <a:spcPts val="0"/>
              </a:spcAft>
              <a:buClr>
                <a:schemeClr val="accent1"/>
              </a:buClr>
              <a:buSzPct val="85000"/>
              <a:buFont typeface="Wingdings" pitchFamily="2" charset="2"/>
              <a:buChar char=""/>
              <a:tabLst/>
              <a:defRPr/>
            </a:pPr>
            <a:r>
              <a:rPr kumimoji="0" lang="it-IT" sz="2600" b="0" i="0" u="none" strike="noStrike" kern="1200" cap="none" spc="0" normalizeH="0" baseline="0" noProof="0" dirty="0" smtClean="0">
                <a:ln>
                  <a:noFill/>
                </a:ln>
                <a:solidFill>
                  <a:schemeClr val="tx1"/>
                </a:solidFill>
                <a:effectLst/>
                <a:uLnTx/>
                <a:uFillTx/>
                <a:latin typeface="+mn-lt"/>
                <a:ea typeface="ＭＳ Ｐゴシック" pitchFamily="34" charset="-128"/>
                <a:cs typeface="Times New Roman" pitchFamily="18" charset="0"/>
              </a:rPr>
              <a:t>capacità di tollerare le frustrazioni </a:t>
            </a:r>
          </a:p>
          <a:p>
            <a:pPr marL="768350" marR="0" lvl="1" indent="-246888" algn="just" defTabSz="762000" rtl="0" eaLnBrk="1" fontAlgn="auto" latinLnBrk="0" hangingPunct="1">
              <a:lnSpc>
                <a:spcPct val="90000"/>
              </a:lnSpc>
              <a:spcBef>
                <a:spcPct val="50000"/>
              </a:spcBef>
              <a:spcAft>
                <a:spcPts val="0"/>
              </a:spcAft>
              <a:buClr>
                <a:schemeClr val="accent1"/>
              </a:buClr>
              <a:buSzPct val="85000"/>
              <a:buFont typeface="Wingdings" pitchFamily="2" charset="2"/>
              <a:buChar char=""/>
              <a:tabLst/>
              <a:defRPr/>
            </a:pPr>
            <a:r>
              <a:rPr kumimoji="0" lang="it-IT" sz="2600" b="0" i="0" u="none" strike="noStrike" kern="1200" cap="none" spc="0" normalizeH="0" baseline="0" noProof="0" dirty="0" smtClean="0">
                <a:ln>
                  <a:noFill/>
                </a:ln>
                <a:solidFill>
                  <a:schemeClr val="tx1"/>
                </a:solidFill>
                <a:effectLst/>
                <a:uLnTx/>
                <a:uFillTx/>
                <a:latin typeface="+mn-lt"/>
                <a:ea typeface="ＭＳ Ｐゴシック" pitchFamily="34" charset="-128"/>
                <a:cs typeface="Times New Roman" pitchFamily="18" charset="0"/>
              </a:rPr>
              <a:t>abilità </a:t>
            </a:r>
            <a:r>
              <a:rPr kumimoji="0" lang="it-IT" sz="2600" b="0" i="0" u="none" strike="noStrike" kern="1200" cap="none" spc="0" normalizeH="0" baseline="0" noProof="0" dirty="0" err="1" smtClean="0">
                <a:ln>
                  <a:noFill/>
                </a:ln>
                <a:solidFill>
                  <a:schemeClr val="tx1"/>
                </a:solidFill>
                <a:effectLst/>
                <a:uLnTx/>
                <a:uFillTx/>
                <a:latin typeface="+mn-lt"/>
                <a:ea typeface="ＭＳ Ｐゴシック" pitchFamily="34" charset="-128"/>
                <a:cs typeface="Times New Roman" pitchFamily="18" charset="0"/>
              </a:rPr>
              <a:t>nell</a:t>
            </a:r>
            <a:r>
              <a:rPr kumimoji="0" lang="ja-JP" altLang="it-IT" sz="2600" b="0" i="0" u="none" strike="noStrike" kern="1200" cap="none" spc="0" normalizeH="0" baseline="0" noProof="0" dirty="0" smtClean="0">
                <a:ln>
                  <a:noFill/>
                </a:ln>
                <a:solidFill>
                  <a:schemeClr val="tx1"/>
                </a:solidFill>
                <a:effectLst/>
                <a:uLnTx/>
                <a:uFillTx/>
                <a:latin typeface="+mn-lt"/>
                <a:ea typeface="ＭＳ Ｐゴシック" pitchFamily="34" charset="-128"/>
                <a:cs typeface="Times New Roman" pitchFamily="18" charset="0"/>
              </a:rPr>
              <a:t>’</a:t>
            </a:r>
            <a:r>
              <a:rPr kumimoji="0" lang="it-IT" altLang="ja-JP" sz="2600" b="0" i="0" u="none" strike="noStrike" kern="1200" cap="none" spc="0" normalizeH="0" baseline="0" noProof="0" dirty="0" smtClean="0">
                <a:ln>
                  <a:noFill/>
                </a:ln>
                <a:solidFill>
                  <a:schemeClr val="tx1"/>
                </a:solidFill>
                <a:effectLst/>
                <a:uLnTx/>
                <a:uFillTx/>
                <a:latin typeface="+mn-lt"/>
                <a:ea typeface="ＭＳ Ｐゴシック" pitchFamily="34" charset="-128"/>
                <a:cs typeface="Times New Roman" pitchFamily="18" charset="0"/>
              </a:rPr>
              <a:t>influenzare gli altri</a:t>
            </a:r>
          </a:p>
          <a:p>
            <a:pPr marL="292100" marR="0" lvl="0" indent="-292100" algn="just" defTabSz="762000" rtl="0" eaLnBrk="1" fontAlgn="auto" latinLnBrk="0" hangingPunct="1">
              <a:lnSpc>
                <a:spcPct val="90000"/>
              </a:lnSpc>
              <a:spcBef>
                <a:spcPct val="50000"/>
              </a:spcBef>
              <a:spcAft>
                <a:spcPts val="0"/>
              </a:spcAft>
              <a:buClr>
                <a:schemeClr val="accent3"/>
              </a:buClr>
              <a:buSzPct val="95000"/>
              <a:buFont typeface="Wingdings" pitchFamily="2" charset="2"/>
              <a:buNone/>
              <a:tabLst/>
              <a:defRPr/>
            </a:pPr>
            <a:r>
              <a:rPr kumimoji="0" lang="it-IT" sz="2600" b="0" i="1" u="none" strike="noStrike" kern="1200" cap="none" spc="0" normalizeH="0" baseline="0" noProof="0" dirty="0" smtClean="0">
                <a:ln>
                  <a:noFill/>
                </a:ln>
                <a:solidFill>
                  <a:schemeClr val="hlink"/>
                </a:solidFill>
                <a:effectLst/>
                <a:uLnTx/>
                <a:uFillTx/>
                <a:latin typeface="+mn-lt"/>
                <a:ea typeface="ＭＳ Ｐゴシック" pitchFamily="34" charset="-128"/>
                <a:cs typeface="Times New Roman" pitchFamily="18" charset="0"/>
              </a:rPr>
              <a:t>	Critiche:</a:t>
            </a:r>
            <a:r>
              <a:rPr kumimoji="0" lang="it-IT" sz="2600" b="0" i="1" u="none" strike="noStrike" kern="1200" cap="none" spc="0" normalizeH="0" baseline="0" noProof="0" dirty="0" smtClean="0">
                <a:ln>
                  <a:noFill/>
                </a:ln>
                <a:solidFill>
                  <a:schemeClr val="tx1"/>
                </a:solidFill>
                <a:effectLst/>
                <a:uLnTx/>
                <a:uFillTx/>
                <a:latin typeface="+mn-lt"/>
                <a:ea typeface="ＭＳ Ｐゴシック" pitchFamily="34" charset="-128"/>
                <a:cs typeface="Times New Roman" pitchFamily="18" charset="0"/>
              </a:rPr>
              <a:t> </a:t>
            </a:r>
            <a:r>
              <a:rPr kumimoji="0" lang="it-IT" sz="2600" b="0" i="0" u="none" strike="noStrike" kern="1200" cap="none" spc="0" normalizeH="0" baseline="0" noProof="0" dirty="0" smtClean="0">
                <a:ln>
                  <a:noFill/>
                </a:ln>
                <a:solidFill>
                  <a:schemeClr val="tx1"/>
                </a:solidFill>
                <a:effectLst/>
                <a:uLnTx/>
                <a:uFillTx/>
                <a:latin typeface="+mn-lt"/>
                <a:ea typeface="ＭＳ Ｐゴシック" pitchFamily="34" charset="-128"/>
                <a:cs typeface="Times New Roman" pitchFamily="18" charset="0"/>
              </a:rPr>
              <a:t>I comportamenti delle persone variano a seconda delle situazioni ed i tratti non sono statici ma dinamici (</a:t>
            </a:r>
            <a:r>
              <a:rPr kumimoji="0" lang="it-IT" sz="2600" b="0" i="0" u="none" strike="noStrike" kern="1200" cap="none" spc="0" normalizeH="0" baseline="0" noProof="0" dirty="0" err="1" smtClean="0">
                <a:ln>
                  <a:noFill/>
                </a:ln>
                <a:solidFill>
                  <a:schemeClr val="tx1"/>
                </a:solidFill>
                <a:effectLst/>
                <a:uLnTx/>
                <a:uFillTx/>
                <a:latin typeface="+mn-lt"/>
                <a:ea typeface="ＭＳ Ｐゴシック" pitchFamily="34" charset="-128"/>
                <a:cs typeface="Times New Roman" pitchFamily="18" charset="0"/>
              </a:rPr>
              <a:t>Hollander</a:t>
            </a:r>
            <a:r>
              <a:rPr kumimoji="0" lang="it-IT" sz="2600" b="0" i="0" u="none" strike="noStrike" kern="1200" cap="none" spc="0" normalizeH="0" baseline="0" noProof="0" dirty="0" smtClean="0">
                <a:ln>
                  <a:noFill/>
                </a:ln>
                <a:solidFill>
                  <a:schemeClr val="tx1"/>
                </a:solidFill>
                <a:effectLst/>
                <a:uLnTx/>
                <a:uFillTx/>
                <a:latin typeface="+mn-lt"/>
                <a:ea typeface="ＭＳ Ｐゴシック" pitchFamily="34" charset="-128"/>
                <a:cs typeface="Times New Roman" pitchFamily="18" charset="0"/>
              </a:rPr>
              <a:t>, 1985)</a:t>
            </a:r>
          </a:p>
        </p:txBody>
      </p:sp>
    </p:spTree>
  </p:cSld>
  <p:clrMapOvr>
    <a:masterClrMapping/>
  </p:clrMapOvr>
  <p:transition>
    <p:dissolv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egnaposto numero diapositiva 3"/>
          <p:cNvSpPr>
            <a:spLocks noGrp="1"/>
          </p:cNvSpPr>
          <p:nvPr>
            <p:ph type="sldNum" sz="quarter" idx="12"/>
          </p:nvPr>
        </p:nvSpPr>
        <p:spPr/>
        <p:txBody>
          <a:bodyPr/>
          <a:lstStyle/>
          <a:p>
            <a:fld id="{2FA34CCA-79F4-4BB0-AC39-18FE55B30B18}" type="slidenum">
              <a:rPr lang="it-IT" smtClean="0"/>
              <a:t>14</a:t>
            </a:fld>
            <a:endParaRPr lang="it-IT"/>
          </a:p>
        </p:txBody>
      </p:sp>
      <p:sp>
        <p:nvSpPr>
          <p:cNvPr id="3" name="Rectangle 2"/>
          <p:cNvSpPr txBox="1">
            <a:spLocks noChangeArrowheads="1"/>
          </p:cNvSpPr>
          <p:nvPr/>
        </p:nvSpPr>
        <p:spPr>
          <a:xfrm>
            <a:off x="152400" y="914400"/>
            <a:ext cx="8610600" cy="5486400"/>
          </a:xfrm>
          <a:prstGeom prst="rect">
            <a:avLst/>
          </a:prstGeom>
        </p:spPr>
        <p:txBody>
          <a:bodyPr vert="horz">
            <a:normAutofit fontScale="92500" lnSpcReduction="20000"/>
          </a:bodyPr>
          <a:lstStyle/>
          <a:p>
            <a:pPr marL="292100" marR="0" lvl="0" indent="-292100" algn="just" defTabSz="762000" rtl="0" eaLnBrk="1" fontAlgn="auto" latinLnBrk="0" hangingPunct="1">
              <a:lnSpc>
                <a:spcPct val="100000"/>
              </a:lnSpc>
              <a:spcBef>
                <a:spcPct val="50000"/>
              </a:spcBef>
              <a:spcAft>
                <a:spcPts val="0"/>
              </a:spcAft>
              <a:buClr>
                <a:schemeClr val="accent3"/>
              </a:buClr>
              <a:buSzPct val="95000"/>
              <a:buFont typeface="Wingdings" pitchFamily="2" charset="2"/>
              <a:buNone/>
              <a:tabLst/>
              <a:defRPr/>
            </a:pPr>
            <a:r>
              <a:rPr kumimoji="0" lang="it-IT" sz="2200" b="0" i="0" u="none" strike="noStrike" kern="1200" cap="none" spc="0" normalizeH="0" baseline="0" noProof="0" dirty="0" smtClean="0">
                <a:ln>
                  <a:noFill/>
                </a:ln>
                <a:solidFill>
                  <a:schemeClr val="tx1"/>
                </a:solidFill>
                <a:effectLst/>
                <a:uLnTx/>
                <a:uFillTx/>
                <a:latin typeface="+mn-lt"/>
                <a:ea typeface="ＭＳ Ｐゴシック" pitchFamily="34" charset="-128"/>
                <a:cs typeface="Times New Roman" pitchFamily="18" charset="0"/>
              </a:rPr>
              <a:t>	</a:t>
            </a:r>
            <a:r>
              <a:rPr kumimoji="0" lang="it-IT" sz="2800" b="0" i="0" u="none" strike="noStrike" kern="1200" cap="none" spc="0" normalizeH="0" baseline="0" noProof="0" dirty="0" smtClean="0">
                <a:ln>
                  <a:noFill/>
                </a:ln>
                <a:solidFill>
                  <a:schemeClr val="tx1"/>
                </a:solidFill>
                <a:effectLst/>
                <a:uLnTx/>
                <a:uFillTx/>
                <a:latin typeface="+mn-lt"/>
                <a:ea typeface="ＭＳ Ｐゴシック" pitchFamily="34" charset="-128"/>
                <a:cs typeface="Times New Roman" pitchFamily="18" charset="0"/>
              </a:rPr>
              <a:t>Due alternative teoriche: </a:t>
            </a:r>
            <a:r>
              <a:rPr kumimoji="0" lang="it-IT" sz="2800" b="0" i="0" u="none" strike="noStrike" kern="1200" cap="none" spc="0" normalizeH="0" baseline="0" noProof="0" dirty="0" smtClean="0">
                <a:ln>
                  <a:noFill/>
                </a:ln>
                <a:solidFill>
                  <a:schemeClr val="hlink"/>
                </a:solidFill>
                <a:effectLst/>
                <a:uLnTx/>
                <a:uFillTx/>
                <a:latin typeface="+mn-lt"/>
                <a:ea typeface="ＭＳ Ｐゴシック" pitchFamily="34" charset="-128"/>
                <a:cs typeface="Times New Roman" pitchFamily="18" charset="0"/>
              </a:rPr>
              <a:t>lo studio delle diverse funzioni del leader e l</a:t>
            </a:r>
            <a:r>
              <a:rPr kumimoji="0" lang="ja-JP" altLang="it-IT" sz="2800" b="0" i="0" u="none" strike="noStrike" kern="1200" cap="none" spc="0" normalizeH="0" baseline="0" noProof="0" dirty="0" smtClean="0">
                <a:ln>
                  <a:noFill/>
                </a:ln>
                <a:solidFill>
                  <a:schemeClr val="hlink"/>
                </a:solidFill>
                <a:effectLst/>
                <a:uLnTx/>
                <a:uFillTx/>
                <a:latin typeface="+mn-lt"/>
                <a:ea typeface="ＭＳ Ｐゴシック" pitchFamily="34" charset="-128"/>
                <a:cs typeface="Times New Roman" pitchFamily="18" charset="0"/>
              </a:rPr>
              <a:t>’</a:t>
            </a:r>
            <a:r>
              <a:rPr kumimoji="0" lang="it-IT" altLang="ja-JP" sz="2800" b="0" i="0" u="none" strike="noStrike" kern="1200" cap="none" spc="0" normalizeH="0" baseline="0" noProof="0" dirty="0" smtClean="0">
                <a:ln>
                  <a:noFill/>
                </a:ln>
                <a:solidFill>
                  <a:schemeClr val="hlink"/>
                </a:solidFill>
                <a:effectLst/>
                <a:uLnTx/>
                <a:uFillTx/>
                <a:latin typeface="+mn-lt"/>
                <a:ea typeface="ＭＳ Ｐゴシック" pitchFamily="34" charset="-128"/>
                <a:cs typeface="Times New Roman" pitchFamily="18" charset="0"/>
              </a:rPr>
              <a:t>approccio </a:t>
            </a:r>
            <a:r>
              <a:rPr kumimoji="0" lang="it-IT" altLang="ja-JP" sz="2800" b="0" i="0" u="none" strike="noStrike" kern="1200" cap="none" spc="0" normalizeH="0" baseline="0" noProof="0" dirty="0" err="1" smtClean="0">
                <a:ln>
                  <a:noFill/>
                </a:ln>
                <a:solidFill>
                  <a:schemeClr val="hlink"/>
                </a:solidFill>
                <a:effectLst/>
                <a:uLnTx/>
                <a:uFillTx/>
                <a:latin typeface="+mn-lt"/>
                <a:ea typeface="ＭＳ Ｐゴシック" pitchFamily="34" charset="-128"/>
                <a:cs typeface="Times New Roman" pitchFamily="18" charset="0"/>
              </a:rPr>
              <a:t>situazionista</a:t>
            </a:r>
            <a:r>
              <a:rPr kumimoji="0" lang="it-IT" altLang="ja-JP" sz="2800" b="0" i="0" u="none" strike="noStrike" kern="1200" cap="none" spc="0" normalizeH="0" baseline="0" noProof="0" dirty="0" smtClean="0">
                <a:ln>
                  <a:noFill/>
                </a:ln>
                <a:solidFill>
                  <a:schemeClr val="hlink"/>
                </a:solidFill>
                <a:effectLst/>
                <a:uLnTx/>
                <a:uFillTx/>
                <a:latin typeface="+mn-lt"/>
                <a:ea typeface="ＭＳ Ｐゴシック" pitchFamily="34" charset="-128"/>
                <a:cs typeface="Times New Roman" pitchFamily="18" charset="0"/>
              </a:rPr>
              <a:t> 	</a:t>
            </a:r>
          </a:p>
          <a:p>
            <a:pPr marL="292100" marR="0" lvl="0" indent="-292100" algn="ctr" defTabSz="762000" rtl="0" eaLnBrk="1" fontAlgn="auto" latinLnBrk="0" hangingPunct="1">
              <a:lnSpc>
                <a:spcPct val="100000"/>
              </a:lnSpc>
              <a:spcBef>
                <a:spcPct val="50000"/>
              </a:spcBef>
              <a:spcAft>
                <a:spcPts val="0"/>
              </a:spcAft>
              <a:buClr>
                <a:schemeClr val="accent3"/>
              </a:buClr>
              <a:buSzPct val="95000"/>
              <a:buFont typeface="Wingdings" pitchFamily="2" charset="2"/>
              <a:buNone/>
              <a:tabLst/>
              <a:defRPr/>
            </a:pPr>
            <a:r>
              <a:rPr kumimoji="0" lang="it-IT" sz="2800" b="0" i="0" u="sng" strike="noStrike" kern="1200" cap="none" spc="0" normalizeH="0" baseline="0" noProof="0" dirty="0" smtClean="0">
                <a:ln>
                  <a:noFill/>
                </a:ln>
                <a:solidFill>
                  <a:schemeClr val="hlink"/>
                </a:solidFill>
                <a:effectLst/>
                <a:uLnTx/>
                <a:uFillTx/>
                <a:latin typeface="+mn-lt"/>
                <a:ea typeface="ＭＳ Ｐゴシック" pitchFamily="34" charset="-128"/>
                <a:cs typeface="Times New Roman" pitchFamily="18" charset="0"/>
              </a:rPr>
              <a:t>Lo studio delle funzioni e dello stile di leader</a:t>
            </a:r>
            <a:endParaRPr kumimoji="0" lang="it-IT" sz="2800" b="0" i="0" u="none" strike="noStrike" kern="1200" cap="none" spc="0" normalizeH="0" baseline="0" noProof="0" dirty="0" smtClean="0">
              <a:ln>
                <a:noFill/>
              </a:ln>
              <a:solidFill>
                <a:schemeClr val="hlink"/>
              </a:solidFill>
              <a:effectLst/>
              <a:uLnTx/>
              <a:uFillTx/>
              <a:latin typeface="+mn-lt"/>
              <a:ea typeface="ＭＳ Ｐゴシック" pitchFamily="34" charset="-128"/>
              <a:cs typeface="Times New Roman" pitchFamily="18" charset="0"/>
            </a:endParaRPr>
          </a:p>
          <a:p>
            <a:pPr marL="531813" marR="0" lvl="1" indent="-258763" algn="just" defTabSz="762000" rtl="0" eaLnBrk="1" fontAlgn="auto" latinLnBrk="0" hangingPunct="1">
              <a:lnSpc>
                <a:spcPct val="100000"/>
              </a:lnSpc>
              <a:spcBef>
                <a:spcPct val="75000"/>
              </a:spcBef>
              <a:spcAft>
                <a:spcPts val="0"/>
              </a:spcAft>
              <a:buClr>
                <a:schemeClr val="accent1"/>
              </a:buClr>
              <a:buSzPct val="85000"/>
              <a:buFont typeface="Wingdings 2"/>
              <a:buChar char=""/>
              <a:tabLst/>
              <a:defRPr/>
            </a:pPr>
            <a:r>
              <a:rPr kumimoji="0" lang="it-IT" sz="2800" b="0" i="0" u="none" strike="noStrike" kern="1200" cap="none" spc="0" normalizeH="0" baseline="0" noProof="0" dirty="0" err="1" smtClean="0">
                <a:ln>
                  <a:noFill/>
                </a:ln>
                <a:solidFill>
                  <a:schemeClr val="hlink"/>
                </a:solidFill>
                <a:effectLst/>
                <a:uLnTx/>
                <a:uFillTx/>
                <a:latin typeface="+mn-lt"/>
                <a:ea typeface="ＭＳ Ｐゴシック" pitchFamily="34" charset="-128"/>
                <a:cs typeface="Times New Roman" pitchFamily="18" charset="0"/>
              </a:rPr>
              <a:t>Bales</a:t>
            </a:r>
            <a:r>
              <a:rPr kumimoji="0" lang="it-IT" sz="2800" b="0" i="0" u="none" strike="noStrike" kern="1200" cap="none" spc="0" normalizeH="0" baseline="0" noProof="0" dirty="0" smtClean="0">
                <a:ln>
                  <a:noFill/>
                </a:ln>
                <a:solidFill>
                  <a:schemeClr val="hlink"/>
                </a:solidFill>
                <a:effectLst/>
                <a:uLnTx/>
                <a:uFillTx/>
                <a:latin typeface="+mn-lt"/>
                <a:ea typeface="ＭＳ Ｐゴシック" pitchFamily="34" charset="-128"/>
                <a:cs typeface="Times New Roman" pitchFamily="18" charset="0"/>
              </a:rPr>
              <a:t> e </a:t>
            </a:r>
            <a:r>
              <a:rPr kumimoji="0" lang="it-IT" sz="2800" b="0" i="0" u="none" strike="noStrike" kern="1200" cap="none" spc="0" normalizeH="0" baseline="0" noProof="0" dirty="0" err="1" smtClean="0">
                <a:ln>
                  <a:noFill/>
                </a:ln>
                <a:solidFill>
                  <a:schemeClr val="hlink"/>
                </a:solidFill>
                <a:effectLst/>
                <a:uLnTx/>
                <a:uFillTx/>
                <a:latin typeface="+mn-lt"/>
                <a:ea typeface="ＭＳ Ｐゴシック" pitchFamily="34" charset="-128"/>
                <a:cs typeface="Times New Roman" pitchFamily="18" charset="0"/>
              </a:rPr>
              <a:t>Slater</a:t>
            </a:r>
            <a:r>
              <a:rPr kumimoji="0" lang="it-IT" sz="2800" b="0" i="0" u="none" strike="noStrike" kern="1200" cap="none" spc="0" normalizeH="0" baseline="0" noProof="0" dirty="0" smtClean="0">
                <a:ln>
                  <a:noFill/>
                </a:ln>
                <a:solidFill>
                  <a:schemeClr val="hlink"/>
                </a:solidFill>
                <a:effectLst/>
                <a:uLnTx/>
                <a:uFillTx/>
                <a:latin typeface="+mn-lt"/>
                <a:ea typeface="ＭＳ Ｐゴシック" pitchFamily="34" charset="-128"/>
                <a:cs typeface="Times New Roman" pitchFamily="18" charset="0"/>
              </a:rPr>
              <a:t> (1955)</a:t>
            </a:r>
            <a:r>
              <a:rPr kumimoji="0" lang="it-IT" sz="2800" b="0" i="0" u="none" strike="noStrike" kern="1200" cap="none" spc="0" normalizeH="0" baseline="0" noProof="0" dirty="0" smtClean="0">
                <a:ln>
                  <a:noFill/>
                </a:ln>
                <a:solidFill>
                  <a:schemeClr val="tx1"/>
                </a:solidFill>
                <a:effectLst/>
                <a:uLnTx/>
                <a:uFillTx/>
                <a:latin typeface="+mn-lt"/>
                <a:ea typeface="ＭＳ Ｐゴシック" pitchFamily="34" charset="-128"/>
                <a:cs typeface="Times New Roman" pitchFamily="18" charset="0"/>
              </a:rPr>
              <a:t> distinguono due tipi di funzioni del leader:</a:t>
            </a:r>
          </a:p>
          <a:p>
            <a:pPr marL="1160463" marR="0" lvl="2" indent="-130175" algn="just" defTabSz="762000" rtl="0" eaLnBrk="1" fontAlgn="auto" latinLnBrk="0" hangingPunct="1">
              <a:lnSpc>
                <a:spcPct val="100000"/>
              </a:lnSpc>
              <a:spcBef>
                <a:spcPct val="50000"/>
              </a:spcBef>
              <a:spcAft>
                <a:spcPts val="0"/>
              </a:spcAft>
              <a:buClr>
                <a:schemeClr val="hlink"/>
              </a:buClr>
              <a:buSzPct val="70000"/>
              <a:buFont typeface="Wingdings 2"/>
              <a:buChar char=""/>
              <a:tabLst/>
              <a:defRPr/>
            </a:pPr>
            <a:r>
              <a:rPr kumimoji="0" lang="it-IT" sz="2800" b="0" i="0" u="none" strike="noStrike" kern="1200" cap="none" spc="0" normalizeH="0" baseline="0" noProof="0" dirty="0" smtClean="0">
                <a:ln>
                  <a:noFill/>
                </a:ln>
                <a:solidFill>
                  <a:schemeClr val="hlink"/>
                </a:solidFill>
                <a:effectLst/>
                <a:uLnTx/>
                <a:uFillTx/>
                <a:latin typeface="+mn-lt"/>
                <a:ea typeface="ＭＳ Ｐゴシック" pitchFamily="34" charset="-128"/>
                <a:cs typeface="Times New Roman" pitchFamily="18" charset="0"/>
              </a:rPr>
              <a:t>Leader </a:t>
            </a:r>
            <a:r>
              <a:rPr kumimoji="0" lang="it-IT" sz="2800" b="0" i="0" u="none" strike="noStrike" kern="1200" cap="none" spc="0" normalizeH="0" baseline="0" noProof="0" dirty="0" err="1" smtClean="0">
                <a:ln>
                  <a:noFill/>
                </a:ln>
                <a:solidFill>
                  <a:schemeClr val="hlink"/>
                </a:solidFill>
                <a:effectLst/>
                <a:uLnTx/>
                <a:uFillTx/>
                <a:latin typeface="+mn-lt"/>
                <a:ea typeface="ＭＳ Ｐゴシック" pitchFamily="34" charset="-128"/>
                <a:cs typeface="Times New Roman" pitchFamily="18" charset="0"/>
              </a:rPr>
              <a:t>socioemozionale</a:t>
            </a:r>
            <a:r>
              <a:rPr kumimoji="0" lang="it-IT" sz="2800" b="0" i="0" u="none" strike="noStrike" kern="1200" cap="none" spc="0" normalizeH="0" baseline="0" noProof="0" dirty="0" smtClean="0">
                <a:ln>
                  <a:noFill/>
                </a:ln>
                <a:solidFill>
                  <a:schemeClr val="hlink"/>
                </a:solidFill>
                <a:effectLst/>
                <a:uLnTx/>
                <a:uFillTx/>
                <a:latin typeface="+mn-lt"/>
                <a:ea typeface="ＭＳ Ｐゴシック" pitchFamily="34" charset="-128"/>
                <a:cs typeface="Times New Roman" pitchFamily="18" charset="0"/>
              </a:rPr>
              <a:t>: </a:t>
            </a:r>
            <a:r>
              <a:rPr kumimoji="0" lang="it-IT" sz="2800" b="0" i="0" u="none" strike="noStrike" kern="1200" cap="none" spc="0" normalizeH="0" baseline="0" noProof="0" dirty="0" smtClean="0">
                <a:ln>
                  <a:noFill/>
                </a:ln>
                <a:solidFill>
                  <a:schemeClr val="tx1"/>
                </a:solidFill>
                <a:effectLst/>
                <a:uLnTx/>
                <a:uFillTx/>
                <a:latin typeface="+mn-lt"/>
                <a:ea typeface="ＭＳ Ｐゴシック" pitchFamily="34" charset="-128"/>
                <a:cs typeface="Times New Roman" pitchFamily="18" charset="0"/>
              </a:rPr>
              <a:t>presta attenzione ai sentimenti dei membri del gruppo; è teso ad assicurare armonia nel gruppo</a:t>
            </a:r>
          </a:p>
          <a:p>
            <a:pPr marL="1160463" marR="0" lvl="2" indent="-130175" algn="just" defTabSz="762000" rtl="0" eaLnBrk="1" fontAlgn="auto" latinLnBrk="0" hangingPunct="1">
              <a:lnSpc>
                <a:spcPct val="100000"/>
              </a:lnSpc>
              <a:spcBef>
                <a:spcPct val="0"/>
              </a:spcBef>
              <a:spcAft>
                <a:spcPts val="0"/>
              </a:spcAft>
              <a:buClr>
                <a:schemeClr val="hlink"/>
              </a:buClr>
              <a:buSzPct val="70000"/>
              <a:buFont typeface="Wingdings 2"/>
              <a:buChar char=""/>
              <a:tabLst/>
              <a:defRPr/>
            </a:pPr>
            <a:r>
              <a:rPr kumimoji="0" lang="it-IT" sz="2800" b="0" i="0" u="none" strike="noStrike" kern="1200" cap="none" spc="0" normalizeH="0" baseline="0" noProof="0" dirty="0" smtClean="0">
                <a:ln>
                  <a:noFill/>
                </a:ln>
                <a:solidFill>
                  <a:schemeClr val="hlink"/>
                </a:solidFill>
                <a:effectLst/>
                <a:uLnTx/>
                <a:uFillTx/>
                <a:latin typeface="+mn-lt"/>
                <a:ea typeface="ＭＳ Ｐゴシック" pitchFamily="34" charset="-128"/>
                <a:cs typeface="Times New Roman" pitchFamily="18" charset="0"/>
              </a:rPr>
              <a:t>Leader centrato sul compito: </a:t>
            </a:r>
            <a:r>
              <a:rPr kumimoji="0" lang="it-IT" sz="2800" b="0" i="0" u="none" strike="noStrike" kern="1200" cap="none" spc="0" normalizeH="0" baseline="0" noProof="0" dirty="0" smtClean="0">
                <a:ln>
                  <a:noFill/>
                </a:ln>
                <a:solidFill>
                  <a:schemeClr val="tx1"/>
                </a:solidFill>
                <a:effectLst/>
                <a:uLnTx/>
                <a:uFillTx/>
                <a:latin typeface="+mn-lt"/>
                <a:ea typeface="ＭＳ Ｐゴシック" pitchFamily="34" charset="-128"/>
                <a:cs typeface="Times New Roman" pitchFamily="18" charset="0"/>
              </a:rPr>
              <a:t>concentrato sulla realizzazione del compito e </a:t>
            </a:r>
            <a:r>
              <a:rPr kumimoji="0" lang="it-IT" sz="2800" b="0" i="0" u="none" strike="noStrike" kern="1200" cap="none" spc="0" normalizeH="0" baseline="0" noProof="0" dirty="0" err="1" smtClean="0">
                <a:ln>
                  <a:noFill/>
                </a:ln>
                <a:solidFill>
                  <a:schemeClr val="tx1"/>
                </a:solidFill>
                <a:effectLst/>
                <a:uLnTx/>
                <a:uFillTx/>
                <a:latin typeface="+mn-lt"/>
                <a:ea typeface="ＭＳ Ｐゴシック" pitchFamily="34" charset="-128"/>
                <a:cs typeface="Times New Roman" pitchFamily="18" charset="0"/>
              </a:rPr>
              <a:t>sull</a:t>
            </a:r>
            <a:r>
              <a:rPr kumimoji="0" lang="ja-JP" altLang="it-IT" sz="2800" b="0" i="0" u="none" strike="noStrike" kern="1200" cap="none" spc="0" normalizeH="0" baseline="0" noProof="0" dirty="0" smtClean="0">
                <a:ln>
                  <a:noFill/>
                </a:ln>
                <a:solidFill>
                  <a:schemeClr val="tx1"/>
                </a:solidFill>
                <a:effectLst/>
                <a:uLnTx/>
                <a:uFillTx/>
                <a:latin typeface="+mn-lt"/>
                <a:ea typeface="ＭＳ Ｐゴシック" pitchFamily="34" charset="-128"/>
                <a:cs typeface="Times New Roman" pitchFamily="18" charset="0"/>
              </a:rPr>
              <a:t>’</a:t>
            </a:r>
            <a:r>
              <a:rPr kumimoji="0" lang="it-IT" altLang="ja-JP" sz="2800" b="0" i="0" u="none" strike="noStrike" kern="1200" cap="none" spc="0" normalizeH="0" baseline="0" noProof="0" dirty="0" smtClean="0">
                <a:ln>
                  <a:noFill/>
                </a:ln>
                <a:solidFill>
                  <a:schemeClr val="tx1"/>
                </a:solidFill>
                <a:effectLst/>
                <a:uLnTx/>
                <a:uFillTx/>
                <a:latin typeface="+mn-lt"/>
                <a:ea typeface="ＭＳ Ｐゴシック" pitchFamily="34" charset="-128"/>
                <a:cs typeface="Times New Roman" pitchFamily="18" charset="0"/>
              </a:rPr>
              <a:t>organizzazione del lavoro di gruppo</a:t>
            </a:r>
          </a:p>
          <a:p>
            <a:pPr marL="1160463" marR="0" lvl="2" indent="-130175" algn="just" defTabSz="762000" rtl="0" eaLnBrk="1" fontAlgn="auto" latinLnBrk="0" hangingPunct="1">
              <a:lnSpc>
                <a:spcPct val="100000"/>
              </a:lnSpc>
              <a:spcBef>
                <a:spcPct val="0"/>
              </a:spcBef>
              <a:spcAft>
                <a:spcPts val="0"/>
              </a:spcAft>
              <a:buClr>
                <a:schemeClr val="hlink"/>
              </a:buClr>
              <a:buSzPct val="70000"/>
              <a:buFont typeface="Wingdings 2"/>
              <a:buChar char=""/>
              <a:tabLst/>
              <a:defRPr/>
            </a:pPr>
            <a:r>
              <a:rPr kumimoji="0" lang="it-IT" sz="2800" b="0" i="0" u="none" strike="noStrike" kern="1200" cap="none" spc="0" normalizeH="0" baseline="0" noProof="0" dirty="0" smtClean="0">
                <a:ln>
                  <a:noFill/>
                </a:ln>
                <a:solidFill>
                  <a:schemeClr val="tx1"/>
                </a:solidFill>
                <a:effectLst/>
                <a:uLnTx/>
                <a:uFillTx/>
                <a:latin typeface="+mn-lt"/>
                <a:ea typeface="ＭＳ Ｐゴシック" pitchFamily="34" charset="-128"/>
                <a:cs typeface="Times New Roman" pitchFamily="18" charset="0"/>
              </a:rPr>
              <a:t>Secondo gli Autori, </a:t>
            </a:r>
            <a:r>
              <a:rPr kumimoji="0" lang="it-IT" sz="2800" b="0" i="0" u="none" strike="noStrike" kern="1200" cap="none" spc="0" normalizeH="0" baseline="0" noProof="0" dirty="0" smtClean="0">
                <a:ln>
                  <a:noFill/>
                </a:ln>
                <a:solidFill>
                  <a:schemeClr val="hlink"/>
                </a:solidFill>
                <a:effectLst/>
                <a:uLnTx/>
                <a:uFillTx/>
                <a:latin typeface="+mn-lt"/>
                <a:ea typeface="ＭＳ Ｐゴシック" pitchFamily="34" charset="-128"/>
                <a:cs typeface="Times New Roman" pitchFamily="18" charset="0"/>
              </a:rPr>
              <a:t>i due ruoli sono complementari</a:t>
            </a:r>
            <a:r>
              <a:rPr kumimoji="0" lang="it-IT" sz="2800" b="0" i="0" u="none" strike="noStrike" kern="1200" cap="none" spc="0" normalizeH="0" baseline="0" noProof="0" dirty="0" smtClean="0">
                <a:ln>
                  <a:noFill/>
                </a:ln>
                <a:solidFill>
                  <a:schemeClr val="tx1"/>
                </a:solidFill>
                <a:effectLst/>
                <a:uLnTx/>
                <a:uFillTx/>
                <a:latin typeface="+mn-lt"/>
                <a:ea typeface="ＭＳ Ｐゴシック" pitchFamily="34" charset="-128"/>
                <a:cs typeface="Times New Roman" pitchFamily="18" charset="0"/>
              </a:rPr>
              <a:t>, e difficilmente possono essere svolti dalla stessa persona</a:t>
            </a:r>
          </a:p>
        </p:txBody>
      </p:sp>
    </p:spTree>
  </p:cSld>
  <p:clrMapOvr>
    <a:masterClrMapping/>
  </p:clrMapOvr>
  <p:transition>
    <p:dissolv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egnaposto numero diapositiva 3"/>
          <p:cNvSpPr>
            <a:spLocks noGrp="1"/>
          </p:cNvSpPr>
          <p:nvPr>
            <p:ph type="sldNum" sz="quarter" idx="12"/>
          </p:nvPr>
        </p:nvSpPr>
        <p:spPr/>
        <p:txBody>
          <a:bodyPr/>
          <a:lstStyle/>
          <a:p>
            <a:fld id="{2FA34CCA-79F4-4BB0-AC39-18FE55B30B18}" type="slidenum">
              <a:rPr lang="it-IT" smtClean="0"/>
              <a:t>15</a:t>
            </a:fld>
            <a:endParaRPr lang="it-IT"/>
          </a:p>
        </p:txBody>
      </p:sp>
      <p:sp>
        <p:nvSpPr>
          <p:cNvPr id="7" name="Text Box 14"/>
          <p:cNvSpPr txBox="1">
            <a:spLocks noChangeArrowheads="1"/>
          </p:cNvSpPr>
          <p:nvPr/>
        </p:nvSpPr>
        <p:spPr bwMode="auto">
          <a:xfrm>
            <a:off x="179512" y="1628800"/>
            <a:ext cx="4176713" cy="3985706"/>
          </a:xfrm>
          <a:prstGeom prst="rect">
            <a:avLst/>
          </a:prstGeom>
          <a:noFill/>
          <a:ln w="9525">
            <a:noFill/>
            <a:miter lim="800000"/>
            <a:headEnd/>
            <a:tailEnd/>
          </a:ln>
        </p:spPr>
        <p:txBody>
          <a:bodyPr>
            <a:spAutoFit/>
          </a:bodyPr>
          <a:lstStyle/>
          <a:p>
            <a:pPr algn="l" eaLnBrk="0" hangingPunct="0">
              <a:lnSpc>
                <a:spcPct val="100000"/>
              </a:lnSpc>
              <a:spcBef>
                <a:spcPct val="50000"/>
              </a:spcBef>
              <a:buClrTx/>
              <a:buSzTx/>
              <a:buFontTx/>
              <a:buNone/>
            </a:pPr>
            <a:r>
              <a:rPr lang="it-IT" sz="2200" u="none" dirty="0"/>
              <a:t>1° esperimento </a:t>
            </a:r>
          </a:p>
          <a:p>
            <a:pPr algn="l" eaLnBrk="0" hangingPunct="0">
              <a:lnSpc>
                <a:spcPct val="100000"/>
              </a:lnSpc>
              <a:spcBef>
                <a:spcPct val="50000"/>
              </a:spcBef>
              <a:buClrTx/>
              <a:buSzTx/>
            </a:pPr>
            <a:r>
              <a:rPr lang="it-IT" sz="2200" u="none" dirty="0"/>
              <a:t> </a:t>
            </a:r>
            <a:r>
              <a:rPr lang="it-IT" sz="2200" dirty="0"/>
              <a:t>scopo</a:t>
            </a:r>
            <a:r>
              <a:rPr lang="it-IT" sz="2200" u="none" dirty="0"/>
              <a:t>: </a:t>
            </a:r>
            <a:r>
              <a:rPr lang="it-IT" sz="2200" b="1" u="none" dirty="0"/>
              <a:t>indurre climi sociali </a:t>
            </a:r>
            <a:r>
              <a:rPr lang="it-IT" sz="2200" u="none" dirty="0"/>
              <a:t>ed </a:t>
            </a:r>
            <a:r>
              <a:rPr lang="it-IT" sz="2200" b="1" u="none" dirty="0"/>
              <a:t>esaminare gli effetti di 2 stili di leadership </a:t>
            </a:r>
            <a:r>
              <a:rPr lang="it-IT" sz="2200" u="none" dirty="0"/>
              <a:t>(</a:t>
            </a:r>
            <a:r>
              <a:rPr lang="it-IT" sz="2200" i="1" u="none" dirty="0"/>
              <a:t>democratica</a:t>
            </a:r>
            <a:r>
              <a:rPr lang="it-IT" sz="2200" u="none" dirty="0"/>
              <a:t> vs. </a:t>
            </a:r>
            <a:r>
              <a:rPr lang="it-IT" sz="2200" i="1" u="none" dirty="0"/>
              <a:t>autoritaria</a:t>
            </a:r>
            <a:r>
              <a:rPr lang="it-IT" sz="2200" u="none" dirty="0"/>
              <a:t>) su dei ragazzini</a:t>
            </a:r>
          </a:p>
          <a:p>
            <a:pPr algn="l" eaLnBrk="0" hangingPunct="0">
              <a:lnSpc>
                <a:spcPct val="100000"/>
              </a:lnSpc>
              <a:spcBef>
                <a:spcPct val="50000"/>
              </a:spcBef>
              <a:buClrTx/>
              <a:buSzTx/>
            </a:pPr>
            <a:r>
              <a:rPr lang="it-IT" sz="2200" u="none" dirty="0"/>
              <a:t> </a:t>
            </a:r>
            <a:r>
              <a:rPr lang="it-IT" sz="2200" dirty="0"/>
              <a:t>soggetti</a:t>
            </a:r>
            <a:r>
              <a:rPr lang="it-IT" sz="2200" u="none" dirty="0"/>
              <a:t>: 2 gruppi costituiti ognuno da 5 ragazzini di 10-11 anni</a:t>
            </a:r>
          </a:p>
          <a:p>
            <a:pPr algn="l" eaLnBrk="0" hangingPunct="0">
              <a:lnSpc>
                <a:spcPct val="100000"/>
              </a:lnSpc>
              <a:spcBef>
                <a:spcPct val="50000"/>
              </a:spcBef>
              <a:buClrTx/>
              <a:buSzTx/>
            </a:pPr>
            <a:r>
              <a:rPr lang="it-IT" sz="2200" u="none" dirty="0"/>
              <a:t> </a:t>
            </a:r>
            <a:r>
              <a:rPr lang="it-IT" sz="2200" dirty="0"/>
              <a:t>compito</a:t>
            </a:r>
            <a:r>
              <a:rPr lang="it-IT" sz="2200" u="none" dirty="0"/>
              <a:t>: costruire maschere teatrali</a:t>
            </a:r>
          </a:p>
        </p:txBody>
      </p:sp>
      <p:sp>
        <p:nvSpPr>
          <p:cNvPr id="8" name="Text Box 15"/>
          <p:cNvSpPr txBox="1">
            <a:spLocks noChangeArrowheads="1"/>
          </p:cNvSpPr>
          <p:nvPr/>
        </p:nvSpPr>
        <p:spPr bwMode="auto">
          <a:xfrm>
            <a:off x="4572000" y="836712"/>
            <a:ext cx="4572000" cy="5847755"/>
          </a:xfrm>
          <a:prstGeom prst="rect">
            <a:avLst/>
          </a:prstGeom>
          <a:noFill/>
          <a:ln w="9525">
            <a:noFill/>
            <a:miter lim="800000"/>
            <a:headEnd/>
            <a:tailEnd/>
          </a:ln>
        </p:spPr>
        <p:txBody>
          <a:bodyPr>
            <a:spAutoFit/>
          </a:bodyPr>
          <a:lstStyle/>
          <a:p>
            <a:pPr algn="l" eaLnBrk="0" hangingPunct="0">
              <a:lnSpc>
                <a:spcPct val="100000"/>
              </a:lnSpc>
              <a:spcBef>
                <a:spcPct val="50000"/>
              </a:spcBef>
              <a:buClrTx/>
              <a:buSzTx/>
              <a:buFontTx/>
              <a:buNone/>
            </a:pPr>
            <a:r>
              <a:rPr lang="it-IT" sz="2200" u="none" dirty="0">
                <a:solidFill>
                  <a:schemeClr val="tx1"/>
                </a:solidFill>
              </a:rPr>
              <a:t>2° esperimento:</a:t>
            </a:r>
          </a:p>
          <a:p>
            <a:pPr algn="l" eaLnBrk="0" hangingPunct="0">
              <a:lnSpc>
                <a:spcPct val="100000"/>
              </a:lnSpc>
              <a:spcBef>
                <a:spcPct val="50000"/>
              </a:spcBef>
              <a:buClrTx/>
              <a:buSzTx/>
            </a:pPr>
            <a:r>
              <a:rPr lang="it-IT" sz="2200" u="none" dirty="0">
                <a:solidFill>
                  <a:schemeClr val="tx1"/>
                </a:solidFill>
              </a:rPr>
              <a:t> introduzione di uno stile di leadership </a:t>
            </a:r>
            <a:r>
              <a:rPr lang="it-IT" sz="2200" i="1" u="none" dirty="0">
                <a:solidFill>
                  <a:schemeClr val="tx1"/>
                </a:solidFill>
              </a:rPr>
              <a:t>permissivo</a:t>
            </a:r>
            <a:endParaRPr lang="it-IT" sz="2200" u="none" dirty="0">
              <a:solidFill>
                <a:schemeClr val="tx1"/>
              </a:solidFill>
            </a:endParaRPr>
          </a:p>
          <a:p>
            <a:pPr algn="l" eaLnBrk="0" hangingPunct="0">
              <a:lnSpc>
                <a:spcPct val="100000"/>
              </a:lnSpc>
              <a:spcBef>
                <a:spcPct val="50000"/>
              </a:spcBef>
              <a:buClrTx/>
              <a:buSzTx/>
            </a:pPr>
            <a:r>
              <a:rPr lang="it-IT" sz="2200" u="none" dirty="0">
                <a:solidFill>
                  <a:schemeClr val="tx1"/>
                </a:solidFill>
              </a:rPr>
              <a:t> esame delle reazioni nei passaggi da uno stile </a:t>
            </a:r>
            <a:r>
              <a:rPr lang="it-IT" sz="2200" u="none" dirty="0" err="1">
                <a:solidFill>
                  <a:schemeClr val="tx1"/>
                </a:solidFill>
              </a:rPr>
              <a:t>all</a:t>
            </a:r>
            <a:r>
              <a:rPr lang="ja-JP" altLang="it-IT" sz="2200" u="none" dirty="0">
                <a:solidFill>
                  <a:schemeClr val="tx1"/>
                </a:solidFill>
              </a:rPr>
              <a:t>’</a:t>
            </a:r>
            <a:r>
              <a:rPr lang="it-IT" altLang="ja-JP" sz="2200" u="none" dirty="0">
                <a:solidFill>
                  <a:schemeClr val="tx1"/>
                </a:solidFill>
              </a:rPr>
              <a:t>altro</a:t>
            </a:r>
          </a:p>
          <a:p>
            <a:pPr algn="l" eaLnBrk="0" hangingPunct="0">
              <a:lnSpc>
                <a:spcPct val="100000"/>
              </a:lnSpc>
              <a:spcBef>
                <a:spcPct val="50000"/>
              </a:spcBef>
              <a:buClrTx/>
              <a:buSzTx/>
            </a:pPr>
            <a:r>
              <a:rPr lang="it-IT" sz="2200" u="none" dirty="0">
                <a:solidFill>
                  <a:schemeClr val="tx1"/>
                </a:solidFill>
              </a:rPr>
              <a:t> </a:t>
            </a:r>
            <a:r>
              <a:rPr lang="it-IT" sz="2200" dirty="0">
                <a:solidFill>
                  <a:schemeClr val="tx1"/>
                </a:solidFill>
              </a:rPr>
              <a:t>soggetti</a:t>
            </a:r>
            <a:r>
              <a:rPr lang="it-IT" sz="2200" u="none" dirty="0">
                <a:solidFill>
                  <a:schemeClr val="tx1"/>
                </a:solidFill>
              </a:rPr>
              <a:t>: gruppi costituiti ognuno da 5 ragazzini di 10 anni</a:t>
            </a:r>
          </a:p>
          <a:p>
            <a:pPr algn="l" eaLnBrk="0" hangingPunct="0">
              <a:lnSpc>
                <a:spcPct val="100000"/>
              </a:lnSpc>
              <a:spcBef>
                <a:spcPct val="50000"/>
              </a:spcBef>
              <a:buClrTx/>
              <a:buSzTx/>
            </a:pPr>
            <a:r>
              <a:rPr lang="it-IT" sz="2200" u="none" dirty="0">
                <a:solidFill>
                  <a:schemeClr val="tx1"/>
                </a:solidFill>
              </a:rPr>
              <a:t> </a:t>
            </a:r>
            <a:r>
              <a:rPr lang="it-IT" sz="2200" dirty="0">
                <a:solidFill>
                  <a:schemeClr val="tx1"/>
                </a:solidFill>
              </a:rPr>
              <a:t>durata</a:t>
            </a:r>
            <a:r>
              <a:rPr lang="it-IT" sz="2200" u="none" dirty="0">
                <a:solidFill>
                  <a:schemeClr val="tx1"/>
                </a:solidFill>
              </a:rPr>
              <a:t>: 5 mesi, i leader si alternavano ogni 6 settimane,</a:t>
            </a:r>
          </a:p>
          <a:p>
            <a:pPr algn="l" eaLnBrk="0" hangingPunct="0">
              <a:lnSpc>
                <a:spcPct val="100000"/>
              </a:lnSpc>
              <a:spcBef>
                <a:spcPct val="50000"/>
              </a:spcBef>
              <a:buClrTx/>
              <a:buSzTx/>
            </a:pPr>
            <a:r>
              <a:rPr lang="it-IT" sz="2200" dirty="0">
                <a:solidFill>
                  <a:schemeClr val="tx1"/>
                </a:solidFill>
              </a:rPr>
              <a:t>compito</a:t>
            </a:r>
            <a:r>
              <a:rPr lang="it-IT" sz="2200" u="none" dirty="0">
                <a:solidFill>
                  <a:schemeClr val="tx1"/>
                </a:solidFill>
              </a:rPr>
              <a:t>: varie possibili attività (maschere e modelli di </a:t>
            </a:r>
            <a:r>
              <a:rPr lang="it-IT" sz="2200" u="none" dirty="0" err="1" smtClean="0">
                <a:solidFill>
                  <a:schemeClr val="tx1"/>
                </a:solidFill>
              </a:rPr>
              <a:t>areoplani</a:t>
            </a:r>
            <a:r>
              <a:rPr lang="it-IT" sz="2200" u="none" dirty="0">
                <a:solidFill>
                  <a:schemeClr val="tx1"/>
                </a:solidFill>
              </a:rPr>
              <a:t>, sculture in sapone, pittura murale)</a:t>
            </a:r>
          </a:p>
          <a:p>
            <a:pPr algn="l" eaLnBrk="0" hangingPunct="0">
              <a:lnSpc>
                <a:spcPct val="100000"/>
              </a:lnSpc>
              <a:spcBef>
                <a:spcPct val="50000"/>
              </a:spcBef>
              <a:buClrTx/>
              <a:buSzTx/>
            </a:pPr>
            <a:r>
              <a:rPr lang="it-IT" sz="2200" u="none" dirty="0">
                <a:solidFill>
                  <a:schemeClr val="tx1"/>
                </a:solidFill>
              </a:rPr>
              <a:t>Ogni gruppo sperimentava le tre leadership</a:t>
            </a:r>
          </a:p>
        </p:txBody>
      </p:sp>
      <p:sp>
        <p:nvSpPr>
          <p:cNvPr id="9" name="Line 16"/>
          <p:cNvSpPr>
            <a:spLocks noChangeShapeType="1"/>
          </p:cNvSpPr>
          <p:nvPr/>
        </p:nvSpPr>
        <p:spPr bwMode="auto">
          <a:xfrm>
            <a:off x="4427538" y="2276475"/>
            <a:ext cx="0" cy="3887788"/>
          </a:xfrm>
          <a:prstGeom prst="line">
            <a:avLst/>
          </a:prstGeom>
          <a:noFill/>
          <a:ln w="9525">
            <a:solidFill>
              <a:srgbClr val="C00000"/>
            </a:solidFill>
            <a:round/>
            <a:headEnd/>
            <a:tailEnd/>
          </a:ln>
        </p:spPr>
        <p:txBody>
          <a:bodyPr wrap="none" anchor="ctr"/>
          <a:lstStyle/>
          <a:p>
            <a:endParaRPr lang="it-IT"/>
          </a:p>
        </p:txBody>
      </p:sp>
    </p:spTree>
  </p:cSld>
  <p:clrMapOvr>
    <a:masterClrMapping/>
  </p:clrMapOvr>
  <p:transition>
    <p:dissolv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egnaposto numero diapositiva 3"/>
          <p:cNvSpPr>
            <a:spLocks noGrp="1"/>
          </p:cNvSpPr>
          <p:nvPr>
            <p:ph type="sldNum" sz="quarter" idx="12"/>
          </p:nvPr>
        </p:nvSpPr>
        <p:spPr/>
        <p:txBody>
          <a:bodyPr/>
          <a:lstStyle/>
          <a:p>
            <a:fld id="{2FA34CCA-79F4-4BB0-AC39-18FE55B30B18}" type="slidenum">
              <a:rPr lang="it-IT" smtClean="0"/>
              <a:t>16</a:t>
            </a:fld>
            <a:endParaRPr lang="it-IT"/>
          </a:p>
        </p:txBody>
      </p:sp>
      <p:sp>
        <p:nvSpPr>
          <p:cNvPr id="3" name="Text Box 3"/>
          <p:cNvSpPr txBox="1">
            <a:spLocks noChangeArrowheads="1"/>
          </p:cNvSpPr>
          <p:nvPr/>
        </p:nvSpPr>
        <p:spPr bwMode="auto">
          <a:xfrm>
            <a:off x="0" y="692696"/>
            <a:ext cx="9144000" cy="5616922"/>
          </a:xfrm>
          <a:prstGeom prst="rect">
            <a:avLst/>
          </a:prstGeom>
          <a:noFill/>
          <a:ln w="9525">
            <a:noFill/>
            <a:miter lim="800000"/>
            <a:headEnd/>
            <a:tailEnd/>
          </a:ln>
        </p:spPr>
        <p:txBody>
          <a:bodyPr>
            <a:spAutoFit/>
          </a:bodyPr>
          <a:lstStyle/>
          <a:p>
            <a:pPr algn="ctr" eaLnBrk="0" hangingPunct="0">
              <a:lnSpc>
                <a:spcPct val="100000"/>
              </a:lnSpc>
              <a:spcBef>
                <a:spcPct val="50000"/>
              </a:spcBef>
              <a:buClrTx/>
              <a:buSzTx/>
              <a:buFontTx/>
              <a:buNone/>
            </a:pPr>
            <a:r>
              <a:rPr lang="it-IT" sz="3300" u="sng" dirty="0">
                <a:solidFill>
                  <a:srgbClr val="C00000"/>
                </a:solidFill>
              </a:rPr>
              <a:t>Gli stili di vita di gruppo</a:t>
            </a:r>
          </a:p>
          <a:p>
            <a:pPr algn="l" eaLnBrk="0" hangingPunct="0">
              <a:lnSpc>
                <a:spcPct val="100000"/>
              </a:lnSpc>
              <a:spcBef>
                <a:spcPct val="50000"/>
              </a:spcBef>
              <a:buClrTx/>
              <a:buSzTx/>
              <a:buFontTx/>
              <a:buNone/>
            </a:pPr>
            <a:r>
              <a:rPr lang="it-IT" sz="2400" b="1" u="none" dirty="0"/>
              <a:t>  </a:t>
            </a:r>
            <a:r>
              <a:rPr lang="it-IT" sz="2600" b="1" u="none" dirty="0"/>
              <a:t>Gruppi autoritari</a:t>
            </a:r>
            <a:r>
              <a:rPr lang="it-IT" sz="2600" u="none" dirty="0"/>
              <a:t>:</a:t>
            </a:r>
          </a:p>
          <a:p>
            <a:pPr marL="179388" lvl="1" algn="l" eaLnBrk="0" hangingPunct="0">
              <a:lnSpc>
                <a:spcPct val="100000"/>
              </a:lnSpc>
              <a:spcBef>
                <a:spcPct val="50000"/>
              </a:spcBef>
              <a:buClrTx/>
              <a:buSzTx/>
              <a:buFont typeface="Arial" pitchFamily="34" charset="0"/>
              <a:buChar char="•"/>
            </a:pPr>
            <a:r>
              <a:rPr lang="ja-JP" altLang="it-IT" sz="2600" u="none" dirty="0" smtClean="0">
                <a:solidFill>
                  <a:srgbClr val="C00000"/>
                </a:solidFill>
              </a:rPr>
              <a:t>“</a:t>
            </a:r>
            <a:r>
              <a:rPr lang="it-IT" altLang="ja-JP" sz="2600" u="none" dirty="0">
                <a:solidFill>
                  <a:srgbClr val="C00000"/>
                </a:solidFill>
              </a:rPr>
              <a:t>autocrazia apatica</a:t>
            </a:r>
            <a:r>
              <a:rPr lang="ja-JP" altLang="it-IT" sz="2600" u="none" dirty="0">
                <a:solidFill>
                  <a:srgbClr val="C00000"/>
                </a:solidFill>
              </a:rPr>
              <a:t>”</a:t>
            </a:r>
            <a:r>
              <a:rPr lang="it-IT" altLang="ja-JP" sz="2600" u="none" dirty="0"/>
              <a:t>: incapacità d</a:t>
            </a:r>
            <a:r>
              <a:rPr lang="ja-JP" altLang="it-IT" sz="2600" u="none" dirty="0"/>
              <a:t>’</a:t>
            </a:r>
            <a:r>
              <a:rPr lang="it-IT" altLang="ja-JP" sz="2600" u="none" dirty="0"/>
              <a:t>iniziativa </a:t>
            </a:r>
            <a:r>
              <a:rPr lang="it-IT" altLang="ja-JP" sz="2600" u="none" dirty="0" err="1"/>
              <a:t>all</a:t>
            </a:r>
            <a:r>
              <a:rPr lang="ja-JP" altLang="it-IT" sz="2600" u="none" dirty="0"/>
              <a:t>’</a:t>
            </a:r>
            <a:r>
              <a:rPr lang="it-IT" altLang="ja-JP" sz="2600" u="none" dirty="0"/>
              <a:t>attività di gruppo</a:t>
            </a:r>
          </a:p>
          <a:p>
            <a:pPr marL="179388" lvl="1" algn="l" eaLnBrk="0" hangingPunct="0">
              <a:lnSpc>
                <a:spcPct val="100000"/>
              </a:lnSpc>
              <a:spcBef>
                <a:spcPct val="50000"/>
              </a:spcBef>
              <a:buClrTx/>
              <a:buSzTx/>
              <a:buFont typeface="Arial" pitchFamily="34" charset="0"/>
              <a:buChar char="•"/>
            </a:pPr>
            <a:r>
              <a:rPr lang="ja-JP" altLang="it-IT" sz="2600" u="none" dirty="0" smtClean="0">
                <a:solidFill>
                  <a:srgbClr val="C00000"/>
                </a:solidFill>
              </a:rPr>
              <a:t>“</a:t>
            </a:r>
            <a:r>
              <a:rPr lang="it-IT" altLang="ja-JP" sz="2600" u="none" dirty="0">
                <a:solidFill>
                  <a:srgbClr val="C00000"/>
                </a:solidFill>
              </a:rPr>
              <a:t>autocrazia aggressiva</a:t>
            </a:r>
            <a:r>
              <a:rPr lang="ja-JP" altLang="it-IT" sz="2600" u="none" dirty="0">
                <a:solidFill>
                  <a:srgbClr val="C00000"/>
                </a:solidFill>
              </a:rPr>
              <a:t>”</a:t>
            </a:r>
            <a:r>
              <a:rPr lang="it-IT" altLang="ja-JP" sz="2600" u="none" dirty="0"/>
              <a:t>: frustrazione e aggressività rivolta verso il leader</a:t>
            </a:r>
          </a:p>
          <a:p>
            <a:pPr marL="179388" lvl="1" algn="l" eaLnBrk="0" hangingPunct="0">
              <a:lnSpc>
                <a:spcPct val="100000"/>
              </a:lnSpc>
              <a:spcBef>
                <a:spcPct val="50000"/>
              </a:spcBef>
              <a:buClrTx/>
              <a:buSzTx/>
              <a:buFont typeface="Arial" pitchFamily="34" charset="0"/>
              <a:buChar char="•"/>
            </a:pPr>
            <a:r>
              <a:rPr lang="it-IT" sz="2600" u="none" dirty="0"/>
              <a:t> maggiore dipendenza dal leader</a:t>
            </a:r>
          </a:p>
          <a:p>
            <a:pPr marL="179388" lvl="1" algn="l" eaLnBrk="0" hangingPunct="0">
              <a:lnSpc>
                <a:spcPct val="100000"/>
              </a:lnSpc>
              <a:spcBef>
                <a:spcPct val="50000"/>
              </a:spcBef>
              <a:buClrTx/>
              <a:buSzTx/>
              <a:buFont typeface="Arial" pitchFamily="34" charset="0"/>
              <a:buChar char="•"/>
            </a:pPr>
            <a:r>
              <a:rPr lang="it-IT" sz="2600" u="none" dirty="0"/>
              <a:t> maggiori richiesta di attenzione rivolte al leader</a:t>
            </a:r>
          </a:p>
          <a:p>
            <a:pPr marL="179388" lvl="1" algn="l" eaLnBrk="0" hangingPunct="0">
              <a:lnSpc>
                <a:spcPct val="100000"/>
              </a:lnSpc>
              <a:spcBef>
                <a:spcPct val="50000"/>
              </a:spcBef>
              <a:buClrTx/>
              <a:buSzTx/>
              <a:buFont typeface="Arial" pitchFamily="34" charset="0"/>
              <a:buChar char="•"/>
            </a:pPr>
            <a:r>
              <a:rPr lang="it-IT" sz="2600" u="none" dirty="0"/>
              <a:t>differenze di status molto accentuate (leader vs. soggetti)</a:t>
            </a:r>
          </a:p>
          <a:p>
            <a:pPr marL="179388" lvl="1" algn="l" eaLnBrk="0" hangingPunct="0">
              <a:lnSpc>
                <a:spcPct val="100000"/>
              </a:lnSpc>
              <a:spcBef>
                <a:spcPct val="50000"/>
              </a:spcBef>
              <a:buClrTx/>
              <a:buSzTx/>
              <a:buFont typeface="Arial" pitchFamily="34" charset="0"/>
              <a:buChar char="•"/>
            </a:pPr>
            <a:r>
              <a:rPr lang="it-IT" sz="2600" u="none" dirty="0"/>
              <a:t>costituzione di sottogruppi (coppie soggetto-leader)</a:t>
            </a:r>
          </a:p>
          <a:p>
            <a:pPr marL="179388" lvl="1" algn="l" eaLnBrk="0" hangingPunct="0">
              <a:lnSpc>
                <a:spcPct val="100000"/>
              </a:lnSpc>
              <a:spcBef>
                <a:spcPct val="50000"/>
              </a:spcBef>
              <a:buClrTx/>
              <a:buSzTx/>
              <a:buFontTx/>
              <a:buNone/>
            </a:pPr>
            <a:endParaRPr lang="it-IT" u="none" dirty="0">
              <a:solidFill>
                <a:srgbClr val="FFFFFF"/>
              </a:solidFill>
            </a:endParaRPr>
          </a:p>
        </p:txBody>
      </p:sp>
    </p:spTree>
  </p:cSld>
  <p:clrMapOvr>
    <a:masterClrMapping/>
  </p:clrMapOvr>
  <p:transition>
    <p:dissolv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egnaposto numero diapositiva 3"/>
          <p:cNvSpPr>
            <a:spLocks noGrp="1"/>
          </p:cNvSpPr>
          <p:nvPr>
            <p:ph type="sldNum" sz="quarter" idx="12"/>
          </p:nvPr>
        </p:nvSpPr>
        <p:spPr/>
        <p:txBody>
          <a:bodyPr/>
          <a:lstStyle/>
          <a:p>
            <a:fld id="{2FA34CCA-79F4-4BB0-AC39-18FE55B30B18}" type="slidenum">
              <a:rPr lang="it-IT" smtClean="0"/>
              <a:t>17</a:t>
            </a:fld>
            <a:endParaRPr lang="it-IT"/>
          </a:p>
        </p:txBody>
      </p:sp>
      <p:sp>
        <p:nvSpPr>
          <p:cNvPr id="3" name="Text Box 2"/>
          <p:cNvSpPr txBox="1">
            <a:spLocks noChangeArrowheads="1"/>
          </p:cNvSpPr>
          <p:nvPr/>
        </p:nvSpPr>
        <p:spPr bwMode="auto">
          <a:xfrm>
            <a:off x="228600" y="908720"/>
            <a:ext cx="8610600" cy="5432256"/>
          </a:xfrm>
          <a:prstGeom prst="rect">
            <a:avLst/>
          </a:prstGeom>
          <a:noFill/>
          <a:ln w="9525">
            <a:noFill/>
            <a:miter lim="800000"/>
            <a:headEnd/>
            <a:tailEnd/>
          </a:ln>
        </p:spPr>
        <p:txBody>
          <a:bodyPr wrap="square">
            <a:spAutoFit/>
          </a:bodyPr>
          <a:lstStyle/>
          <a:p>
            <a:pPr algn="l" eaLnBrk="0" hangingPunct="0">
              <a:lnSpc>
                <a:spcPct val="100000"/>
              </a:lnSpc>
              <a:spcBef>
                <a:spcPct val="50000"/>
              </a:spcBef>
              <a:buClrTx/>
              <a:buSzTx/>
              <a:buFontTx/>
              <a:buNone/>
            </a:pPr>
            <a:r>
              <a:rPr lang="it-IT" sz="2600" b="1" u="none" dirty="0">
                <a:solidFill>
                  <a:schemeClr val="tx1"/>
                </a:solidFill>
              </a:rPr>
              <a:t>Gruppo democratico</a:t>
            </a:r>
            <a:r>
              <a:rPr lang="it-IT" sz="2600" u="none" dirty="0">
                <a:solidFill>
                  <a:schemeClr val="tx1"/>
                </a:solidFill>
              </a:rPr>
              <a:t>:</a:t>
            </a:r>
          </a:p>
          <a:p>
            <a:pPr lvl="1" algn="l" eaLnBrk="0" hangingPunct="0">
              <a:lnSpc>
                <a:spcPct val="100000"/>
              </a:lnSpc>
              <a:spcBef>
                <a:spcPts val="600"/>
              </a:spcBef>
              <a:buClrTx/>
              <a:buSzTx/>
              <a:buFont typeface="Arial" pitchFamily="34" charset="0"/>
              <a:buChar char="•"/>
            </a:pPr>
            <a:r>
              <a:rPr lang="it-IT" sz="2600" u="none" dirty="0">
                <a:solidFill>
                  <a:schemeClr val="tx1"/>
                </a:solidFill>
              </a:rPr>
              <a:t> differenze di status meno evidenti</a:t>
            </a:r>
          </a:p>
          <a:p>
            <a:pPr lvl="1" algn="l" eaLnBrk="0" hangingPunct="0">
              <a:lnSpc>
                <a:spcPct val="100000"/>
              </a:lnSpc>
              <a:spcBef>
                <a:spcPts val="600"/>
              </a:spcBef>
              <a:buClrTx/>
              <a:buSzTx/>
              <a:buFont typeface="Arial" pitchFamily="34" charset="0"/>
              <a:buChar char="•"/>
            </a:pPr>
            <a:r>
              <a:rPr lang="it-IT" sz="2600" u="none" dirty="0">
                <a:solidFill>
                  <a:schemeClr val="tx1"/>
                </a:solidFill>
              </a:rPr>
              <a:t> approcci personali con il leader</a:t>
            </a:r>
          </a:p>
          <a:p>
            <a:pPr lvl="1" algn="l" eaLnBrk="0" hangingPunct="0">
              <a:lnSpc>
                <a:spcPct val="100000"/>
              </a:lnSpc>
              <a:spcBef>
                <a:spcPts val="600"/>
              </a:spcBef>
              <a:buClrTx/>
              <a:buSzTx/>
              <a:buFont typeface="Arial" pitchFamily="34" charset="0"/>
              <a:buChar char="•"/>
            </a:pPr>
            <a:r>
              <a:rPr lang="it-IT" sz="2600" u="none" dirty="0">
                <a:solidFill>
                  <a:schemeClr val="tx1"/>
                </a:solidFill>
              </a:rPr>
              <a:t>formazione di sottogruppi meno rigida</a:t>
            </a:r>
          </a:p>
          <a:p>
            <a:pPr lvl="1" algn="l" eaLnBrk="0" hangingPunct="0">
              <a:lnSpc>
                <a:spcPct val="100000"/>
              </a:lnSpc>
              <a:spcBef>
                <a:spcPts val="600"/>
              </a:spcBef>
              <a:buClrTx/>
              <a:buSzTx/>
              <a:buFont typeface="Arial" pitchFamily="34" charset="0"/>
              <a:buChar char="•"/>
            </a:pPr>
            <a:r>
              <a:rPr lang="it-IT" sz="2600" u="none" dirty="0">
                <a:solidFill>
                  <a:schemeClr val="tx1"/>
                </a:solidFill>
              </a:rPr>
              <a:t> tempo trascorso assieme maggiore</a:t>
            </a:r>
          </a:p>
          <a:p>
            <a:pPr lvl="1" algn="l" eaLnBrk="0" hangingPunct="0">
              <a:lnSpc>
                <a:spcPct val="100000"/>
              </a:lnSpc>
              <a:spcBef>
                <a:spcPts val="600"/>
              </a:spcBef>
              <a:buClrTx/>
              <a:buSzTx/>
              <a:buFont typeface="Arial" pitchFamily="34" charset="0"/>
              <a:buChar char="•"/>
            </a:pPr>
            <a:r>
              <a:rPr lang="it-IT" sz="2600" u="none" dirty="0">
                <a:solidFill>
                  <a:schemeClr val="tx1"/>
                </a:solidFill>
              </a:rPr>
              <a:t>rapporti più spontanei</a:t>
            </a:r>
          </a:p>
          <a:p>
            <a:pPr lvl="1" algn="l" eaLnBrk="0" hangingPunct="0">
              <a:lnSpc>
                <a:spcPct val="100000"/>
              </a:lnSpc>
              <a:spcBef>
                <a:spcPts val="600"/>
              </a:spcBef>
              <a:buClrTx/>
              <a:buSzTx/>
              <a:buFont typeface="Arial" pitchFamily="34" charset="0"/>
              <a:buChar char="•"/>
            </a:pPr>
            <a:r>
              <a:rPr lang="it-IT" sz="2600" u="none" dirty="0">
                <a:solidFill>
                  <a:schemeClr val="tx1"/>
                </a:solidFill>
              </a:rPr>
              <a:t> più libertà nel dare suggerimenti per l</a:t>
            </a:r>
            <a:r>
              <a:rPr lang="ja-JP" altLang="it-IT" sz="2600" u="none" dirty="0">
                <a:solidFill>
                  <a:schemeClr val="tx1"/>
                </a:solidFill>
              </a:rPr>
              <a:t>’</a:t>
            </a:r>
            <a:r>
              <a:rPr lang="it-IT" altLang="ja-JP" sz="2600" u="none" dirty="0">
                <a:solidFill>
                  <a:schemeClr val="tx1"/>
                </a:solidFill>
              </a:rPr>
              <a:t>organizzazione del </a:t>
            </a:r>
            <a:r>
              <a:rPr lang="it-IT" altLang="ja-JP" sz="2600" u="none" dirty="0" smtClean="0">
                <a:solidFill>
                  <a:schemeClr val="tx1"/>
                </a:solidFill>
              </a:rPr>
              <a:t>gruppo</a:t>
            </a:r>
          </a:p>
          <a:p>
            <a:pPr lvl="1" algn="l" eaLnBrk="0" hangingPunct="0">
              <a:lnSpc>
                <a:spcPct val="100000"/>
              </a:lnSpc>
              <a:spcBef>
                <a:spcPts val="600"/>
              </a:spcBef>
              <a:buClrTx/>
              <a:buSzTx/>
              <a:buFont typeface="Arial" pitchFamily="34" charset="0"/>
              <a:buChar char="•"/>
            </a:pPr>
            <a:endParaRPr lang="it-IT" sz="2600" b="1" u="none" dirty="0">
              <a:solidFill>
                <a:schemeClr val="tx1"/>
              </a:solidFill>
            </a:endParaRPr>
          </a:p>
          <a:p>
            <a:pPr algn="l" eaLnBrk="0" hangingPunct="0">
              <a:lnSpc>
                <a:spcPct val="100000"/>
              </a:lnSpc>
              <a:spcBef>
                <a:spcPct val="50000"/>
              </a:spcBef>
              <a:buClrTx/>
              <a:buSzTx/>
              <a:buFontTx/>
              <a:buNone/>
            </a:pPr>
            <a:r>
              <a:rPr lang="it-IT" sz="2600" b="1" u="none" dirty="0">
                <a:solidFill>
                  <a:schemeClr val="tx1"/>
                </a:solidFill>
              </a:rPr>
              <a:t>Gruppo permissivo</a:t>
            </a:r>
            <a:r>
              <a:rPr lang="it-IT" sz="2600" u="none" dirty="0">
                <a:solidFill>
                  <a:schemeClr val="tx1"/>
                </a:solidFill>
              </a:rPr>
              <a:t>:</a:t>
            </a:r>
          </a:p>
          <a:p>
            <a:pPr lvl="1" algn="l" eaLnBrk="0" hangingPunct="0">
              <a:lnSpc>
                <a:spcPct val="100000"/>
              </a:lnSpc>
              <a:spcBef>
                <a:spcPct val="50000"/>
              </a:spcBef>
              <a:buClrTx/>
              <a:buSzTx/>
              <a:buFont typeface="Arial" pitchFamily="34" charset="0"/>
              <a:buChar char="•"/>
            </a:pPr>
            <a:r>
              <a:rPr lang="it-IT" sz="2600" u="none" dirty="0">
                <a:solidFill>
                  <a:schemeClr val="tx1"/>
                </a:solidFill>
              </a:rPr>
              <a:t> maggiori richieste di informazioni</a:t>
            </a:r>
          </a:p>
        </p:txBody>
      </p:sp>
    </p:spTree>
  </p:cSld>
  <p:clrMapOvr>
    <a:masterClrMapping/>
  </p:clrMapOvr>
  <p:transition>
    <p:dissolv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egnaposto numero diapositiva 3"/>
          <p:cNvSpPr>
            <a:spLocks noGrp="1"/>
          </p:cNvSpPr>
          <p:nvPr>
            <p:ph type="sldNum" sz="quarter" idx="12"/>
          </p:nvPr>
        </p:nvSpPr>
        <p:spPr/>
        <p:txBody>
          <a:bodyPr/>
          <a:lstStyle/>
          <a:p>
            <a:fld id="{2FA34CCA-79F4-4BB0-AC39-18FE55B30B18}" type="slidenum">
              <a:rPr lang="it-IT" smtClean="0"/>
              <a:t>18</a:t>
            </a:fld>
            <a:endParaRPr lang="it-IT"/>
          </a:p>
        </p:txBody>
      </p:sp>
      <p:sp>
        <p:nvSpPr>
          <p:cNvPr id="3" name="Text Box 2"/>
          <p:cNvSpPr txBox="1">
            <a:spLocks noChangeArrowheads="1"/>
          </p:cNvSpPr>
          <p:nvPr/>
        </p:nvSpPr>
        <p:spPr bwMode="auto">
          <a:xfrm>
            <a:off x="179388" y="764704"/>
            <a:ext cx="8785225" cy="4801314"/>
          </a:xfrm>
          <a:prstGeom prst="rect">
            <a:avLst/>
          </a:prstGeom>
          <a:noFill/>
          <a:ln w="9525">
            <a:noFill/>
            <a:miter lim="800000"/>
            <a:headEnd/>
            <a:tailEnd/>
          </a:ln>
        </p:spPr>
        <p:txBody>
          <a:bodyPr wrap="square">
            <a:spAutoFit/>
          </a:bodyPr>
          <a:lstStyle/>
          <a:p>
            <a:pPr algn="ctr" eaLnBrk="0" hangingPunct="0">
              <a:lnSpc>
                <a:spcPct val="100000"/>
              </a:lnSpc>
              <a:spcBef>
                <a:spcPct val="50000"/>
              </a:spcBef>
              <a:buClrTx/>
              <a:buSzTx/>
              <a:buFontTx/>
              <a:buNone/>
            </a:pPr>
            <a:r>
              <a:rPr lang="it-IT" sz="3300" u="sng" dirty="0">
                <a:solidFill>
                  <a:srgbClr val="C00000"/>
                </a:solidFill>
              </a:rPr>
              <a:t>Relazioni fra i membri dei gruppi</a:t>
            </a:r>
          </a:p>
          <a:p>
            <a:pPr algn="l" eaLnBrk="0" hangingPunct="0">
              <a:lnSpc>
                <a:spcPct val="100000"/>
              </a:lnSpc>
              <a:spcBef>
                <a:spcPct val="50000"/>
              </a:spcBef>
              <a:buClrTx/>
              <a:buSzTx/>
              <a:buFontTx/>
              <a:buNone/>
            </a:pPr>
            <a:r>
              <a:rPr lang="it-IT" sz="2600" u="none" dirty="0">
                <a:solidFill>
                  <a:srgbClr val="C00000"/>
                </a:solidFill>
              </a:rPr>
              <a:t>Aggressività: </a:t>
            </a:r>
          </a:p>
          <a:p>
            <a:pPr algn="l" eaLnBrk="0" hangingPunct="0">
              <a:lnSpc>
                <a:spcPct val="100000"/>
              </a:lnSpc>
              <a:spcBef>
                <a:spcPct val="50000"/>
              </a:spcBef>
              <a:buClrTx/>
              <a:buSzTx/>
            </a:pPr>
            <a:r>
              <a:rPr lang="it-IT" sz="2600" u="none" dirty="0"/>
              <a:t> più frequente nei gruppi autocratici</a:t>
            </a:r>
          </a:p>
          <a:p>
            <a:pPr algn="l" eaLnBrk="0" hangingPunct="0">
              <a:lnSpc>
                <a:spcPct val="100000"/>
              </a:lnSpc>
              <a:spcBef>
                <a:spcPct val="50000"/>
              </a:spcBef>
              <a:buClrTx/>
              <a:buSzTx/>
            </a:pPr>
            <a:r>
              <a:rPr lang="it-IT" sz="2600" u="none" dirty="0"/>
              <a:t> nei gruppi democratici, i soggetti la rivolgono verso gli altri gruppi per evitare tensioni interne</a:t>
            </a:r>
          </a:p>
          <a:p>
            <a:pPr algn="l" eaLnBrk="0" hangingPunct="0">
              <a:lnSpc>
                <a:spcPct val="100000"/>
              </a:lnSpc>
              <a:spcBef>
                <a:spcPct val="50000"/>
              </a:spcBef>
              <a:buClrTx/>
              <a:buSzTx/>
              <a:buFontTx/>
              <a:buNone/>
            </a:pPr>
            <a:endParaRPr lang="it-IT" sz="2600" dirty="0"/>
          </a:p>
          <a:p>
            <a:pPr algn="l" eaLnBrk="0" hangingPunct="0">
              <a:lnSpc>
                <a:spcPct val="100000"/>
              </a:lnSpc>
              <a:spcBef>
                <a:spcPct val="50000"/>
              </a:spcBef>
              <a:buClrTx/>
              <a:buSzTx/>
              <a:buFontTx/>
              <a:buNone/>
            </a:pPr>
            <a:r>
              <a:rPr lang="it-IT" sz="2600" u="none" dirty="0">
                <a:sym typeface="Symbol" pitchFamily="18" charset="2"/>
              </a:rPr>
              <a:t>In relazione al tipo di linguaggio utilizzato (</a:t>
            </a:r>
            <a:r>
              <a:rPr lang="ja-JP" altLang="it-IT" sz="2600" u="none" dirty="0">
                <a:sym typeface="Symbol" pitchFamily="18" charset="2"/>
              </a:rPr>
              <a:t>“</a:t>
            </a:r>
            <a:r>
              <a:rPr lang="it-IT" altLang="ja-JP" sz="2600" u="none" dirty="0">
                <a:sym typeface="Symbol" pitchFamily="18" charset="2"/>
              </a:rPr>
              <a:t>io</a:t>
            </a:r>
            <a:r>
              <a:rPr lang="ja-JP" altLang="it-IT" sz="2600" u="none" dirty="0">
                <a:sym typeface="Symbol" pitchFamily="18" charset="2"/>
              </a:rPr>
              <a:t>”</a:t>
            </a:r>
            <a:r>
              <a:rPr lang="it-IT" altLang="ja-JP" sz="2600" u="none" dirty="0">
                <a:sym typeface="Symbol" pitchFamily="18" charset="2"/>
              </a:rPr>
              <a:t> vs. </a:t>
            </a:r>
            <a:r>
              <a:rPr lang="ja-JP" altLang="it-IT" sz="2600" u="none" dirty="0">
                <a:sym typeface="Symbol" pitchFamily="18" charset="2"/>
              </a:rPr>
              <a:t>“</a:t>
            </a:r>
            <a:r>
              <a:rPr lang="it-IT" altLang="ja-JP" sz="2600" u="none" dirty="0">
                <a:sym typeface="Symbol" pitchFamily="18" charset="2"/>
              </a:rPr>
              <a:t>noi</a:t>
            </a:r>
            <a:r>
              <a:rPr lang="ja-JP" altLang="it-IT" sz="2600" u="none" dirty="0">
                <a:sym typeface="Symbol" pitchFamily="18" charset="2"/>
              </a:rPr>
              <a:t>”</a:t>
            </a:r>
            <a:r>
              <a:rPr lang="it-IT" altLang="ja-JP" sz="2600" u="none" dirty="0">
                <a:sym typeface="Symbol" pitchFamily="18" charset="2"/>
              </a:rPr>
              <a:t>) emerge un differente </a:t>
            </a:r>
            <a:r>
              <a:rPr lang="it-IT" altLang="ja-JP" sz="2600" u="none" dirty="0">
                <a:solidFill>
                  <a:srgbClr val="C00000"/>
                </a:solidFill>
                <a:sym typeface="Symbol" pitchFamily="18" charset="2"/>
              </a:rPr>
              <a:t>sentimento di appartenenza</a:t>
            </a:r>
            <a:r>
              <a:rPr lang="it-IT" altLang="ja-JP" sz="2600" u="none" dirty="0">
                <a:sym typeface="Symbol" pitchFamily="18" charset="2"/>
              </a:rPr>
              <a:t>: più intenso nel gruppo democratico.</a:t>
            </a:r>
            <a:endParaRPr lang="it-IT" sz="2600" u="none" dirty="0">
              <a:sym typeface="Symbol" pitchFamily="18" charset="2"/>
            </a:endParaRPr>
          </a:p>
        </p:txBody>
      </p:sp>
    </p:spTree>
  </p:cSld>
  <p:clrMapOvr>
    <a:masterClrMapping/>
  </p:clrMapOvr>
  <p:transition>
    <p:dissolv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egnaposto numero diapositiva 3"/>
          <p:cNvSpPr>
            <a:spLocks noGrp="1"/>
          </p:cNvSpPr>
          <p:nvPr>
            <p:ph type="sldNum" sz="quarter" idx="12"/>
          </p:nvPr>
        </p:nvSpPr>
        <p:spPr/>
        <p:txBody>
          <a:bodyPr/>
          <a:lstStyle/>
          <a:p>
            <a:fld id="{2FA34CCA-79F4-4BB0-AC39-18FE55B30B18}" type="slidenum">
              <a:rPr lang="it-IT" smtClean="0"/>
              <a:t>19</a:t>
            </a:fld>
            <a:endParaRPr lang="it-IT"/>
          </a:p>
        </p:txBody>
      </p:sp>
      <p:sp>
        <p:nvSpPr>
          <p:cNvPr id="3" name="Text Box 2"/>
          <p:cNvSpPr txBox="1">
            <a:spLocks noChangeArrowheads="1"/>
          </p:cNvSpPr>
          <p:nvPr/>
        </p:nvSpPr>
        <p:spPr bwMode="auto">
          <a:xfrm>
            <a:off x="228600" y="692696"/>
            <a:ext cx="8915400" cy="4355038"/>
          </a:xfrm>
          <a:prstGeom prst="rect">
            <a:avLst/>
          </a:prstGeom>
          <a:noFill/>
          <a:ln w="9525">
            <a:noFill/>
            <a:miter lim="800000"/>
            <a:headEnd/>
            <a:tailEnd/>
          </a:ln>
        </p:spPr>
        <p:txBody>
          <a:bodyPr wrap="square">
            <a:spAutoFit/>
          </a:bodyPr>
          <a:lstStyle/>
          <a:p>
            <a:pPr algn="ctr" eaLnBrk="0" hangingPunct="0">
              <a:lnSpc>
                <a:spcPct val="100000"/>
              </a:lnSpc>
              <a:spcBef>
                <a:spcPct val="50000"/>
              </a:spcBef>
              <a:buClrTx/>
              <a:buSzTx/>
              <a:buFontTx/>
              <a:buNone/>
            </a:pPr>
            <a:r>
              <a:rPr lang="it-IT" sz="3300" u="sng" dirty="0">
                <a:solidFill>
                  <a:srgbClr val="C00000"/>
                </a:solidFill>
              </a:rPr>
              <a:t>Differenze tra i gruppi nelle situazioni-test</a:t>
            </a:r>
          </a:p>
          <a:p>
            <a:pPr algn="l" eaLnBrk="0" hangingPunct="0">
              <a:lnSpc>
                <a:spcPct val="100000"/>
              </a:lnSpc>
              <a:spcBef>
                <a:spcPct val="50000"/>
              </a:spcBef>
              <a:buClrTx/>
              <a:buSzTx/>
              <a:buFontTx/>
              <a:buNone/>
            </a:pPr>
            <a:endParaRPr lang="it-IT" sz="2400" u="none" dirty="0">
              <a:solidFill>
                <a:srgbClr val="C00000"/>
              </a:solidFill>
            </a:endParaRPr>
          </a:p>
          <a:p>
            <a:pPr algn="l" eaLnBrk="0" hangingPunct="0">
              <a:lnSpc>
                <a:spcPct val="100000"/>
              </a:lnSpc>
              <a:spcBef>
                <a:spcPct val="50000"/>
              </a:spcBef>
              <a:buClrTx/>
              <a:buSzTx/>
              <a:buFontTx/>
              <a:buNone/>
            </a:pPr>
            <a:r>
              <a:rPr lang="it-IT" sz="2600" u="none" dirty="0">
                <a:solidFill>
                  <a:srgbClr val="C00000"/>
                </a:solidFill>
              </a:rPr>
              <a:t>Motivazione al lavoro: </a:t>
            </a:r>
          </a:p>
          <a:p>
            <a:pPr algn="l" eaLnBrk="0" hangingPunct="0">
              <a:lnSpc>
                <a:spcPct val="100000"/>
              </a:lnSpc>
              <a:spcBef>
                <a:spcPct val="50000"/>
              </a:spcBef>
              <a:buClrTx/>
              <a:buSzTx/>
              <a:buFont typeface="Arial" pitchFamily="34" charset="0"/>
              <a:buChar char="•"/>
            </a:pPr>
            <a:r>
              <a:rPr lang="it-IT" sz="2600" u="none" dirty="0"/>
              <a:t> nei </a:t>
            </a:r>
            <a:r>
              <a:rPr lang="it-IT" sz="2600" dirty="0"/>
              <a:t>gruppi autoritari</a:t>
            </a:r>
            <a:r>
              <a:rPr lang="it-IT" sz="2600" u="none" dirty="0"/>
              <a:t> è indotta dal leader: se assente nessuno lavora</a:t>
            </a:r>
          </a:p>
          <a:p>
            <a:pPr algn="l" eaLnBrk="0" hangingPunct="0">
              <a:lnSpc>
                <a:spcPct val="100000"/>
              </a:lnSpc>
              <a:spcBef>
                <a:spcPct val="50000"/>
              </a:spcBef>
              <a:buClrTx/>
              <a:buSzTx/>
              <a:buFont typeface="Arial" pitchFamily="34" charset="0"/>
              <a:buChar char="•"/>
            </a:pPr>
            <a:r>
              <a:rPr lang="it-IT" sz="2600" u="none" dirty="0"/>
              <a:t> nei </a:t>
            </a:r>
            <a:r>
              <a:rPr lang="it-IT" sz="2600" dirty="0"/>
              <a:t>gruppi democratici</a:t>
            </a:r>
            <a:r>
              <a:rPr lang="it-IT" sz="2600" u="none" dirty="0"/>
              <a:t>: la presenza o l</a:t>
            </a:r>
            <a:r>
              <a:rPr lang="ja-JP" altLang="it-IT" sz="2600" u="none" dirty="0"/>
              <a:t>’</a:t>
            </a:r>
            <a:r>
              <a:rPr lang="it-IT" altLang="ja-JP" sz="2600" u="none" dirty="0"/>
              <a:t>assenza del leader non ha rilevanza</a:t>
            </a:r>
          </a:p>
          <a:p>
            <a:pPr algn="l" eaLnBrk="0" hangingPunct="0">
              <a:lnSpc>
                <a:spcPct val="100000"/>
              </a:lnSpc>
              <a:spcBef>
                <a:spcPct val="50000"/>
              </a:spcBef>
              <a:buClrTx/>
              <a:buSzTx/>
              <a:buFont typeface="Arial" pitchFamily="34" charset="0"/>
              <a:buChar char="•"/>
            </a:pPr>
            <a:r>
              <a:rPr lang="it-IT" sz="2600" u="none" dirty="0"/>
              <a:t>nei </a:t>
            </a:r>
            <a:r>
              <a:rPr lang="it-IT" sz="2600" dirty="0"/>
              <a:t>gruppi permissivi </a:t>
            </a:r>
            <a:r>
              <a:rPr lang="it-IT" sz="2600" u="none" dirty="0"/>
              <a:t>i membri erano attivi ma improduttivi</a:t>
            </a:r>
          </a:p>
        </p:txBody>
      </p:sp>
    </p:spTree>
  </p:cSld>
  <p:clrMapOvr>
    <a:masterClrMapping/>
  </p:clrMapOvr>
  <p:transition>
    <p:dissolv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egnaposto numero diapositiva 3"/>
          <p:cNvSpPr>
            <a:spLocks noGrp="1"/>
          </p:cNvSpPr>
          <p:nvPr>
            <p:ph type="sldNum" sz="quarter" idx="12"/>
          </p:nvPr>
        </p:nvSpPr>
        <p:spPr/>
        <p:txBody>
          <a:bodyPr/>
          <a:lstStyle/>
          <a:p>
            <a:fld id="{2FA34CCA-79F4-4BB0-AC39-18FE55B30B18}" type="slidenum">
              <a:rPr lang="it-IT" smtClean="0"/>
              <a:t>2</a:t>
            </a:fld>
            <a:endParaRPr lang="it-IT"/>
          </a:p>
        </p:txBody>
      </p:sp>
      <p:sp>
        <p:nvSpPr>
          <p:cNvPr id="6" name="Segnaposto contenuto 2"/>
          <p:cNvSpPr>
            <a:spLocks noGrp="1"/>
          </p:cNvSpPr>
          <p:nvPr>
            <p:ph idx="1"/>
          </p:nvPr>
        </p:nvSpPr>
        <p:spPr>
          <a:xfrm>
            <a:off x="152400" y="1066800"/>
            <a:ext cx="8839200" cy="5334000"/>
          </a:xfrm>
        </p:spPr>
        <p:txBody>
          <a:bodyPr/>
          <a:lstStyle/>
          <a:p>
            <a:pPr algn="ctr">
              <a:buFont typeface="Wingdings" pitchFamily="2" charset="2"/>
              <a:buNone/>
            </a:pPr>
            <a:r>
              <a:rPr lang="it-IT" sz="3600" u="sng" dirty="0" smtClean="0">
                <a:solidFill>
                  <a:srgbClr val="C00000"/>
                </a:solidFill>
                <a:ea typeface="ＭＳ Ｐゴシック" pitchFamily="34" charset="-128"/>
              </a:rPr>
              <a:t>GLI ESORDI DELLA PSICOLOGIA DEI GRUPPI</a:t>
            </a:r>
          </a:p>
          <a:p>
            <a:pPr>
              <a:buFont typeface="Wingdings" pitchFamily="2" charset="2"/>
              <a:buNone/>
            </a:pPr>
            <a:endParaRPr lang="it-IT" dirty="0" smtClean="0">
              <a:ea typeface="ＭＳ Ｐゴシック" pitchFamily="34" charset="-128"/>
            </a:endParaRPr>
          </a:p>
          <a:p>
            <a:pPr>
              <a:buFont typeface="Wingdings" pitchFamily="2" charset="2"/>
              <a:buNone/>
            </a:pPr>
            <a:endParaRPr lang="it-IT" dirty="0" smtClean="0">
              <a:ea typeface="ＭＳ Ｐゴシック" pitchFamily="34" charset="-128"/>
            </a:endParaRPr>
          </a:p>
          <a:p>
            <a:pPr marL="0" indent="0" algn="ctr">
              <a:buNone/>
            </a:pPr>
            <a:r>
              <a:rPr lang="ja-JP" altLang="it-IT" dirty="0" smtClean="0">
                <a:ea typeface="ＭＳ Ｐゴシック" pitchFamily="34" charset="-128"/>
              </a:rPr>
              <a:t>“</a:t>
            </a:r>
            <a:r>
              <a:rPr lang="it-IT" altLang="ja-JP" dirty="0" smtClean="0">
                <a:ea typeface="ＭＳ Ｐゴシック" pitchFamily="34" charset="-128"/>
              </a:rPr>
              <a:t>Non esiste una psicologia dei gruppi che non sia essenzialmente e interamente una psicologia degli individui. La psicologia sociale [...] è parte della psicologia </a:t>
            </a:r>
            <a:r>
              <a:rPr lang="it-IT" altLang="ja-JP" dirty="0" err="1" smtClean="0">
                <a:ea typeface="ＭＳ Ｐゴシック" pitchFamily="34" charset="-128"/>
              </a:rPr>
              <a:t>dell</a:t>
            </a:r>
            <a:r>
              <a:rPr lang="ja-JP" altLang="it-IT" dirty="0" smtClean="0">
                <a:ea typeface="ＭＳ Ｐゴシック" pitchFamily="34" charset="-128"/>
              </a:rPr>
              <a:t>’</a:t>
            </a:r>
            <a:r>
              <a:rPr lang="it-IT" altLang="ja-JP" dirty="0" smtClean="0">
                <a:ea typeface="ＭＳ Ｐゴシック" pitchFamily="34" charset="-128"/>
              </a:rPr>
              <a:t>individuo, il cui comportamento è studiato in relazione a quelle componenti ambientali che comprendono i suoi simili</a:t>
            </a:r>
            <a:r>
              <a:rPr lang="ja-JP" altLang="it-IT" dirty="0" smtClean="0">
                <a:ea typeface="ＭＳ Ｐゴシック" pitchFamily="34" charset="-128"/>
              </a:rPr>
              <a:t>”</a:t>
            </a:r>
            <a:r>
              <a:rPr lang="it-IT" altLang="ja-JP" dirty="0" smtClean="0">
                <a:ea typeface="ＭＳ Ｐゴシック" pitchFamily="34" charset="-128"/>
              </a:rPr>
              <a:t> (</a:t>
            </a:r>
            <a:r>
              <a:rPr lang="it-IT" altLang="ja-JP" dirty="0" err="1" smtClean="0">
                <a:ea typeface="ＭＳ Ｐゴシック" pitchFamily="34" charset="-128"/>
              </a:rPr>
              <a:t>Allport</a:t>
            </a:r>
            <a:r>
              <a:rPr lang="it-IT" altLang="ja-JP" dirty="0" smtClean="0">
                <a:ea typeface="ＭＳ Ｐゴシック" pitchFamily="34" charset="-128"/>
              </a:rPr>
              <a:t>, 1924) </a:t>
            </a:r>
          </a:p>
          <a:p>
            <a:endParaRPr lang="it-IT" dirty="0" smtClean="0">
              <a:ea typeface="ＭＳ Ｐゴシック" pitchFamily="34" charset="-128"/>
            </a:endParaRPr>
          </a:p>
        </p:txBody>
      </p:sp>
    </p:spTree>
  </p:cSld>
  <p:clrMapOvr>
    <a:masterClrMapping/>
  </p:clrMapOvr>
  <p:transition>
    <p:dissolv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egnaposto numero diapositiva 3"/>
          <p:cNvSpPr>
            <a:spLocks noGrp="1"/>
          </p:cNvSpPr>
          <p:nvPr>
            <p:ph type="sldNum" sz="quarter" idx="12"/>
          </p:nvPr>
        </p:nvSpPr>
        <p:spPr/>
        <p:txBody>
          <a:bodyPr/>
          <a:lstStyle/>
          <a:p>
            <a:fld id="{2FA34CCA-79F4-4BB0-AC39-18FE55B30B18}" type="slidenum">
              <a:rPr lang="it-IT" smtClean="0"/>
              <a:t>20</a:t>
            </a:fld>
            <a:endParaRPr lang="it-IT"/>
          </a:p>
        </p:txBody>
      </p:sp>
      <p:sp>
        <p:nvSpPr>
          <p:cNvPr id="3" name="Text Box 2"/>
          <p:cNvSpPr txBox="1">
            <a:spLocks noChangeArrowheads="1"/>
          </p:cNvSpPr>
          <p:nvPr/>
        </p:nvSpPr>
        <p:spPr bwMode="auto">
          <a:xfrm>
            <a:off x="152400" y="620688"/>
            <a:ext cx="8839200" cy="6586418"/>
          </a:xfrm>
          <a:prstGeom prst="rect">
            <a:avLst/>
          </a:prstGeom>
          <a:noFill/>
          <a:ln w="9525">
            <a:noFill/>
            <a:miter lim="800000"/>
            <a:headEnd/>
            <a:tailEnd/>
          </a:ln>
        </p:spPr>
        <p:txBody>
          <a:bodyPr wrap="square">
            <a:spAutoFit/>
          </a:bodyPr>
          <a:lstStyle/>
          <a:p>
            <a:pPr algn="ctr" eaLnBrk="0" hangingPunct="0">
              <a:lnSpc>
                <a:spcPct val="100000"/>
              </a:lnSpc>
              <a:spcBef>
                <a:spcPct val="50000"/>
              </a:spcBef>
              <a:buClrTx/>
              <a:buSzTx/>
              <a:buFontTx/>
              <a:buNone/>
            </a:pPr>
            <a:r>
              <a:rPr lang="it-IT" sz="3300" u="sng" dirty="0">
                <a:solidFill>
                  <a:srgbClr val="C00000"/>
                </a:solidFill>
              </a:rPr>
              <a:t>Un confronto</a:t>
            </a:r>
          </a:p>
          <a:p>
            <a:pPr algn="l" eaLnBrk="0" hangingPunct="0">
              <a:lnSpc>
                <a:spcPct val="100000"/>
              </a:lnSpc>
              <a:spcBef>
                <a:spcPct val="50000"/>
              </a:spcBef>
              <a:buClrTx/>
              <a:buSzTx/>
              <a:buFontTx/>
              <a:buNone/>
            </a:pPr>
            <a:r>
              <a:rPr lang="it-IT" sz="2600" b="1" u="none" dirty="0">
                <a:solidFill>
                  <a:schemeClr val="tx1"/>
                </a:solidFill>
              </a:rPr>
              <a:t>Atmosfera permissiva vs democratica</a:t>
            </a:r>
          </a:p>
          <a:p>
            <a:pPr algn="l" eaLnBrk="0" hangingPunct="0">
              <a:lnSpc>
                <a:spcPct val="100000"/>
              </a:lnSpc>
              <a:spcBef>
                <a:spcPts val="600"/>
              </a:spcBef>
              <a:buClrTx/>
              <a:buSzTx/>
              <a:buFontTx/>
              <a:buChar char="-"/>
            </a:pPr>
            <a:r>
              <a:rPr lang="it-IT" sz="2400" u="none" dirty="0">
                <a:solidFill>
                  <a:schemeClr val="tx1"/>
                </a:solidFill>
              </a:rPr>
              <a:t>Membri più improduttivi e lavoro mediocre, si giocava molto </a:t>
            </a:r>
          </a:p>
          <a:p>
            <a:pPr algn="l" eaLnBrk="0" hangingPunct="0">
              <a:lnSpc>
                <a:spcPct val="100000"/>
              </a:lnSpc>
              <a:spcBef>
                <a:spcPts val="600"/>
              </a:spcBef>
              <a:buClrTx/>
              <a:buSzTx/>
              <a:buFontTx/>
              <a:buChar char="-"/>
            </a:pPr>
            <a:r>
              <a:rPr lang="it-IT" sz="2400" u="none" dirty="0">
                <a:solidFill>
                  <a:schemeClr val="tx1"/>
                </a:solidFill>
              </a:rPr>
              <a:t>I ragazzini dichiararono di preferire il leader democratico</a:t>
            </a:r>
          </a:p>
          <a:p>
            <a:pPr algn="l" eaLnBrk="0" hangingPunct="0">
              <a:lnSpc>
                <a:spcPct val="100000"/>
              </a:lnSpc>
              <a:spcBef>
                <a:spcPct val="50000"/>
              </a:spcBef>
              <a:buClrTx/>
              <a:buSzTx/>
              <a:buFontTx/>
              <a:buNone/>
            </a:pPr>
            <a:r>
              <a:rPr lang="it-IT" sz="2600" b="1" u="none" dirty="0">
                <a:solidFill>
                  <a:schemeClr val="tx1"/>
                </a:solidFill>
              </a:rPr>
              <a:t>Atmosfera autocratica vs democratica</a:t>
            </a:r>
          </a:p>
          <a:p>
            <a:pPr algn="l" eaLnBrk="0" hangingPunct="0">
              <a:lnSpc>
                <a:spcPct val="100000"/>
              </a:lnSpc>
              <a:spcBef>
                <a:spcPts val="600"/>
              </a:spcBef>
              <a:buClrTx/>
              <a:buSzTx/>
              <a:buFont typeface="Arial" pitchFamily="34" charset="0"/>
              <a:buChar char="•"/>
            </a:pPr>
            <a:r>
              <a:rPr lang="it-IT" sz="2400" u="none" dirty="0">
                <a:solidFill>
                  <a:schemeClr val="tx1"/>
                </a:solidFill>
              </a:rPr>
              <a:t>Si lavora di più nel gruppo autocratico, si è più originali in quello democratico, dove si è più motivati</a:t>
            </a:r>
          </a:p>
          <a:p>
            <a:pPr algn="l" eaLnBrk="0" hangingPunct="0">
              <a:lnSpc>
                <a:spcPct val="100000"/>
              </a:lnSpc>
              <a:spcBef>
                <a:spcPts val="600"/>
              </a:spcBef>
              <a:buClrTx/>
              <a:buSzTx/>
              <a:buFont typeface="Arial" pitchFamily="34" charset="0"/>
              <a:buChar char="•"/>
            </a:pPr>
            <a:r>
              <a:rPr lang="it-IT" sz="2400" u="none" dirty="0">
                <a:solidFill>
                  <a:schemeClr val="tx1"/>
                </a:solidFill>
              </a:rPr>
              <a:t>L</a:t>
            </a:r>
            <a:r>
              <a:rPr lang="ja-JP" altLang="it-IT" sz="2400" u="none" dirty="0">
                <a:solidFill>
                  <a:schemeClr val="tx1"/>
                </a:solidFill>
              </a:rPr>
              <a:t>’</a:t>
            </a:r>
            <a:r>
              <a:rPr lang="it-IT" altLang="ja-JP" sz="2400" u="none" dirty="0">
                <a:solidFill>
                  <a:schemeClr val="tx1"/>
                </a:solidFill>
              </a:rPr>
              <a:t>autocrazia genera ostilità e aggressione anche verso capri espiatori</a:t>
            </a:r>
          </a:p>
          <a:p>
            <a:pPr algn="l" eaLnBrk="0" hangingPunct="0">
              <a:lnSpc>
                <a:spcPct val="100000"/>
              </a:lnSpc>
              <a:spcBef>
                <a:spcPts val="600"/>
              </a:spcBef>
              <a:buClrTx/>
              <a:buSzTx/>
              <a:buFont typeface="Arial" pitchFamily="34" charset="0"/>
              <a:buChar char="•"/>
            </a:pPr>
            <a:r>
              <a:rPr lang="it-IT" sz="2400" u="none" dirty="0">
                <a:solidFill>
                  <a:schemeClr val="tx1"/>
                </a:solidFill>
              </a:rPr>
              <a:t>L</a:t>
            </a:r>
            <a:r>
              <a:rPr lang="ja-JP" altLang="it-IT" sz="2400" u="none" dirty="0">
                <a:solidFill>
                  <a:schemeClr val="tx1"/>
                </a:solidFill>
              </a:rPr>
              <a:t>’</a:t>
            </a:r>
            <a:r>
              <a:rPr lang="it-IT" altLang="ja-JP" sz="2400" u="none" dirty="0">
                <a:solidFill>
                  <a:schemeClr val="tx1"/>
                </a:solidFill>
              </a:rPr>
              <a:t>autocrazia genera scontento, vi è più dipendenza e meno individualità ma</a:t>
            </a:r>
          </a:p>
          <a:p>
            <a:pPr lvl="1" algn="l" eaLnBrk="0" hangingPunct="0">
              <a:lnSpc>
                <a:spcPct val="100000"/>
              </a:lnSpc>
              <a:spcBef>
                <a:spcPct val="50000"/>
              </a:spcBef>
              <a:buClrTx/>
              <a:buSzTx/>
            </a:pPr>
            <a:r>
              <a:rPr lang="it-IT" sz="2600" u="none" dirty="0" err="1">
                <a:solidFill>
                  <a:schemeClr val="tx1"/>
                </a:solidFill>
              </a:rPr>
              <a:t>Nell</a:t>
            </a:r>
            <a:r>
              <a:rPr lang="ja-JP" altLang="it-IT" sz="2600" u="none" dirty="0">
                <a:solidFill>
                  <a:schemeClr val="tx1"/>
                </a:solidFill>
              </a:rPr>
              <a:t>’</a:t>
            </a:r>
            <a:r>
              <a:rPr lang="it-IT" altLang="ja-JP" sz="2600" u="none" dirty="0">
                <a:solidFill>
                  <a:schemeClr val="tx1"/>
                </a:solidFill>
              </a:rPr>
              <a:t>adattamento legato al passaggio da uno stile </a:t>
            </a:r>
            <a:r>
              <a:rPr lang="it-IT" altLang="ja-JP" sz="2600" u="none" dirty="0" err="1">
                <a:solidFill>
                  <a:schemeClr val="tx1"/>
                </a:solidFill>
              </a:rPr>
              <a:t>all</a:t>
            </a:r>
            <a:r>
              <a:rPr lang="ja-JP" altLang="it-IT" sz="2600" u="none" dirty="0">
                <a:solidFill>
                  <a:schemeClr val="tx1"/>
                </a:solidFill>
              </a:rPr>
              <a:t>’</a:t>
            </a:r>
            <a:r>
              <a:rPr lang="it-IT" altLang="ja-JP" sz="2600" u="none" dirty="0">
                <a:solidFill>
                  <a:schemeClr val="tx1"/>
                </a:solidFill>
              </a:rPr>
              <a:t>altro l</a:t>
            </a:r>
            <a:r>
              <a:rPr lang="ja-JP" altLang="it-IT" sz="2600" u="none" dirty="0">
                <a:solidFill>
                  <a:schemeClr val="tx1"/>
                </a:solidFill>
              </a:rPr>
              <a:t>’</a:t>
            </a:r>
            <a:r>
              <a:rPr lang="it-IT" altLang="ja-JP" sz="2600" u="none" dirty="0">
                <a:solidFill>
                  <a:schemeClr val="tx1"/>
                </a:solidFill>
              </a:rPr>
              <a:t>adattamento </a:t>
            </a:r>
            <a:r>
              <a:rPr lang="it-IT" altLang="ja-JP" sz="2600" u="none" dirty="0" err="1">
                <a:solidFill>
                  <a:schemeClr val="tx1"/>
                </a:solidFill>
              </a:rPr>
              <a:t>all</a:t>
            </a:r>
            <a:r>
              <a:rPr lang="ja-JP" altLang="it-IT" sz="2600" u="none" dirty="0">
                <a:solidFill>
                  <a:schemeClr val="tx1"/>
                </a:solidFill>
              </a:rPr>
              <a:t>’</a:t>
            </a:r>
            <a:r>
              <a:rPr lang="it-IT" altLang="ja-JP" sz="2600" u="none" dirty="0">
                <a:solidFill>
                  <a:schemeClr val="tx1"/>
                </a:solidFill>
              </a:rPr>
              <a:t>autocrazia è più rapido che quello alla democrazia</a:t>
            </a:r>
          </a:p>
          <a:p>
            <a:pPr algn="l" eaLnBrk="0" hangingPunct="0">
              <a:lnSpc>
                <a:spcPct val="100000"/>
              </a:lnSpc>
              <a:spcBef>
                <a:spcPct val="50000"/>
              </a:spcBef>
              <a:buClrTx/>
              <a:buSzTx/>
              <a:buFontTx/>
              <a:buChar char="-"/>
            </a:pPr>
            <a:endParaRPr lang="it-IT" u="none" dirty="0">
              <a:solidFill>
                <a:srgbClr val="FFFFFF"/>
              </a:solidFill>
            </a:endParaRPr>
          </a:p>
        </p:txBody>
      </p:sp>
    </p:spTree>
  </p:cSld>
  <p:clrMapOvr>
    <a:masterClrMapping/>
  </p:clrMapOvr>
  <p:transition>
    <p:dissolve/>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egnaposto numero diapositiva 3"/>
          <p:cNvSpPr>
            <a:spLocks noGrp="1"/>
          </p:cNvSpPr>
          <p:nvPr>
            <p:ph type="sldNum" sz="quarter" idx="12"/>
          </p:nvPr>
        </p:nvSpPr>
        <p:spPr/>
        <p:txBody>
          <a:bodyPr/>
          <a:lstStyle/>
          <a:p>
            <a:fld id="{2FA34CCA-79F4-4BB0-AC39-18FE55B30B18}" type="slidenum">
              <a:rPr lang="it-IT" smtClean="0"/>
              <a:t>21</a:t>
            </a:fld>
            <a:endParaRPr lang="it-IT"/>
          </a:p>
        </p:txBody>
      </p:sp>
      <p:sp>
        <p:nvSpPr>
          <p:cNvPr id="3" name="Rectangle 2"/>
          <p:cNvSpPr txBox="1">
            <a:spLocks noChangeArrowheads="1"/>
          </p:cNvSpPr>
          <p:nvPr/>
        </p:nvSpPr>
        <p:spPr>
          <a:xfrm>
            <a:off x="152400" y="692696"/>
            <a:ext cx="8686800" cy="5631904"/>
          </a:xfrm>
          <a:prstGeom prst="rect">
            <a:avLst/>
          </a:prstGeom>
        </p:spPr>
        <p:txBody>
          <a:bodyPr vert="horz">
            <a:normAutofit fontScale="92500" lnSpcReduction="20000"/>
          </a:bodyPr>
          <a:lstStyle/>
          <a:p>
            <a:pPr marL="292100" marR="0" lvl="0" indent="-292100" algn="ctr" defTabSz="762000" rtl="0" eaLnBrk="1" fontAlgn="auto" latinLnBrk="0" hangingPunct="1">
              <a:lnSpc>
                <a:spcPct val="100000"/>
              </a:lnSpc>
              <a:spcBef>
                <a:spcPct val="50000"/>
              </a:spcBef>
              <a:spcAft>
                <a:spcPts val="0"/>
              </a:spcAft>
              <a:buClr>
                <a:schemeClr val="accent3"/>
              </a:buClr>
              <a:buSzPct val="95000"/>
              <a:buFont typeface="Wingdings" pitchFamily="2" charset="2"/>
              <a:buNone/>
              <a:tabLst/>
              <a:defRPr/>
            </a:pPr>
            <a:r>
              <a:rPr kumimoji="0" lang="it-IT" sz="3600" b="0" i="0" u="sng" strike="noStrike" kern="1200" cap="none" spc="0" normalizeH="0" baseline="0" noProof="0" dirty="0" smtClean="0">
                <a:ln>
                  <a:noFill/>
                </a:ln>
                <a:solidFill>
                  <a:schemeClr val="hlink"/>
                </a:solidFill>
                <a:effectLst/>
                <a:uLnTx/>
                <a:uFillTx/>
                <a:latin typeface="+mn-lt"/>
                <a:ea typeface="ＭＳ Ｐゴシック" pitchFamily="34" charset="-128"/>
                <a:cs typeface="Times New Roman" pitchFamily="18" charset="0"/>
              </a:rPr>
              <a:t>Approccio </a:t>
            </a:r>
            <a:r>
              <a:rPr kumimoji="0" lang="it-IT" sz="3600" b="0" i="0" u="sng" strike="noStrike" kern="1200" cap="none" spc="0" normalizeH="0" baseline="0" noProof="0" dirty="0" err="1" smtClean="0">
                <a:ln>
                  <a:noFill/>
                </a:ln>
                <a:solidFill>
                  <a:schemeClr val="hlink"/>
                </a:solidFill>
                <a:effectLst/>
                <a:uLnTx/>
                <a:uFillTx/>
                <a:latin typeface="+mn-lt"/>
                <a:ea typeface="ＭＳ Ｐゴシック" pitchFamily="34" charset="-128"/>
                <a:cs typeface="Times New Roman" pitchFamily="18" charset="0"/>
              </a:rPr>
              <a:t>situazionista</a:t>
            </a:r>
            <a:endParaRPr kumimoji="0" lang="it-IT" sz="3600" b="0" i="0" u="sng" strike="noStrike" kern="1200" cap="none" spc="0" normalizeH="0" baseline="0" noProof="0" dirty="0" smtClean="0">
              <a:ln>
                <a:noFill/>
              </a:ln>
              <a:solidFill>
                <a:schemeClr val="hlink"/>
              </a:solidFill>
              <a:effectLst/>
              <a:uLnTx/>
              <a:uFillTx/>
              <a:latin typeface="+mn-lt"/>
              <a:ea typeface="ＭＳ Ｐゴシック" pitchFamily="34" charset="-128"/>
              <a:cs typeface="Times New Roman" pitchFamily="18" charset="0"/>
            </a:endParaRPr>
          </a:p>
          <a:p>
            <a:pPr marL="292100" marR="0" lvl="0" indent="-292100" algn="ctr" defTabSz="762000" rtl="0" eaLnBrk="1" fontAlgn="auto" latinLnBrk="0" hangingPunct="1">
              <a:lnSpc>
                <a:spcPct val="100000"/>
              </a:lnSpc>
              <a:spcBef>
                <a:spcPts val="600"/>
              </a:spcBef>
              <a:spcAft>
                <a:spcPts val="0"/>
              </a:spcAft>
              <a:buClr>
                <a:schemeClr val="accent3"/>
              </a:buClr>
              <a:buSzPct val="95000"/>
              <a:buFont typeface="Wingdings" pitchFamily="2" charset="2"/>
              <a:buNone/>
              <a:tabLst/>
              <a:defRPr/>
            </a:pPr>
            <a:endParaRPr kumimoji="0" lang="it-IT" sz="2800" b="0" i="0" u="none" strike="noStrike" kern="1200" cap="none" spc="0" normalizeH="0" baseline="0" noProof="0" dirty="0" smtClean="0">
              <a:ln>
                <a:noFill/>
              </a:ln>
              <a:solidFill>
                <a:schemeClr val="hlink"/>
              </a:solidFill>
              <a:effectLst/>
              <a:uLnTx/>
              <a:uFillTx/>
              <a:latin typeface="+mn-lt"/>
              <a:ea typeface="ＭＳ Ｐゴシック" pitchFamily="34" charset="-128"/>
              <a:cs typeface="Times New Roman" pitchFamily="18" charset="0"/>
            </a:endParaRPr>
          </a:p>
          <a:p>
            <a:pPr marL="292100" marR="0" lvl="0" indent="-292100" algn="just" defTabSz="762000" rtl="0" eaLnBrk="1" fontAlgn="auto" latinLnBrk="0" hangingPunct="1">
              <a:lnSpc>
                <a:spcPct val="100000"/>
              </a:lnSpc>
              <a:spcBef>
                <a:spcPts val="1200"/>
              </a:spcBef>
              <a:spcAft>
                <a:spcPts val="0"/>
              </a:spcAft>
              <a:buClr>
                <a:schemeClr val="hlink"/>
              </a:buClr>
              <a:buSzPct val="95000"/>
              <a:buFont typeface="Wingdings" pitchFamily="2" charset="2"/>
              <a:buChar char="l"/>
              <a:tabLst/>
              <a:defRPr/>
            </a:pPr>
            <a:r>
              <a:rPr kumimoji="0" lang="it-IT" sz="2800" b="0" i="0" u="none" strike="noStrike" kern="1200" cap="none" spc="0" normalizeH="0" baseline="0" noProof="0" dirty="0" smtClean="0">
                <a:ln>
                  <a:noFill/>
                </a:ln>
                <a:solidFill>
                  <a:schemeClr val="tx1"/>
                </a:solidFill>
                <a:effectLst/>
                <a:uLnTx/>
                <a:uFillTx/>
                <a:latin typeface="+mn-lt"/>
                <a:ea typeface="ＭＳ Ｐゴシック" pitchFamily="34" charset="-128"/>
                <a:cs typeface="Times New Roman" pitchFamily="18" charset="0"/>
              </a:rPr>
              <a:t>In situazioni diverse il leader deve assolvere </a:t>
            </a:r>
            <a:r>
              <a:rPr kumimoji="0" lang="it-IT" sz="2800" b="0" i="0" u="none" strike="noStrike" kern="1200" cap="none" spc="0" normalizeH="0" baseline="0" noProof="0" dirty="0" smtClean="0">
                <a:ln>
                  <a:noFill/>
                </a:ln>
                <a:solidFill>
                  <a:schemeClr val="hlink"/>
                </a:solidFill>
                <a:effectLst/>
                <a:uLnTx/>
                <a:uFillTx/>
                <a:latin typeface="+mn-lt"/>
                <a:ea typeface="ＭＳ Ｐゴシック" pitchFamily="34" charset="-128"/>
                <a:cs typeface="Times New Roman" pitchFamily="18" charset="0"/>
              </a:rPr>
              <a:t>funzioni diverse</a:t>
            </a:r>
            <a:r>
              <a:rPr kumimoji="0" lang="it-IT" sz="2800" b="0" i="0" u="none" strike="noStrike" kern="1200" cap="none" spc="0" normalizeH="0" baseline="0" noProof="0" dirty="0" smtClean="0">
                <a:ln>
                  <a:noFill/>
                </a:ln>
                <a:solidFill>
                  <a:schemeClr val="tx1"/>
                </a:solidFill>
                <a:effectLst/>
                <a:uLnTx/>
                <a:uFillTx/>
                <a:latin typeface="+mn-lt"/>
                <a:ea typeface="ＭＳ Ｐゴシック" pitchFamily="34" charset="-128"/>
                <a:cs typeface="Times New Roman" pitchFamily="18" charset="0"/>
              </a:rPr>
              <a:t>. </a:t>
            </a:r>
          </a:p>
          <a:p>
            <a:pPr marL="692150" marR="0" lvl="1" indent="-292100" algn="just" defTabSz="762000" rtl="0" eaLnBrk="1" fontAlgn="auto" latinLnBrk="0" hangingPunct="1">
              <a:lnSpc>
                <a:spcPct val="100000"/>
              </a:lnSpc>
              <a:spcBef>
                <a:spcPct val="50000"/>
              </a:spcBef>
              <a:spcAft>
                <a:spcPts val="0"/>
              </a:spcAft>
              <a:buClr>
                <a:schemeClr val="accent1"/>
              </a:buClr>
              <a:buSzPct val="85000"/>
              <a:buFont typeface="Wingdings" pitchFamily="2" charset="2"/>
              <a:buChar char="l"/>
              <a:tabLst/>
              <a:defRPr/>
            </a:pPr>
            <a:r>
              <a:rPr kumimoji="0" lang="it-IT" sz="2800" b="0" i="0" u="none" strike="noStrike" kern="1200" cap="none" spc="0" normalizeH="0" baseline="0" noProof="0" dirty="0" smtClean="0">
                <a:ln>
                  <a:noFill/>
                </a:ln>
                <a:solidFill>
                  <a:schemeClr val="tx1"/>
                </a:solidFill>
                <a:effectLst/>
                <a:uLnTx/>
                <a:uFillTx/>
                <a:latin typeface="+mn-lt"/>
                <a:ea typeface="ＭＳ Ｐゴシック" pitchFamily="34" charset="-128"/>
                <a:cs typeface="Times New Roman" pitchFamily="18" charset="0"/>
              </a:rPr>
              <a:t>tale ruolo può quindi essere assunto da diversi membri del gruppo, caso per caso</a:t>
            </a:r>
          </a:p>
          <a:p>
            <a:pPr marL="292100" marR="0" lvl="0" indent="-292100" algn="just" defTabSz="762000" rtl="0" eaLnBrk="1" fontAlgn="auto" latinLnBrk="0" hangingPunct="1">
              <a:lnSpc>
                <a:spcPct val="100000"/>
              </a:lnSpc>
              <a:spcBef>
                <a:spcPct val="50000"/>
              </a:spcBef>
              <a:spcAft>
                <a:spcPts val="0"/>
              </a:spcAft>
              <a:buClr>
                <a:schemeClr val="hlink"/>
              </a:buClr>
              <a:buSzPct val="95000"/>
              <a:buFont typeface="Wingdings" pitchFamily="2" charset="2"/>
              <a:buNone/>
              <a:tabLst/>
              <a:defRPr/>
            </a:pPr>
            <a:endParaRPr kumimoji="0" lang="it-IT" sz="2800" b="0" i="0" u="none" strike="noStrike" kern="1200" cap="none" spc="0" normalizeH="0" baseline="0" noProof="0" dirty="0" smtClean="0">
              <a:ln>
                <a:noFill/>
              </a:ln>
              <a:solidFill>
                <a:schemeClr val="tx1"/>
              </a:solidFill>
              <a:effectLst/>
              <a:uLnTx/>
              <a:uFillTx/>
              <a:latin typeface="+mn-lt"/>
              <a:ea typeface="ＭＳ Ｐゴシック" pitchFamily="34" charset="-128"/>
              <a:cs typeface="Times New Roman" pitchFamily="18" charset="0"/>
            </a:endParaRPr>
          </a:p>
          <a:p>
            <a:pPr marL="292100" marR="0" lvl="0" indent="-292100" algn="just" defTabSz="762000" rtl="0" eaLnBrk="1" fontAlgn="auto" latinLnBrk="0" hangingPunct="1">
              <a:lnSpc>
                <a:spcPct val="100000"/>
              </a:lnSpc>
              <a:spcBef>
                <a:spcPct val="0"/>
              </a:spcBef>
              <a:spcAft>
                <a:spcPts val="0"/>
              </a:spcAft>
              <a:buClr>
                <a:schemeClr val="accent3"/>
              </a:buClr>
              <a:buSzPct val="95000"/>
              <a:buFont typeface="Wingdings" pitchFamily="2" charset="2"/>
              <a:buNone/>
              <a:tabLst/>
              <a:defRPr/>
            </a:pPr>
            <a:r>
              <a:rPr kumimoji="0" lang="it-IT" sz="2800" b="0" i="1" u="none" strike="noStrike" kern="1200" cap="none" spc="0" normalizeH="0" baseline="0" noProof="0" dirty="0" smtClean="0">
                <a:ln>
                  <a:noFill/>
                </a:ln>
                <a:solidFill>
                  <a:schemeClr val="hlink"/>
                </a:solidFill>
                <a:effectLst/>
                <a:uLnTx/>
                <a:uFillTx/>
                <a:latin typeface="+mn-lt"/>
                <a:ea typeface="ＭＳ Ｐゴシック" pitchFamily="34" charset="-128"/>
                <a:cs typeface="Times New Roman" pitchFamily="18" charset="0"/>
              </a:rPr>
              <a:t>	Esperimento di Carter e Nixon (1949):</a:t>
            </a:r>
            <a:r>
              <a:rPr kumimoji="0" lang="it-IT" sz="2800" b="0" i="0" u="none" strike="noStrike" kern="1200" cap="none" spc="0" normalizeH="0" baseline="0" noProof="0" dirty="0" smtClean="0">
                <a:ln>
                  <a:noFill/>
                </a:ln>
                <a:solidFill>
                  <a:schemeClr val="tx1"/>
                </a:solidFill>
                <a:effectLst/>
                <a:uLnTx/>
                <a:uFillTx/>
                <a:latin typeface="+mn-lt"/>
                <a:ea typeface="ＭＳ Ｐゴシック" pitchFamily="34" charset="-128"/>
                <a:cs typeface="Times New Roman" pitchFamily="18" charset="0"/>
              </a:rPr>
              <a:t> variando il tipo di compito, osservano che persone diverse emergono come leader</a:t>
            </a:r>
          </a:p>
          <a:p>
            <a:pPr marL="292100" marR="0" lvl="0" indent="-292100" algn="just" defTabSz="762000" rtl="0" eaLnBrk="1" fontAlgn="auto" latinLnBrk="0" hangingPunct="1">
              <a:lnSpc>
                <a:spcPct val="100000"/>
              </a:lnSpc>
              <a:spcBef>
                <a:spcPct val="0"/>
              </a:spcBef>
              <a:spcAft>
                <a:spcPts val="0"/>
              </a:spcAft>
              <a:buClr>
                <a:schemeClr val="accent3"/>
              </a:buClr>
              <a:buSzPct val="95000"/>
              <a:buFont typeface="Wingdings" pitchFamily="2" charset="2"/>
              <a:buNone/>
              <a:tabLst/>
              <a:defRPr/>
            </a:pPr>
            <a:endParaRPr kumimoji="0" lang="it-IT" sz="2800" b="0" i="0" u="none" strike="noStrike" kern="1200" cap="none" spc="0" normalizeH="0" baseline="0" noProof="0" dirty="0" smtClean="0">
              <a:ln>
                <a:noFill/>
              </a:ln>
              <a:solidFill>
                <a:schemeClr val="tx1"/>
              </a:solidFill>
              <a:effectLst/>
              <a:uLnTx/>
              <a:uFillTx/>
              <a:latin typeface="+mn-lt"/>
              <a:ea typeface="ＭＳ Ｐゴシック" pitchFamily="34" charset="-128"/>
              <a:cs typeface="Times New Roman" pitchFamily="18" charset="0"/>
            </a:endParaRPr>
          </a:p>
          <a:p>
            <a:pPr marL="292100" marR="0" lvl="0" indent="-292100" algn="just" defTabSz="762000" rtl="0" eaLnBrk="1" fontAlgn="auto" latinLnBrk="0" hangingPunct="1">
              <a:lnSpc>
                <a:spcPct val="100000"/>
              </a:lnSpc>
              <a:spcBef>
                <a:spcPct val="50000"/>
              </a:spcBef>
              <a:spcAft>
                <a:spcPts val="0"/>
              </a:spcAft>
              <a:buClr>
                <a:schemeClr val="hlink"/>
              </a:buClr>
              <a:buSzPct val="95000"/>
              <a:buFont typeface="Wingdings" pitchFamily="2" charset="2"/>
              <a:buChar char="l"/>
              <a:tabLst/>
              <a:defRPr/>
            </a:pPr>
            <a:r>
              <a:rPr kumimoji="0" lang="it-IT" sz="2800" b="0" i="0" u="none" strike="noStrike" kern="1200" cap="none" spc="0" normalizeH="0" baseline="0" noProof="0" dirty="0" smtClean="0">
                <a:ln>
                  <a:noFill/>
                </a:ln>
                <a:solidFill>
                  <a:schemeClr val="hlink"/>
                </a:solidFill>
                <a:effectLst/>
                <a:uLnTx/>
                <a:uFillTx/>
                <a:latin typeface="+mn-lt"/>
                <a:ea typeface="ＭＳ Ｐゴシック" pitchFamily="34" charset="-128"/>
                <a:cs typeface="Times New Roman" pitchFamily="18" charset="0"/>
              </a:rPr>
              <a:t>Fattori situazionali</a:t>
            </a:r>
            <a:r>
              <a:rPr kumimoji="0" lang="it-IT" sz="2800" b="0" i="0" u="none" strike="noStrike" kern="1200" cap="none" spc="0" normalizeH="0" baseline="0" noProof="0" dirty="0" smtClean="0">
                <a:ln>
                  <a:noFill/>
                </a:ln>
                <a:solidFill>
                  <a:schemeClr val="tx1"/>
                </a:solidFill>
                <a:effectLst/>
                <a:uLnTx/>
                <a:uFillTx/>
                <a:latin typeface="+mn-lt"/>
                <a:ea typeface="ＭＳ Ｐゴシック" pitchFamily="34" charset="-128"/>
                <a:cs typeface="Times New Roman" pitchFamily="18" charset="0"/>
              </a:rPr>
              <a:t> collegati </a:t>
            </a:r>
            <a:r>
              <a:rPr kumimoji="0" lang="it-IT" sz="2800" b="0" i="0" u="none" strike="noStrike" kern="1200" cap="none" spc="0" normalizeH="0" baseline="0" noProof="0" dirty="0" err="1" smtClean="0">
                <a:ln>
                  <a:noFill/>
                </a:ln>
                <a:solidFill>
                  <a:schemeClr val="tx1"/>
                </a:solidFill>
                <a:effectLst/>
                <a:uLnTx/>
                <a:uFillTx/>
                <a:latin typeface="+mn-lt"/>
                <a:ea typeface="ＭＳ Ｐゴシック" pitchFamily="34" charset="-128"/>
                <a:cs typeface="Times New Roman" pitchFamily="18" charset="0"/>
              </a:rPr>
              <a:t>all</a:t>
            </a:r>
            <a:r>
              <a:rPr kumimoji="0" lang="ja-JP" altLang="it-IT" sz="2800" b="0" i="0" u="none" strike="noStrike" kern="1200" cap="none" spc="0" normalizeH="0" baseline="0" noProof="0" dirty="0" smtClean="0">
                <a:ln>
                  <a:noFill/>
                </a:ln>
                <a:solidFill>
                  <a:schemeClr val="tx1"/>
                </a:solidFill>
                <a:effectLst/>
                <a:uLnTx/>
                <a:uFillTx/>
                <a:latin typeface="+mn-lt"/>
                <a:ea typeface="ＭＳ Ｐゴシック" pitchFamily="34" charset="-128"/>
                <a:cs typeface="Times New Roman" pitchFamily="18" charset="0"/>
              </a:rPr>
              <a:t>’</a:t>
            </a:r>
            <a:r>
              <a:rPr kumimoji="0" lang="it-IT" altLang="ja-JP" sz="2800" b="0" i="0" u="none" strike="noStrike" kern="1200" cap="none" spc="0" normalizeH="0" baseline="0" noProof="0" dirty="0" smtClean="0">
                <a:ln>
                  <a:noFill/>
                </a:ln>
                <a:solidFill>
                  <a:schemeClr val="tx1"/>
                </a:solidFill>
                <a:effectLst/>
                <a:uLnTx/>
                <a:uFillTx/>
                <a:latin typeface="+mn-lt"/>
                <a:ea typeface="ＭＳ Ｐゴシック" pitchFamily="34" charset="-128"/>
                <a:cs typeface="Times New Roman" pitchFamily="18" charset="0"/>
              </a:rPr>
              <a:t>emergere di un leader: </a:t>
            </a:r>
            <a:r>
              <a:rPr kumimoji="0" lang="it-IT" altLang="ja-JP" sz="2800" b="1" i="0" u="none" strike="noStrike" kern="1200" cap="none" spc="0" normalizeH="0" baseline="0" noProof="0" dirty="0" smtClean="0">
                <a:ln>
                  <a:noFill/>
                </a:ln>
                <a:solidFill>
                  <a:schemeClr val="tx1"/>
                </a:solidFill>
                <a:effectLst/>
                <a:uLnTx/>
                <a:uFillTx/>
                <a:latin typeface="+mn-lt"/>
                <a:ea typeface="ＭＳ Ｐゴシック" pitchFamily="34" charset="-128"/>
                <a:cs typeface="Times New Roman" pitchFamily="18" charset="0"/>
              </a:rPr>
              <a:t>natura del compito</a:t>
            </a:r>
            <a:r>
              <a:rPr kumimoji="0" lang="it-IT" altLang="ja-JP" sz="2800" b="0" i="0" u="none" strike="noStrike" kern="1200" cap="none" spc="0" normalizeH="0" baseline="0" noProof="0" dirty="0" smtClean="0">
                <a:ln>
                  <a:noFill/>
                </a:ln>
                <a:solidFill>
                  <a:schemeClr val="tx1"/>
                </a:solidFill>
                <a:effectLst/>
                <a:uLnTx/>
                <a:uFillTx/>
                <a:latin typeface="+mn-lt"/>
                <a:ea typeface="ＭＳ Ｐゴシック" pitchFamily="34" charset="-128"/>
                <a:cs typeface="Times New Roman" pitchFamily="18" charset="0"/>
              </a:rPr>
              <a:t>; presenza nel gruppo di un membro con </a:t>
            </a:r>
            <a:r>
              <a:rPr kumimoji="0" lang="it-IT" altLang="ja-JP" sz="2800" b="1" i="0" u="none" strike="noStrike" kern="1200" cap="none" spc="0" normalizeH="0" baseline="0" noProof="0" dirty="0" smtClean="0">
                <a:ln>
                  <a:noFill/>
                </a:ln>
                <a:solidFill>
                  <a:schemeClr val="tx1"/>
                </a:solidFill>
                <a:effectLst/>
                <a:uLnTx/>
                <a:uFillTx/>
                <a:latin typeface="+mn-lt"/>
                <a:ea typeface="ＭＳ Ｐゴシック" pitchFamily="34" charset="-128"/>
                <a:cs typeface="Times New Roman" pitchFamily="18" charset="0"/>
              </a:rPr>
              <a:t>esperienza di leader</a:t>
            </a:r>
            <a:r>
              <a:rPr kumimoji="0" lang="it-IT" altLang="ja-JP" sz="2800" b="0" i="0" u="none" strike="noStrike" kern="1200" cap="none" spc="0" normalizeH="0" baseline="0" noProof="0" dirty="0" smtClean="0">
                <a:ln>
                  <a:noFill/>
                </a:ln>
                <a:solidFill>
                  <a:schemeClr val="tx1"/>
                </a:solidFill>
                <a:effectLst/>
                <a:uLnTx/>
                <a:uFillTx/>
                <a:latin typeface="+mn-lt"/>
                <a:ea typeface="ＭＳ Ｐゴシック" pitchFamily="34" charset="-128"/>
                <a:cs typeface="Times New Roman" pitchFamily="18" charset="0"/>
              </a:rPr>
              <a:t>, </a:t>
            </a:r>
            <a:r>
              <a:rPr kumimoji="0" lang="it-IT" altLang="ja-JP" sz="2800" b="1" i="0" u="none" strike="noStrike" kern="1200" cap="none" spc="0" normalizeH="0" baseline="0" noProof="0" dirty="0" smtClean="0">
                <a:ln>
                  <a:noFill/>
                </a:ln>
                <a:solidFill>
                  <a:schemeClr val="tx1"/>
                </a:solidFill>
                <a:effectLst/>
                <a:uLnTx/>
                <a:uFillTx/>
                <a:latin typeface="+mn-lt"/>
                <a:ea typeface="ＭＳ Ｐゴシック" pitchFamily="34" charset="-128"/>
                <a:cs typeface="Times New Roman" pitchFamily="18" charset="0"/>
              </a:rPr>
              <a:t>grandezza del gruppo</a:t>
            </a:r>
            <a:r>
              <a:rPr kumimoji="0" lang="it-IT" altLang="ja-JP" sz="2800" b="0" i="0" u="none" strike="noStrike" kern="1200" cap="none" spc="0" normalizeH="0" baseline="0" noProof="0" dirty="0" smtClean="0">
                <a:ln>
                  <a:noFill/>
                </a:ln>
                <a:solidFill>
                  <a:schemeClr val="tx1"/>
                </a:solidFill>
                <a:effectLst/>
                <a:uLnTx/>
                <a:uFillTx/>
                <a:latin typeface="+mn-lt"/>
                <a:ea typeface="ＭＳ Ｐゴシック" pitchFamily="34" charset="-128"/>
                <a:cs typeface="Times New Roman" pitchFamily="18" charset="0"/>
              </a:rPr>
              <a:t>, stabilità </a:t>
            </a:r>
            <a:r>
              <a:rPr kumimoji="0" lang="it-IT" altLang="ja-JP" sz="2800" b="0" i="0" u="none" strike="noStrike" kern="1200" cap="none" spc="0" normalizeH="0" baseline="0" noProof="0" dirty="0" err="1" smtClean="0">
                <a:ln>
                  <a:noFill/>
                </a:ln>
                <a:solidFill>
                  <a:schemeClr val="tx1"/>
                </a:solidFill>
                <a:effectLst/>
                <a:uLnTx/>
                <a:uFillTx/>
                <a:latin typeface="+mn-lt"/>
                <a:ea typeface="ＭＳ Ｐゴシック" pitchFamily="34" charset="-128"/>
                <a:cs typeface="Times New Roman" pitchFamily="18" charset="0"/>
              </a:rPr>
              <a:t>ambientale…</a:t>
            </a:r>
            <a:endParaRPr kumimoji="0" lang="it-IT" sz="2800" b="0" i="0" u="none" strike="noStrike" kern="1200" cap="none" spc="0" normalizeH="0" baseline="0" noProof="0" dirty="0" smtClean="0">
              <a:ln>
                <a:noFill/>
              </a:ln>
              <a:solidFill>
                <a:schemeClr val="tx1"/>
              </a:solidFill>
              <a:effectLst/>
              <a:uLnTx/>
              <a:uFillTx/>
              <a:latin typeface="+mn-lt"/>
              <a:ea typeface="ＭＳ Ｐゴシック" pitchFamily="34" charset="-128"/>
              <a:cs typeface="Times New Roman" pitchFamily="18" charset="0"/>
            </a:endParaRPr>
          </a:p>
        </p:txBody>
      </p:sp>
    </p:spTree>
  </p:cSld>
  <p:clrMapOvr>
    <a:masterClrMapping/>
  </p:clrMapOvr>
  <p:transition>
    <p:dissolve/>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egnaposto numero diapositiva 3"/>
          <p:cNvSpPr>
            <a:spLocks noGrp="1"/>
          </p:cNvSpPr>
          <p:nvPr>
            <p:ph type="sldNum" sz="quarter" idx="12"/>
          </p:nvPr>
        </p:nvSpPr>
        <p:spPr/>
        <p:txBody>
          <a:bodyPr/>
          <a:lstStyle/>
          <a:p>
            <a:fld id="{2FA34CCA-79F4-4BB0-AC39-18FE55B30B18}" type="slidenum">
              <a:rPr lang="it-IT" smtClean="0"/>
              <a:t>22</a:t>
            </a:fld>
            <a:endParaRPr lang="it-IT"/>
          </a:p>
        </p:txBody>
      </p:sp>
      <p:sp>
        <p:nvSpPr>
          <p:cNvPr id="3" name="Rectangle 2"/>
          <p:cNvSpPr>
            <a:spLocks noChangeArrowheads="1"/>
          </p:cNvSpPr>
          <p:nvPr/>
        </p:nvSpPr>
        <p:spPr bwMode="auto">
          <a:xfrm>
            <a:off x="304800" y="836712"/>
            <a:ext cx="8229600" cy="4017126"/>
          </a:xfrm>
          <a:prstGeom prst="rect">
            <a:avLst/>
          </a:prstGeom>
          <a:noFill/>
          <a:ln w="9525">
            <a:noFill/>
            <a:miter lim="800000"/>
            <a:headEnd/>
            <a:tailEnd/>
          </a:ln>
        </p:spPr>
        <p:txBody>
          <a:bodyPr wrap="square" lIns="92075" tIns="46038" rIns="92075" bIns="46038">
            <a:spAutoFit/>
          </a:bodyPr>
          <a:lstStyle/>
          <a:p>
            <a:pPr algn="ctr">
              <a:lnSpc>
                <a:spcPct val="100000"/>
              </a:lnSpc>
              <a:spcBef>
                <a:spcPct val="50000"/>
              </a:spcBef>
              <a:buClr>
                <a:srgbClr val="990033"/>
              </a:buClr>
              <a:buSzPct val="50000"/>
              <a:buFont typeface="Wingdings" pitchFamily="2" charset="2"/>
              <a:buNone/>
            </a:pPr>
            <a:r>
              <a:rPr lang="it-IT" sz="3300" u="sng" dirty="0">
                <a:solidFill>
                  <a:srgbClr val="C00000"/>
                </a:solidFill>
                <a:cs typeface="Times New Roman" pitchFamily="18" charset="0"/>
              </a:rPr>
              <a:t>Critiche </a:t>
            </a:r>
            <a:r>
              <a:rPr lang="it-IT" sz="3300" u="sng" dirty="0" err="1">
                <a:solidFill>
                  <a:srgbClr val="C00000"/>
                </a:solidFill>
                <a:cs typeface="Times New Roman" pitchFamily="18" charset="0"/>
              </a:rPr>
              <a:t>all</a:t>
            </a:r>
            <a:r>
              <a:rPr lang="ja-JP" altLang="it-IT" sz="3300" u="sng" dirty="0">
                <a:solidFill>
                  <a:srgbClr val="C00000"/>
                </a:solidFill>
                <a:cs typeface="Times New Roman" pitchFamily="18" charset="0"/>
              </a:rPr>
              <a:t>’</a:t>
            </a:r>
            <a:r>
              <a:rPr lang="it-IT" altLang="ja-JP" sz="3300" u="sng" dirty="0">
                <a:solidFill>
                  <a:srgbClr val="C00000"/>
                </a:solidFill>
                <a:cs typeface="Times New Roman" pitchFamily="18" charset="0"/>
              </a:rPr>
              <a:t>approccio </a:t>
            </a:r>
            <a:r>
              <a:rPr lang="it-IT" altLang="ja-JP" sz="3300" u="sng" dirty="0" err="1" smtClean="0">
                <a:solidFill>
                  <a:srgbClr val="C00000"/>
                </a:solidFill>
                <a:cs typeface="Times New Roman" pitchFamily="18" charset="0"/>
              </a:rPr>
              <a:t>situazionista</a:t>
            </a:r>
            <a:r>
              <a:rPr lang="it-IT" altLang="ja-JP" sz="3300" u="sng" dirty="0" smtClean="0">
                <a:solidFill>
                  <a:srgbClr val="C00000"/>
                </a:solidFill>
                <a:cs typeface="Times New Roman" pitchFamily="18" charset="0"/>
              </a:rPr>
              <a:t>:</a:t>
            </a:r>
            <a:endParaRPr lang="it-IT" altLang="ja-JP" sz="3300" u="sng" dirty="0">
              <a:solidFill>
                <a:srgbClr val="C00000"/>
              </a:solidFill>
              <a:cs typeface="Times New Roman" pitchFamily="18" charset="0"/>
            </a:endParaRPr>
          </a:p>
          <a:p>
            <a:pPr algn="l">
              <a:lnSpc>
                <a:spcPct val="100000"/>
              </a:lnSpc>
              <a:spcBef>
                <a:spcPct val="50000"/>
              </a:spcBef>
              <a:buClr>
                <a:srgbClr val="990033"/>
              </a:buClr>
              <a:buSzPct val="50000"/>
              <a:buFont typeface="Wingdings" pitchFamily="2" charset="2"/>
              <a:buNone/>
            </a:pPr>
            <a:endParaRPr lang="it-IT" i="1" u="none" dirty="0">
              <a:cs typeface="Times New Roman" pitchFamily="18" charset="0"/>
            </a:endParaRPr>
          </a:p>
          <a:p>
            <a:pPr algn="l">
              <a:lnSpc>
                <a:spcPct val="100000"/>
              </a:lnSpc>
              <a:spcBef>
                <a:spcPct val="50000"/>
              </a:spcBef>
              <a:buClr>
                <a:schemeClr val="hlink"/>
              </a:buClr>
              <a:buSzPct val="50000"/>
              <a:buFont typeface="Wingdings" pitchFamily="2" charset="2"/>
              <a:buChar char="l"/>
            </a:pPr>
            <a:r>
              <a:rPr lang="it-IT" sz="2600" u="none" dirty="0" smtClean="0">
                <a:cs typeface="Times New Roman" pitchFamily="18" charset="0"/>
              </a:rPr>
              <a:t>trascura </a:t>
            </a:r>
            <a:r>
              <a:rPr lang="it-IT" sz="2600" u="none" dirty="0">
                <a:cs typeface="Times New Roman" pitchFamily="18" charset="0"/>
              </a:rPr>
              <a:t>troppo le caratteristiche delle persone con ruoli di leader: </a:t>
            </a:r>
            <a:r>
              <a:rPr lang="it-IT" sz="2600" b="1" u="none" dirty="0">
                <a:cs typeface="Times New Roman" pitchFamily="18" charset="0"/>
              </a:rPr>
              <a:t>a parità di competenze chi è il leader?</a:t>
            </a:r>
          </a:p>
          <a:p>
            <a:pPr algn="l">
              <a:lnSpc>
                <a:spcPct val="100000"/>
              </a:lnSpc>
              <a:spcBef>
                <a:spcPct val="50000"/>
              </a:spcBef>
              <a:buClr>
                <a:schemeClr val="hlink"/>
              </a:buClr>
              <a:buSzPct val="50000"/>
              <a:buFont typeface="Wingdings" pitchFamily="2" charset="2"/>
              <a:buChar char="l"/>
            </a:pPr>
            <a:r>
              <a:rPr lang="it-IT" sz="2600" u="none" dirty="0">
                <a:cs typeface="Times New Roman" pitchFamily="18" charset="0"/>
              </a:rPr>
              <a:t> la definizione della </a:t>
            </a:r>
            <a:r>
              <a:rPr lang="it-IT" sz="2600" b="1" u="none" dirty="0">
                <a:cs typeface="Times New Roman" pitchFamily="18" charset="0"/>
              </a:rPr>
              <a:t>situazione centrata sulle richieste </a:t>
            </a:r>
            <a:r>
              <a:rPr lang="it-IT" sz="2600" u="none" dirty="0">
                <a:cs typeface="Times New Roman" pitchFamily="18" charset="0"/>
              </a:rPr>
              <a:t>relative al compito è </a:t>
            </a:r>
            <a:r>
              <a:rPr lang="it-IT" sz="2600" b="1" u="none" dirty="0">
                <a:cs typeface="Times New Roman" pitchFamily="18" charset="0"/>
              </a:rPr>
              <a:t>riduttiva</a:t>
            </a:r>
            <a:r>
              <a:rPr lang="it-IT" sz="2600" u="none" dirty="0">
                <a:cs typeface="Times New Roman" pitchFamily="18" charset="0"/>
              </a:rPr>
              <a:t>:</a:t>
            </a:r>
          </a:p>
          <a:p>
            <a:pPr lvl="1" algn="l">
              <a:lnSpc>
                <a:spcPct val="100000"/>
              </a:lnSpc>
              <a:spcBef>
                <a:spcPct val="50000"/>
              </a:spcBef>
              <a:buClr>
                <a:schemeClr val="hlink"/>
              </a:buClr>
              <a:buSzPct val="50000"/>
              <a:buFont typeface="Wingdings" pitchFamily="2" charset="2"/>
              <a:buChar char="l"/>
            </a:pPr>
            <a:r>
              <a:rPr lang="it-IT" sz="2600" u="none" dirty="0">
                <a:cs typeface="Times New Roman" pitchFamily="18" charset="0"/>
              </a:rPr>
              <a:t> e considera poco elementi importanti come </a:t>
            </a:r>
            <a:r>
              <a:rPr lang="it-IT" sz="2600" b="1" u="none" dirty="0">
                <a:cs typeface="Times New Roman" pitchFamily="18" charset="0"/>
              </a:rPr>
              <a:t>la storia, la struttura, le risorse del gruppo</a:t>
            </a:r>
          </a:p>
        </p:txBody>
      </p:sp>
    </p:spTree>
  </p:cSld>
  <p:clrMapOvr>
    <a:masterClrMapping/>
  </p:clrMapOvr>
  <p:transition>
    <p:dissolve/>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egnaposto numero diapositiva 3"/>
          <p:cNvSpPr>
            <a:spLocks noGrp="1"/>
          </p:cNvSpPr>
          <p:nvPr>
            <p:ph type="sldNum" sz="quarter" idx="12"/>
          </p:nvPr>
        </p:nvSpPr>
        <p:spPr/>
        <p:txBody>
          <a:bodyPr/>
          <a:lstStyle/>
          <a:p>
            <a:fld id="{2FA34CCA-79F4-4BB0-AC39-18FE55B30B18}" type="slidenum">
              <a:rPr lang="it-IT" smtClean="0"/>
              <a:t>23</a:t>
            </a:fld>
            <a:endParaRPr lang="it-IT"/>
          </a:p>
        </p:txBody>
      </p:sp>
      <p:sp>
        <p:nvSpPr>
          <p:cNvPr id="3" name="Rectangle 2"/>
          <p:cNvSpPr txBox="1">
            <a:spLocks noChangeArrowheads="1"/>
          </p:cNvSpPr>
          <p:nvPr/>
        </p:nvSpPr>
        <p:spPr>
          <a:xfrm>
            <a:off x="0" y="692696"/>
            <a:ext cx="9144000" cy="6165304"/>
          </a:xfrm>
          <a:prstGeom prst="rect">
            <a:avLst/>
          </a:prstGeom>
        </p:spPr>
        <p:txBody>
          <a:bodyPr vert="horz">
            <a:normAutofit fontScale="77500" lnSpcReduction="20000"/>
          </a:bodyPr>
          <a:lstStyle/>
          <a:p>
            <a:pPr marL="292100" marR="0" lvl="0" indent="-292100" algn="ctr" defTabSz="762000" rtl="0" eaLnBrk="1" fontAlgn="auto" latinLnBrk="0" hangingPunct="1">
              <a:lnSpc>
                <a:spcPct val="100000"/>
              </a:lnSpc>
              <a:spcBef>
                <a:spcPct val="50000"/>
              </a:spcBef>
              <a:spcAft>
                <a:spcPts val="0"/>
              </a:spcAft>
              <a:buClr>
                <a:schemeClr val="accent3"/>
              </a:buClr>
              <a:buSzPct val="95000"/>
              <a:buFont typeface="Wingdings" pitchFamily="2" charset="2"/>
              <a:buNone/>
              <a:tabLst/>
              <a:defRPr/>
            </a:pPr>
            <a:r>
              <a:rPr kumimoji="0" lang="it-IT" sz="4300" b="0" i="0" u="sng" strike="noStrike" kern="1200" cap="none" spc="0" normalizeH="0" baseline="0" noProof="0" dirty="0" smtClean="0">
                <a:ln>
                  <a:noFill/>
                </a:ln>
                <a:solidFill>
                  <a:schemeClr val="hlink"/>
                </a:solidFill>
                <a:effectLst/>
                <a:uLnTx/>
                <a:uFillTx/>
                <a:latin typeface="+mn-lt"/>
                <a:ea typeface="ＭＳ Ｐゴシック" pitchFamily="34" charset="-128"/>
                <a:cs typeface="Times New Roman" pitchFamily="18" charset="0"/>
              </a:rPr>
              <a:t>Modelli transazionali</a:t>
            </a:r>
            <a:endParaRPr kumimoji="0" lang="it-IT" sz="4300" b="0" i="0" u="none" strike="noStrike" kern="1200" cap="none" spc="0" normalizeH="0" baseline="0" noProof="0" dirty="0" smtClean="0">
              <a:ln>
                <a:noFill/>
              </a:ln>
              <a:solidFill>
                <a:schemeClr val="tx1"/>
              </a:solidFill>
              <a:effectLst/>
              <a:uLnTx/>
              <a:uFillTx/>
              <a:latin typeface="+mn-lt"/>
              <a:ea typeface="ＭＳ Ｐゴシック" pitchFamily="34" charset="-128"/>
              <a:cs typeface="Times New Roman" pitchFamily="18" charset="0"/>
            </a:endParaRPr>
          </a:p>
          <a:p>
            <a:pPr marL="292100" marR="0" lvl="0" indent="-292100" algn="just" defTabSz="762000" rtl="0" eaLnBrk="1" fontAlgn="auto" latinLnBrk="0" hangingPunct="1">
              <a:lnSpc>
                <a:spcPct val="100000"/>
              </a:lnSpc>
              <a:spcBef>
                <a:spcPct val="50000"/>
              </a:spcBef>
              <a:spcAft>
                <a:spcPts val="0"/>
              </a:spcAft>
              <a:buClr>
                <a:schemeClr val="accent3"/>
              </a:buClr>
              <a:buSzPct val="95000"/>
              <a:buFont typeface="Wingdings" pitchFamily="2" charset="2"/>
              <a:buNone/>
              <a:tabLst/>
              <a:defRPr/>
            </a:pPr>
            <a:r>
              <a:rPr kumimoji="0" lang="it-IT" sz="3400" b="0" i="0" u="none" strike="noStrike" kern="1200" cap="none" spc="0" normalizeH="0" baseline="0" noProof="0" dirty="0" smtClean="0">
                <a:ln>
                  <a:noFill/>
                </a:ln>
                <a:solidFill>
                  <a:schemeClr val="tx1"/>
                </a:solidFill>
                <a:effectLst/>
                <a:uLnTx/>
                <a:uFillTx/>
                <a:latin typeface="+mn-lt"/>
                <a:ea typeface="ＭＳ Ｐゴシック" pitchFamily="34" charset="-128"/>
                <a:cs typeface="Times New Roman" pitchFamily="18" charset="0"/>
              </a:rPr>
              <a:t>Centrati sulla </a:t>
            </a:r>
            <a:r>
              <a:rPr kumimoji="0" lang="it-IT" sz="3400" b="0" i="0" u="none" strike="noStrike" kern="1200" cap="none" spc="0" normalizeH="0" baseline="0" noProof="0" dirty="0" smtClean="0">
                <a:ln>
                  <a:noFill/>
                </a:ln>
                <a:solidFill>
                  <a:schemeClr val="hlink"/>
                </a:solidFill>
                <a:effectLst/>
                <a:uLnTx/>
                <a:uFillTx/>
                <a:latin typeface="+mn-lt"/>
                <a:ea typeface="ＭＳ Ｐゴシック" pitchFamily="34" charset="-128"/>
                <a:cs typeface="Times New Roman" pitchFamily="18" charset="0"/>
              </a:rPr>
              <a:t>relazione bidirezionale</a:t>
            </a:r>
            <a:r>
              <a:rPr kumimoji="0" lang="it-IT" sz="3400" b="0" i="0" u="none" strike="noStrike" kern="1200" cap="none" spc="0" normalizeH="0" baseline="0" noProof="0" dirty="0" smtClean="0">
                <a:ln>
                  <a:noFill/>
                </a:ln>
                <a:solidFill>
                  <a:schemeClr val="tx1"/>
                </a:solidFill>
                <a:effectLst/>
                <a:uLnTx/>
                <a:uFillTx/>
                <a:latin typeface="+mn-lt"/>
                <a:ea typeface="ＭＳ Ｐゴシック" pitchFamily="34" charset="-128"/>
                <a:cs typeface="Times New Roman" pitchFamily="18" charset="0"/>
              </a:rPr>
              <a:t> fra leader e membri del gruppo</a:t>
            </a:r>
          </a:p>
          <a:p>
            <a:pPr marL="292100" marR="0" lvl="0" indent="-292100" algn="just" defTabSz="762000" rtl="0" eaLnBrk="1" fontAlgn="auto" latinLnBrk="0" hangingPunct="1">
              <a:lnSpc>
                <a:spcPct val="100000"/>
              </a:lnSpc>
              <a:spcBef>
                <a:spcPct val="50000"/>
              </a:spcBef>
              <a:spcAft>
                <a:spcPts val="0"/>
              </a:spcAft>
              <a:buClr>
                <a:schemeClr val="accent3"/>
              </a:buClr>
              <a:buSzPct val="95000"/>
              <a:buFont typeface="Wingdings" pitchFamily="2" charset="2"/>
              <a:buNone/>
              <a:tabLst/>
              <a:defRPr/>
            </a:pPr>
            <a:r>
              <a:rPr kumimoji="0" lang="it-IT" sz="3400" b="0" i="0" u="none" strike="noStrike" kern="1200" cap="none" spc="0" normalizeH="0" baseline="0" noProof="0" dirty="0" smtClean="0">
                <a:ln>
                  <a:noFill/>
                </a:ln>
                <a:solidFill>
                  <a:schemeClr val="hlink"/>
                </a:solidFill>
                <a:effectLst/>
                <a:uLnTx/>
                <a:uFillTx/>
                <a:latin typeface="+mn-lt"/>
                <a:ea typeface="ＭＳ Ｐゴシック" pitchFamily="34" charset="-128"/>
                <a:cs typeface="Times New Roman" pitchFamily="18" charset="0"/>
              </a:rPr>
              <a:t>Dinamica processuale:</a:t>
            </a:r>
            <a:r>
              <a:rPr kumimoji="0" lang="it-IT" sz="3400" b="0" i="0" u="none" strike="noStrike" kern="1200" cap="none" spc="0" normalizeH="0" baseline="0" noProof="0" dirty="0" smtClean="0">
                <a:ln>
                  <a:noFill/>
                </a:ln>
                <a:solidFill>
                  <a:schemeClr val="tx1"/>
                </a:solidFill>
                <a:effectLst/>
                <a:uLnTx/>
                <a:uFillTx/>
                <a:latin typeface="+mn-lt"/>
                <a:ea typeface="ＭＳ Ｐゴシック" pitchFamily="34" charset="-128"/>
                <a:cs typeface="Times New Roman" pitchFamily="18" charset="0"/>
              </a:rPr>
              <a:t> il leader può influenzare i membri del gruppo, e questi ultimi possono influenzare, con le loro aspettative e le loro richieste, il leader stesso. </a:t>
            </a:r>
          </a:p>
          <a:p>
            <a:pPr marL="768350" marR="0" lvl="1" indent="-246888" algn="just" defTabSz="762000" rtl="0" eaLnBrk="1" fontAlgn="auto" latinLnBrk="0" hangingPunct="1">
              <a:lnSpc>
                <a:spcPct val="100000"/>
              </a:lnSpc>
              <a:spcBef>
                <a:spcPct val="50000"/>
              </a:spcBef>
              <a:spcAft>
                <a:spcPts val="0"/>
              </a:spcAft>
              <a:buClr>
                <a:schemeClr val="accent1"/>
              </a:buClr>
              <a:buSzPct val="85000"/>
              <a:buFont typeface="Wingdings 2"/>
              <a:buChar char=""/>
              <a:tabLst/>
              <a:defRPr/>
            </a:pPr>
            <a:r>
              <a:rPr kumimoji="0" lang="it-IT" sz="3400" b="0" i="0" u="none" strike="noStrike" kern="1200" cap="none" spc="0" normalizeH="0" baseline="0" noProof="0" dirty="0" smtClean="0">
                <a:ln>
                  <a:noFill/>
                </a:ln>
                <a:solidFill>
                  <a:schemeClr val="tx1"/>
                </a:solidFill>
                <a:effectLst/>
                <a:uLnTx/>
                <a:uFillTx/>
                <a:latin typeface="+mn-lt"/>
                <a:ea typeface="ＭＳ Ｐゴシック" pitchFamily="34" charset="-128"/>
                <a:cs typeface="Times New Roman" pitchFamily="18" charset="0"/>
              </a:rPr>
              <a:t>E</a:t>
            </a:r>
            <a:r>
              <a:rPr kumimoji="0" lang="ja-JP" altLang="it-IT" sz="3400" b="0" i="0" u="none" strike="noStrike" kern="1200" cap="none" spc="0" normalizeH="0" baseline="0" noProof="0" dirty="0" smtClean="0">
                <a:ln>
                  <a:noFill/>
                </a:ln>
                <a:solidFill>
                  <a:schemeClr val="tx1"/>
                </a:solidFill>
                <a:effectLst/>
                <a:uLnTx/>
                <a:uFillTx/>
                <a:latin typeface="+mn-lt"/>
                <a:ea typeface="ＭＳ Ｐゴシック" pitchFamily="34" charset="-128"/>
                <a:cs typeface="Times New Roman" pitchFamily="18" charset="0"/>
              </a:rPr>
              <a:t>’</a:t>
            </a:r>
            <a:r>
              <a:rPr kumimoji="0" lang="it-IT" altLang="ja-JP" sz="3400" b="0" i="0" u="none" strike="noStrike" kern="1200" cap="none" spc="0" normalizeH="0" baseline="0" noProof="0" dirty="0" smtClean="0">
                <a:ln>
                  <a:noFill/>
                </a:ln>
                <a:solidFill>
                  <a:schemeClr val="tx1"/>
                </a:solidFill>
                <a:effectLst/>
                <a:uLnTx/>
                <a:uFillTx/>
                <a:latin typeface="+mn-lt"/>
                <a:ea typeface="ＭＳ Ｐゴシック" pitchFamily="34" charset="-128"/>
                <a:cs typeface="Times New Roman" pitchFamily="18" charset="0"/>
              </a:rPr>
              <a:t> riconosciuto </a:t>
            </a:r>
            <a:r>
              <a:rPr kumimoji="0" lang="it-IT" altLang="ja-JP" sz="3400" b="0" i="0" u="none" strike="noStrike" kern="1200" cap="none" spc="0" normalizeH="0" baseline="0" noProof="0" dirty="0" smtClean="0">
                <a:ln>
                  <a:noFill/>
                </a:ln>
                <a:solidFill>
                  <a:schemeClr val="hlink"/>
                </a:solidFill>
                <a:effectLst/>
                <a:uLnTx/>
                <a:uFillTx/>
                <a:latin typeface="+mn-lt"/>
                <a:ea typeface="ＭＳ Ｐゴシック" pitchFamily="34" charset="-128"/>
                <a:cs typeface="Times New Roman" pitchFamily="18" charset="0"/>
              </a:rPr>
              <a:t>un ruolo più attivo dei membri del gruppo</a:t>
            </a:r>
          </a:p>
          <a:p>
            <a:pPr marL="292100" marR="0" lvl="0" indent="-292100" algn="just" defTabSz="762000" rtl="0" eaLnBrk="1" fontAlgn="auto" latinLnBrk="0" hangingPunct="1">
              <a:lnSpc>
                <a:spcPct val="100000"/>
              </a:lnSpc>
              <a:spcBef>
                <a:spcPct val="50000"/>
              </a:spcBef>
              <a:spcAft>
                <a:spcPts val="0"/>
              </a:spcAft>
              <a:buClr>
                <a:schemeClr val="accent3"/>
              </a:buClr>
              <a:buSzPct val="95000"/>
              <a:buFont typeface="Arial" pitchFamily="34" charset="0"/>
              <a:buChar char="•"/>
              <a:tabLst/>
              <a:defRPr/>
            </a:pPr>
            <a:r>
              <a:rPr kumimoji="0" lang="it-IT" sz="3400" b="0" i="0" u="none" strike="noStrike" kern="1200" cap="none" spc="0" normalizeH="0" baseline="0" noProof="0" dirty="0" smtClean="0">
                <a:ln>
                  <a:noFill/>
                </a:ln>
                <a:solidFill>
                  <a:schemeClr val="tx1"/>
                </a:solidFill>
                <a:effectLst/>
                <a:uLnTx/>
                <a:uFillTx/>
                <a:latin typeface="+mn-lt"/>
                <a:ea typeface="ＭＳ Ｐゴシック" pitchFamily="34" charset="-128"/>
                <a:cs typeface="Times New Roman" pitchFamily="18" charset="0"/>
              </a:rPr>
              <a:t>Studio di </a:t>
            </a:r>
            <a:r>
              <a:rPr kumimoji="0" lang="it-IT" sz="3400" b="0" i="0" u="none" strike="noStrike" kern="1200" cap="none" spc="0" normalizeH="0" baseline="0" noProof="0" dirty="0" err="1" smtClean="0">
                <a:ln>
                  <a:noFill/>
                </a:ln>
                <a:solidFill>
                  <a:schemeClr val="hlink"/>
                </a:solidFill>
                <a:effectLst/>
                <a:uLnTx/>
                <a:uFillTx/>
                <a:latin typeface="+mn-lt"/>
                <a:ea typeface="ＭＳ Ｐゴシック" pitchFamily="34" charset="-128"/>
                <a:cs typeface="Times New Roman" pitchFamily="18" charset="0"/>
              </a:rPr>
              <a:t>Merei</a:t>
            </a:r>
            <a:r>
              <a:rPr kumimoji="0" lang="it-IT" sz="3400" b="0" i="0" u="none" strike="noStrike" kern="1200" cap="none" spc="0" normalizeH="0" baseline="0" noProof="0" dirty="0" smtClean="0">
                <a:ln>
                  <a:noFill/>
                </a:ln>
                <a:solidFill>
                  <a:schemeClr val="hlink"/>
                </a:solidFill>
                <a:effectLst/>
                <a:uLnTx/>
                <a:uFillTx/>
                <a:latin typeface="+mn-lt"/>
                <a:ea typeface="ＭＳ Ｐゴシック" pitchFamily="34" charset="-128"/>
                <a:cs typeface="Times New Roman" pitchFamily="18" charset="0"/>
              </a:rPr>
              <a:t> (1949)</a:t>
            </a:r>
            <a:r>
              <a:rPr kumimoji="0" lang="it-IT" sz="3400" b="0" i="0" u="none" strike="noStrike" kern="1200" cap="none" spc="0" normalizeH="0" baseline="0" noProof="0" dirty="0" smtClean="0">
                <a:ln>
                  <a:noFill/>
                </a:ln>
                <a:solidFill>
                  <a:schemeClr val="tx1"/>
                </a:solidFill>
                <a:effectLst/>
                <a:uLnTx/>
                <a:uFillTx/>
                <a:latin typeface="+mn-lt"/>
                <a:ea typeface="ＭＳ Ｐゴシック" pitchFamily="34" charset="-128"/>
                <a:cs typeface="Times New Roman" pitchFamily="18" charset="0"/>
              </a:rPr>
              <a:t> in una scuola materna:</a:t>
            </a:r>
          </a:p>
          <a:p>
            <a:pPr marL="768350" marR="0" lvl="1" indent="-246888" algn="just" defTabSz="762000" rtl="0" eaLnBrk="1" fontAlgn="auto" latinLnBrk="0" hangingPunct="1">
              <a:lnSpc>
                <a:spcPct val="100000"/>
              </a:lnSpc>
              <a:spcBef>
                <a:spcPct val="50000"/>
              </a:spcBef>
              <a:spcAft>
                <a:spcPts val="0"/>
              </a:spcAft>
              <a:buClr>
                <a:schemeClr val="accent1"/>
              </a:buClr>
              <a:buSzPct val="85000"/>
              <a:buFont typeface="Arial" pitchFamily="34" charset="0"/>
              <a:buChar char="•"/>
              <a:tabLst/>
              <a:defRPr/>
            </a:pPr>
            <a:r>
              <a:rPr kumimoji="0" lang="it-IT" sz="3400" b="0" i="0" u="none" strike="noStrike" kern="1200" cap="none" spc="0" normalizeH="0" baseline="0" noProof="0" dirty="0" smtClean="0">
                <a:ln>
                  <a:noFill/>
                </a:ln>
                <a:solidFill>
                  <a:schemeClr val="tx1"/>
                </a:solidFill>
                <a:effectLst/>
                <a:uLnTx/>
                <a:uFillTx/>
                <a:latin typeface="+mn-lt"/>
                <a:ea typeface="ＭＳ Ｐゴシック" pitchFamily="34" charset="-128"/>
                <a:cs typeface="Times New Roman" pitchFamily="18" charset="0"/>
              </a:rPr>
              <a:t>Bambini più grandi, leader nei loro gruppi vengono introdotti in un gruppo esistente:</a:t>
            </a:r>
          </a:p>
          <a:p>
            <a:pPr marL="1168400" marR="0" lvl="2" indent="-246888" algn="just" defTabSz="762000" rtl="0" eaLnBrk="1" fontAlgn="auto" latinLnBrk="0" hangingPunct="1">
              <a:lnSpc>
                <a:spcPct val="100000"/>
              </a:lnSpc>
              <a:spcBef>
                <a:spcPct val="50000"/>
              </a:spcBef>
              <a:spcAft>
                <a:spcPts val="0"/>
              </a:spcAft>
              <a:buClr>
                <a:schemeClr val="accent2"/>
              </a:buClr>
              <a:buSzPct val="70000"/>
              <a:buFont typeface="Arial" pitchFamily="34" charset="0"/>
              <a:buChar char="•"/>
              <a:tabLst/>
              <a:defRPr/>
            </a:pPr>
            <a:r>
              <a:rPr kumimoji="0" lang="it-IT" sz="3400" b="0" i="0" u="none" strike="noStrike" kern="1200" cap="none" spc="0" normalizeH="0" baseline="0" noProof="0" dirty="0" smtClean="0">
                <a:ln>
                  <a:noFill/>
                </a:ln>
                <a:solidFill>
                  <a:schemeClr val="tx1"/>
                </a:solidFill>
                <a:effectLst/>
                <a:uLnTx/>
                <a:uFillTx/>
                <a:latin typeface="+mn-lt"/>
                <a:ea typeface="ＭＳ Ｐゴシック" pitchFamily="34" charset="-128"/>
                <a:cs typeface="Times New Roman" pitchFamily="18" charset="0"/>
              </a:rPr>
              <a:t>divennero leader quelli che prima di introdurre innovazioni di gioco si adattarono alle norme, al comportamento, alle </a:t>
            </a:r>
            <a:r>
              <a:rPr kumimoji="0" lang="ja-JP" altLang="it-IT" sz="3400" b="0" i="0" u="none" strike="noStrike" kern="1200" cap="none" spc="0" normalizeH="0" baseline="0" noProof="0" dirty="0" smtClean="0">
                <a:ln>
                  <a:noFill/>
                </a:ln>
                <a:solidFill>
                  <a:schemeClr val="tx1"/>
                </a:solidFill>
                <a:effectLst/>
                <a:uLnTx/>
                <a:uFillTx/>
                <a:latin typeface="+mn-lt"/>
                <a:ea typeface="ＭＳ Ｐゴシック" pitchFamily="34" charset="-128"/>
                <a:cs typeface="Times New Roman" pitchFamily="18" charset="0"/>
              </a:rPr>
              <a:t>“</a:t>
            </a:r>
            <a:r>
              <a:rPr kumimoji="0" lang="it-IT" altLang="ja-JP" sz="3400" b="0" i="0" u="none" strike="noStrike" kern="1200" cap="none" spc="0" normalizeH="0" baseline="0" noProof="0" dirty="0" smtClean="0">
                <a:ln>
                  <a:noFill/>
                </a:ln>
                <a:solidFill>
                  <a:schemeClr val="tx1"/>
                </a:solidFill>
                <a:effectLst/>
                <a:uLnTx/>
                <a:uFillTx/>
                <a:latin typeface="+mn-lt"/>
                <a:ea typeface="ＭＳ Ｐゴシック" pitchFamily="34" charset="-128"/>
                <a:cs typeface="Times New Roman" pitchFamily="18" charset="0"/>
              </a:rPr>
              <a:t>tradizioni</a:t>
            </a:r>
            <a:r>
              <a:rPr kumimoji="0" lang="ja-JP" altLang="it-IT" sz="3400" b="0" i="0" u="none" strike="noStrike" kern="1200" cap="none" spc="0" normalizeH="0" baseline="0" noProof="0" dirty="0" smtClean="0">
                <a:ln>
                  <a:noFill/>
                </a:ln>
                <a:solidFill>
                  <a:schemeClr val="tx1"/>
                </a:solidFill>
                <a:effectLst/>
                <a:uLnTx/>
                <a:uFillTx/>
                <a:latin typeface="+mn-lt"/>
                <a:ea typeface="ＭＳ Ｐゴシック" pitchFamily="34" charset="-128"/>
                <a:cs typeface="Times New Roman" pitchFamily="18" charset="0"/>
              </a:rPr>
              <a:t>”</a:t>
            </a:r>
            <a:r>
              <a:rPr kumimoji="0" lang="it-IT" altLang="ja-JP" sz="3400" b="0" i="0" u="none" strike="noStrike" kern="1200" cap="none" spc="0" normalizeH="0" baseline="0" noProof="0" dirty="0" smtClean="0">
                <a:ln>
                  <a:noFill/>
                </a:ln>
                <a:solidFill>
                  <a:schemeClr val="tx1"/>
                </a:solidFill>
                <a:effectLst/>
                <a:uLnTx/>
                <a:uFillTx/>
                <a:latin typeface="+mn-lt"/>
                <a:ea typeface="ＭＳ Ｐゴシック" pitchFamily="34" charset="-128"/>
                <a:cs typeface="Times New Roman" pitchFamily="18" charset="0"/>
              </a:rPr>
              <a:t> del gruppo esistente.</a:t>
            </a:r>
          </a:p>
          <a:p>
            <a:pPr marL="1168400" marR="0" lvl="2" indent="-246888" algn="just" defTabSz="762000" rtl="0" eaLnBrk="1" fontAlgn="auto" latinLnBrk="0" hangingPunct="1">
              <a:lnSpc>
                <a:spcPct val="100000"/>
              </a:lnSpc>
              <a:spcBef>
                <a:spcPct val="50000"/>
              </a:spcBef>
              <a:spcAft>
                <a:spcPts val="0"/>
              </a:spcAft>
              <a:buClr>
                <a:schemeClr val="accent2"/>
              </a:buClr>
              <a:buSzPct val="70000"/>
              <a:buFont typeface="Arial" pitchFamily="34" charset="0"/>
              <a:buChar char="•"/>
              <a:tabLst/>
              <a:defRPr/>
            </a:pPr>
            <a:r>
              <a:rPr kumimoji="0" lang="it-IT" sz="3400" b="0" i="0" u="none" strike="noStrike" kern="1200" cap="none" spc="0" normalizeH="0" baseline="0" noProof="0" dirty="0" smtClean="0">
                <a:ln>
                  <a:noFill/>
                </a:ln>
                <a:solidFill>
                  <a:schemeClr val="tx1"/>
                </a:solidFill>
                <a:effectLst/>
                <a:uLnTx/>
                <a:uFillTx/>
                <a:latin typeface="+mn-lt"/>
                <a:ea typeface="ＭＳ Ｐゴシック" pitchFamily="34" charset="-128"/>
                <a:cs typeface="Times New Roman" pitchFamily="18" charset="0"/>
              </a:rPr>
              <a:t>Quelli che cercarono di usare l</a:t>
            </a:r>
            <a:r>
              <a:rPr kumimoji="0" lang="ja-JP" altLang="it-IT" sz="3400" b="0" i="0" u="none" strike="noStrike" kern="1200" cap="none" spc="0" normalizeH="0" baseline="0" noProof="0" dirty="0" smtClean="0">
                <a:ln>
                  <a:noFill/>
                </a:ln>
                <a:solidFill>
                  <a:schemeClr val="tx1"/>
                </a:solidFill>
                <a:effectLst/>
                <a:uLnTx/>
                <a:uFillTx/>
                <a:latin typeface="+mn-lt"/>
                <a:ea typeface="ＭＳ Ｐゴシック" pitchFamily="34" charset="-128"/>
                <a:cs typeface="Times New Roman" pitchFamily="18" charset="0"/>
              </a:rPr>
              <a:t>’</a:t>
            </a:r>
            <a:r>
              <a:rPr kumimoji="0" lang="it-IT" altLang="ja-JP" sz="3400" b="0" i="0" u="none" strike="noStrike" kern="1200" cap="none" spc="0" normalizeH="0" baseline="0" noProof="0" dirty="0" smtClean="0">
                <a:ln>
                  <a:noFill/>
                </a:ln>
                <a:solidFill>
                  <a:schemeClr val="tx1"/>
                </a:solidFill>
                <a:effectLst/>
                <a:uLnTx/>
                <a:uFillTx/>
                <a:latin typeface="+mn-lt"/>
                <a:ea typeface="ＭＳ Ｐゴシック" pitchFamily="34" charset="-128"/>
                <a:cs typeface="Times New Roman" pitchFamily="18" charset="0"/>
              </a:rPr>
              <a:t>autorità non vi riuscirono</a:t>
            </a:r>
          </a:p>
        </p:txBody>
      </p:sp>
    </p:spTree>
  </p:cSld>
  <p:clrMapOvr>
    <a:masterClrMapping/>
  </p:clrMapOvr>
  <p:transition>
    <p:dissolve/>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egnaposto numero diapositiva 3"/>
          <p:cNvSpPr>
            <a:spLocks noGrp="1"/>
          </p:cNvSpPr>
          <p:nvPr>
            <p:ph type="sldNum" sz="quarter" idx="12"/>
          </p:nvPr>
        </p:nvSpPr>
        <p:spPr/>
        <p:txBody>
          <a:bodyPr/>
          <a:lstStyle/>
          <a:p>
            <a:fld id="{2FA34CCA-79F4-4BB0-AC39-18FE55B30B18}" type="slidenum">
              <a:rPr lang="it-IT" smtClean="0"/>
              <a:t>24</a:t>
            </a:fld>
            <a:endParaRPr lang="it-IT"/>
          </a:p>
        </p:txBody>
      </p:sp>
      <p:sp>
        <p:nvSpPr>
          <p:cNvPr id="3" name="Rectangle 2"/>
          <p:cNvSpPr txBox="1">
            <a:spLocks noChangeArrowheads="1"/>
          </p:cNvSpPr>
          <p:nvPr/>
        </p:nvSpPr>
        <p:spPr>
          <a:xfrm>
            <a:off x="152400" y="692696"/>
            <a:ext cx="8596064" cy="5708104"/>
          </a:xfrm>
          <a:prstGeom prst="rect">
            <a:avLst/>
          </a:prstGeom>
        </p:spPr>
        <p:txBody>
          <a:bodyPr vert="horz">
            <a:normAutofit lnSpcReduction="10000"/>
          </a:bodyPr>
          <a:lstStyle/>
          <a:p>
            <a:pPr marL="292100" marR="0" lvl="0" indent="-292100" algn="ctr" defTabSz="762000" rtl="0" eaLnBrk="1" fontAlgn="auto" latinLnBrk="0" hangingPunct="1">
              <a:lnSpc>
                <a:spcPct val="100000"/>
              </a:lnSpc>
              <a:spcBef>
                <a:spcPct val="50000"/>
              </a:spcBef>
              <a:spcAft>
                <a:spcPts val="0"/>
              </a:spcAft>
              <a:buClr>
                <a:schemeClr val="accent3"/>
              </a:buClr>
              <a:buSzPct val="95000"/>
              <a:buFont typeface="Wingdings" pitchFamily="2" charset="2"/>
              <a:buNone/>
              <a:tabLst/>
              <a:defRPr/>
            </a:pPr>
            <a:r>
              <a:rPr kumimoji="0" lang="it-IT" sz="3300" b="0" i="0" u="sng" strike="noStrike" kern="1200" cap="none" spc="0" normalizeH="0" baseline="0" noProof="0" dirty="0" smtClean="0">
                <a:ln>
                  <a:noFill/>
                </a:ln>
                <a:solidFill>
                  <a:schemeClr val="hlink"/>
                </a:solidFill>
                <a:effectLst/>
                <a:uLnTx/>
                <a:uFillTx/>
                <a:latin typeface="+mn-lt"/>
                <a:ea typeface="ＭＳ Ｐゴシック" pitchFamily="34" charset="-128"/>
                <a:cs typeface="Times New Roman" pitchFamily="18" charset="0"/>
              </a:rPr>
              <a:t>I processi di presa di decisione nei gruppi</a:t>
            </a:r>
            <a:r>
              <a:rPr kumimoji="0" lang="it-IT" sz="2600" b="0" i="0" u="sng" strike="noStrike" kern="1200" cap="none" spc="0" normalizeH="0" baseline="0" noProof="0" dirty="0" smtClean="0">
                <a:ln>
                  <a:noFill/>
                </a:ln>
                <a:solidFill>
                  <a:schemeClr val="hlink"/>
                </a:solidFill>
                <a:effectLst/>
                <a:uLnTx/>
                <a:uFillTx/>
                <a:latin typeface="+mn-lt"/>
                <a:ea typeface="ＭＳ Ｐゴシック" pitchFamily="34" charset="-128"/>
                <a:cs typeface="Times New Roman" pitchFamily="18" charset="0"/>
              </a:rPr>
              <a:t/>
            </a:r>
            <a:br>
              <a:rPr kumimoji="0" lang="it-IT" sz="2600" b="0" i="0" u="sng" strike="noStrike" kern="1200" cap="none" spc="0" normalizeH="0" baseline="0" noProof="0" dirty="0" smtClean="0">
                <a:ln>
                  <a:noFill/>
                </a:ln>
                <a:solidFill>
                  <a:schemeClr val="hlink"/>
                </a:solidFill>
                <a:effectLst/>
                <a:uLnTx/>
                <a:uFillTx/>
                <a:latin typeface="+mn-lt"/>
                <a:ea typeface="ＭＳ Ｐゴシック" pitchFamily="34" charset="-128"/>
                <a:cs typeface="Times New Roman" pitchFamily="18" charset="0"/>
              </a:rPr>
            </a:br>
            <a:endParaRPr kumimoji="0" lang="it-IT" sz="2600" b="0" i="0" u="none" strike="noStrike" kern="1200" cap="none" spc="0" normalizeH="0" baseline="0" noProof="0" dirty="0" smtClean="0">
              <a:ln>
                <a:noFill/>
              </a:ln>
              <a:solidFill>
                <a:schemeClr val="tx1"/>
              </a:solidFill>
              <a:effectLst/>
              <a:uLnTx/>
              <a:uFillTx/>
              <a:latin typeface="+mn-lt"/>
              <a:ea typeface="ＭＳ Ｐゴシック" pitchFamily="34" charset="-128"/>
              <a:cs typeface="Times New Roman" pitchFamily="18" charset="0"/>
            </a:endParaRPr>
          </a:p>
          <a:p>
            <a:pPr marL="768350" marR="0" lvl="1" indent="-246888" algn="just" defTabSz="762000" rtl="0" eaLnBrk="1" fontAlgn="auto" latinLnBrk="0" hangingPunct="1">
              <a:lnSpc>
                <a:spcPct val="100000"/>
              </a:lnSpc>
              <a:spcBef>
                <a:spcPct val="50000"/>
              </a:spcBef>
              <a:spcAft>
                <a:spcPts val="0"/>
              </a:spcAft>
              <a:buClr>
                <a:schemeClr val="accent1"/>
              </a:buClr>
              <a:buSzPct val="85000"/>
              <a:buFont typeface="Wingdings 2"/>
              <a:buChar char=""/>
              <a:tabLst/>
              <a:defRPr/>
            </a:pPr>
            <a:r>
              <a:rPr kumimoji="0" lang="it-IT" sz="2600" b="0" i="0" u="none" strike="noStrike" kern="1200" cap="none" spc="0" normalizeH="0" baseline="0" noProof="0" dirty="0" smtClean="0">
                <a:ln>
                  <a:noFill/>
                </a:ln>
                <a:solidFill>
                  <a:schemeClr val="tx1"/>
                </a:solidFill>
                <a:effectLst/>
                <a:uLnTx/>
                <a:uFillTx/>
                <a:latin typeface="+mn-lt"/>
                <a:ea typeface="ＭＳ Ｐゴシック" pitchFamily="34" charset="-128"/>
                <a:cs typeface="Times New Roman" pitchFamily="18" charset="0"/>
              </a:rPr>
              <a:t>Secondo il </a:t>
            </a:r>
            <a:r>
              <a:rPr kumimoji="0" lang="it-IT" sz="2600" b="0" i="0" u="none" strike="noStrike" kern="1200" cap="none" spc="0" normalizeH="0" baseline="0" noProof="0" dirty="0" smtClean="0">
                <a:ln>
                  <a:noFill/>
                </a:ln>
                <a:solidFill>
                  <a:schemeClr val="hlink"/>
                </a:solidFill>
                <a:effectLst/>
                <a:uLnTx/>
                <a:uFillTx/>
                <a:latin typeface="+mn-lt"/>
                <a:ea typeface="ＭＳ Ｐゴシック" pitchFamily="34" charset="-128"/>
                <a:cs typeface="Times New Roman" pitchFamily="18" charset="0"/>
              </a:rPr>
              <a:t>senso comune</a:t>
            </a:r>
            <a:r>
              <a:rPr kumimoji="0" lang="it-IT" sz="2600" b="0" i="0" u="none" strike="noStrike" kern="1200" cap="none" spc="0" normalizeH="0" baseline="0" noProof="0" dirty="0" smtClean="0">
                <a:ln>
                  <a:noFill/>
                </a:ln>
                <a:solidFill>
                  <a:schemeClr val="tx1"/>
                </a:solidFill>
                <a:effectLst/>
                <a:uLnTx/>
                <a:uFillTx/>
                <a:latin typeface="+mn-lt"/>
                <a:ea typeface="ＭＳ Ｐゴシック" pitchFamily="34" charset="-128"/>
                <a:cs typeface="Times New Roman" pitchFamily="18" charset="0"/>
              </a:rPr>
              <a:t>, i gruppi sono luogo di ricerca del compromesso: sono perciò poco efficaci nella presa di decisioni</a:t>
            </a:r>
          </a:p>
          <a:p>
            <a:pPr marL="768350" marR="0" lvl="1" indent="-246888" algn="just" defTabSz="762000" rtl="0" eaLnBrk="1" fontAlgn="auto" latinLnBrk="0" hangingPunct="1">
              <a:lnSpc>
                <a:spcPct val="100000"/>
              </a:lnSpc>
              <a:spcBef>
                <a:spcPct val="50000"/>
              </a:spcBef>
              <a:spcAft>
                <a:spcPts val="0"/>
              </a:spcAft>
              <a:buClr>
                <a:schemeClr val="accent1"/>
              </a:buClr>
              <a:buSzPct val="85000"/>
              <a:buFont typeface="Wingdings 2"/>
              <a:buChar char=""/>
              <a:tabLst/>
              <a:defRPr/>
            </a:pPr>
            <a:r>
              <a:rPr kumimoji="0" lang="it-IT" sz="2600" b="0" i="0" u="none" strike="noStrike" kern="1200" cap="none" spc="0" normalizeH="0" baseline="0" noProof="0" dirty="0" smtClean="0">
                <a:ln>
                  <a:noFill/>
                </a:ln>
                <a:solidFill>
                  <a:schemeClr val="hlink"/>
                </a:solidFill>
                <a:effectLst/>
                <a:uLnTx/>
                <a:uFillTx/>
                <a:latin typeface="+mn-lt"/>
                <a:ea typeface="ＭＳ Ｐゴシック" pitchFamily="34" charset="-128"/>
                <a:cs typeface="Times New Roman" pitchFamily="18" charset="0"/>
              </a:rPr>
              <a:t>Effetto di normalizzazione (</a:t>
            </a:r>
            <a:r>
              <a:rPr kumimoji="0" lang="it-IT" sz="2600" b="0" i="0" u="none" strike="noStrike" kern="1200" cap="none" spc="0" normalizeH="0" baseline="0" noProof="0" dirty="0" err="1" smtClean="0">
                <a:ln>
                  <a:noFill/>
                </a:ln>
                <a:solidFill>
                  <a:schemeClr val="hlink"/>
                </a:solidFill>
                <a:effectLst/>
                <a:uLnTx/>
                <a:uFillTx/>
                <a:latin typeface="+mn-lt"/>
                <a:ea typeface="ＭＳ Ｐゴシック" pitchFamily="34" charset="-128"/>
                <a:cs typeface="Times New Roman" pitchFamily="18" charset="0"/>
              </a:rPr>
              <a:t>Sherif</a:t>
            </a:r>
            <a:r>
              <a:rPr kumimoji="0" lang="it-IT" sz="2600" b="0" i="0" u="none" strike="noStrike" kern="1200" cap="none" spc="0" normalizeH="0" baseline="0" noProof="0" dirty="0" smtClean="0">
                <a:ln>
                  <a:noFill/>
                </a:ln>
                <a:solidFill>
                  <a:schemeClr val="hlink"/>
                </a:solidFill>
                <a:effectLst/>
                <a:uLnTx/>
                <a:uFillTx/>
                <a:latin typeface="+mn-lt"/>
                <a:ea typeface="ＭＳ Ｐゴシック" pitchFamily="34" charset="-128"/>
                <a:cs typeface="Times New Roman" pitchFamily="18" charset="0"/>
              </a:rPr>
              <a:t>,1935)</a:t>
            </a:r>
            <a:endParaRPr kumimoji="0" lang="it-IT" sz="2600" b="1" i="0" u="none" strike="noStrike" kern="1200" cap="none" spc="0" normalizeH="0" baseline="0" noProof="0" dirty="0" smtClean="0">
              <a:ln>
                <a:noFill/>
              </a:ln>
              <a:solidFill>
                <a:schemeClr val="tx1"/>
              </a:solidFill>
              <a:effectLst/>
              <a:uLnTx/>
              <a:uFillTx/>
              <a:latin typeface="+mn-lt"/>
              <a:ea typeface="ＭＳ Ｐゴシック" pitchFamily="34" charset="-128"/>
              <a:cs typeface="Times New Roman" pitchFamily="18" charset="0"/>
            </a:endParaRPr>
          </a:p>
          <a:p>
            <a:pPr marL="1168400" marR="0" lvl="2" indent="-246888" algn="just" defTabSz="762000" rtl="0" eaLnBrk="1" fontAlgn="auto" latinLnBrk="0" hangingPunct="1">
              <a:lnSpc>
                <a:spcPct val="100000"/>
              </a:lnSpc>
              <a:spcBef>
                <a:spcPct val="50000"/>
              </a:spcBef>
              <a:spcAft>
                <a:spcPts val="0"/>
              </a:spcAft>
              <a:buClr>
                <a:schemeClr val="accent2"/>
              </a:buClr>
              <a:buSzPct val="70000"/>
              <a:buFont typeface="Wingdings 2"/>
              <a:buChar char=""/>
              <a:tabLst/>
              <a:defRPr/>
            </a:pPr>
            <a:r>
              <a:rPr kumimoji="0" lang="it-IT" sz="2600" b="0" i="0" u="none" strike="noStrike" kern="1200" cap="none" spc="0" normalizeH="0" baseline="0" noProof="0" dirty="0" smtClean="0">
                <a:ln>
                  <a:noFill/>
                </a:ln>
                <a:solidFill>
                  <a:schemeClr val="tx1"/>
                </a:solidFill>
                <a:effectLst/>
                <a:uLnTx/>
                <a:uFillTx/>
                <a:latin typeface="+mn-lt"/>
                <a:ea typeface="ＭＳ Ｐゴシック" pitchFamily="34" charset="-128"/>
                <a:cs typeface="Times New Roman" pitchFamily="18" charset="0"/>
              </a:rPr>
              <a:t>Effetto </a:t>
            </a:r>
            <a:r>
              <a:rPr kumimoji="0" lang="it-IT" sz="2600" b="0" i="0" u="none" strike="noStrike" kern="1200" cap="none" spc="0" normalizeH="0" baseline="0" noProof="0" dirty="0" err="1" smtClean="0">
                <a:ln>
                  <a:noFill/>
                </a:ln>
                <a:solidFill>
                  <a:schemeClr val="tx1"/>
                </a:solidFill>
                <a:effectLst/>
                <a:uLnTx/>
                <a:uFillTx/>
                <a:latin typeface="+mn-lt"/>
                <a:ea typeface="ＭＳ Ｐゴシック" pitchFamily="34" charset="-128"/>
                <a:cs typeface="Times New Roman" pitchFamily="18" charset="0"/>
              </a:rPr>
              <a:t>autocinetico</a:t>
            </a:r>
            <a:r>
              <a:rPr kumimoji="0" lang="it-IT" sz="2600" b="0" i="0" u="none" strike="noStrike" kern="1200" cap="none" spc="0" normalizeH="0" baseline="0" noProof="0" dirty="0" smtClean="0">
                <a:ln>
                  <a:noFill/>
                </a:ln>
                <a:solidFill>
                  <a:schemeClr val="tx1"/>
                </a:solidFill>
                <a:effectLst/>
                <a:uLnTx/>
                <a:uFillTx/>
                <a:latin typeface="+mn-lt"/>
                <a:ea typeface="ＭＳ Ｐゴシック" pitchFamily="34" charset="-128"/>
                <a:cs typeface="Times New Roman" pitchFamily="18" charset="0"/>
              </a:rPr>
              <a:t>: </a:t>
            </a:r>
            <a:r>
              <a:rPr kumimoji="0" lang="it-IT" sz="2600" b="0" i="0" u="none" strike="noStrike" kern="1200" cap="none" spc="0" normalizeH="0" baseline="0" noProof="0" dirty="0" smtClean="0">
                <a:ln>
                  <a:noFill/>
                </a:ln>
                <a:solidFill>
                  <a:schemeClr val="tx1"/>
                </a:solidFill>
                <a:effectLst/>
                <a:uLnTx/>
                <a:uFillTx/>
                <a:latin typeface="+mn-lt"/>
                <a:ea typeface="ＭＳ Ｐゴシック" pitchFamily="34" charset="-128"/>
                <a:cs typeface="+mn-cs"/>
              </a:rPr>
              <a:t>illusione ottica che ci porta a vedere in movimento uno stimolo statico che compare da solo nel nostro campo visivo</a:t>
            </a:r>
          </a:p>
          <a:p>
            <a:pPr marL="1168400" marR="0" lvl="2" indent="-246888" algn="just" defTabSz="762000" rtl="0" eaLnBrk="1" fontAlgn="auto" latinLnBrk="0" hangingPunct="1">
              <a:lnSpc>
                <a:spcPct val="100000"/>
              </a:lnSpc>
              <a:spcBef>
                <a:spcPct val="50000"/>
              </a:spcBef>
              <a:spcAft>
                <a:spcPts val="0"/>
              </a:spcAft>
              <a:buClr>
                <a:schemeClr val="accent2"/>
              </a:buClr>
              <a:buSzPct val="70000"/>
              <a:buFont typeface="Wingdings 2"/>
              <a:buChar char=""/>
              <a:tabLst/>
              <a:defRPr/>
            </a:pPr>
            <a:r>
              <a:rPr kumimoji="0" lang="it-IT" sz="2600" b="0" i="0" u="none" strike="noStrike" kern="1200" cap="none" spc="0" normalizeH="0" baseline="0" noProof="0" dirty="0" smtClean="0">
                <a:ln>
                  <a:noFill/>
                </a:ln>
                <a:solidFill>
                  <a:schemeClr val="tx1"/>
                </a:solidFill>
                <a:effectLst/>
                <a:uLnTx/>
                <a:uFillTx/>
                <a:latin typeface="+mn-lt"/>
                <a:ea typeface="ＭＳ Ｐゴシック" pitchFamily="34" charset="-128"/>
                <a:cs typeface="Times New Roman" pitchFamily="18" charset="0"/>
              </a:rPr>
              <a:t>Le risposte di gruppo in una prova di giudizio tendono a concentrarsi attorno alla media dei giudizi individuali</a:t>
            </a:r>
          </a:p>
          <a:p>
            <a:pPr marL="1168400" marR="0" lvl="2" indent="-246888" algn="just" defTabSz="762000" rtl="0" eaLnBrk="1" fontAlgn="auto" latinLnBrk="0" hangingPunct="1">
              <a:lnSpc>
                <a:spcPct val="100000"/>
              </a:lnSpc>
              <a:spcBef>
                <a:spcPct val="50000"/>
              </a:spcBef>
              <a:spcAft>
                <a:spcPts val="0"/>
              </a:spcAft>
              <a:buClr>
                <a:schemeClr val="accent2"/>
              </a:buClr>
              <a:buSzPct val="70000"/>
              <a:buFont typeface="Wingdings" pitchFamily="2" charset="2"/>
              <a:buNone/>
              <a:tabLst/>
              <a:defRPr/>
            </a:pPr>
            <a:endParaRPr kumimoji="0" lang="it-IT" sz="2200" b="1" i="0" u="none" strike="noStrike" kern="1200" cap="none" spc="0" normalizeH="0" baseline="0" noProof="0" dirty="0" smtClean="0">
              <a:ln>
                <a:noFill/>
              </a:ln>
              <a:solidFill>
                <a:schemeClr val="tx1"/>
              </a:solidFill>
              <a:effectLst/>
              <a:uLnTx/>
              <a:uFillTx/>
              <a:latin typeface="+mn-lt"/>
              <a:ea typeface="ＭＳ Ｐゴシック" pitchFamily="34" charset="-128"/>
              <a:cs typeface="Times New Roman" pitchFamily="18" charset="0"/>
            </a:endParaRPr>
          </a:p>
          <a:p>
            <a:pPr marL="768350" marR="0" lvl="1" indent="-246888" algn="just" defTabSz="762000" rtl="0" eaLnBrk="1" fontAlgn="auto" latinLnBrk="0" hangingPunct="1">
              <a:lnSpc>
                <a:spcPct val="100000"/>
              </a:lnSpc>
              <a:spcBef>
                <a:spcPct val="50000"/>
              </a:spcBef>
              <a:spcAft>
                <a:spcPts val="0"/>
              </a:spcAft>
              <a:buClr>
                <a:schemeClr val="accent1"/>
              </a:buClr>
              <a:buSzPct val="85000"/>
              <a:buFont typeface="Wingdings 2"/>
              <a:buChar char=""/>
              <a:tabLst/>
              <a:defRPr/>
            </a:pPr>
            <a:endParaRPr kumimoji="0" lang="it-IT" sz="2200" b="1" i="0" u="none" strike="noStrike" kern="1200" cap="none" spc="0" normalizeH="0" baseline="0" noProof="0" dirty="0" smtClean="0">
              <a:ln>
                <a:noFill/>
              </a:ln>
              <a:solidFill>
                <a:schemeClr val="tx1"/>
              </a:solidFill>
              <a:effectLst/>
              <a:uLnTx/>
              <a:uFillTx/>
              <a:latin typeface="+mn-lt"/>
              <a:ea typeface="ＭＳ Ｐゴシック" pitchFamily="34" charset="-128"/>
              <a:cs typeface="Times New Roman" pitchFamily="18" charset="0"/>
            </a:endParaRPr>
          </a:p>
        </p:txBody>
      </p:sp>
    </p:spTree>
  </p:cSld>
  <p:clrMapOvr>
    <a:masterClrMapping/>
  </p:clrMapOvr>
  <p:transition>
    <p:dissolve/>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egnaposto numero diapositiva 3"/>
          <p:cNvSpPr>
            <a:spLocks noGrp="1"/>
          </p:cNvSpPr>
          <p:nvPr>
            <p:ph type="sldNum" sz="quarter" idx="12"/>
          </p:nvPr>
        </p:nvSpPr>
        <p:spPr/>
        <p:txBody>
          <a:bodyPr/>
          <a:lstStyle/>
          <a:p>
            <a:fld id="{2FA34CCA-79F4-4BB0-AC39-18FE55B30B18}" type="slidenum">
              <a:rPr lang="it-IT" smtClean="0"/>
              <a:t>25</a:t>
            </a:fld>
            <a:endParaRPr lang="it-IT"/>
          </a:p>
        </p:txBody>
      </p:sp>
      <p:sp>
        <p:nvSpPr>
          <p:cNvPr id="3" name="Rectangle 2"/>
          <p:cNvSpPr txBox="1">
            <a:spLocks noChangeArrowheads="1"/>
          </p:cNvSpPr>
          <p:nvPr/>
        </p:nvSpPr>
        <p:spPr>
          <a:xfrm>
            <a:off x="152400" y="914400"/>
            <a:ext cx="8839200" cy="5486400"/>
          </a:xfrm>
          <a:prstGeom prst="rect">
            <a:avLst/>
          </a:prstGeom>
        </p:spPr>
        <p:txBody>
          <a:bodyPr vert="horz">
            <a:normAutofit/>
          </a:bodyPr>
          <a:lstStyle/>
          <a:p>
            <a:pPr marL="292100" marR="0" lvl="0" indent="-292100" algn="ctr" defTabSz="762000" rtl="0" eaLnBrk="1" fontAlgn="auto" latinLnBrk="0" hangingPunct="1">
              <a:lnSpc>
                <a:spcPct val="100000"/>
              </a:lnSpc>
              <a:spcBef>
                <a:spcPct val="50000"/>
              </a:spcBef>
              <a:spcAft>
                <a:spcPts val="0"/>
              </a:spcAft>
              <a:buClr>
                <a:schemeClr val="accent3"/>
              </a:buClr>
              <a:buSzPct val="95000"/>
              <a:buFont typeface="Wingdings" pitchFamily="2" charset="2"/>
              <a:buNone/>
              <a:tabLst/>
              <a:defRPr/>
            </a:pPr>
            <a:r>
              <a:rPr kumimoji="0" lang="it-IT" sz="3300" b="0" i="0" u="sng" strike="noStrike" kern="1200" cap="none" spc="0" normalizeH="0" baseline="0" noProof="0" dirty="0" err="1" smtClean="0">
                <a:ln>
                  <a:noFill/>
                </a:ln>
                <a:solidFill>
                  <a:schemeClr val="hlink"/>
                </a:solidFill>
                <a:effectLst/>
                <a:uLnTx/>
                <a:uFillTx/>
                <a:latin typeface="+mn-lt"/>
                <a:ea typeface="ＭＳ Ｐゴシック" pitchFamily="34" charset="-128"/>
                <a:cs typeface="Times New Roman" pitchFamily="18" charset="0"/>
              </a:rPr>
              <a:t>Dall</a:t>
            </a:r>
            <a:r>
              <a:rPr kumimoji="0" lang="ja-JP" altLang="it-IT" sz="3300" b="0" i="0" u="sng" strike="noStrike" kern="1200" cap="none" spc="0" normalizeH="0" baseline="0" noProof="0" dirty="0" smtClean="0">
                <a:ln>
                  <a:noFill/>
                </a:ln>
                <a:solidFill>
                  <a:schemeClr val="hlink"/>
                </a:solidFill>
                <a:effectLst/>
                <a:uLnTx/>
                <a:uFillTx/>
                <a:latin typeface="+mn-lt"/>
                <a:ea typeface="ＭＳ Ｐゴシック" pitchFamily="34" charset="-128"/>
                <a:cs typeface="Times New Roman" pitchFamily="18" charset="0"/>
              </a:rPr>
              <a:t>’</a:t>
            </a:r>
            <a:r>
              <a:rPr kumimoji="0" lang="it-IT" altLang="ja-JP" sz="3300" b="0" i="0" u="sng" strike="noStrike" kern="1200" cap="none" spc="0" normalizeH="0" baseline="0" noProof="0" dirty="0" smtClean="0">
                <a:ln>
                  <a:noFill/>
                </a:ln>
                <a:solidFill>
                  <a:schemeClr val="hlink"/>
                </a:solidFill>
                <a:effectLst/>
                <a:uLnTx/>
                <a:uFillTx/>
                <a:latin typeface="+mn-lt"/>
                <a:ea typeface="ＭＳ Ｐゴシック" pitchFamily="34" charset="-128"/>
                <a:cs typeface="Times New Roman" pitchFamily="18" charset="0"/>
              </a:rPr>
              <a:t>assunzione di rischio alla polarizzazione</a:t>
            </a:r>
            <a:endParaRPr kumimoji="0" lang="it-IT" altLang="ja-JP" sz="3300" b="0" i="0" u="none" strike="noStrike" kern="1200" cap="none" spc="0" normalizeH="0" baseline="0" noProof="0" dirty="0" smtClean="0">
              <a:ln>
                <a:noFill/>
              </a:ln>
              <a:solidFill>
                <a:schemeClr val="tx1"/>
              </a:solidFill>
              <a:effectLst/>
              <a:uLnTx/>
              <a:uFillTx/>
              <a:latin typeface="+mn-lt"/>
              <a:ea typeface="ＭＳ Ｐゴシック" pitchFamily="34" charset="-128"/>
              <a:cs typeface="Times New Roman" pitchFamily="18" charset="0"/>
            </a:endParaRPr>
          </a:p>
          <a:p>
            <a:pPr marL="768350" marR="0" lvl="1" indent="-246888" algn="just" defTabSz="762000" rtl="0" eaLnBrk="1" fontAlgn="auto" latinLnBrk="0" hangingPunct="1">
              <a:lnSpc>
                <a:spcPct val="100000"/>
              </a:lnSpc>
              <a:spcBef>
                <a:spcPct val="50000"/>
              </a:spcBef>
              <a:spcAft>
                <a:spcPts val="0"/>
              </a:spcAft>
              <a:buClr>
                <a:schemeClr val="accent1"/>
              </a:buClr>
              <a:buSzPct val="85000"/>
              <a:buFont typeface="Wingdings 2"/>
              <a:buChar char=""/>
              <a:tabLst/>
              <a:defRPr/>
            </a:pPr>
            <a:r>
              <a:rPr kumimoji="0" lang="it-IT" sz="2600" b="0" i="0" u="none" strike="noStrike" kern="1200" cap="none" spc="0" normalizeH="0" baseline="0" noProof="0" dirty="0" err="1" smtClean="0">
                <a:ln>
                  <a:noFill/>
                </a:ln>
                <a:solidFill>
                  <a:schemeClr val="hlink"/>
                </a:solidFill>
                <a:effectLst/>
                <a:uLnTx/>
                <a:uFillTx/>
                <a:latin typeface="+mn-lt"/>
                <a:ea typeface="ＭＳ Ｐゴシック" pitchFamily="34" charset="-128"/>
                <a:cs typeface="Times New Roman" pitchFamily="18" charset="0"/>
              </a:rPr>
              <a:t>Stoner</a:t>
            </a:r>
            <a:r>
              <a:rPr kumimoji="0" lang="it-IT" sz="2600" b="0" i="0" u="none" strike="noStrike" kern="1200" cap="none" spc="0" normalizeH="0" baseline="0" noProof="0" dirty="0" smtClean="0">
                <a:ln>
                  <a:noFill/>
                </a:ln>
                <a:solidFill>
                  <a:schemeClr val="hlink"/>
                </a:solidFill>
                <a:effectLst/>
                <a:uLnTx/>
                <a:uFillTx/>
                <a:latin typeface="+mn-lt"/>
                <a:ea typeface="ＭＳ Ｐゴシック" pitchFamily="34" charset="-128"/>
                <a:cs typeface="Times New Roman" pitchFamily="18" charset="0"/>
              </a:rPr>
              <a:t> (1961)</a:t>
            </a:r>
            <a:r>
              <a:rPr kumimoji="0" lang="it-IT" sz="2600" b="0" i="0" u="none" strike="noStrike" kern="1200" cap="none" spc="0" normalizeH="0" baseline="0" noProof="0" dirty="0" smtClean="0">
                <a:ln>
                  <a:noFill/>
                </a:ln>
                <a:solidFill>
                  <a:schemeClr val="tx1"/>
                </a:solidFill>
                <a:effectLst/>
                <a:uLnTx/>
                <a:uFillTx/>
                <a:latin typeface="+mn-lt"/>
                <a:ea typeface="ＭＳ Ｐゴシック" pitchFamily="34" charset="-128"/>
                <a:cs typeface="Times New Roman" pitchFamily="18" charset="0"/>
              </a:rPr>
              <a:t>: le decisioni prese in gruppo sono decisamente </a:t>
            </a:r>
            <a:r>
              <a:rPr kumimoji="0" lang="it-IT" sz="2600" b="0" i="0" u="none" strike="noStrike" kern="1200" cap="none" spc="0" normalizeH="0" baseline="0" noProof="0" dirty="0" smtClean="0">
                <a:ln>
                  <a:noFill/>
                </a:ln>
                <a:solidFill>
                  <a:schemeClr val="hlink"/>
                </a:solidFill>
                <a:effectLst/>
                <a:uLnTx/>
                <a:uFillTx/>
                <a:latin typeface="+mn-lt"/>
                <a:ea typeface="ＭＳ Ｐゴシック" pitchFamily="34" charset="-128"/>
                <a:cs typeface="Times New Roman" pitchFamily="18" charset="0"/>
              </a:rPr>
              <a:t>più rischiose</a:t>
            </a:r>
            <a:r>
              <a:rPr kumimoji="0" lang="it-IT" sz="2600" b="0" i="0" u="none" strike="noStrike" kern="1200" cap="none" spc="0" normalizeH="0" baseline="0" noProof="0" dirty="0" smtClean="0">
                <a:ln>
                  <a:noFill/>
                </a:ln>
                <a:solidFill>
                  <a:schemeClr val="tx1"/>
                </a:solidFill>
                <a:effectLst/>
                <a:uLnTx/>
                <a:uFillTx/>
                <a:latin typeface="+mn-lt"/>
                <a:ea typeface="ＭＳ Ｐゴシック" pitchFamily="34" charset="-128"/>
                <a:cs typeface="Times New Roman" pitchFamily="18" charset="0"/>
              </a:rPr>
              <a:t> delle decisioni che i singoli prenderebbero individualmente</a:t>
            </a:r>
          </a:p>
          <a:p>
            <a:pPr marL="768350" marR="0" lvl="1" indent="-246888" algn="just" defTabSz="762000" rtl="0" eaLnBrk="1" fontAlgn="auto" latinLnBrk="0" hangingPunct="1">
              <a:lnSpc>
                <a:spcPct val="100000"/>
              </a:lnSpc>
              <a:spcBef>
                <a:spcPct val="50000"/>
              </a:spcBef>
              <a:spcAft>
                <a:spcPts val="0"/>
              </a:spcAft>
              <a:buClr>
                <a:schemeClr val="accent1"/>
              </a:buClr>
              <a:buSzPct val="85000"/>
              <a:buFont typeface="Wingdings 2"/>
              <a:buChar char=""/>
              <a:tabLst/>
              <a:defRPr/>
            </a:pPr>
            <a:r>
              <a:rPr kumimoji="0" lang="it-IT" sz="2600" b="0" i="0" u="none" strike="noStrike" kern="1200" cap="none" spc="0" normalizeH="0" baseline="0" noProof="0" dirty="0" smtClean="0">
                <a:ln>
                  <a:noFill/>
                </a:ln>
                <a:solidFill>
                  <a:schemeClr val="hlink"/>
                </a:solidFill>
                <a:effectLst/>
                <a:uLnTx/>
                <a:uFillTx/>
                <a:latin typeface="+mn-lt"/>
                <a:ea typeface="ＭＳ Ｐゴシック" pitchFamily="34" charset="-128"/>
                <a:cs typeface="Times New Roman" pitchFamily="18" charset="0"/>
              </a:rPr>
              <a:t>Decisione rischiosa =</a:t>
            </a:r>
            <a:r>
              <a:rPr kumimoji="0" lang="it-IT" sz="2600" b="0" i="0" u="none" strike="noStrike" kern="1200" cap="none" spc="0" normalizeH="0" baseline="0" noProof="0" dirty="0" smtClean="0">
                <a:ln>
                  <a:noFill/>
                </a:ln>
                <a:solidFill>
                  <a:schemeClr val="tx1"/>
                </a:solidFill>
                <a:effectLst/>
                <a:uLnTx/>
                <a:uFillTx/>
                <a:latin typeface="+mn-lt"/>
                <a:ea typeface="ＭＳ Ｐゴシック" pitchFamily="34" charset="-128"/>
                <a:cs typeface="Times New Roman" pitchFamily="18" charset="0"/>
              </a:rPr>
              <a:t> decisione in cui si mette in gioco qualcosa di acquisito, rischiando di perderlo, in vista </a:t>
            </a:r>
            <a:r>
              <a:rPr kumimoji="0" lang="it-IT" sz="2600" b="0" i="0" u="none" strike="noStrike" kern="1200" cap="none" spc="0" normalizeH="0" baseline="0" noProof="0" dirty="0" err="1" smtClean="0">
                <a:ln>
                  <a:noFill/>
                </a:ln>
                <a:solidFill>
                  <a:schemeClr val="tx1"/>
                </a:solidFill>
                <a:effectLst/>
                <a:uLnTx/>
                <a:uFillTx/>
                <a:latin typeface="+mn-lt"/>
                <a:ea typeface="ＭＳ Ｐゴシック" pitchFamily="34" charset="-128"/>
                <a:cs typeface="Times New Roman" pitchFamily="18" charset="0"/>
              </a:rPr>
              <a:t>dell</a:t>
            </a:r>
            <a:r>
              <a:rPr kumimoji="0" lang="ja-JP" altLang="it-IT" sz="2600" b="0" i="0" u="none" strike="noStrike" kern="1200" cap="none" spc="0" normalizeH="0" baseline="0" noProof="0" dirty="0" smtClean="0">
                <a:ln>
                  <a:noFill/>
                </a:ln>
                <a:solidFill>
                  <a:schemeClr val="tx1"/>
                </a:solidFill>
                <a:effectLst/>
                <a:uLnTx/>
                <a:uFillTx/>
                <a:latin typeface="+mn-lt"/>
                <a:ea typeface="ＭＳ Ｐゴシック" pitchFamily="34" charset="-128"/>
                <a:cs typeface="Times New Roman" pitchFamily="18" charset="0"/>
              </a:rPr>
              <a:t>’</a:t>
            </a:r>
            <a:r>
              <a:rPr kumimoji="0" lang="it-IT" altLang="ja-JP" sz="2600" b="0" i="0" u="none" strike="noStrike" kern="1200" cap="none" spc="0" normalizeH="0" baseline="0" noProof="0" dirty="0" smtClean="0">
                <a:ln>
                  <a:noFill/>
                </a:ln>
                <a:solidFill>
                  <a:schemeClr val="tx1"/>
                </a:solidFill>
                <a:effectLst/>
                <a:uLnTx/>
                <a:uFillTx/>
                <a:latin typeface="+mn-lt"/>
                <a:ea typeface="ＭＳ Ｐゴシック" pitchFamily="34" charset="-128"/>
                <a:cs typeface="Times New Roman" pitchFamily="18" charset="0"/>
              </a:rPr>
              <a:t>ottenimento di qualcosa di molto più rilevante</a:t>
            </a:r>
          </a:p>
          <a:p>
            <a:pPr marL="768350" marR="0" lvl="1" indent="-246888" algn="ctr" defTabSz="762000" rtl="0" eaLnBrk="1" fontAlgn="auto" latinLnBrk="0" hangingPunct="1">
              <a:lnSpc>
                <a:spcPct val="100000"/>
              </a:lnSpc>
              <a:spcBef>
                <a:spcPct val="50000"/>
              </a:spcBef>
              <a:spcAft>
                <a:spcPts val="0"/>
              </a:spcAft>
              <a:buClr>
                <a:schemeClr val="accent1"/>
              </a:buClr>
              <a:buSzPct val="85000"/>
              <a:buFont typeface="Times" charset="0"/>
              <a:buNone/>
              <a:tabLst/>
              <a:defRPr/>
            </a:pPr>
            <a:r>
              <a:rPr kumimoji="0" lang="it-IT" sz="2600" b="1" i="0" u="none" strike="noStrike" kern="1200" cap="none" spc="0" normalizeH="0" baseline="0" noProof="0" dirty="0" smtClean="0">
                <a:ln>
                  <a:noFill/>
                </a:ln>
                <a:solidFill>
                  <a:schemeClr val="tx1"/>
                </a:solidFill>
                <a:effectLst/>
                <a:uLnTx/>
                <a:uFillTx/>
                <a:latin typeface="+mn-lt"/>
                <a:ea typeface="ＭＳ Ｐゴシック" pitchFamily="34" charset="-128"/>
                <a:cs typeface="Times New Roman" pitchFamily="18" charset="0"/>
              </a:rPr>
              <a:t>Metodologia</a:t>
            </a:r>
            <a:endParaRPr kumimoji="0" lang="it-IT" sz="2600" b="0" i="0" u="none" strike="noStrike" kern="1200" cap="none" spc="0" normalizeH="0" baseline="0" noProof="0" dirty="0" smtClean="0">
              <a:ln>
                <a:noFill/>
              </a:ln>
              <a:solidFill>
                <a:schemeClr val="tx1"/>
              </a:solidFill>
              <a:effectLst/>
              <a:uLnTx/>
              <a:uFillTx/>
              <a:latin typeface="+mn-lt"/>
              <a:ea typeface="ＭＳ Ｐゴシック" pitchFamily="34" charset="-128"/>
              <a:cs typeface="Times New Roman" pitchFamily="18" charset="0"/>
            </a:endParaRPr>
          </a:p>
          <a:p>
            <a:pPr marL="768350" marR="0" lvl="1" indent="-246888" algn="just" defTabSz="762000" rtl="0" eaLnBrk="1" fontAlgn="auto" latinLnBrk="0" hangingPunct="1">
              <a:lnSpc>
                <a:spcPct val="100000"/>
              </a:lnSpc>
              <a:spcBef>
                <a:spcPct val="50000"/>
              </a:spcBef>
              <a:spcAft>
                <a:spcPts val="0"/>
              </a:spcAft>
              <a:buClr>
                <a:schemeClr val="accent1"/>
              </a:buClr>
              <a:buSzPct val="85000"/>
              <a:buFont typeface="Wingdings 2"/>
              <a:buChar char=""/>
              <a:tabLst/>
              <a:defRPr/>
            </a:pPr>
            <a:endParaRPr kumimoji="0" lang="it-IT" sz="2200" b="0" i="0" u="none" strike="noStrike" kern="1200" cap="none" spc="0" normalizeH="0" baseline="0" noProof="0" dirty="0" smtClean="0">
              <a:ln>
                <a:noFill/>
              </a:ln>
              <a:solidFill>
                <a:schemeClr val="tx1"/>
              </a:solidFill>
              <a:effectLst/>
              <a:uLnTx/>
              <a:uFillTx/>
              <a:latin typeface="+mn-lt"/>
              <a:ea typeface="ＭＳ Ｐゴシック" pitchFamily="34" charset="-128"/>
              <a:cs typeface="Times New Roman" pitchFamily="18" charset="0"/>
            </a:endParaRPr>
          </a:p>
          <a:p>
            <a:pPr marL="768350" marR="0" lvl="1" indent="-246888" algn="just" defTabSz="762000" rtl="0" eaLnBrk="1" fontAlgn="auto" latinLnBrk="0" hangingPunct="1">
              <a:lnSpc>
                <a:spcPct val="100000"/>
              </a:lnSpc>
              <a:spcBef>
                <a:spcPct val="50000"/>
              </a:spcBef>
              <a:spcAft>
                <a:spcPts val="0"/>
              </a:spcAft>
              <a:buClr>
                <a:schemeClr val="accent1"/>
              </a:buClr>
              <a:buSzPct val="85000"/>
              <a:buFont typeface="Wingdings 2"/>
              <a:buChar char=""/>
              <a:tabLst/>
              <a:defRPr/>
            </a:pPr>
            <a:endParaRPr kumimoji="0" lang="it-IT" sz="2200" b="0" i="0" u="none" strike="noStrike" kern="1200" cap="none" spc="0" normalizeH="0" baseline="0" noProof="0" dirty="0" smtClean="0">
              <a:ln>
                <a:noFill/>
              </a:ln>
              <a:solidFill>
                <a:schemeClr val="tx1"/>
              </a:solidFill>
              <a:effectLst/>
              <a:uLnTx/>
              <a:uFillTx/>
              <a:latin typeface="+mn-lt"/>
              <a:ea typeface="ＭＳ Ｐゴシック" pitchFamily="34" charset="-128"/>
              <a:cs typeface="Times New Roman" pitchFamily="18" charset="0"/>
            </a:endParaRPr>
          </a:p>
          <a:p>
            <a:pPr marL="768350" marR="0" lvl="1" indent="-246888" algn="just" defTabSz="762000" rtl="0" eaLnBrk="1" fontAlgn="auto" latinLnBrk="0" hangingPunct="1">
              <a:lnSpc>
                <a:spcPct val="100000"/>
              </a:lnSpc>
              <a:spcBef>
                <a:spcPct val="50000"/>
              </a:spcBef>
              <a:spcAft>
                <a:spcPts val="0"/>
              </a:spcAft>
              <a:buClr>
                <a:schemeClr val="accent1"/>
              </a:buClr>
              <a:buSzPct val="85000"/>
              <a:buFont typeface="Times" charset="0"/>
              <a:buNone/>
              <a:tabLst/>
              <a:defRPr/>
            </a:pPr>
            <a:endParaRPr kumimoji="0" lang="it-IT" sz="2200" b="0" i="0" u="none" strike="noStrike" kern="1200" cap="none" spc="0" normalizeH="0" baseline="0" noProof="0" dirty="0" smtClean="0">
              <a:ln>
                <a:noFill/>
              </a:ln>
              <a:solidFill>
                <a:schemeClr val="tx1"/>
              </a:solidFill>
              <a:effectLst/>
              <a:uLnTx/>
              <a:uFillTx/>
              <a:latin typeface="+mn-lt"/>
              <a:ea typeface="ＭＳ Ｐゴシック" pitchFamily="34" charset="-128"/>
              <a:cs typeface="Times New Roman" pitchFamily="18" charset="0"/>
            </a:endParaRPr>
          </a:p>
        </p:txBody>
      </p:sp>
      <p:sp>
        <p:nvSpPr>
          <p:cNvPr id="6" name="Text Box 18"/>
          <p:cNvSpPr txBox="1">
            <a:spLocks noChangeArrowheads="1"/>
          </p:cNvSpPr>
          <p:nvPr/>
        </p:nvSpPr>
        <p:spPr bwMode="auto">
          <a:xfrm>
            <a:off x="304800" y="4543425"/>
            <a:ext cx="1828800" cy="493085"/>
          </a:xfrm>
          <a:prstGeom prst="rect">
            <a:avLst/>
          </a:prstGeom>
          <a:noFill/>
          <a:ln w="9525">
            <a:noFill/>
            <a:miter lim="800000"/>
            <a:headEnd/>
            <a:tailEnd/>
          </a:ln>
        </p:spPr>
        <p:txBody>
          <a:bodyPr lIns="92075" tIns="46038" rIns="92075" bIns="46038">
            <a:spAutoFit/>
          </a:bodyPr>
          <a:lstStyle/>
          <a:p>
            <a:pPr>
              <a:spcBef>
                <a:spcPct val="50000"/>
              </a:spcBef>
              <a:buFontTx/>
              <a:buNone/>
            </a:pPr>
            <a:r>
              <a:rPr lang="it-IT" sz="2600" u="none" dirty="0"/>
              <a:t>Tre fasi:</a:t>
            </a:r>
            <a:endParaRPr lang="it-IT" sz="2600" dirty="0"/>
          </a:p>
        </p:txBody>
      </p:sp>
      <p:sp>
        <p:nvSpPr>
          <p:cNvPr id="7" name="Rectangle 16"/>
          <p:cNvSpPr>
            <a:spLocks noChangeArrowheads="1"/>
          </p:cNvSpPr>
          <p:nvPr/>
        </p:nvSpPr>
        <p:spPr bwMode="auto">
          <a:xfrm>
            <a:off x="304800" y="5000625"/>
            <a:ext cx="2209800" cy="1066800"/>
          </a:xfrm>
          <a:prstGeom prst="rect">
            <a:avLst/>
          </a:prstGeom>
          <a:noFill/>
          <a:ln w="9525">
            <a:solidFill>
              <a:schemeClr val="hlink"/>
            </a:solidFill>
            <a:miter lim="800000"/>
            <a:headEnd/>
            <a:tailEnd/>
          </a:ln>
        </p:spPr>
        <p:txBody>
          <a:bodyPr wrap="none" lIns="92075" tIns="46038" rIns="92075" bIns="46038" anchor="ctr"/>
          <a:lstStyle/>
          <a:p>
            <a:pPr>
              <a:lnSpc>
                <a:spcPct val="100000"/>
              </a:lnSpc>
              <a:spcBef>
                <a:spcPct val="0"/>
              </a:spcBef>
              <a:buClrTx/>
              <a:buSzTx/>
              <a:buFontTx/>
              <a:buNone/>
            </a:pPr>
            <a:r>
              <a:rPr lang="it-IT" sz="2100" u="none" dirty="0">
                <a:solidFill>
                  <a:schemeClr val="tx1"/>
                </a:solidFill>
              </a:rPr>
              <a:t>Decisione </a:t>
            </a:r>
          </a:p>
          <a:p>
            <a:pPr>
              <a:lnSpc>
                <a:spcPct val="100000"/>
              </a:lnSpc>
              <a:spcBef>
                <a:spcPct val="0"/>
              </a:spcBef>
              <a:buClrTx/>
              <a:buSzTx/>
              <a:buFontTx/>
              <a:buNone/>
            </a:pPr>
            <a:r>
              <a:rPr lang="it-IT" sz="2100" u="none" dirty="0">
                <a:solidFill>
                  <a:schemeClr val="tx1"/>
                </a:solidFill>
              </a:rPr>
              <a:t>individuale</a:t>
            </a:r>
            <a:endParaRPr lang="it-IT" sz="2100" u="none" dirty="0"/>
          </a:p>
        </p:txBody>
      </p:sp>
      <p:sp>
        <p:nvSpPr>
          <p:cNvPr id="8" name="Line 10"/>
          <p:cNvSpPr>
            <a:spLocks noChangeShapeType="1"/>
          </p:cNvSpPr>
          <p:nvPr/>
        </p:nvSpPr>
        <p:spPr bwMode="auto">
          <a:xfrm>
            <a:off x="2514600" y="5534025"/>
            <a:ext cx="381000" cy="0"/>
          </a:xfrm>
          <a:prstGeom prst="line">
            <a:avLst/>
          </a:prstGeom>
          <a:noFill/>
          <a:ln w="9525">
            <a:solidFill>
              <a:schemeClr val="tx1"/>
            </a:solidFill>
            <a:round/>
            <a:headEnd/>
            <a:tailEnd type="triangle" w="med" len="med"/>
          </a:ln>
        </p:spPr>
        <p:txBody>
          <a:bodyPr/>
          <a:lstStyle/>
          <a:p>
            <a:endParaRPr lang="it-IT"/>
          </a:p>
        </p:txBody>
      </p:sp>
      <p:sp>
        <p:nvSpPr>
          <p:cNvPr id="9" name="Rectangle 15"/>
          <p:cNvSpPr>
            <a:spLocks noChangeArrowheads="1"/>
          </p:cNvSpPr>
          <p:nvPr/>
        </p:nvSpPr>
        <p:spPr bwMode="auto">
          <a:xfrm>
            <a:off x="2895600" y="5000625"/>
            <a:ext cx="2590800" cy="1066800"/>
          </a:xfrm>
          <a:prstGeom prst="rect">
            <a:avLst/>
          </a:prstGeom>
          <a:noFill/>
          <a:ln w="9525">
            <a:solidFill>
              <a:schemeClr val="hlink"/>
            </a:solidFill>
            <a:miter lim="800000"/>
            <a:headEnd/>
            <a:tailEnd/>
          </a:ln>
        </p:spPr>
        <p:txBody>
          <a:bodyPr wrap="none" lIns="92075" tIns="46038" rIns="92075" bIns="46038" anchor="ctr"/>
          <a:lstStyle/>
          <a:p>
            <a:pPr>
              <a:lnSpc>
                <a:spcPct val="100000"/>
              </a:lnSpc>
              <a:spcBef>
                <a:spcPct val="0"/>
              </a:spcBef>
              <a:buClrTx/>
              <a:buSzTx/>
              <a:buFontTx/>
              <a:buNone/>
            </a:pPr>
            <a:r>
              <a:rPr lang="it-IT" sz="2100" u="none" dirty="0">
                <a:solidFill>
                  <a:schemeClr val="tx1"/>
                </a:solidFill>
              </a:rPr>
              <a:t>Subito dopo,</a:t>
            </a:r>
          </a:p>
          <a:p>
            <a:pPr>
              <a:lnSpc>
                <a:spcPct val="100000"/>
              </a:lnSpc>
              <a:spcBef>
                <a:spcPct val="0"/>
              </a:spcBef>
              <a:buClrTx/>
              <a:buSzTx/>
              <a:buFontTx/>
              <a:buNone/>
            </a:pPr>
            <a:r>
              <a:rPr lang="it-IT" sz="2100" u="none" dirty="0">
                <a:solidFill>
                  <a:schemeClr val="tx1"/>
                </a:solidFill>
              </a:rPr>
              <a:t>formazione di gruppi </a:t>
            </a:r>
          </a:p>
          <a:p>
            <a:pPr>
              <a:lnSpc>
                <a:spcPct val="100000"/>
              </a:lnSpc>
              <a:spcBef>
                <a:spcPct val="0"/>
              </a:spcBef>
              <a:buClrTx/>
              <a:buSzTx/>
              <a:buFontTx/>
              <a:buNone/>
            </a:pPr>
            <a:r>
              <a:rPr lang="it-IT" sz="2100" u="none" dirty="0">
                <a:solidFill>
                  <a:schemeClr val="tx1"/>
                </a:solidFill>
              </a:rPr>
              <a:t>e decisione di gruppo</a:t>
            </a:r>
            <a:endParaRPr lang="it-IT" sz="2100" u="none" dirty="0"/>
          </a:p>
        </p:txBody>
      </p:sp>
      <p:sp>
        <p:nvSpPr>
          <p:cNvPr id="10" name="Line 11"/>
          <p:cNvSpPr>
            <a:spLocks noChangeShapeType="1"/>
          </p:cNvSpPr>
          <p:nvPr/>
        </p:nvSpPr>
        <p:spPr bwMode="auto">
          <a:xfrm>
            <a:off x="5486400" y="5534025"/>
            <a:ext cx="381000" cy="0"/>
          </a:xfrm>
          <a:prstGeom prst="line">
            <a:avLst/>
          </a:prstGeom>
          <a:noFill/>
          <a:ln w="9525">
            <a:solidFill>
              <a:schemeClr val="tx1"/>
            </a:solidFill>
            <a:round/>
            <a:headEnd/>
            <a:tailEnd type="triangle" w="med" len="med"/>
          </a:ln>
        </p:spPr>
        <p:txBody>
          <a:bodyPr/>
          <a:lstStyle/>
          <a:p>
            <a:endParaRPr lang="it-IT"/>
          </a:p>
        </p:txBody>
      </p:sp>
      <p:sp>
        <p:nvSpPr>
          <p:cNvPr id="11" name="Rectangle 17"/>
          <p:cNvSpPr>
            <a:spLocks noChangeArrowheads="1"/>
          </p:cNvSpPr>
          <p:nvPr/>
        </p:nvSpPr>
        <p:spPr bwMode="auto">
          <a:xfrm>
            <a:off x="5867400" y="5000625"/>
            <a:ext cx="2819400" cy="1066800"/>
          </a:xfrm>
          <a:prstGeom prst="rect">
            <a:avLst/>
          </a:prstGeom>
          <a:noFill/>
          <a:ln w="9525">
            <a:solidFill>
              <a:schemeClr val="hlink"/>
            </a:solidFill>
            <a:miter lim="800000"/>
            <a:headEnd/>
            <a:tailEnd/>
          </a:ln>
        </p:spPr>
        <p:txBody>
          <a:bodyPr wrap="none" lIns="92075" tIns="46038" rIns="92075" bIns="46038" anchor="ctr"/>
          <a:lstStyle/>
          <a:p>
            <a:pPr>
              <a:lnSpc>
                <a:spcPct val="100000"/>
              </a:lnSpc>
              <a:spcBef>
                <a:spcPct val="0"/>
              </a:spcBef>
              <a:buClrTx/>
              <a:buSzTx/>
              <a:buFontTx/>
              <a:buNone/>
            </a:pPr>
            <a:r>
              <a:rPr lang="it-IT" sz="2100" u="none" dirty="0">
                <a:solidFill>
                  <a:schemeClr val="tx1"/>
                </a:solidFill>
              </a:rPr>
              <a:t>Nuova decisione </a:t>
            </a:r>
          </a:p>
          <a:p>
            <a:pPr>
              <a:lnSpc>
                <a:spcPct val="100000"/>
              </a:lnSpc>
              <a:spcBef>
                <a:spcPct val="0"/>
              </a:spcBef>
              <a:buClrTx/>
              <a:buSzTx/>
              <a:buFontTx/>
              <a:buNone/>
            </a:pPr>
            <a:r>
              <a:rPr lang="it-IT" sz="2100" u="none" dirty="0">
                <a:solidFill>
                  <a:schemeClr val="tx1"/>
                </a:solidFill>
              </a:rPr>
              <a:t>individuale dopo </a:t>
            </a:r>
          </a:p>
          <a:p>
            <a:pPr>
              <a:lnSpc>
                <a:spcPct val="100000"/>
              </a:lnSpc>
              <a:spcBef>
                <a:spcPct val="0"/>
              </a:spcBef>
              <a:buClrTx/>
              <a:buSzTx/>
              <a:buFontTx/>
              <a:buNone/>
            </a:pPr>
            <a:r>
              <a:rPr lang="it-IT" sz="2100" u="none" dirty="0">
                <a:solidFill>
                  <a:schemeClr val="tx1"/>
                </a:solidFill>
              </a:rPr>
              <a:t>alcune settimane</a:t>
            </a:r>
            <a:endParaRPr lang="it-IT" sz="2100" u="none" dirty="0"/>
          </a:p>
        </p:txBody>
      </p:sp>
    </p:spTree>
  </p:cSld>
  <p:clrMapOvr>
    <a:masterClrMapping/>
  </p:clrMapOvr>
  <p:transition>
    <p:dissolve/>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egnaposto numero diapositiva 3"/>
          <p:cNvSpPr>
            <a:spLocks noGrp="1"/>
          </p:cNvSpPr>
          <p:nvPr>
            <p:ph type="sldNum" sz="quarter" idx="12"/>
          </p:nvPr>
        </p:nvSpPr>
        <p:spPr/>
        <p:txBody>
          <a:bodyPr/>
          <a:lstStyle/>
          <a:p>
            <a:fld id="{2FA34CCA-79F4-4BB0-AC39-18FE55B30B18}" type="slidenum">
              <a:rPr lang="it-IT" smtClean="0"/>
              <a:t>26</a:t>
            </a:fld>
            <a:endParaRPr lang="it-IT"/>
          </a:p>
        </p:txBody>
      </p:sp>
      <p:sp>
        <p:nvSpPr>
          <p:cNvPr id="3" name="Text Box 13"/>
          <p:cNvSpPr txBox="1">
            <a:spLocks noChangeArrowheads="1"/>
          </p:cNvSpPr>
          <p:nvPr/>
        </p:nvSpPr>
        <p:spPr bwMode="auto">
          <a:xfrm>
            <a:off x="179512" y="620688"/>
            <a:ext cx="8712968" cy="6556283"/>
          </a:xfrm>
          <a:prstGeom prst="rect">
            <a:avLst/>
          </a:prstGeom>
          <a:noFill/>
          <a:ln w="9525">
            <a:noFill/>
            <a:miter lim="800000"/>
            <a:headEnd/>
            <a:tailEnd/>
          </a:ln>
        </p:spPr>
        <p:txBody>
          <a:bodyPr wrap="square" lIns="92075" tIns="46038" rIns="92075" bIns="46038">
            <a:spAutoFit/>
          </a:bodyPr>
          <a:lstStyle/>
          <a:p>
            <a:pPr algn="ctr">
              <a:spcBef>
                <a:spcPct val="50000"/>
              </a:spcBef>
              <a:buFontTx/>
              <a:buNone/>
            </a:pPr>
            <a:r>
              <a:rPr lang="it-IT" sz="2400" u="sng" dirty="0">
                <a:solidFill>
                  <a:srgbClr val="C00000"/>
                </a:solidFill>
              </a:rPr>
              <a:t>Esempio di problema usato da </a:t>
            </a:r>
            <a:r>
              <a:rPr lang="it-IT" sz="2400" u="sng" dirty="0" err="1">
                <a:solidFill>
                  <a:srgbClr val="C00000"/>
                </a:solidFill>
              </a:rPr>
              <a:t>Stoner</a:t>
            </a:r>
            <a:r>
              <a:rPr lang="it-IT" sz="2400" u="sng" dirty="0">
                <a:solidFill>
                  <a:srgbClr val="C00000"/>
                </a:solidFill>
              </a:rPr>
              <a:t>: </a:t>
            </a:r>
          </a:p>
          <a:p>
            <a:pPr algn="just">
              <a:spcBef>
                <a:spcPct val="50000"/>
              </a:spcBef>
              <a:buFontTx/>
              <a:buNone/>
            </a:pPr>
            <a:r>
              <a:rPr lang="it-IT" sz="2400" u="none" dirty="0">
                <a:solidFill>
                  <a:schemeClr val="tx1"/>
                </a:solidFill>
              </a:rPr>
              <a:t>Il signor A, ingegnere elettronico con moglie e figlio, lavora da quando si è laureato cinque anni fa presso una grande impresa che produce apparecchiature elettroniche. Ha un impiego garantito per tutta la vita, con uno stipendio modesto ma adeguato alle sue esigenze, nonché un buon trattamento di pensione per quando avrà raggiunto i limiti d</a:t>
            </a:r>
            <a:r>
              <a:rPr lang="ja-JP" altLang="it-IT" sz="2400" u="none" dirty="0">
                <a:solidFill>
                  <a:schemeClr val="tx1"/>
                </a:solidFill>
              </a:rPr>
              <a:t>’</a:t>
            </a:r>
            <a:r>
              <a:rPr lang="it-IT" altLang="ja-JP" sz="2400" u="none" dirty="0">
                <a:solidFill>
                  <a:schemeClr val="tx1"/>
                </a:solidFill>
              </a:rPr>
              <a:t>età. </a:t>
            </a:r>
          </a:p>
          <a:p>
            <a:pPr algn="just">
              <a:spcBef>
                <a:spcPts val="600"/>
              </a:spcBef>
              <a:buFontTx/>
              <a:buNone/>
            </a:pPr>
            <a:r>
              <a:rPr lang="it-IT" sz="2400" u="none" dirty="0">
                <a:solidFill>
                  <a:schemeClr val="tx1"/>
                </a:solidFill>
              </a:rPr>
              <a:t>D</a:t>
            </a:r>
            <a:r>
              <a:rPr lang="ja-JP" altLang="it-IT" sz="2400" u="none" dirty="0">
                <a:solidFill>
                  <a:schemeClr val="tx1"/>
                </a:solidFill>
              </a:rPr>
              <a:t>’</a:t>
            </a:r>
            <a:r>
              <a:rPr lang="it-IT" altLang="ja-JP" sz="2400" u="none" dirty="0">
                <a:solidFill>
                  <a:schemeClr val="tx1"/>
                </a:solidFill>
              </a:rPr>
              <a:t>altra parte ci sono poche probabilità che per tutto il periodo del suo servizio presso l</a:t>
            </a:r>
            <a:r>
              <a:rPr lang="ja-JP" altLang="it-IT" sz="2400" u="none" dirty="0">
                <a:solidFill>
                  <a:schemeClr val="tx1"/>
                </a:solidFill>
              </a:rPr>
              <a:t>’</a:t>
            </a:r>
            <a:r>
              <a:rPr lang="it-IT" altLang="ja-JP" sz="2400" u="none" dirty="0">
                <a:solidFill>
                  <a:schemeClr val="tx1"/>
                </a:solidFill>
              </a:rPr>
              <a:t>azienda lo stipendio possa subire aumenti notevoli. </a:t>
            </a:r>
          </a:p>
          <a:p>
            <a:pPr algn="just">
              <a:spcBef>
                <a:spcPts val="600"/>
              </a:spcBef>
              <a:buFontTx/>
              <a:buNone/>
            </a:pPr>
            <a:r>
              <a:rPr lang="it-IT" sz="2400" u="none" dirty="0">
                <a:solidFill>
                  <a:schemeClr val="tx1"/>
                </a:solidFill>
              </a:rPr>
              <a:t>Mentre partecipa a un convegno gli viene offerto un posto presso una piccola azienda appena fondata e </a:t>
            </a:r>
            <a:r>
              <a:rPr lang="it-IT" sz="2400" u="none" dirty="0" err="1">
                <a:solidFill>
                  <a:schemeClr val="tx1"/>
                </a:solidFill>
              </a:rPr>
              <a:t>dall</a:t>
            </a:r>
            <a:r>
              <a:rPr lang="ja-JP" altLang="it-IT" sz="2400" u="none" dirty="0">
                <a:solidFill>
                  <a:schemeClr val="tx1"/>
                </a:solidFill>
              </a:rPr>
              <a:t>’</a:t>
            </a:r>
            <a:r>
              <a:rPr lang="it-IT" altLang="ja-JP" sz="2400" u="none" dirty="0">
                <a:solidFill>
                  <a:schemeClr val="tx1"/>
                </a:solidFill>
              </a:rPr>
              <a:t>avvenire estremamente incerto. Per questo nuovo lavoro verrebbe sin </a:t>
            </a:r>
            <a:r>
              <a:rPr lang="it-IT" altLang="ja-JP" sz="2400" u="none" dirty="0" err="1">
                <a:solidFill>
                  <a:schemeClr val="tx1"/>
                </a:solidFill>
              </a:rPr>
              <a:t>dall</a:t>
            </a:r>
            <a:r>
              <a:rPr lang="ja-JP" altLang="it-IT" sz="2400" u="none" dirty="0">
                <a:solidFill>
                  <a:schemeClr val="tx1"/>
                </a:solidFill>
              </a:rPr>
              <a:t>’</a:t>
            </a:r>
            <a:r>
              <a:rPr lang="it-IT" altLang="ja-JP" sz="2400" u="none" dirty="0">
                <a:solidFill>
                  <a:schemeClr val="tx1"/>
                </a:solidFill>
              </a:rPr>
              <a:t>inizio pagato di più e gli sarebbe altresì offerta la possibilità di diventare </a:t>
            </a:r>
            <a:r>
              <a:rPr lang="it-IT" altLang="ja-JP" sz="2400" u="none" dirty="0" err="1">
                <a:solidFill>
                  <a:schemeClr val="tx1"/>
                </a:solidFill>
              </a:rPr>
              <a:t>compropietario</a:t>
            </a:r>
            <a:r>
              <a:rPr lang="it-IT" altLang="ja-JP" sz="2400" u="none" dirty="0">
                <a:solidFill>
                  <a:schemeClr val="tx1"/>
                </a:solidFill>
              </a:rPr>
              <a:t>, se la ditta riuscirà a resistere alla concorrenza delle aziende maggiori.</a:t>
            </a:r>
            <a:endParaRPr lang="it-IT" sz="2400" u="none" dirty="0">
              <a:solidFill>
                <a:schemeClr val="tx1"/>
              </a:solidFill>
            </a:endParaRPr>
          </a:p>
        </p:txBody>
      </p:sp>
    </p:spTree>
  </p:cSld>
  <p:clrMapOvr>
    <a:masterClrMapping/>
  </p:clrMapOvr>
  <p:transition>
    <p:dissolve/>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egnaposto numero diapositiva 3"/>
          <p:cNvSpPr>
            <a:spLocks noGrp="1"/>
          </p:cNvSpPr>
          <p:nvPr>
            <p:ph type="sldNum" sz="quarter" idx="12"/>
          </p:nvPr>
        </p:nvSpPr>
        <p:spPr/>
        <p:txBody>
          <a:bodyPr/>
          <a:lstStyle/>
          <a:p>
            <a:fld id="{2FA34CCA-79F4-4BB0-AC39-18FE55B30B18}" type="slidenum">
              <a:rPr lang="it-IT" smtClean="0"/>
              <a:t>27</a:t>
            </a:fld>
            <a:endParaRPr lang="it-IT"/>
          </a:p>
        </p:txBody>
      </p:sp>
      <p:sp>
        <p:nvSpPr>
          <p:cNvPr id="3" name="Text Box 14"/>
          <p:cNvSpPr txBox="1">
            <a:spLocks noChangeArrowheads="1"/>
          </p:cNvSpPr>
          <p:nvPr/>
        </p:nvSpPr>
        <p:spPr bwMode="auto">
          <a:xfrm>
            <a:off x="142875" y="836713"/>
            <a:ext cx="8605838" cy="7427582"/>
          </a:xfrm>
          <a:prstGeom prst="rect">
            <a:avLst/>
          </a:prstGeom>
          <a:noFill/>
          <a:ln w="9525">
            <a:noFill/>
            <a:miter lim="800000"/>
            <a:headEnd/>
            <a:tailEnd/>
          </a:ln>
        </p:spPr>
        <p:txBody>
          <a:bodyPr wrap="square" lIns="92075" tIns="46038" rIns="92075" bIns="46038">
            <a:spAutoFit/>
          </a:bodyPr>
          <a:lstStyle/>
          <a:p>
            <a:pPr algn="just">
              <a:spcBef>
                <a:spcPct val="50000"/>
              </a:spcBef>
              <a:buFontTx/>
              <a:buNone/>
            </a:pPr>
            <a:r>
              <a:rPr lang="it-IT" sz="2600" u="sng" dirty="0">
                <a:solidFill>
                  <a:srgbClr val="C00000"/>
                </a:solidFill>
              </a:rPr>
              <a:t>Immaginate di dover dare un consiglio ad A.</a:t>
            </a:r>
          </a:p>
          <a:p>
            <a:pPr algn="just">
              <a:spcBef>
                <a:spcPct val="50000"/>
              </a:spcBef>
              <a:buFontTx/>
              <a:buNone/>
            </a:pPr>
            <a:r>
              <a:rPr lang="it-IT" sz="2600" u="none" dirty="0"/>
              <a:t>Segnate la probabilità minima che considerereste accettabile perché valga la pena che A prenda questo posto: </a:t>
            </a:r>
            <a:endParaRPr lang="it-IT" sz="2600" u="none" dirty="0">
              <a:solidFill>
                <a:schemeClr val="tx1"/>
              </a:solidFill>
            </a:endParaRPr>
          </a:p>
          <a:p>
            <a:pPr indent="177800" algn="just">
              <a:spcBef>
                <a:spcPts val="600"/>
              </a:spcBef>
              <a:buFont typeface="Arial" pitchFamily="34" charset="0"/>
              <a:buChar char="•"/>
            </a:pPr>
            <a:r>
              <a:rPr lang="it-IT" sz="2600" u="none" dirty="0" smtClean="0">
                <a:solidFill>
                  <a:schemeClr val="tx1"/>
                </a:solidFill>
              </a:rPr>
              <a:t>1 </a:t>
            </a:r>
            <a:r>
              <a:rPr lang="it-IT" sz="2600" u="none" dirty="0">
                <a:solidFill>
                  <a:schemeClr val="tx1"/>
                </a:solidFill>
              </a:rPr>
              <a:t>probabilità su 10 che la compagnia risulti finanziariamente solida</a:t>
            </a:r>
          </a:p>
          <a:p>
            <a:pPr indent="177800" algn="just">
              <a:spcBef>
                <a:spcPts val="600"/>
              </a:spcBef>
              <a:buFont typeface="Arial" pitchFamily="34" charset="0"/>
              <a:buChar char="•"/>
            </a:pPr>
            <a:r>
              <a:rPr lang="it-IT" sz="2600" u="none" dirty="0" smtClean="0">
                <a:solidFill>
                  <a:schemeClr val="tx1"/>
                </a:solidFill>
              </a:rPr>
              <a:t>3 </a:t>
            </a:r>
            <a:r>
              <a:rPr lang="it-IT" sz="2600" u="none" dirty="0">
                <a:solidFill>
                  <a:schemeClr val="tx1"/>
                </a:solidFill>
              </a:rPr>
              <a:t>probabilità su 10 che la compagnia risulti finanziariamente solida</a:t>
            </a:r>
          </a:p>
          <a:p>
            <a:pPr indent="177800" algn="just">
              <a:spcBef>
                <a:spcPts val="600"/>
              </a:spcBef>
              <a:buFont typeface="Arial" pitchFamily="34" charset="0"/>
              <a:buChar char="•"/>
            </a:pPr>
            <a:r>
              <a:rPr lang="it-IT" sz="2600" u="none" dirty="0" smtClean="0">
                <a:solidFill>
                  <a:schemeClr val="tx1"/>
                </a:solidFill>
              </a:rPr>
              <a:t>5 </a:t>
            </a:r>
            <a:r>
              <a:rPr lang="it-IT" sz="2600" u="none" dirty="0">
                <a:solidFill>
                  <a:schemeClr val="tx1"/>
                </a:solidFill>
              </a:rPr>
              <a:t>probabilità su 10 che la compagnia risulti finanziariamente solida</a:t>
            </a:r>
          </a:p>
          <a:p>
            <a:pPr indent="177800" algn="just">
              <a:spcBef>
                <a:spcPts val="600"/>
              </a:spcBef>
              <a:buFont typeface="Arial" pitchFamily="34" charset="0"/>
              <a:buChar char="•"/>
            </a:pPr>
            <a:r>
              <a:rPr lang="it-IT" sz="2600" u="none" dirty="0" smtClean="0">
                <a:solidFill>
                  <a:schemeClr val="tx1"/>
                </a:solidFill>
              </a:rPr>
              <a:t>9 </a:t>
            </a:r>
            <a:r>
              <a:rPr lang="it-IT" sz="2600" u="none" dirty="0">
                <a:solidFill>
                  <a:schemeClr val="tx1"/>
                </a:solidFill>
              </a:rPr>
              <a:t>probabilità su 10 che la compagnia risulti finanziariamente solida</a:t>
            </a:r>
          </a:p>
          <a:p>
            <a:pPr indent="177800" algn="just">
              <a:spcBef>
                <a:spcPts val="600"/>
              </a:spcBef>
              <a:buFont typeface="Arial" pitchFamily="34" charset="0"/>
              <a:buChar char="•"/>
            </a:pPr>
            <a:r>
              <a:rPr lang="it-IT" sz="2600" u="none" dirty="0" smtClean="0">
                <a:solidFill>
                  <a:schemeClr val="tx1"/>
                </a:solidFill>
              </a:rPr>
              <a:t>Mettete </a:t>
            </a:r>
            <a:r>
              <a:rPr lang="it-IT" sz="2600" u="none" dirty="0">
                <a:solidFill>
                  <a:schemeClr val="tx1"/>
                </a:solidFill>
              </a:rPr>
              <a:t>un segno qua se pensate che A. non debba accettare il nuovo incarico qualunque siano le probabilità in questione</a:t>
            </a:r>
          </a:p>
          <a:p>
            <a:pPr algn="just">
              <a:spcBef>
                <a:spcPct val="50000"/>
              </a:spcBef>
              <a:buFontTx/>
              <a:buNone/>
            </a:pPr>
            <a:endParaRPr lang="it-IT" sz="2100" u="none" dirty="0">
              <a:solidFill>
                <a:schemeClr val="tx1"/>
              </a:solidFill>
            </a:endParaRPr>
          </a:p>
          <a:p>
            <a:pPr algn="just">
              <a:spcBef>
                <a:spcPct val="50000"/>
              </a:spcBef>
              <a:buFontTx/>
              <a:buNone/>
            </a:pPr>
            <a:endParaRPr lang="it-IT" sz="2100" u="none" dirty="0">
              <a:solidFill>
                <a:schemeClr val="tx1"/>
              </a:solidFill>
            </a:endParaRPr>
          </a:p>
          <a:p>
            <a:pPr algn="just">
              <a:spcBef>
                <a:spcPct val="50000"/>
              </a:spcBef>
              <a:buFontTx/>
              <a:buNone/>
            </a:pPr>
            <a:endParaRPr lang="it-IT" dirty="0"/>
          </a:p>
        </p:txBody>
      </p:sp>
    </p:spTree>
  </p:cSld>
  <p:clrMapOvr>
    <a:masterClrMapping/>
  </p:clrMapOvr>
  <p:transition>
    <p:dissolve/>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egnaposto numero diapositiva 3"/>
          <p:cNvSpPr>
            <a:spLocks noGrp="1"/>
          </p:cNvSpPr>
          <p:nvPr>
            <p:ph type="sldNum" sz="quarter" idx="12"/>
          </p:nvPr>
        </p:nvSpPr>
        <p:spPr/>
        <p:txBody>
          <a:bodyPr/>
          <a:lstStyle/>
          <a:p>
            <a:fld id="{2FA34CCA-79F4-4BB0-AC39-18FE55B30B18}" type="slidenum">
              <a:rPr lang="it-IT" smtClean="0"/>
              <a:t>28</a:t>
            </a:fld>
            <a:endParaRPr lang="it-IT"/>
          </a:p>
        </p:txBody>
      </p:sp>
      <p:sp>
        <p:nvSpPr>
          <p:cNvPr id="3" name="Rectangle 4"/>
          <p:cNvSpPr txBox="1">
            <a:spLocks noChangeArrowheads="1"/>
          </p:cNvSpPr>
          <p:nvPr/>
        </p:nvSpPr>
        <p:spPr>
          <a:xfrm>
            <a:off x="152400" y="692696"/>
            <a:ext cx="8839200" cy="6165304"/>
          </a:xfrm>
          <a:prstGeom prst="rect">
            <a:avLst/>
          </a:prstGeom>
        </p:spPr>
        <p:txBody>
          <a:bodyPr vert="horz">
            <a:noAutofit/>
          </a:bodyPr>
          <a:lstStyle/>
          <a:p>
            <a:pPr marL="274320" marR="0" lvl="0" indent="-274320" algn="just" defTabSz="914400" rtl="0" eaLnBrk="1" fontAlgn="auto" latinLnBrk="0" hangingPunct="1">
              <a:lnSpc>
                <a:spcPct val="100000"/>
              </a:lnSpc>
              <a:spcBef>
                <a:spcPct val="50000"/>
              </a:spcBef>
              <a:spcAft>
                <a:spcPts val="0"/>
              </a:spcAft>
              <a:buClr>
                <a:schemeClr val="accent3"/>
              </a:buClr>
              <a:buSzPct val="95000"/>
              <a:buFont typeface="Wingdings" pitchFamily="2" charset="2"/>
              <a:buNone/>
              <a:tabLst/>
              <a:defRPr/>
            </a:pPr>
            <a:r>
              <a:rPr kumimoji="0" lang="it-IT" sz="2600" b="0" i="0" u="none" strike="noStrike" kern="1200" cap="none" spc="0" normalizeH="0" baseline="0" noProof="0" dirty="0" smtClean="0">
                <a:ln>
                  <a:noFill/>
                </a:ln>
                <a:solidFill>
                  <a:schemeClr val="hlink"/>
                </a:solidFill>
                <a:effectLst/>
                <a:uLnTx/>
                <a:uFillTx/>
                <a:ea typeface="ＭＳ Ｐゴシック" pitchFamily="34" charset="-128"/>
                <a:cs typeface="+mn-cs"/>
              </a:rPr>
              <a:t>	</a:t>
            </a:r>
            <a:r>
              <a:rPr kumimoji="0" lang="it-IT" sz="2600" b="0" i="0" u="sng" strike="noStrike" kern="1200" cap="none" spc="0" normalizeH="0" baseline="0" noProof="0" dirty="0" smtClean="0">
                <a:ln>
                  <a:noFill/>
                </a:ln>
                <a:solidFill>
                  <a:schemeClr val="hlink"/>
                </a:solidFill>
                <a:effectLst/>
                <a:uLnTx/>
                <a:uFillTx/>
                <a:ea typeface="ＭＳ Ｐゴシック" pitchFamily="34" charset="-128"/>
                <a:cs typeface="Times New Roman" pitchFamily="18" charset="0"/>
              </a:rPr>
              <a:t>Risultati ottenuti da </a:t>
            </a:r>
            <a:r>
              <a:rPr kumimoji="0" lang="it-IT" sz="2600" b="0" i="0" u="sng" strike="noStrike" kern="1200" cap="none" spc="0" normalizeH="0" baseline="0" noProof="0" dirty="0" err="1" smtClean="0">
                <a:ln>
                  <a:noFill/>
                </a:ln>
                <a:solidFill>
                  <a:schemeClr val="hlink"/>
                </a:solidFill>
                <a:effectLst/>
                <a:uLnTx/>
                <a:uFillTx/>
                <a:ea typeface="ＭＳ Ｐゴシック" pitchFamily="34" charset="-128"/>
                <a:cs typeface="Times New Roman" pitchFamily="18" charset="0"/>
              </a:rPr>
              <a:t>Stoner</a:t>
            </a:r>
            <a:r>
              <a:rPr kumimoji="0" lang="it-IT" sz="2600" b="0" i="0" u="sng" strike="noStrike" kern="1200" cap="none" spc="0" normalizeH="0" baseline="0" noProof="0" dirty="0" smtClean="0">
                <a:ln>
                  <a:noFill/>
                </a:ln>
                <a:solidFill>
                  <a:schemeClr val="hlink"/>
                </a:solidFill>
                <a:effectLst/>
                <a:uLnTx/>
                <a:uFillTx/>
                <a:ea typeface="ＭＳ Ｐゴシック" pitchFamily="34" charset="-128"/>
                <a:cs typeface="Times New Roman" pitchFamily="18" charset="0"/>
              </a:rPr>
              <a:t>: </a:t>
            </a:r>
            <a:r>
              <a:rPr kumimoji="0" lang="it-IT" sz="2600" b="0" i="0" u="none" strike="noStrike" kern="1200" cap="none" spc="0" normalizeH="0" baseline="0" noProof="0" dirty="0" smtClean="0">
                <a:ln>
                  <a:noFill/>
                </a:ln>
                <a:solidFill>
                  <a:schemeClr val="tx1"/>
                </a:solidFill>
                <a:effectLst/>
                <a:uLnTx/>
                <a:uFillTx/>
                <a:ea typeface="ＭＳ Ｐゴシック" pitchFamily="34" charset="-128"/>
                <a:cs typeface="Times New Roman" pitchFamily="18" charset="0"/>
              </a:rPr>
              <a:t>12 gruppi su 13 modificarono la decisione iniziale, presa individualmente, verso un maggior rischio.</a:t>
            </a:r>
            <a:r>
              <a:rPr kumimoji="0" lang="it-IT" sz="2600" b="0" i="0" u="none" strike="noStrike" kern="1200" cap="none" spc="0" normalizeH="0" noProof="0" dirty="0" smtClean="0">
                <a:ln>
                  <a:noFill/>
                </a:ln>
                <a:solidFill>
                  <a:schemeClr val="tx1"/>
                </a:solidFill>
                <a:effectLst/>
                <a:uLnTx/>
                <a:uFillTx/>
                <a:ea typeface="ＭＳ Ｐゴシック" pitchFamily="34" charset="-128"/>
                <a:cs typeface="Times New Roman" pitchFamily="18" charset="0"/>
              </a:rPr>
              <a:t> </a:t>
            </a:r>
            <a:r>
              <a:rPr kumimoji="0" lang="it-IT" sz="2600" b="0" i="0" u="none" strike="noStrike" kern="1200" cap="none" spc="0" normalizeH="0" baseline="0" noProof="0" dirty="0" smtClean="0">
                <a:ln>
                  <a:noFill/>
                </a:ln>
                <a:solidFill>
                  <a:schemeClr val="tx1"/>
                </a:solidFill>
                <a:effectLst/>
                <a:uLnTx/>
                <a:uFillTx/>
                <a:ea typeface="ＭＳ Ｐゴシック" pitchFamily="34" charset="-128"/>
                <a:cs typeface="+mn-cs"/>
              </a:rPr>
              <a:t>Come interpretare questo</a:t>
            </a:r>
            <a:r>
              <a:rPr kumimoji="0" lang="it-IT" sz="2600" b="0" i="0" u="none" strike="noStrike" kern="1200" cap="none" spc="0" normalizeH="0" baseline="0" noProof="0" dirty="0" smtClean="0">
                <a:ln>
                  <a:noFill/>
                </a:ln>
                <a:solidFill>
                  <a:schemeClr val="hlink"/>
                </a:solidFill>
                <a:effectLst/>
                <a:uLnTx/>
                <a:uFillTx/>
                <a:ea typeface="ＭＳ Ｐゴシック" pitchFamily="34" charset="-128"/>
                <a:cs typeface="+mn-cs"/>
              </a:rPr>
              <a:t> spostamento</a:t>
            </a:r>
            <a:r>
              <a:rPr kumimoji="0" lang="it-IT" sz="2600" b="0" i="0" u="none" strike="noStrike" kern="1200" cap="none" spc="0" normalizeH="0" noProof="0" dirty="0" smtClean="0">
                <a:ln>
                  <a:noFill/>
                </a:ln>
                <a:solidFill>
                  <a:schemeClr val="hlink"/>
                </a:solidFill>
                <a:effectLst/>
                <a:uLnTx/>
                <a:uFillTx/>
                <a:ea typeface="ＭＳ Ｐゴシック" pitchFamily="34" charset="-128"/>
                <a:cs typeface="+mn-cs"/>
              </a:rPr>
              <a:t> </a:t>
            </a:r>
            <a:r>
              <a:rPr kumimoji="0" lang="it-IT" sz="2600" b="0" i="0" u="none" strike="noStrike" kern="1200" cap="none" spc="0" normalizeH="0" baseline="0" noProof="0" dirty="0" smtClean="0">
                <a:ln>
                  <a:noFill/>
                </a:ln>
                <a:solidFill>
                  <a:schemeClr val="hlink"/>
                </a:solidFill>
                <a:effectLst/>
                <a:uLnTx/>
                <a:uFillTx/>
                <a:ea typeface="ＭＳ Ｐゴシック" pitchFamily="34" charset="-128"/>
                <a:cs typeface="+mn-cs"/>
              </a:rPr>
              <a:t>nelle decisioni di gruppo </a:t>
            </a:r>
            <a:r>
              <a:rPr kumimoji="0" lang="it-IT" sz="2600" b="0" i="0" u="none" strike="noStrike" kern="1200" cap="none" spc="0" normalizeH="0" noProof="0" dirty="0" smtClean="0">
                <a:ln>
                  <a:noFill/>
                </a:ln>
                <a:solidFill>
                  <a:schemeClr val="hlink"/>
                </a:solidFill>
                <a:effectLst/>
                <a:uLnTx/>
                <a:uFillTx/>
                <a:ea typeface="ＭＳ Ｐゴシック" pitchFamily="34" charset="-128"/>
                <a:cs typeface="+mn-cs"/>
              </a:rPr>
              <a:t> </a:t>
            </a:r>
            <a:r>
              <a:rPr kumimoji="0" lang="it-IT" sz="2600" b="0" i="0" u="none" strike="noStrike" kern="1200" cap="none" spc="0" normalizeH="0" baseline="0" noProof="0" dirty="0" smtClean="0">
                <a:ln>
                  <a:noFill/>
                </a:ln>
                <a:solidFill>
                  <a:schemeClr val="tx1"/>
                </a:solidFill>
                <a:effectLst/>
                <a:uLnTx/>
                <a:uFillTx/>
                <a:ea typeface="ＭＳ Ｐゴシック" pitchFamily="34" charset="-128"/>
                <a:cs typeface="+mn-cs"/>
              </a:rPr>
              <a:t>verso la direzione rischiosa?</a:t>
            </a:r>
            <a:endParaRPr kumimoji="0" lang="it-IT" sz="2600" b="0" i="0" u="sng" strike="noStrike" kern="1200" cap="none" spc="0" normalizeH="0" baseline="0" noProof="0" dirty="0" smtClean="0">
              <a:ln>
                <a:noFill/>
              </a:ln>
              <a:solidFill>
                <a:schemeClr val="hlink"/>
              </a:solidFill>
              <a:effectLst/>
              <a:uLnTx/>
              <a:uFillTx/>
              <a:ea typeface="ＭＳ Ｐゴシック" pitchFamily="34" charset="-128"/>
              <a:cs typeface="+mn-cs"/>
            </a:endParaRPr>
          </a:p>
          <a:p>
            <a:pPr marL="274320" marR="0" lvl="0" indent="-274320" algn="just" defTabSz="914400" rtl="0" eaLnBrk="1" fontAlgn="auto" latinLnBrk="0" hangingPunct="1">
              <a:lnSpc>
                <a:spcPct val="100000"/>
              </a:lnSpc>
              <a:spcBef>
                <a:spcPts val="600"/>
              </a:spcBef>
              <a:spcAft>
                <a:spcPts val="0"/>
              </a:spcAft>
              <a:buClr>
                <a:schemeClr val="hlink"/>
              </a:buClr>
              <a:buSzPct val="95000"/>
              <a:buFont typeface="Wingdings" pitchFamily="2" charset="2"/>
              <a:buChar char="l"/>
              <a:tabLst/>
              <a:defRPr/>
            </a:pPr>
            <a:r>
              <a:rPr kumimoji="0" lang="it-IT" sz="2600" b="0" i="0" u="none" strike="noStrike" kern="1200" cap="none" spc="0" normalizeH="0" baseline="0" noProof="0" dirty="0" smtClean="0">
                <a:ln>
                  <a:noFill/>
                </a:ln>
                <a:solidFill>
                  <a:schemeClr val="hlink"/>
                </a:solidFill>
                <a:effectLst/>
                <a:uLnTx/>
                <a:uFillTx/>
                <a:ea typeface="ＭＳ Ｐゴシック" pitchFamily="34" charset="-128"/>
                <a:cs typeface="+mn-cs"/>
              </a:rPr>
              <a:t>Diffusione della responsabilità: </a:t>
            </a:r>
            <a:r>
              <a:rPr kumimoji="0" lang="it-IT" sz="2600" b="0" i="0" u="none" strike="noStrike" kern="1200" cap="none" spc="0" normalizeH="0" baseline="0" noProof="0" dirty="0" smtClean="0">
                <a:ln>
                  <a:noFill/>
                </a:ln>
                <a:solidFill>
                  <a:schemeClr val="tx1"/>
                </a:solidFill>
                <a:effectLst/>
                <a:uLnTx/>
                <a:uFillTx/>
                <a:ea typeface="ＭＳ Ｐゴシック" pitchFamily="34" charset="-128"/>
                <a:cs typeface="+mn-cs"/>
              </a:rPr>
              <a:t>discutendo con altri, </a:t>
            </a:r>
            <a:r>
              <a:rPr kumimoji="0" lang="it-IT" sz="2600" b="1" i="0" u="none" strike="noStrike" kern="1200" cap="none" spc="0" normalizeH="0" baseline="0" noProof="0" dirty="0" smtClean="0">
                <a:ln>
                  <a:noFill/>
                </a:ln>
                <a:solidFill>
                  <a:schemeClr val="tx1"/>
                </a:solidFill>
                <a:effectLst/>
                <a:uLnTx/>
                <a:uFillTx/>
                <a:ea typeface="ＭＳ Ｐゴシック" pitchFamily="34" charset="-128"/>
                <a:cs typeface="+mn-cs"/>
              </a:rPr>
              <a:t>un individuo si sente meno direttamente responsabile</a:t>
            </a:r>
            <a:r>
              <a:rPr kumimoji="0" lang="it-IT" sz="2600" b="0" i="0" u="none" strike="noStrike" kern="1200" cap="none" spc="0" normalizeH="0" baseline="0" noProof="0" dirty="0" smtClean="0">
                <a:ln>
                  <a:noFill/>
                </a:ln>
                <a:solidFill>
                  <a:schemeClr val="tx1"/>
                </a:solidFill>
                <a:effectLst/>
                <a:uLnTx/>
                <a:uFillTx/>
                <a:ea typeface="ＭＳ Ｐゴシック" pitchFamily="34" charset="-128"/>
                <a:cs typeface="+mn-cs"/>
              </a:rPr>
              <a:t>. </a:t>
            </a:r>
          </a:p>
          <a:p>
            <a:pPr marL="640080" marR="0" lvl="1" indent="-246888" algn="just" defTabSz="914400" rtl="0" eaLnBrk="1" fontAlgn="auto" latinLnBrk="0" hangingPunct="1">
              <a:lnSpc>
                <a:spcPct val="100000"/>
              </a:lnSpc>
              <a:spcBef>
                <a:spcPts val="600"/>
              </a:spcBef>
              <a:spcAft>
                <a:spcPts val="0"/>
              </a:spcAft>
              <a:buClr>
                <a:schemeClr val="accent1"/>
              </a:buClr>
              <a:buSzPct val="85000"/>
              <a:buFont typeface="Wingdings" pitchFamily="2" charset="2"/>
              <a:buChar char="l"/>
              <a:tabLst/>
              <a:defRPr/>
            </a:pPr>
            <a:r>
              <a:rPr kumimoji="0" lang="it-IT" sz="2600" b="0" i="0" u="none" strike="noStrike" kern="1200" cap="none" spc="0" normalizeH="0" baseline="0" noProof="0" dirty="0" smtClean="0">
                <a:ln>
                  <a:noFill/>
                </a:ln>
                <a:solidFill>
                  <a:schemeClr val="tx1"/>
                </a:solidFill>
                <a:effectLst/>
                <a:uLnTx/>
                <a:uFillTx/>
                <a:ea typeface="ＭＳ Ｐゴシック" pitchFamily="34" charset="-128"/>
                <a:cs typeface="+mn-cs"/>
              </a:rPr>
              <a:t>Problema: la stessa interpretazione era stata usata per spiegare perché i gruppi appaiono conservatori nelle loro decisioni</a:t>
            </a:r>
          </a:p>
          <a:p>
            <a:pPr marL="274320" marR="0" lvl="0" indent="-274320" algn="just" defTabSz="914400" rtl="0" eaLnBrk="1" fontAlgn="auto" latinLnBrk="0" hangingPunct="1">
              <a:lnSpc>
                <a:spcPct val="100000"/>
              </a:lnSpc>
              <a:spcBef>
                <a:spcPts val="600"/>
              </a:spcBef>
              <a:spcAft>
                <a:spcPts val="0"/>
              </a:spcAft>
              <a:buClr>
                <a:schemeClr val="hlink"/>
              </a:buClr>
              <a:buSzPct val="95000"/>
              <a:buFont typeface="Wingdings" pitchFamily="2" charset="2"/>
              <a:buChar char="l"/>
              <a:tabLst/>
              <a:defRPr/>
            </a:pPr>
            <a:r>
              <a:rPr kumimoji="0" lang="it-IT" sz="2600" b="0" i="0" u="none" strike="noStrike" kern="1200" cap="none" spc="0" normalizeH="0" baseline="0" noProof="0" dirty="0" smtClean="0">
                <a:ln>
                  <a:noFill/>
                </a:ln>
                <a:solidFill>
                  <a:schemeClr val="hlink"/>
                </a:solidFill>
                <a:effectLst/>
                <a:uLnTx/>
                <a:uFillTx/>
                <a:ea typeface="ＭＳ Ｐゴシック" pitchFamily="34" charset="-128"/>
                <a:cs typeface="+mn-cs"/>
              </a:rPr>
              <a:t>Familiarità:</a:t>
            </a:r>
            <a:r>
              <a:rPr kumimoji="0" lang="it-IT" sz="2600" b="0" i="0" u="none" strike="noStrike" kern="1200" cap="none" spc="0" normalizeH="0" baseline="0" noProof="0" dirty="0" smtClean="0">
                <a:ln>
                  <a:noFill/>
                </a:ln>
                <a:solidFill>
                  <a:schemeClr val="tx1"/>
                </a:solidFill>
                <a:effectLst/>
                <a:uLnTx/>
                <a:uFillTx/>
                <a:ea typeface="ＭＳ Ｐゴシック" pitchFamily="34" charset="-128"/>
                <a:cs typeface="+mn-cs"/>
              </a:rPr>
              <a:t> la discussione di gruppo aumenta la familiarità dei singoli rispetto a problemi delicati</a:t>
            </a:r>
          </a:p>
          <a:p>
            <a:pPr marL="274320" marR="0" lvl="0" indent="-274320" algn="just" defTabSz="914400" rtl="0" eaLnBrk="1" fontAlgn="auto" latinLnBrk="0" hangingPunct="1">
              <a:lnSpc>
                <a:spcPct val="100000"/>
              </a:lnSpc>
              <a:spcBef>
                <a:spcPts val="600"/>
              </a:spcBef>
              <a:spcAft>
                <a:spcPts val="0"/>
              </a:spcAft>
              <a:buClr>
                <a:schemeClr val="hlink"/>
              </a:buClr>
              <a:buSzPct val="95000"/>
              <a:buFont typeface="Wingdings" pitchFamily="2" charset="2"/>
              <a:buChar char="l"/>
              <a:tabLst/>
              <a:defRPr/>
            </a:pPr>
            <a:r>
              <a:rPr kumimoji="0" lang="ja-JP" altLang="it-IT" sz="2600" b="0" i="0" u="none" strike="noStrike" kern="1200" cap="none" spc="0" normalizeH="0" baseline="0" noProof="0" dirty="0" smtClean="0">
                <a:ln>
                  <a:noFill/>
                </a:ln>
                <a:solidFill>
                  <a:schemeClr val="hlink"/>
                </a:solidFill>
                <a:effectLst/>
                <a:uLnTx/>
                <a:uFillTx/>
                <a:ea typeface="ＭＳ Ｐゴシック" pitchFamily="34" charset="-128"/>
                <a:cs typeface="+mn-cs"/>
              </a:rPr>
              <a:t>“</a:t>
            </a:r>
            <a:r>
              <a:rPr kumimoji="0" lang="it-IT" altLang="ja-JP" sz="2600" b="0" i="0" u="none" strike="noStrike" kern="1200" cap="none" spc="0" normalizeH="0" baseline="0" noProof="0" dirty="0" smtClean="0">
                <a:ln>
                  <a:noFill/>
                </a:ln>
                <a:solidFill>
                  <a:schemeClr val="hlink"/>
                </a:solidFill>
                <a:effectLst/>
                <a:uLnTx/>
                <a:uFillTx/>
                <a:ea typeface="ＭＳ Ｐゴシック" pitchFamily="34" charset="-128"/>
                <a:cs typeface="+mn-cs"/>
              </a:rPr>
              <a:t>Rischio come valore</a:t>
            </a:r>
            <a:r>
              <a:rPr kumimoji="0" lang="ja-JP" altLang="it-IT" sz="2600" b="0" i="0" u="none" strike="noStrike" kern="1200" cap="none" spc="0" normalizeH="0" baseline="0" noProof="0" dirty="0" smtClean="0">
                <a:ln>
                  <a:noFill/>
                </a:ln>
                <a:solidFill>
                  <a:schemeClr val="hlink"/>
                </a:solidFill>
                <a:effectLst/>
                <a:uLnTx/>
                <a:uFillTx/>
                <a:ea typeface="ＭＳ Ｐゴシック" pitchFamily="34" charset="-128"/>
                <a:cs typeface="+mn-cs"/>
              </a:rPr>
              <a:t>”</a:t>
            </a:r>
            <a:r>
              <a:rPr kumimoji="0" lang="it-IT" altLang="ja-JP" sz="2600" b="0" i="0" u="none" strike="noStrike" kern="1200" cap="none" spc="0" normalizeH="0" baseline="0" noProof="0" dirty="0" smtClean="0">
                <a:ln>
                  <a:noFill/>
                </a:ln>
                <a:solidFill>
                  <a:schemeClr val="hlink"/>
                </a:solidFill>
                <a:effectLst/>
                <a:uLnTx/>
                <a:uFillTx/>
                <a:ea typeface="ＭＳ Ｐゴシック" pitchFamily="34" charset="-128"/>
                <a:cs typeface="+mn-cs"/>
              </a:rPr>
              <a:t>: </a:t>
            </a:r>
            <a:r>
              <a:rPr kumimoji="0" lang="it-IT" altLang="ja-JP" sz="2600" b="0" i="0" u="none" strike="noStrike" kern="1200" cap="none" spc="0" normalizeH="0" baseline="0" noProof="0" dirty="0" smtClean="0">
                <a:ln>
                  <a:noFill/>
                </a:ln>
                <a:solidFill>
                  <a:schemeClr val="tx1"/>
                </a:solidFill>
                <a:effectLst/>
                <a:uLnTx/>
                <a:uFillTx/>
                <a:ea typeface="ＭＳ Ｐゴシック" pitchFamily="34" charset="-128"/>
                <a:cs typeface="+mn-cs"/>
              </a:rPr>
              <a:t>nel corso della discussione di gruppo, diventa saliente un valore proprio della cultura americana, l</a:t>
            </a:r>
            <a:r>
              <a:rPr kumimoji="0" lang="ja-JP" altLang="it-IT" sz="2600" b="0" i="0" u="none" strike="noStrike" kern="1200" cap="none" spc="0" normalizeH="0" baseline="0" noProof="0" dirty="0" smtClean="0">
                <a:ln>
                  <a:noFill/>
                </a:ln>
                <a:solidFill>
                  <a:schemeClr val="tx1"/>
                </a:solidFill>
                <a:effectLst/>
                <a:uLnTx/>
                <a:uFillTx/>
                <a:ea typeface="ＭＳ Ｐゴシック" pitchFamily="34" charset="-128"/>
                <a:cs typeface="+mn-cs"/>
              </a:rPr>
              <a:t>’</a:t>
            </a:r>
            <a:r>
              <a:rPr kumimoji="0" lang="it-IT" altLang="ja-JP" sz="2600" b="0" i="0" u="none" strike="noStrike" kern="1200" cap="none" spc="0" normalizeH="0" baseline="0" noProof="0" dirty="0" smtClean="0">
                <a:ln>
                  <a:noFill/>
                </a:ln>
                <a:solidFill>
                  <a:schemeClr val="tx1"/>
                </a:solidFill>
                <a:effectLst/>
                <a:uLnTx/>
                <a:uFillTx/>
                <a:ea typeface="ＭＳ Ｐゴシック" pitchFamily="34" charset="-128"/>
                <a:cs typeface="+mn-cs"/>
              </a:rPr>
              <a:t>apprezzamento per chi sa correre dei rischi (</a:t>
            </a:r>
            <a:r>
              <a:rPr kumimoji="0" lang="it-IT" altLang="ja-JP" sz="2600" b="0" i="0" u="none" strike="noStrike" kern="1200" cap="none" spc="0" normalizeH="0" baseline="0" noProof="0" dirty="0" err="1" smtClean="0">
                <a:ln>
                  <a:noFill/>
                </a:ln>
                <a:solidFill>
                  <a:schemeClr val="tx1"/>
                </a:solidFill>
                <a:effectLst/>
                <a:uLnTx/>
                <a:uFillTx/>
                <a:ea typeface="ＭＳ Ｐゴシック" pitchFamily="34" charset="-128"/>
                <a:cs typeface="+mn-cs"/>
              </a:rPr>
              <a:t>Brown</a:t>
            </a:r>
            <a:r>
              <a:rPr kumimoji="0" lang="it-IT" altLang="ja-JP" sz="2600" b="0" i="0" u="none" strike="noStrike" kern="1200" cap="none" spc="0" normalizeH="0" baseline="0" noProof="0" dirty="0" smtClean="0">
                <a:ln>
                  <a:noFill/>
                </a:ln>
                <a:solidFill>
                  <a:schemeClr val="tx1"/>
                </a:solidFill>
                <a:effectLst/>
                <a:uLnTx/>
                <a:uFillTx/>
                <a:ea typeface="ＭＳ Ｐゴシック" pitchFamily="34" charset="-128"/>
                <a:cs typeface="+mn-cs"/>
              </a:rPr>
              <a:t>, 1965) </a:t>
            </a:r>
            <a:endParaRPr kumimoji="0" lang="it-IT" sz="2600" b="0" i="0" u="none" strike="noStrike" kern="1200" cap="none" spc="0" normalizeH="0" baseline="0" noProof="0" dirty="0" smtClean="0">
              <a:ln>
                <a:noFill/>
              </a:ln>
              <a:solidFill>
                <a:schemeClr val="tx1"/>
              </a:solidFill>
              <a:effectLst/>
              <a:uLnTx/>
              <a:uFillTx/>
              <a:ea typeface="ＭＳ Ｐゴシック" pitchFamily="34" charset="-128"/>
              <a:cs typeface="+mn-cs"/>
            </a:endParaRPr>
          </a:p>
        </p:txBody>
      </p:sp>
    </p:spTree>
  </p:cSld>
  <p:clrMapOvr>
    <a:masterClrMapping/>
  </p:clrMapOvr>
  <p:transition>
    <p:dissolve/>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egnaposto numero diapositiva 3"/>
          <p:cNvSpPr>
            <a:spLocks noGrp="1"/>
          </p:cNvSpPr>
          <p:nvPr>
            <p:ph type="sldNum" sz="quarter" idx="12"/>
          </p:nvPr>
        </p:nvSpPr>
        <p:spPr/>
        <p:txBody>
          <a:bodyPr/>
          <a:lstStyle/>
          <a:p>
            <a:fld id="{2FA34CCA-79F4-4BB0-AC39-18FE55B30B18}" type="slidenum">
              <a:rPr lang="it-IT" smtClean="0"/>
              <a:t>29</a:t>
            </a:fld>
            <a:endParaRPr lang="it-IT"/>
          </a:p>
        </p:txBody>
      </p:sp>
      <p:sp>
        <p:nvSpPr>
          <p:cNvPr id="3" name="Rectangle 1027"/>
          <p:cNvSpPr txBox="1">
            <a:spLocks noChangeArrowheads="1"/>
          </p:cNvSpPr>
          <p:nvPr/>
        </p:nvSpPr>
        <p:spPr>
          <a:xfrm>
            <a:off x="0" y="692696"/>
            <a:ext cx="8964488" cy="6165304"/>
          </a:xfrm>
          <a:prstGeom prst="rect">
            <a:avLst/>
          </a:prstGeom>
        </p:spPr>
        <p:txBody>
          <a:bodyPr vert="horz">
            <a:normAutofit lnSpcReduction="10000"/>
          </a:bodyPr>
          <a:lstStyle/>
          <a:p>
            <a:pPr marL="274320" marR="0" lvl="0" indent="-274320" algn="ctr" defTabSz="914400" rtl="0" eaLnBrk="1" fontAlgn="auto" latinLnBrk="0" hangingPunct="1">
              <a:lnSpc>
                <a:spcPct val="100000"/>
              </a:lnSpc>
              <a:spcBef>
                <a:spcPct val="50000"/>
              </a:spcBef>
              <a:spcAft>
                <a:spcPts val="0"/>
              </a:spcAft>
              <a:buClr>
                <a:schemeClr val="accent3"/>
              </a:buClr>
              <a:buSzPct val="95000"/>
              <a:buFont typeface="Wingdings" pitchFamily="2" charset="2"/>
              <a:buNone/>
              <a:tabLst/>
              <a:defRPr/>
            </a:pPr>
            <a:r>
              <a:rPr kumimoji="0" lang="it-IT" sz="2600" b="0" i="0" u="sng" strike="noStrike" kern="1200" cap="none" spc="0" normalizeH="0" baseline="0" noProof="0" dirty="0" smtClean="0">
                <a:ln>
                  <a:noFill/>
                </a:ln>
                <a:solidFill>
                  <a:schemeClr val="hlink"/>
                </a:solidFill>
                <a:effectLst/>
                <a:uLnTx/>
                <a:uFillTx/>
                <a:latin typeface="+mn-lt"/>
                <a:ea typeface="ＭＳ Ｐゴシック" pitchFamily="34" charset="-128"/>
                <a:cs typeface="+mn-cs"/>
              </a:rPr>
              <a:t>Limiti riscontrati alla teoria di </a:t>
            </a:r>
            <a:r>
              <a:rPr kumimoji="0" lang="it-IT" sz="2600" b="0" i="0" u="sng" strike="noStrike" kern="1200" cap="none" spc="0" normalizeH="0" baseline="0" noProof="0" dirty="0" err="1" smtClean="0">
                <a:ln>
                  <a:noFill/>
                </a:ln>
                <a:solidFill>
                  <a:schemeClr val="hlink"/>
                </a:solidFill>
                <a:effectLst/>
                <a:uLnTx/>
                <a:uFillTx/>
                <a:latin typeface="+mn-lt"/>
                <a:ea typeface="ＭＳ Ｐゴシック" pitchFamily="34" charset="-128"/>
                <a:cs typeface="+mn-cs"/>
              </a:rPr>
              <a:t>Stoner</a:t>
            </a:r>
            <a:endParaRPr kumimoji="0" lang="it-IT" sz="2600" b="0" i="0" u="sng" strike="noStrike" kern="1200" cap="none" spc="0" normalizeH="0" baseline="0" noProof="0" dirty="0" smtClean="0">
              <a:ln>
                <a:noFill/>
              </a:ln>
              <a:solidFill>
                <a:schemeClr val="hlink"/>
              </a:solidFill>
              <a:effectLst/>
              <a:uLnTx/>
              <a:uFillTx/>
              <a:latin typeface="+mn-lt"/>
              <a:ea typeface="ＭＳ Ｐゴシック" pitchFamily="34" charset="-128"/>
              <a:cs typeface="+mn-cs"/>
            </a:endParaRPr>
          </a:p>
          <a:p>
            <a:pPr marL="274320" marR="0" lvl="0" indent="-274320" algn="just" defTabSz="914400" rtl="0" eaLnBrk="1" fontAlgn="auto" latinLnBrk="0" hangingPunct="1">
              <a:lnSpc>
                <a:spcPct val="100000"/>
              </a:lnSpc>
              <a:spcBef>
                <a:spcPct val="50000"/>
              </a:spcBef>
              <a:spcAft>
                <a:spcPts val="0"/>
              </a:spcAft>
              <a:buClr>
                <a:schemeClr val="hlink"/>
              </a:buClr>
              <a:buSzPct val="95000"/>
              <a:buFont typeface="Wingdings" pitchFamily="2" charset="2"/>
              <a:buChar char="l"/>
              <a:tabLst/>
              <a:defRPr/>
            </a:pPr>
            <a:r>
              <a:rPr kumimoji="0" lang="it-IT" sz="2600" b="0" i="0" u="none" strike="noStrike" kern="1200" cap="none" spc="0" normalizeH="0" baseline="0" noProof="0" dirty="0" smtClean="0">
                <a:ln>
                  <a:noFill/>
                </a:ln>
                <a:solidFill>
                  <a:schemeClr val="hlink"/>
                </a:solidFill>
                <a:effectLst/>
                <a:uLnTx/>
                <a:uFillTx/>
                <a:latin typeface="+mn-lt"/>
                <a:ea typeface="ＭＳ Ｐゴシック" pitchFamily="34" charset="-128"/>
                <a:cs typeface="+mn-cs"/>
              </a:rPr>
              <a:t>Effetto </a:t>
            </a:r>
            <a:r>
              <a:rPr kumimoji="0" lang="ja-JP" altLang="it-IT" sz="2600" b="0" i="0" u="none" strike="noStrike" kern="1200" cap="none" spc="0" normalizeH="0" baseline="0" noProof="0" dirty="0" smtClean="0">
                <a:ln>
                  <a:noFill/>
                </a:ln>
                <a:solidFill>
                  <a:schemeClr val="hlink"/>
                </a:solidFill>
                <a:effectLst/>
                <a:uLnTx/>
                <a:uFillTx/>
                <a:latin typeface="+mn-lt"/>
                <a:ea typeface="ＭＳ Ｐゴシック" pitchFamily="34" charset="-128"/>
                <a:cs typeface="+mn-cs"/>
              </a:rPr>
              <a:t>“</a:t>
            </a:r>
            <a:r>
              <a:rPr kumimoji="0" lang="it-IT" altLang="ja-JP" sz="2600" b="0" i="0" u="none" strike="noStrike" kern="1200" cap="none" spc="0" normalizeH="0" baseline="0" noProof="0" dirty="0" smtClean="0">
                <a:ln>
                  <a:noFill/>
                </a:ln>
                <a:solidFill>
                  <a:schemeClr val="hlink"/>
                </a:solidFill>
                <a:effectLst/>
                <a:uLnTx/>
                <a:uFillTx/>
                <a:latin typeface="+mn-lt"/>
                <a:ea typeface="ＭＳ Ｐゴシック" pitchFamily="34" charset="-128"/>
                <a:cs typeface="+mn-cs"/>
              </a:rPr>
              <a:t>storia</a:t>
            </a:r>
            <a:r>
              <a:rPr kumimoji="0" lang="ja-JP" altLang="it-IT" sz="2600" b="0" i="0" u="none" strike="noStrike" kern="1200" cap="none" spc="0" normalizeH="0" baseline="0" noProof="0" dirty="0" smtClean="0">
                <a:ln>
                  <a:noFill/>
                </a:ln>
                <a:solidFill>
                  <a:schemeClr val="hlink"/>
                </a:solidFill>
                <a:effectLst/>
                <a:uLnTx/>
                <a:uFillTx/>
                <a:latin typeface="+mn-lt"/>
                <a:ea typeface="ＭＳ Ｐゴシック" pitchFamily="34" charset="-128"/>
                <a:cs typeface="+mn-cs"/>
              </a:rPr>
              <a:t>”</a:t>
            </a:r>
            <a:r>
              <a:rPr kumimoji="0" lang="it-IT" altLang="ja-JP" sz="2600" b="0" i="0" u="none" strike="noStrike" kern="1200" cap="none" spc="0" normalizeH="0" baseline="0" noProof="0" dirty="0" smtClean="0">
                <a:ln>
                  <a:noFill/>
                </a:ln>
                <a:solidFill>
                  <a:schemeClr val="hlink"/>
                </a:solidFill>
                <a:effectLst/>
                <a:uLnTx/>
                <a:uFillTx/>
                <a:latin typeface="+mn-lt"/>
                <a:ea typeface="ＭＳ Ｐゴシック" pitchFamily="34" charset="-128"/>
                <a:cs typeface="+mn-cs"/>
              </a:rPr>
              <a:t>: </a:t>
            </a:r>
            <a:r>
              <a:rPr kumimoji="0" lang="it-IT" altLang="ja-JP" sz="2600" b="0" i="0" u="none" strike="noStrike" kern="1200" cap="none" spc="0" normalizeH="0" baseline="0" noProof="0" dirty="0" smtClean="0">
                <a:ln>
                  <a:noFill/>
                </a:ln>
                <a:solidFill>
                  <a:schemeClr val="tx1"/>
                </a:solidFill>
                <a:effectLst/>
                <a:uLnTx/>
                <a:uFillTx/>
                <a:latin typeface="+mn-lt"/>
                <a:ea typeface="ＭＳ Ｐゴシック" pitchFamily="34" charset="-128"/>
                <a:cs typeface="+mn-cs"/>
              </a:rPr>
              <a:t>E</a:t>
            </a:r>
            <a:r>
              <a:rPr kumimoji="0" lang="ja-JP" altLang="it-IT" sz="2600" b="0" i="0" u="none" strike="noStrike" kern="1200" cap="none" spc="0" normalizeH="0" baseline="0" noProof="0" dirty="0" smtClean="0">
                <a:ln>
                  <a:noFill/>
                </a:ln>
                <a:solidFill>
                  <a:schemeClr val="tx1"/>
                </a:solidFill>
                <a:effectLst/>
                <a:uLnTx/>
                <a:uFillTx/>
                <a:latin typeface="+mn-lt"/>
                <a:ea typeface="ＭＳ Ｐゴシック" pitchFamily="34" charset="-128"/>
                <a:cs typeface="+mn-cs"/>
              </a:rPr>
              <a:t>’</a:t>
            </a:r>
            <a:r>
              <a:rPr kumimoji="0" lang="it-IT" altLang="ja-JP" sz="2600" b="0" i="0" u="none" strike="noStrike" kern="1200" cap="none" spc="0" normalizeH="0" baseline="0" noProof="0" dirty="0" smtClean="0">
                <a:ln>
                  <a:noFill/>
                </a:ln>
                <a:solidFill>
                  <a:schemeClr val="tx1"/>
                </a:solidFill>
                <a:effectLst/>
                <a:uLnTx/>
                <a:uFillTx/>
                <a:latin typeface="+mn-lt"/>
                <a:ea typeface="ＭＳ Ｐゴシック" pitchFamily="34" charset="-128"/>
                <a:cs typeface="+mn-cs"/>
              </a:rPr>
              <a:t> possibile costruire storie che spingono a scelte orientate verso la cautela invece che verso il rischio</a:t>
            </a:r>
          </a:p>
          <a:p>
            <a:pPr marL="274320" marR="0" lvl="0" indent="-274320" algn="just" defTabSz="914400" rtl="0" eaLnBrk="1" fontAlgn="auto" latinLnBrk="0" hangingPunct="1">
              <a:lnSpc>
                <a:spcPct val="100000"/>
              </a:lnSpc>
              <a:spcBef>
                <a:spcPct val="50000"/>
              </a:spcBef>
              <a:spcAft>
                <a:spcPts val="0"/>
              </a:spcAft>
              <a:buClr>
                <a:schemeClr val="hlink"/>
              </a:buClr>
              <a:buSzPct val="95000"/>
              <a:buFont typeface="Wingdings" pitchFamily="2" charset="2"/>
              <a:buChar char="l"/>
              <a:tabLst/>
              <a:defRPr/>
            </a:pPr>
            <a:r>
              <a:rPr kumimoji="0" lang="it-IT" sz="2600" b="0" i="0" u="none" strike="noStrike" kern="1200" cap="none" spc="0" normalizeH="0" baseline="0" noProof="0" dirty="0" smtClean="0">
                <a:ln>
                  <a:noFill/>
                </a:ln>
                <a:solidFill>
                  <a:schemeClr val="tx1"/>
                </a:solidFill>
                <a:effectLst/>
                <a:uLnTx/>
                <a:uFillTx/>
                <a:latin typeface="+mn-lt"/>
                <a:ea typeface="ＭＳ Ｐゴシック" pitchFamily="34" charset="-128"/>
                <a:cs typeface="+mn-cs"/>
              </a:rPr>
              <a:t>Esempio: </a:t>
            </a:r>
          </a:p>
          <a:p>
            <a:pPr marL="640080" marR="0" lvl="1" indent="-246888" algn="just" defTabSz="914400" rtl="0" eaLnBrk="1" fontAlgn="auto" latinLnBrk="0" hangingPunct="1">
              <a:lnSpc>
                <a:spcPct val="100000"/>
              </a:lnSpc>
              <a:spcBef>
                <a:spcPct val="50000"/>
              </a:spcBef>
              <a:spcAft>
                <a:spcPts val="0"/>
              </a:spcAft>
              <a:buClr>
                <a:schemeClr val="accent1"/>
              </a:buClr>
              <a:buSzPct val="85000"/>
              <a:buFont typeface="Wingdings" pitchFamily="2" charset="2"/>
              <a:buChar char="l"/>
              <a:tabLst/>
              <a:defRPr/>
            </a:pPr>
            <a:r>
              <a:rPr kumimoji="0" lang="it-IT" sz="2600" b="0" i="0" u="none" strike="noStrike" kern="1200" cap="none" spc="0" normalizeH="0" baseline="0" noProof="0" dirty="0" smtClean="0">
                <a:ln>
                  <a:noFill/>
                </a:ln>
                <a:solidFill>
                  <a:schemeClr val="tx1"/>
                </a:solidFill>
                <a:effectLst/>
                <a:uLnTx/>
                <a:uFillTx/>
                <a:latin typeface="+mn-lt"/>
                <a:ea typeface="ＭＳ Ｐゴシック" pitchFamily="34" charset="-128"/>
                <a:cs typeface="+mn-cs"/>
              </a:rPr>
              <a:t>Il signor M. ha intenzione di sposarsi con una certa signorina T., una ragazza che ha conosciuto da poco più di un anno. Tuttavia, recentemente, ci sono state tra loro delle discussioni che hanno fatto venire a galla notevoli differenze sul metodo di concepire certi problemi. Alla fine essi decidono di rivolgersi a un consigliere matrimoniale per sentire il suo parere in merito </a:t>
            </a:r>
            <a:r>
              <a:rPr kumimoji="0" lang="it-IT" sz="2600" b="0" i="0" u="none" strike="noStrike" kern="1200" cap="none" spc="0" normalizeH="0" baseline="0" noProof="0" dirty="0" err="1" smtClean="0">
                <a:ln>
                  <a:noFill/>
                </a:ln>
                <a:solidFill>
                  <a:schemeClr val="tx1"/>
                </a:solidFill>
                <a:effectLst/>
                <a:uLnTx/>
                <a:uFillTx/>
                <a:latin typeface="+mn-lt"/>
                <a:ea typeface="ＭＳ Ｐゴシック" pitchFamily="34" charset="-128"/>
                <a:cs typeface="+mn-cs"/>
              </a:rPr>
              <a:t>all</a:t>
            </a:r>
            <a:r>
              <a:rPr kumimoji="0" lang="ja-JP" altLang="it-IT" sz="2600" b="0" i="0" u="none" strike="noStrike" kern="1200" cap="none" spc="0" normalizeH="0" baseline="0" noProof="0" dirty="0" smtClean="0">
                <a:ln>
                  <a:noFill/>
                </a:ln>
                <a:solidFill>
                  <a:schemeClr val="tx1"/>
                </a:solidFill>
                <a:effectLst/>
                <a:uLnTx/>
                <a:uFillTx/>
                <a:latin typeface="+mn-lt"/>
                <a:ea typeface="ＭＳ Ｐゴシック" pitchFamily="34" charset="-128"/>
                <a:cs typeface="+mn-cs"/>
              </a:rPr>
              <a:t>’</a:t>
            </a:r>
            <a:r>
              <a:rPr kumimoji="0" lang="it-IT" altLang="ja-JP" sz="2600" b="0" i="0" u="none" strike="noStrike" kern="1200" cap="none" spc="0" normalizeH="0" baseline="0" noProof="0" dirty="0" smtClean="0">
                <a:ln>
                  <a:noFill/>
                </a:ln>
                <a:solidFill>
                  <a:schemeClr val="tx1"/>
                </a:solidFill>
                <a:effectLst/>
                <a:uLnTx/>
                <a:uFillTx/>
                <a:latin typeface="+mn-lt"/>
                <a:ea typeface="ＭＳ Ｐゴシック" pitchFamily="34" charset="-128"/>
                <a:cs typeface="+mn-cs"/>
              </a:rPr>
              <a:t>opportunità di sposarsi. Dopo essersi incontrati più volte con lui finiscono col rendersi conto che il loro matrimonio potrebbe anche riuscire bene, ma che nessuno può in alcun modo garantirglielo. </a:t>
            </a:r>
          </a:p>
          <a:p>
            <a:pPr marL="274320" marR="0" lvl="0" indent="-274320" algn="ctr" defTabSz="914400" rtl="0" eaLnBrk="1" fontAlgn="auto" latinLnBrk="0" hangingPunct="1">
              <a:lnSpc>
                <a:spcPct val="100000"/>
              </a:lnSpc>
              <a:spcBef>
                <a:spcPct val="20000"/>
              </a:spcBef>
              <a:spcAft>
                <a:spcPts val="0"/>
              </a:spcAft>
              <a:buClr>
                <a:schemeClr val="accent3"/>
              </a:buClr>
              <a:buSzPct val="95000"/>
              <a:buFont typeface="Wingdings" pitchFamily="2" charset="2"/>
              <a:buNone/>
              <a:tabLst/>
              <a:defRPr/>
            </a:pPr>
            <a:endParaRPr kumimoji="0" lang="it-IT" sz="2600" b="0" i="0" u="none" strike="noStrike" kern="1200" cap="none" spc="0" normalizeH="0" baseline="0" noProof="0" dirty="0" smtClean="0">
              <a:ln>
                <a:noFill/>
              </a:ln>
              <a:solidFill>
                <a:schemeClr val="tx1"/>
              </a:solidFill>
              <a:effectLst/>
              <a:uLnTx/>
              <a:uFillTx/>
              <a:latin typeface="+mn-lt"/>
              <a:ea typeface="ＭＳ Ｐゴシック" pitchFamily="34" charset="-128"/>
              <a:cs typeface="+mn-cs"/>
            </a:endParaRPr>
          </a:p>
        </p:txBody>
      </p:sp>
    </p:spTree>
  </p:cSld>
  <p:clrMapOvr>
    <a:masterClrMapping/>
  </p:clrMapOvr>
  <p:transition>
    <p:dissolv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egnaposto numero diapositiva 3"/>
          <p:cNvSpPr>
            <a:spLocks noGrp="1"/>
          </p:cNvSpPr>
          <p:nvPr>
            <p:ph type="sldNum" sz="quarter" idx="12"/>
          </p:nvPr>
        </p:nvSpPr>
        <p:spPr/>
        <p:txBody>
          <a:bodyPr/>
          <a:lstStyle/>
          <a:p>
            <a:fld id="{2FA34CCA-79F4-4BB0-AC39-18FE55B30B18}" type="slidenum">
              <a:rPr lang="it-IT" smtClean="0"/>
              <a:t>3</a:t>
            </a:fld>
            <a:endParaRPr lang="it-IT"/>
          </a:p>
        </p:txBody>
      </p:sp>
      <p:sp>
        <p:nvSpPr>
          <p:cNvPr id="5" name="Rectangle 2"/>
          <p:cNvSpPr txBox="1">
            <a:spLocks noChangeArrowheads="1"/>
          </p:cNvSpPr>
          <p:nvPr/>
        </p:nvSpPr>
        <p:spPr>
          <a:xfrm>
            <a:off x="152400" y="764704"/>
            <a:ext cx="8839200" cy="5559896"/>
          </a:xfrm>
          <a:prstGeom prst="rect">
            <a:avLst/>
          </a:prstGeom>
        </p:spPr>
        <p:txBody>
          <a:bodyPr vert="horz">
            <a:normAutofit/>
          </a:bodyPr>
          <a:lstStyle/>
          <a:p>
            <a:pPr marL="292100" marR="0" lvl="0" indent="-292100" algn="ctr" defTabSz="762000" rtl="0" eaLnBrk="1" fontAlgn="auto" latinLnBrk="0" hangingPunct="1">
              <a:lnSpc>
                <a:spcPct val="100000"/>
              </a:lnSpc>
              <a:spcBef>
                <a:spcPct val="20000"/>
              </a:spcBef>
              <a:spcAft>
                <a:spcPts val="0"/>
              </a:spcAft>
              <a:buClr>
                <a:schemeClr val="accent3"/>
              </a:buClr>
              <a:buSzPct val="95000"/>
              <a:buFont typeface="Wingdings" pitchFamily="2" charset="2"/>
              <a:buNone/>
              <a:tabLst/>
              <a:defRPr/>
            </a:pPr>
            <a:endParaRPr kumimoji="0" lang="it-IT" sz="2600" b="0" i="0" u="sng" strike="noStrike" kern="1200" cap="none" spc="0" normalizeH="0" baseline="0" noProof="0" dirty="0" smtClean="0">
              <a:ln>
                <a:noFill/>
              </a:ln>
              <a:solidFill>
                <a:schemeClr val="hlink"/>
              </a:solidFill>
              <a:effectLst/>
              <a:uLnTx/>
              <a:uFillTx/>
              <a:latin typeface="+mn-lt"/>
              <a:ea typeface="ＭＳ Ｐゴシック" pitchFamily="34" charset="-128"/>
              <a:cs typeface="Arial" pitchFamily="34" charset="0"/>
            </a:endParaRPr>
          </a:p>
          <a:p>
            <a:pPr marL="292100" marR="0" lvl="0" indent="-292100" algn="ctr" defTabSz="762000" rtl="0" eaLnBrk="1" fontAlgn="auto" latinLnBrk="0" hangingPunct="1">
              <a:lnSpc>
                <a:spcPct val="100000"/>
              </a:lnSpc>
              <a:spcBef>
                <a:spcPct val="20000"/>
              </a:spcBef>
              <a:spcAft>
                <a:spcPts val="0"/>
              </a:spcAft>
              <a:buClr>
                <a:schemeClr val="accent3"/>
              </a:buClr>
              <a:buSzPct val="95000"/>
              <a:buFont typeface="Wingdings" pitchFamily="2" charset="2"/>
              <a:buNone/>
              <a:tabLst/>
              <a:defRPr/>
            </a:pPr>
            <a:r>
              <a:rPr kumimoji="0" lang="it-IT" sz="3600" b="1" i="0" u="sng" strike="noStrike" kern="1200" cap="none" spc="0" normalizeH="0" baseline="0" noProof="0" dirty="0" smtClean="0">
                <a:ln>
                  <a:noFill/>
                </a:ln>
                <a:solidFill>
                  <a:schemeClr val="hlink"/>
                </a:solidFill>
                <a:effectLst/>
                <a:uLnTx/>
                <a:uFillTx/>
                <a:latin typeface="+mn-lt"/>
                <a:ea typeface="ＭＳ Ｐゴシック" pitchFamily="34" charset="-128"/>
                <a:cs typeface="Arial" pitchFamily="34" charset="0"/>
              </a:rPr>
              <a:t>I temi classici della dinamica di gruppo</a:t>
            </a:r>
          </a:p>
          <a:p>
            <a:pPr marL="292100" marR="0" lvl="0" indent="-292100" algn="ctr" defTabSz="762000" rtl="0" eaLnBrk="1" fontAlgn="auto" latinLnBrk="0" hangingPunct="1">
              <a:lnSpc>
                <a:spcPct val="100000"/>
              </a:lnSpc>
              <a:spcBef>
                <a:spcPct val="20000"/>
              </a:spcBef>
              <a:spcAft>
                <a:spcPts val="0"/>
              </a:spcAft>
              <a:buClr>
                <a:schemeClr val="accent3"/>
              </a:buClr>
              <a:buSzPct val="95000"/>
              <a:buFont typeface="Wingdings" pitchFamily="2" charset="2"/>
              <a:buNone/>
              <a:tabLst/>
              <a:defRPr/>
            </a:pPr>
            <a:endParaRPr lang="it-IT" sz="2600" b="1" u="sng" dirty="0">
              <a:solidFill>
                <a:schemeClr val="hlink"/>
              </a:solidFill>
              <a:ea typeface="ＭＳ Ｐゴシック" pitchFamily="34" charset="-128"/>
              <a:cs typeface="Arial" pitchFamily="34" charset="0"/>
            </a:endParaRPr>
          </a:p>
          <a:p>
            <a:pPr indent="531813">
              <a:spcBef>
                <a:spcPct val="50000"/>
              </a:spcBef>
              <a:buClr>
                <a:schemeClr val="hlink"/>
              </a:buClr>
              <a:buFont typeface="Arial" pitchFamily="34" charset="0"/>
              <a:buChar char="•"/>
            </a:pPr>
            <a:r>
              <a:rPr lang="it-IT" sz="2600" u="none" dirty="0" smtClean="0">
                <a:solidFill>
                  <a:schemeClr val="tx1"/>
                </a:solidFill>
                <a:cs typeface="Arial" pitchFamily="34" charset="0"/>
              </a:rPr>
              <a:t>Sistema di status</a:t>
            </a:r>
            <a:endParaRPr lang="it-IT" sz="2600" u="none" dirty="0" smtClean="0">
              <a:solidFill>
                <a:schemeClr val="tx1"/>
              </a:solidFill>
              <a:cs typeface="Times New Roman" pitchFamily="18" charset="0"/>
            </a:endParaRPr>
          </a:p>
          <a:p>
            <a:pPr indent="531813">
              <a:spcBef>
                <a:spcPct val="50000"/>
              </a:spcBef>
              <a:buClr>
                <a:schemeClr val="hlink"/>
              </a:buClr>
              <a:buFont typeface="Arial" pitchFamily="34" charset="0"/>
              <a:buChar char="•"/>
            </a:pPr>
            <a:r>
              <a:rPr lang="it-IT" sz="2600" u="none" dirty="0" smtClean="0">
                <a:solidFill>
                  <a:schemeClr val="tx1"/>
                </a:solidFill>
                <a:cs typeface="Arial" pitchFamily="34" charset="0"/>
              </a:rPr>
              <a:t> I ruoli</a:t>
            </a:r>
            <a:endParaRPr lang="it-IT" sz="2600" u="none" dirty="0" smtClean="0">
              <a:solidFill>
                <a:schemeClr val="tx1"/>
              </a:solidFill>
              <a:cs typeface="Times New Roman" pitchFamily="18" charset="0"/>
            </a:endParaRPr>
          </a:p>
          <a:p>
            <a:pPr indent="531813">
              <a:spcBef>
                <a:spcPct val="50000"/>
              </a:spcBef>
              <a:buClr>
                <a:schemeClr val="hlink"/>
              </a:buClr>
              <a:buFont typeface="Arial" pitchFamily="34" charset="0"/>
              <a:buChar char="•"/>
            </a:pPr>
            <a:r>
              <a:rPr lang="it-IT" sz="2600" u="none" dirty="0" smtClean="0">
                <a:solidFill>
                  <a:schemeClr val="tx1"/>
                </a:solidFill>
                <a:cs typeface="Arial" pitchFamily="34" charset="0"/>
              </a:rPr>
              <a:t> Le norme di gruppo</a:t>
            </a:r>
            <a:endParaRPr lang="it-IT" sz="2600" u="none" dirty="0" smtClean="0">
              <a:solidFill>
                <a:schemeClr val="tx1"/>
              </a:solidFill>
              <a:cs typeface="Times New Roman" pitchFamily="18" charset="0"/>
            </a:endParaRPr>
          </a:p>
          <a:p>
            <a:pPr indent="531813">
              <a:spcBef>
                <a:spcPct val="50000"/>
              </a:spcBef>
              <a:buClr>
                <a:schemeClr val="hlink"/>
              </a:buClr>
              <a:buFont typeface="Arial" pitchFamily="34" charset="0"/>
              <a:buChar char="•"/>
            </a:pPr>
            <a:r>
              <a:rPr lang="it-IT" sz="2600" u="none" dirty="0" smtClean="0">
                <a:solidFill>
                  <a:schemeClr val="tx1"/>
                </a:solidFill>
                <a:cs typeface="Arial" pitchFamily="34" charset="0"/>
              </a:rPr>
              <a:t> Le reti di comunicazione</a:t>
            </a:r>
            <a:endParaRPr lang="it-IT" sz="2600" u="none" dirty="0" smtClean="0">
              <a:solidFill>
                <a:schemeClr val="tx1"/>
              </a:solidFill>
              <a:cs typeface="Times New Roman" pitchFamily="18" charset="0"/>
            </a:endParaRPr>
          </a:p>
          <a:p>
            <a:pPr indent="531813">
              <a:spcBef>
                <a:spcPct val="50000"/>
              </a:spcBef>
              <a:buClr>
                <a:schemeClr val="hlink"/>
              </a:buClr>
              <a:buFont typeface="Arial" pitchFamily="34" charset="0"/>
              <a:buChar char="•"/>
            </a:pPr>
            <a:r>
              <a:rPr lang="it-IT" sz="2600" u="none" dirty="0" smtClean="0">
                <a:solidFill>
                  <a:schemeClr val="tx1"/>
                </a:solidFill>
                <a:cs typeface="Arial" pitchFamily="34" charset="0"/>
              </a:rPr>
              <a:t> Il potere nel gruppo</a:t>
            </a:r>
          </a:p>
          <a:p>
            <a:pPr indent="531813">
              <a:spcBef>
                <a:spcPct val="50000"/>
              </a:spcBef>
              <a:buClr>
                <a:schemeClr val="hlink"/>
              </a:buClr>
              <a:buFont typeface="Arial" pitchFamily="34" charset="0"/>
              <a:buChar char="•"/>
            </a:pPr>
            <a:r>
              <a:rPr lang="it-IT" sz="2600" u="none" dirty="0" smtClean="0">
                <a:solidFill>
                  <a:schemeClr val="tx1"/>
                </a:solidFill>
                <a:cs typeface="Times New Roman" pitchFamily="18" charset="0"/>
              </a:rPr>
              <a:t> La leadership</a:t>
            </a:r>
          </a:p>
          <a:p>
            <a:pPr marL="292100" marR="0" lvl="0" indent="-292100" algn="ctr" defTabSz="762000" rtl="0" eaLnBrk="1" fontAlgn="auto" latinLnBrk="0" hangingPunct="1">
              <a:lnSpc>
                <a:spcPct val="100000"/>
              </a:lnSpc>
              <a:spcBef>
                <a:spcPct val="20000"/>
              </a:spcBef>
              <a:spcAft>
                <a:spcPts val="0"/>
              </a:spcAft>
              <a:buClr>
                <a:schemeClr val="accent3"/>
              </a:buClr>
              <a:buSzPct val="95000"/>
              <a:buFont typeface="Wingdings" pitchFamily="2" charset="2"/>
              <a:buNone/>
              <a:tabLst/>
              <a:defRPr/>
            </a:pPr>
            <a:endParaRPr kumimoji="0" lang="it-IT" sz="2600" b="1" i="0" u="sng" strike="noStrike" kern="1200" cap="none" spc="0" normalizeH="0" baseline="0" noProof="0" dirty="0" smtClean="0">
              <a:ln>
                <a:noFill/>
              </a:ln>
              <a:solidFill>
                <a:schemeClr val="hlink"/>
              </a:solidFill>
              <a:effectLst/>
              <a:uLnTx/>
              <a:uFillTx/>
              <a:latin typeface="+mn-lt"/>
              <a:ea typeface="ＭＳ Ｐゴシック" pitchFamily="34" charset="-128"/>
              <a:cs typeface="Arial" pitchFamily="34" charset="0"/>
            </a:endParaRPr>
          </a:p>
          <a:p>
            <a:pPr marL="292100" marR="0" lvl="0" indent="-292100" algn="ctr" defTabSz="762000" rtl="0" eaLnBrk="1" fontAlgn="auto" latinLnBrk="0" hangingPunct="1">
              <a:lnSpc>
                <a:spcPct val="100000"/>
              </a:lnSpc>
              <a:spcBef>
                <a:spcPct val="20000"/>
              </a:spcBef>
              <a:spcAft>
                <a:spcPts val="0"/>
              </a:spcAft>
              <a:buClr>
                <a:schemeClr val="accent3"/>
              </a:buClr>
              <a:buSzPct val="95000"/>
              <a:buFont typeface="Wingdings" pitchFamily="2" charset="2"/>
              <a:buNone/>
              <a:tabLst/>
              <a:defRPr/>
            </a:pPr>
            <a:endParaRPr kumimoji="0" lang="it-IT" sz="2200" b="1" i="0" u="none" strike="noStrike" kern="1200" cap="none" spc="0" normalizeH="0" baseline="0" noProof="0" dirty="0" smtClean="0">
              <a:ln>
                <a:noFill/>
              </a:ln>
              <a:solidFill>
                <a:schemeClr val="tx1"/>
              </a:solidFill>
              <a:effectLst/>
              <a:uLnTx/>
              <a:uFillTx/>
              <a:latin typeface="+mn-lt"/>
              <a:ea typeface="ＭＳ Ｐゴシック" pitchFamily="34" charset="-128"/>
              <a:cs typeface="Arial" pitchFamily="34" charset="0"/>
            </a:endParaRPr>
          </a:p>
          <a:p>
            <a:pPr marL="292100" marR="0" lvl="0" indent="-292100" algn="l" defTabSz="762000" rtl="0" eaLnBrk="1" fontAlgn="auto" latinLnBrk="0" hangingPunct="1">
              <a:lnSpc>
                <a:spcPct val="100000"/>
              </a:lnSpc>
              <a:spcBef>
                <a:spcPct val="20000"/>
              </a:spcBef>
              <a:spcAft>
                <a:spcPts val="0"/>
              </a:spcAft>
              <a:buClr>
                <a:schemeClr val="accent3"/>
              </a:buClr>
              <a:buSzPct val="95000"/>
              <a:buFont typeface="Wingdings" pitchFamily="2" charset="2"/>
              <a:buNone/>
              <a:tabLst/>
              <a:defRPr/>
            </a:pPr>
            <a:endParaRPr kumimoji="0" lang="it-IT" sz="2200" b="0" i="0" u="none" strike="noStrike" kern="1200" cap="none" spc="0" normalizeH="0" baseline="0" noProof="0" dirty="0" smtClean="0">
              <a:ln>
                <a:noFill/>
              </a:ln>
              <a:solidFill>
                <a:schemeClr val="tx1"/>
              </a:solidFill>
              <a:effectLst/>
              <a:uLnTx/>
              <a:uFillTx/>
              <a:latin typeface="+mn-lt"/>
              <a:ea typeface="ＭＳ Ｐゴシック" pitchFamily="34" charset="-128"/>
              <a:cs typeface="Times New Roman" pitchFamily="18" charset="0"/>
            </a:endParaRPr>
          </a:p>
        </p:txBody>
      </p:sp>
    </p:spTree>
  </p:cSld>
  <p:clrMapOvr>
    <a:masterClrMapping/>
  </p:clrMapOvr>
  <p:transition>
    <p:dissolve/>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egnaposto numero diapositiva 3"/>
          <p:cNvSpPr>
            <a:spLocks noGrp="1"/>
          </p:cNvSpPr>
          <p:nvPr>
            <p:ph type="sldNum" sz="quarter" idx="12"/>
          </p:nvPr>
        </p:nvSpPr>
        <p:spPr/>
        <p:txBody>
          <a:bodyPr/>
          <a:lstStyle/>
          <a:p>
            <a:fld id="{2FA34CCA-79F4-4BB0-AC39-18FE55B30B18}" type="slidenum">
              <a:rPr lang="it-IT" smtClean="0"/>
              <a:t>30</a:t>
            </a:fld>
            <a:endParaRPr lang="it-IT"/>
          </a:p>
        </p:txBody>
      </p:sp>
      <p:sp>
        <p:nvSpPr>
          <p:cNvPr id="5" name="Rectangle 1027"/>
          <p:cNvSpPr txBox="1">
            <a:spLocks noChangeArrowheads="1"/>
          </p:cNvSpPr>
          <p:nvPr/>
        </p:nvSpPr>
        <p:spPr>
          <a:xfrm>
            <a:off x="0" y="764704"/>
            <a:ext cx="8839200" cy="5760640"/>
          </a:xfrm>
          <a:prstGeom prst="rect">
            <a:avLst/>
          </a:prstGeom>
        </p:spPr>
        <p:txBody>
          <a:bodyPr vert="horz">
            <a:normAutofit/>
          </a:bodyPr>
          <a:lstStyle/>
          <a:p>
            <a:pPr marL="274320" marR="0" lvl="0" indent="-274320" algn="ctr" defTabSz="914400" rtl="0" eaLnBrk="1" fontAlgn="auto" latinLnBrk="0" hangingPunct="1">
              <a:lnSpc>
                <a:spcPct val="100000"/>
              </a:lnSpc>
              <a:spcBef>
                <a:spcPct val="50000"/>
              </a:spcBef>
              <a:spcAft>
                <a:spcPts val="0"/>
              </a:spcAft>
              <a:buClr>
                <a:schemeClr val="accent3"/>
              </a:buClr>
              <a:buSzPct val="95000"/>
              <a:buFont typeface="Wingdings" pitchFamily="2" charset="2"/>
              <a:buNone/>
              <a:tabLst/>
              <a:defRPr/>
            </a:pPr>
            <a:r>
              <a:rPr kumimoji="0" lang="it-IT" sz="2600" b="0" i="0" u="sng" strike="noStrike" kern="1200" cap="none" spc="0" normalizeH="0" baseline="0" noProof="0" dirty="0" smtClean="0">
                <a:ln>
                  <a:noFill/>
                </a:ln>
                <a:solidFill>
                  <a:schemeClr val="hlink"/>
                </a:solidFill>
                <a:effectLst/>
                <a:uLnTx/>
                <a:uFillTx/>
                <a:latin typeface="+mn-lt"/>
                <a:ea typeface="ＭＳ Ｐゴシック" pitchFamily="34" charset="-128"/>
                <a:cs typeface="+mn-cs"/>
              </a:rPr>
              <a:t>Limiti riscontrati alla teoria di </a:t>
            </a:r>
            <a:r>
              <a:rPr kumimoji="0" lang="it-IT" sz="2600" b="0" i="0" u="sng" strike="noStrike" kern="1200" cap="none" spc="0" normalizeH="0" baseline="0" noProof="0" dirty="0" err="1" smtClean="0">
                <a:ln>
                  <a:noFill/>
                </a:ln>
                <a:solidFill>
                  <a:schemeClr val="hlink"/>
                </a:solidFill>
                <a:effectLst/>
                <a:uLnTx/>
                <a:uFillTx/>
                <a:latin typeface="+mn-lt"/>
                <a:ea typeface="ＭＳ Ｐゴシック" pitchFamily="34" charset="-128"/>
                <a:cs typeface="+mn-cs"/>
              </a:rPr>
              <a:t>Stoner</a:t>
            </a:r>
            <a:endParaRPr kumimoji="0" lang="it-IT" sz="2600" b="0" i="0" u="sng" strike="noStrike" kern="1200" cap="none" spc="0" normalizeH="0" baseline="0" noProof="0" dirty="0" smtClean="0">
              <a:ln>
                <a:noFill/>
              </a:ln>
              <a:solidFill>
                <a:schemeClr val="hlink"/>
              </a:solidFill>
              <a:effectLst/>
              <a:uLnTx/>
              <a:uFillTx/>
              <a:latin typeface="+mn-lt"/>
              <a:ea typeface="ＭＳ Ｐゴシック" pitchFamily="34" charset="-128"/>
              <a:cs typeface="+mn-cs"/>
            </a:endParaRPr>
          </a:p>
          <a:p>
            <a:pPr marL="274320" marR="0" lvl="0" indent="-274320" algn="just" defTabSz="914400" rtl="0" eaLnBrk="1" fontAlgn="auto" latinLnBrk="0" hangingPunct="1">
              <a:lnSpc>
                <a:spcPct val="100000"/>
              </a:lnSpc>
              <a:spcBef>
                <a:spcPct val="50000"/>
              </a:spcBef>
              <a:spcAft>
                <a:spcPts val="0"/>
              </a:spcAft>
              <a:buClr>
                <a:schemeClr val="hlink"/>
              </a:buClr>
              <a:buSzPct val="95000"/>
              <a:buFont typeface="Wingdings" pitchFamily="2" charset="2"/>
              <a:buChar char="l"/>
              <a:tabLst/>
              <a:defRPr/>
            </a:pPr>
            <a:r>
              <a:rPr kumimoji="0" lang="it-IT" sz="2600" b="0" i="0" u="none" strike="noStrike" kern="1200" cap="none" spc="0" normalizeH="0" baseline="0" noProof="0" dirty="0" smtClean="0">
                <a:ln>
                  <a:noFill/>
                </a:ln>
                <a:solidFill>
                  <a:schemeClr val="tx1"/>
                </a:solidFill>
                <a:effectLst/>
                <a:uLnTx/>
                <a:uFillTx/>
                <a:latin typeface="+mn-lt"/>
                <a:ea typeface="ＭＳ Ｐゴシック" pitchFamily="34" charset="-128"/>
                <a:cs typeface="+mn-cs"/>
              </a:rPr>
              <a:t>Ogni storia utilizzata mostra </a:t>
            </a:r>
            <a:r>
              <a:rPr kumimoji="0" lang="it-IT" sz="2600" b="0" i="0" u="none" strike="noStrike" kern="1200" cap="none" spc="0" normalizeH="0" baseline="0" noProof="0" dirty="0" smtClean="0">
                <a:ln>
                  <a:noFill/>
                </a:ln>
                <a:solidFill>
                  <a:schemeClr val="hlink"/>
                </a:solidFill>
                <a:effectLst/>
                <a:uLnTx/>
                <a:uFillTx/>
                <a:latin typeface="+mn-lt"/>
                <a:ea typeface="ＭＳ Ｐゴシック" pitchFamily="34" charset="-128"/>
                <a:cs typeface="+mn-cs"/>
              </a:rPr>
              <a:t>uno spostamento di intensità e direzione caratteristico</a:t>
            </a:r>
          </a:p>
          <a:p>
            <a:pPr marL="274320" marR="0" lvl="0" indent="-274320" algn="just" defTabSz="914400" rtl="0" eaLnBrk="1" fontAlgn="auto" latinLnBrk="0" hangingPunct="1">
              <a:lnSpc>
                <a:spcPct val="100000"/>
              </a:lnSpc>
              <a:spcBef>
                <a:spcPct val="50000"/>
              </a:spcBef>
              <a:spcAft>
                <a:spcPts val="0"/>
              </a:spcAft>
              <a:buClr>
                <a:schemeClr val="hlink"/>
              </a:buClr>
              <a:buSzPct val="95000"/>
              <a:buFont typeface="Wingdings" pitchFamily="2" charset="2"/>
              <a:buChar char="l"/>
              <a:tabLst/>
              <a:defRPr/>
            </a:pPr>
            <a:r>
              <a:rPr kumimoji="0" lang="it-IT" sz="2600" b="0" i="0" u="none" strike="noStrike" kern="1200" cap="none" spc="0" normalizeH="0" baseline="0" noProof="0" dirty="0" smtClean="0">
                <a:ln>
                  <a:noFill/>
                </a:ln>
                <a:solidFill>
                  <a:schemeClr val="hlink"/>
                </a:solidFill>
                <a:effectLst/>
                <a:uLnTx/>
                <a:uFillTx/>
                <a:latin typeface="+mn-lt"/>
                <a:ea typeface="ＭＳ Ｐゴシック" pitchFamily="34" charset="-128"/>
                <a:cs typeface="+mn-cs"/>
              </a:rPr>
              <a:t>E</a:t>
            </a:r>
            <a:r>
              <a:rPr kumimoji="0" lang="ja-JP" altLang="it-IT" sz="2600" b="0" i="0" u="none" strike="noStrike" kern="1200" cap="none" spc="0" normalizeH="0" baseline="0" noProof="0" dirty="0" smtClean="0">
                <a:ln>
                  <a:noFill/>
                </a:ln>
                <a:solidFill>
                  <a:schemeClr val="hlink"/>
                </a:solidFill>
                <a:effectLst/>
                <a:uLnTx/>
                <a:uFillTx/>
                <a:latin typeface="+mn-lt"/>
                <a:ea typeface="ＭＳ Ｐゴシック" pitchFamily="34" charset="-128"/>
                <a:cs typeface="+mn-cs"/>
              </a:rPr>
              <a:t>’</a:t>
            </a:r>
            <a:r>
              <a:rPr kumimoji="0" lang="it-IT" altLang="ja-JP" sz="2600" b="0" i="0" u="none" strike="noStrike" kern="1200" cap="none" spc="0" normalizeH="0" baseline="0" noProof="0" dirty="0" smtClean="0">
                <a:ln>
                  <a:noFill/>
                </a:ln>
                <a:solidFill>
                  <a:schemeClr val="hlink"/>
                </a:solidFill>
                <a:effectLst/>
                <a:uLnTx/>
                <a:uFillTx/>
                <a:latin typeface="+mn-lt"/>
                <a:ea typeface="ＭＳ Ｐゴシック" pitchFamily="34" charset="-128"/>
                <a:cs typeface="+mn-cs"/>
              </a:rPr>
              <a:t> possibile prevedere</a:t>
            </a:r>
            <a:r>
              <a:rPr kumimoji="0" lang="it-IT" altLang="ja-JP" sz="2600" b="0" i="0" u="none" strike="noStrike" kern="1200" cap="none" spc="0" normalizeH="0" baseline="0" noProof="0" dirty="0" smtClean="0">
                <a:ln>
                  <a:noFill/>
                </a:ln>
                <a:solidFill>
                  <a:schemeClr val="tx1"/>
                </a:solidFill>
                <a:effectLst/>
                <a:uLnTx/>
                <a:uFillTx/>
                <a:latin typeface="+mn-lt"/>
                <a:ea typeface="ＭＳ Ｐゴシック" pitchFamily="34" charset="-128"/>
                <a:cs typeface="+mn-cs"/>
              </a:rPr>
              <a:t> la direzione e l</a:t>
            </a:r>
            <a:r>
              <a:rPr kumimoji="0" lang="ja-JP" altLang="it-IT" sz="2600" b="0" i="0" u="none" strike="noStrike" kern="1200" cap="none" spc="0" normalizeH="0" baseline="0" noProof="0" dirty="0" smtClean="0">
                <a:ln>
                  <a:noFill/>
                </a:ln>
                <a:solidFill>
                  <a:schemeClr val="tx1"/>
                </a:solidFill>
                <a:effectLst/>
                <a:uLnTx/>
                <a:uFillTx/>
                <a:latin typeface="+mn-lt"/>
                <a:ea typeface="ＭＳ Ｐゴシック" pitchFamily="34" charset="-128"/>
                <a:cs typeface="+mn-cs"/>
              </a:rPr>
              <a:t>’</a:t>
            </a:r>
            <a:r>
              <a:rPr kumimoji="0" lang="it-IT" altLang="ja-JP" sz="2600" b="0" i="0" u="none" strike="noStrike" kern="1200" cap="none" spc="0" normalizeH="0" baseline="0" noProof="0" dirty="0" smtClean="0">
                <a:ln>
                  <a:noFill/>
                </a:ln>
                <a:solidFill>
                  <a:schemeClr val="tx1"/>
                </a:solidFill>
                <a:effectLst/>
                <a:uLnTx/>
                <a:uFillTx/>
                <a:latin typeface="+mn-lt"/>
                <a:ea typeface="ＭＳ Ｐゴシック" pitchFamily="34" charset="-128"/>
                <a:cs typeface="+mn-cs"/>
              </a:rPr>
              <a:t>intensità dello spostamento a partire dal </a:t>
            </a:r>
            <a:r>
              <a:rPr kumimoji="0" lang="it-IT" altLang="ja-JP" sz="2600" b="1" i="0" u="none" strike="noStrike" kern="1200" cap="none" spc="0" normalizeH="0" baseline="0" noProof="0" dirty="0" smtClean="0">
                <a:ln>
                  <a:noFill/>
                </a:ln>
                <a:solidFill>
                  <a:schemeClr val="tx1"/>
                </a:solidFill>
                <a:effectLst/>
                <a:uLnTx/>
                <a:uFillTx/>
                <a:latin typeface="+mn-lt"/>
                <a:ea typeface="ＭＳ Ｐゴシック" pitchFamily="34" charset="-128"/>
                <a:cs typeface="+mn-cs"/>
              </a:rPr>
              <a:t>pattern dei giudizi ottenuto nella fase di decisione individuale</a:t>
            </a:r>
            <a:r>
              <a:rPr kumimoji="0" lang="it-IT" altLang="ja-JP" sz="2600" b="0" i="0" u="none" strike="noStrike" kern="1200" cap="none" spc="0" normalizeH="0" baseline="0" noProof="0" dirty="0" smtClean="0">
                <a:ln>
                  <a:noFill/>
                </a:ln>
                <a:solidFill>
                  <a:schemeClr val="tx1"/>
                </a:solidFill>
                <a:effectLst/>
                <a:uLnTx/>
                <a:uFillTx/>
                <a:latin typeface="+mn-lt"/>
                <a:ea typeface="ＭＳ Ｐゴシック" pitchFamily="34" charset="-128"/>
                <a:cs typeface="+mn-cs"/>
              </a:rPr>
              <a:t>. Dopo la discussione di gruppo:</a:t>
            </a:r>
          </a:p>
          <a:p>
            <a:pPr marL="640080" marR="0" lvl="1" indent="-246888" algn="just" defTabSz="914400" rtl="0" eaLnBrk="1" fontAlgn="auto" latinLnBrk="0" hangingPunct="1">
              <a:lnSpc>
                <a:spcPct val="100000"/>
              </a:lnSpc>
              <a:spcBef>
                <a:spcPct val="50000"/>
              </a:spcBef>
              <a:spcAft>
                <a:spcPts val="0"/>
              </a:spcAft>
              <a:buClr>
                <a:schemeClr val="accent1"/>
              </a:buClr>
              <a:buSzPct val="85000"/>
              <a:buFont typeface="Wingdings 2"/>
              <a:buChar char=""/>
              <a:tabLst/>
              <a:defRPr/>
            </a:pPr>
            <a:r>
              <a:rPr kumimoji="0" lang="it-IT" sz="2600" b="0" i="0" u="none" strike="noStrike" kern="1200" cap="none" spc="0" normalizeH="0" baseline="0" noProof="0" dirty="0" smtClean="0">
                <a:ln>
                  <a:noFill/>
                </a:ln>
                <a:solidFill>
                  <a:schemeClr val="tx1"/>
                </a:solidFill>
                <a:effectLst/>
                <a:uLnTx/>
                <a:uFillTx/>
                <a:latin typeface="+mn-lt"/>
                <a:ea typeface="ＭＳ Ｐゴシック" pitchFamily="34" charset="-128"/>
                <a:cs typeface="+mn-cs"/>
              </a:rPr>
              <a:t>le storie con punteggio iniziale in favore del rischio mostrano uno </a:t>
            </a:r>
            <a:r>
              <a:rPr kumimoji="0" lang="it-IT" sz="2600" b="1" i="0" u="none" strike="noStrike" kern="1200" cap="none" spc="0" normalizeH="0" baseline="0" noProof="0" dirty="0" smtClean="0">
                <a:ln>
                  <a:noFill/>
                </a:ln>
                <a:solidFill>
                  <a:schemeClr val="tx1"/>
                </a:solidFill>
                <a:effectLst/>
                <a:uLnTx/>
                <a:uFillTx/>
                <a:latin typeface="+mn-lt"/>
                <a:ea typeface="ＭＳ Ｐゴシック" pitchFamily="34" charset="-128"/>
                <a:cs typeface="+mn-cs"/>
              </a:rPr>
              <a:t>spostamento consistente verso il rischio</a:t>
            </a:r>
            <a:r>
              <a:rPr kumimoji="0" lang="it-IT" sz="2600" b="0" i="0" u="none" strike="noStrike" kern="1200" cap="none" spc="0" normalizeH="0" baseline="0" noProof="0" dirty="0" smtClean="0">
                <a:ln>
                  <a:noFill/>
                </a:ln>
                <a:solidFill>
                  <a:schemeClr val="tx1"/>
                </a:solidFill>
                <a:effectLst/>
                <a:uLnTx/>
                <a:uFillTx/>
                <a:latin typeface="+mn-lt"/>
                <a:ea typeface="ＭＳ Ｐゴシック" pitchFamily="34" charset="-128"/>
                <a:cs typeface="+mn-cs"/>
              </a:rPr>
              <a:t>;</a:t>
            </a:r>
          </a:p>
          <a:p>
            <a:pPr marL="640080" marR="0" lvl="1" indent="-246888" algn="just" defTabSz="914400" rtl="0" eaLnBrk="1" fontAlgn="auto" latinLnBrk="0" hangingPunct="1">
              <a:lnSpc>
                <a:spcPct val="100000"/>
              </a:lnSpc>
              <a:spcBef>
                <a:spcPct val="50000"/>
              </a:spcBef>
              <a:spcAft>
                <a:spcPts val="0"/>
              </a:spcAft>
              <a:buClr>
                <a:schemeClr val="accent1"/>
              </a:buClr>
              <a:buSzPct val="85000"/>
              <a:buFont typeface="Wingdings 2"/>
              <a:buChar char=""/>
              <a:tabLst/>
              <a:defRPr/>
            </a:pPr>
            <a:r>
              <a:rPr kumimoji="0" lang="it-IT" sz="2600" b="0" i="0" u="none" strike="noStrike" kern="1200" cap="none" spc="0" normalizeH="0" baseline="0" noProof="0" dirty="0" smtClean="0">
                <a:ln>
                  <a:noFill/>
                </a:ln>
                <a:solidFill>
                  <a:schemeClr val="tx1"/>
                </a:solidFill>
                <a:effectLst/>
                <a:uLnTx/>
                <a:uFillTx/>
                <a:latin typeface="+mn-lt"/>
                <a:ea typeface="ＭＳ Ｐゴシック" pitchFamily="34" charset="-128"/>
                <a:cs typeface="+mn-cs"/>
              </a:rPr>
              <a:t>Le storie con punteggio iniziale in favore della cautela mostrano invece uno </a:t>
            </a:r>
            <a:r>
              <a:rPr kumimoji="0" lang="it-IT" sz="2600" b="1" i="0" u="none" strike="noStrike" kern="1200" cap="none" spc="0" normalizeH="0" baseline="0" noProof="0" dirty="0" smtClean="0">
                <a:ln>
                  <a:noFill/>
                </a:ln>
                <a:solidFill>
                  <a:schemeClr val="tx1"/>
                </a:solidFill>
                <a:effectLst/>
                <a:uLnTx/>
                <a:uFillTx/>
                <a:latin typeface="+mn-lt"/>
                <a:ea typeface="ＭＳ Ｐゴシック" pitchFamily="34" charset="-128"/>
                <a:cs typeface="+mn-cs"/>
              </a:rPr>
              <a:t>spostamento consistente verso la cautela</a:t>
            </a:r>
          </a:p>
          <a:p>
            <a:pPr marL="274320" marR="0" lvl="0" indent="-274320" algn="ctr" defTabSz="914400" rtl="0" eaLnBrk="1" fontAlgn="auto" latinLnBrk="0" hangingPunct="1">
              <a:lnSpc>
                <a:spcPct val="100000"/>
              </a:lnSpc>
              <a:spcBef>
                <a:spcPct val="20000"/>
              </a:spcBef>
              <a:spcAft>
                <a:spcPts val="0"/>
              </a:spcAft>
              <a:buClr>
                <a:schemeClr val="accent3"/>
              </a:buClr>
              <a:buSzPct val="95000"/>
              <a:buFont typeface="Wingdings" pitchFamily="2" charset="2"/>
              <a:buNone/>
              <a:tabLst/>
              <a:defRPr/>
            </a:pPr>
            <a:endParaRPr kumimoji="0" lang="it-IT" sz="2600" b="0" i="0" u="none" strike="noStrike" kern="1200" cap="none" spc="0" normalizeH="0" baseline="0" noProof="0" dirty="0" smtClean="0">
              <a:ln>
                <a:noFill/>
              </a:ln>
              <a:solidFill>
                <a:schemeClr val="tx1"/>
              </a:solidFill>
              <a:effectLst/>
              <a:uLnTx/>
              <a:uFillTx/>
              <a:latin typeface="+mn-lt"/>
              <a:ea typeface="ＭＳ Ｐゴシック" pitchFamily="34" charset="-128"/>
              <a:cs typeface="+mn-cs"/>
            </a:endParaRPr>
          </a:p>
        </p:txBody>
      </p:sp>
    </p:spTree>
  </p:cSld>
  <p:clrMapOvr>
    <a:masterClrMapping/>
  </p:clrMapOvr>
  <p:transition>
    <p:dissolve/>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egnaposto numero diapositiva 3"/>
          <p:cNvSpPr>
            <a:spLocks noGrp="1"/>
          </p:cNvSpPr>
          <p:nvPr>
            <p:ph type="sldNum" sz="quarter" idx="12"/>
          </p:nvPr>
        </p:nvSpPr>
        <p:spPr/>
        <p:txBody>
          <a:bodyPr/>
          <a:lstStyle/>
          <a:p>
            <a:fld id="{2FA34CCA-79F4-4BB0-AC39-18FE55B30B18}" type="slidenum">
              <a:rPr lang="it-IT" smtClean="0"/>
              <a:t>31</a:t>
            </a:fld>
            <a:endParaRPr lang="it-IT"/>
          </a:p>
        </p:txBody>
      </p:sp>
      <p:sp>
        <p:nvSpPr>
          <p:cNvPr id="5" name="Rectangle 2"/>
          <p:cNvSpPr txBox="1">
            <a:spLocks noChangeArrowheads="1"/>
          </p:cNvSpPr>
          <p:nvPr/>
        </p:nvSpPr>
        <p:spPr>
          <a:xfrm>
            <a:off x="152400" y="692696"/>
            <a:ext cx="8686800" cy="5832648"/>
          </a:xfrm>
          <a:prstGeom prst="rect">
            <a:avLst/>
          </a:prstGeom>
        </p:spPr>
        <p:txBody>
          <a:bodyPr vert="horz">
            <a:normAutofit fontScale="85000" lnSpcReduction="10000"/>
          </a:bodyPr>
          <a:lstStyle/>
          <a:p>
            <a:pPr marL="274320" marR="0" lvl="0" indent="-274320" algn="ctr" defTabSz="914400" rtl="0" eaLnBrk="1" fontAlgn="auto" latinLnBrk="0" hangingPunct="1">
              <a:lnSpc>
                <a:spcPct val="100000"/>
              </a:lnSpc>
              <a:spcBef>
                <a:spcPct val="50000"/>
              </a:spcBef>
              <a:spcAft>
                <a:spcPts val="0"/>
              </a:spcAft>
              <a:buClr>
                <a:schemeClr val="accent3"/>
              </a:buClr>
              <a:buSzPct val="95000"/>
              <a:buFont typeface="Wingdings" pitchFamily="2" charset="2"/>
              <a:buNone/>
              <a:tabLst/>
              <a:defRPr/>
            </a:pPr>
            <a:r>
              <a:rPr kumimoji="0" lang="it-IT" sz="3300" b="0" i="0" u="sng" strike="noStrike" kern="1200" cap="none" spc="0" normalizeH="0" baseline="0" noProof="0" dirty="0" smtClean="0">
                <a:ln>
                  <a:noFill/>
                </a:ln>
                <a:solidFill>
                  <a:schemeClr val="hlink"/>
                </a:solidFill>
                <a:effectLst/>
                <a:uLnTx/>
                <a:uFillTx/>
                <a:latin typeface="+mn-lt"/>
                <a:ea typeface="ＭＳ Ｐゴシック" pitchFamily="34" charset="-128"/>
                <a:cs typeface="+mn-cs"/>
              </a:rPr>
              <a:t>Effetto polarizzazione</a:t>
            </a:r>
            <a:endParaRPr kumimoji="0" lang="it-IT" sz="3300" b="0" i="0" u="sng" strike="noStrike" kern="1200" cap="none" spc="0" normalizeH="0" baseline="0" noProof="0" dirty="0" smtClean="0">
              <a:ln>
                <a:noFill/>
              </a:ln>
              <a:solidFill>
                <a:schemeClr val="tx1"/>
              </a:solidFill>
              <a:effectLst/>
              <a:uLnTx/>
              <a:uFillTx/>
              <a:latin typeface="+mn-lt"/>
              <a:ea typeface="ＭＳ Ｐゴシック" pitchFamily="34" charset="-128"/>
              <a:cs typeface="+mn-cs"/>
            </a:endParaRPr>
          </a:p>
          <a:p>
            <a:pPr marL="274320" marR="0" lvl="0" indent="-274320" algn="just" defTabSz="914400" rtl="0" eaLnBrk="1" fontAlgn="auto" latinLnBrk="0" hangingPunct="1">
              <a:lnSpc>
                <a:spcPct val="100000"/>
              </a:lnSpc>
              <a:spcBef>
                <a:spcPct val="50000"/>
              </a:spcBef>
              <a:spcAft>
                <a:spcPts val="0"/>
              </a:spcAft>
              <a:buClr>
                <a:schemeClr val="hlink"/>
              </a:buClr>
              <a:buSzPct val="95000"/>
              <a:buFont typeface="Wingdings" pitchFamily="2" charset="2"/>
              <a:buNone/>
              <a:tabLst/>
              <a:defRPr/>
            </a:pPr>
            <a:r>
              <a:rPr kumimoji="0" lang="it-IT" sz="2200" b="0" i="0" u="none" strike="noStrike" kern="1200" cap="none" spc="0" normalizeH="0" baseline="0" noProof="0" dirty="0" smtClean="0">
                <a:ln>
                  <a:noFill/>
                </a:ln>
                <a:solidFill>
                  <a:schemeClr val="hlink"/>
                </a:solidFill>
                <a:effectLst/>
                <a:uLnTx/>
                <a:uFillTx/>
                <a:latin typeface="+mn-lt"/>
                <a:ea typeface="ＭＳ Ｐゴシック" pitchFamily="34" charset="-128"/>
                <a:cs typeface="+mn-cs"/>
              </a:rPr>
              <a:t>	</a:t>
            </a:r>
            <a:r>
              <a:rPr kumimoji="0" lang="it-IT" sz="2800" b="0" i="0" u="none" strike="noStrike" kern="1200" cap="none" spc="0" normalizeH="0" baseline="0" noProof="0" dirty="0" err="1" smtClean="0">
                <a:ln>
                  <a:noFill/>
                </a:ln>
                <a:solidFill>
                  <a:schemeClr val="hlink"/>
                </a:solidFill>
                <a:effectLst/>
                <a:uLnTx/>
                <a:uFillTx/>
                <a:latin typeface="+mn-lt"/>
                <a:ea typeface="ＭＳ Ｐゴシック" pitchFamily="34" charset="-128"/>
                <a:cs typeface="+mn-cs"/>
              </a:rPr>
              <a:t>Moscovici</a:t>
            </a:r>
            <a:r>
              <a:rPr kumimoji="0" lang="it-IT" sz="2800" b="0" i="0" u="none" strike="noStrike" kern="1200" cap="none" spc="0" normalizeH="0" baseline="0" noProof="0" dirty="0" smtClean="0">
                <a:ln>
                  <a:noFill/>
                </a:ln>
                <a:solidFill>
                  <a:schemeClr val="hlink"/>
                </a:solidFill>
                <a:effectLst/>
                <a:uLnTx/>
                <a:uFillTx/>
                <a:latin typeface="+mn-lt"/>
                <a:ea typeface="ＭＳ Ｐゴシック" pitchFamily="34" charset="-128"/>
                <a:cs typeface="+mn-cs"/>
              </a:rPr>
              <a:t> e </a:t>
            </a:r>
            <a:r>
              <a:rPr kumimoji="0" lang="it-IT" sz="2800" b="0" i="0" u="none" strike="noStrike" kern="1200" cap="none" spc="0" normalizeH="0" baseline="0" noProof="0" dirty="0" err="1" smtClean="0">
                <a:ln>
                  <a:noFill/>
                </a:ln>
                <a:solidFill>
                  <a:schemeClr val="hlink"/>
                </a:solidFill>
                <a:effectLst/>
                <a:uLnTx/>
                <a:uFillTx/>
                <a:latin typeface="+mn-lt"/>
                <a:ea typeface="ＭＳ Ｐゴシック" pitchFamily="34" charset="-128"/>
                <a:cs typeface="+mn-cs"/>
              </a:rPr>
              <a:t>Zavalloni</a:t>
            </a:r>
            <a:r>
              <a:rPr kumimoji="0" lang="it-IT" sz="2800" b="0" i="0" u="none" strike="noStrike" kern="1200" cap="none" spc="0" normalizeH="0" baseline="0" noProof="0" dirty="0" smtClean="0">
                <a:ln>
                  <a:noFill/>
                </a:ln>
                <a:solidFill>
                  <a:schemeClr val="hlink"/>
                </a:solidFill>
                <a:effectLst/>
                <a:uLnTx/>
                <a:uFillTx/>
                <a:latin typeface="+mn-lt"/>
                <a:ea typeface="ＭＳ Ｐゴシック" pitchFamily="34" charset="-128"/>
                <a:cs typeface="+mn-cs"/>
              </a:rPr>
              <a:t> (1969):</a:t>
            </a:r>
            <a:r>
              <a:rPr kumimoji="0" lang="it-IT" sz="2800" b="0" i="0" u="none" strike="noStrike" kern="1200" cap="none" spc="0" normalizeH="0" baseline="0" noProof="0" dirty="0" smtClean="0">
                <a:ln>
                  <a:noFill/>
                </a:ln>
                <a:solidFill>
                  <a:schemeClr val="tx1"/>
                </a:solidFill>
                <a:effectLst/>
                <a:uLnTx/>
                <a:uFillTx/>
                <a:latin typeface="+mn-lt"/>
                <a:ea typeface="ＭＳ Ｐゴシック" pitchFamily="34" charset="-128"/>
                <a:cs typeface="+mn-cs"/>
              </a:rPr>
              <a:t> Gli effetti della discussione di gruppo sono limitati alle situazioni di assunzioni di rischio? O sono in rapporto ad un </a:t>
            </a:r>
            <a:r>
              <a:rPr kumimoji="0" lang="it-IT" sz="2800" b="1" i="0" u="none" strike="noStrike" kern="1200" cap="none" spc="0" normalizeH="0" baseline="0" noProof="0" dirty="0" smtClean="0">
                <a:ln>
                  <a:noFill/>
                </a:ln>
                <a:solidFill>
                  <a:schemeClr val="tx1"/>
                </a:solidFill>
                <a:effectLst/>
                <a:uLnTx/>
                <a:uFillTx/>
                <a:latin typeface="+mn-lt"/>
                <a:ea typeface="ＭＳ Ｐゴシック" pitchFamily="34" charset="-128"/>
                <a:cs typeface="+mn-cs"/>
              </a:rPr>
              <a:t>processo socio psicologico più ampio</a:t>
            </a:r>
            <a:r>
              <a:rPr kumimoji="0" lang="it-IT" sz="2800" b="0" i="0" u="none" strike="noStrike" kern="1200" cap="none" spc="0" normalizeH="0" baseline="0" noProof="0" dirty="0" smtClean="0">
                <a:ln>
                  <a:noFill/>
                </a:ln>
                <a:solidFill>
                  <a:schemeClr val="tx1"/>
                </a:solidFill>
                <a:effectLst/>
                <a:uLnTx/>
                <a:uFillTx/>
                <a:latin typeface="+mn-lt"/>
                <a:ea typeface="ＭＳ Ｐゴシック" pitchFamily="34" charset="-128"/>
                <a:cs typeface="+mn-cs"/>
              </a:rPr>
              <a:t>?</a:t>
            </a:r>
            <a:endParaRPr kumimoji="0" lang="it-IT" sz="2800" b="0" i="0" u="none" strike="noStrike" kern="1200" cap="none" spc="0" normalizeH="0" baseline="0" noProof="0" dirty="0" smtClean="0">
              <a:ln>
                <a:noFill/>
              </a:ln>
              <a:solidFill>
                <a:schemeClr val="hlink"/>
              </a:solidFill>
              <a:effectLst/>
              <a:uLnTx/>
              <a:uFillTx/>
              <a:latin typeface="+mn-lt"/>
              <a:ea typeface="ＭＳ Ｐゴシック" pitchFamily="34" charset="-128"/>
              <a:cs typeface="+mn-cs"/>
            </a:endParaRPr>
          </a:p>
          <a:p>
            <a:pPr marL="274320" marR="0" lvl="0" indent="-274320" algn="just" defTabSz="914400" rtl="0" eaLnBrk="1" fontAlgn="auto" latinLnBrk="0" hangingPunct="1">
              <a:lnSpc>
                <a:spcPct val="100000"/>
              </a:lnSpc>
              <a:spcBef>
                <a:spcPct val="50000"/>
              </a:spcBef>
              <a:spcAft>
                <a:spcPts val="0"/>
              </a:spcAft>
              <a:buClr>
                <a:schemeClr val="hlink"/>
              </a:buClr>
              <a:buSzPct val="95000"/>
              <a:buFont typeface="Wingdings" pitchFamily="2" charset="2"/>
              <a:buNone/>
              <a:tabLst/>
              <a:defRPr/>
            </a:pPr>
            <a:r>
              <a:rPr kumimoji="0" lang="it-IT" sz="2800" b="0" i="0" u="none" strike="noStrike" kern="1200" cap="none" spc="0" normalizeH="0" baseline="0" noProof="0" dirty="0" smtClean="0">
                <a:ln>
                  <a:noFill/>
                </a:ln>
                <a:solidFill>
                  <a:schemeClr val="hlink"/>
                </a:solidFill>
                <a:effectLst/>
                <a:uLnTx/>
                <a:uFillTx/>
                <a:latin typeface="+mn-lt"/>
                <a:ea typeface="ＭＳ Ｐゴシック" pitchFamily="34" charset="-128"/>
                <a:cs typeface="+mn-cs"/>
              </a:rPr>
              <a:t>	</a:t>
            </a:r>
            <a:r>
              <a:rPr kumimoji="0" lang="it-IT" sz="2800" b="0" i="0" u="none" strike="noStrike" kern="1200" cap="none" spc="0" normalizeH="0" baseline="0" noProof="0" dirty="0" smtClean="0">
                <a:ln>
                  <a:noFill/>
                </a:ln>
                <a:solidFill>
                  <a:schemeClr val="tx1"/>
                </a:solidFill>
                <a:effectLst/>
                <a:uLnTx/>
                <a:uFillTx/>
                <a:latin typeface="+mn-lt"/>
                <a:ea typeface="ＭＳ Ｐゴシック" pitchFamily="34" charset="-128"/>
                <a:cs typeface="+mn-cs"/>
              </a:rPr>
              <a:t>Replica dello studio di </a:t>
            </a:r>
            <a:r>
              <a:rPr kumimoji="0" lang="it-IT" sz="2800" b="0" i="0" u="none" strike="noStrike" kern="1200" cap="none" spc="0" normalizeH="0" baseline="0" noProof="0" dirty="0" err="1" smtClean="0">
                <a:ln>
                  <a:noFill/>
                </a:ln>
                <a:solidFill>
                  <a:schemeClr val="tx1"/>
                </a:solidFill>
                <a:effectLst/>
                <a:uLnTx/>
                <a:uFillTx/>
                <a:latin typeface="+mn-lt"/>
                <a:ea typeface="ＭＳ Ｐゴシック" pitchFamily="34" charset="-128"/>
                <a:cs typeface="+mn-cs"/>
              </a:rPr>
              <a:t>Stoner</a:t>
            </a:r>
            <a:r>
              <a:rPr kumimoji="0" lang="it-IT" sz="2800" b="0" i="0" u="none" strike="noStrike" kern="1200" cap="none" spc="0" normalizeH="0" baseline="0" noProof="0" dirty="0" smtClean="0">
                <a:ln>
                  <a:noFill/>
                </a:ln>
                <a:solidFill>
                  <a:schemeClr val="tx1"/>
                </a:solidFill>
                <a:effectLst/>
                <a:uLnTx/>
                <a:uFillTx/>
                <a:latin typeface="+mn-lt"/>
                <a:ea typeface="ＭＳ Ｐゴシック" pitchFamily="34" charset="-128"/>
                <a:cs typeface="+mn-cs"/>
              </a:rPr>
              <a:t>, ma utilizzando un tradizionale questionario di </a:t>
            </a:r>
            <a:r>
              <a:rPr kumimoji="0" lang="it-IT" sz="2800" b="0" i="0" u="none" strike="noStrike" kern="1200" cap="none" spc="0" normalizeH="0" baseline="0" noProof="0" dirty="0" smtClean="0">
                <a:ln>
                  <a:noFill/>
                </a:ln>
                <a:solidFill>
                  <a:schemeClr val="hlink"/>
                </a:solidFill>
                <a:effectLst/>
                <a:uLnTx/>
                <a:uFillTx/>
                <a:latin typeface="+mn-lt"/>
                <a:ea typeface="ＭＳ Ｐゴシック" pitchFamily="34" charset="-128"/>
                <a:cs typeface="+mn-cs"/>
              </a:rPr>
              <a:t>atteggiamenti</a:t>
            </a:r>
            <a:r>
              <a:rPr kumimoji="0" lang="it-IT" sz="2800" b="0" i="0" u="none" strike="noStrike" kern="1200" cap="none" spc="0" normalizeH="0" baseline="0" noProof="0" dirty="0" smtClean="0">
                <a:ln>
                  <a:noFill/>
                </a:ln>
                <a:solidFill>
                  <a:schemeClr val="tx1"/>
                </a:solidFill>
                <a:effectLst/>
                <a:uLnTx/>
                <a:uFillTx/>
                <a:latin typeface="+mn-lt"/>
                <a:ea typeface="ＭＳ Ｐゴシック" pitchFamily="34" charset="-128"/>
                <a:cs typeface="+mn-cs"/>
              </a:rPr>
              <a:t> invece di dilemmi alla </a:t>
            </a:r>
            <a:r>
              <a:rPr kumimoji="0" lang="it-IT" sz="2800" b="0" i="0" u="none" strike="noStrike" kern="1200" cap="none" spc="0" normalizeH="0" baseline="0" noProof="0" dirty="0" err="1" smtClean="0">
                <a:ln>
                  <a:noFill/>
                </a:ln>
                <a:solidFill>
                  <a:schemeClr val="tx1"/>
                </a:solidFill>
                <a:effectLst/>
                <a:uLnTx/>
                <a:uFillTx/>
                <a:latin typeface="+mn-lt"/>
                <a:ea typeface="ＭＳ Ｐゴシック" pitchFamily="34" charset="-128"/>
                <a:cs typeface="+mn-cs"/>
              </a:rPr>
              <a:t>Stoner</a:t>
            </a:r>
            <a:r>
              <a:rPr kumimoji="0" lang="it-IT" sz="2800" b="0" i="0" u="none" strike="noStrike" kern="1200" cap="none" spc="0" normalizeH="0" baseline="0" noProof="0" dirty="0" smtClean="0">
                <a:ln>
                  <a:noFill/>
                </a:ln>
                <a:solidFill>
                  <a:schemeClr val="tx1"/>
                </a:solidFill>
                <a:effectLst/>
                <a:uLnTx/>
                <a:uFillTx/>
                <a:latin typeface="+mn-lt"/>
                <a:ea typeface="ＭＳ Ｐゴシック" pitchFamily="34" charset="-128"/>
                <a:cs typeface="+mn-cs"/>
              </a:rPr>
              <a:t>.</a:t>
            </a:r>
          </a:p>
          <a:p>
            <a:pPr marL="274320" marR="0" lvl="0" indent="-274320" algn="l" defTabSz="914400" rtl="0" eaLnBrk="1" fontAlgn="auto" latinLnBrk="0" hangingPunct="1">
              <a:lnSpc>
                <a:spcPct val="100000"/>
              </a:lnSpc>
              <a:spcBef>
                <a:spcPct val="50000"/>
              </a:spcBef>
              <a:spcAft>
                <a:spcPts val="0"/>
              </a:spcAft>
              <a:buClr>
                <a:schemeClr val="hlink"/>
              </a:buClr>
              <a:buSzPct val="95000"/>
              <a:buFont typeface="Wingdings" pitchFamily="2" charset="2"/>
              <a:buChar char="l"/>
              <a:tabLst/>
              <a:defRPr/>
            </a:pPr>
            <a:r>
              <a:rPr kumimoji="0" lang="it-IT" sz="2800" b="0" i="0" u="none" strike="noStrike" kern="1200" cap="none" spc="0" normalizeH="0" baseline="0" noProof="0" dirty="0" smtClean="0">
                <a:ln>
                  <a:noFill/>
                </a:ln>
                <a:solidFill>
                  <a:schemeClr val="hlink"/>
                </a:solidFill>
                <a:effectLst/>
                <a:uLnTx/>
                <a:uFillTx/>
                <a:latin typeface="+mn-lt"/>
                <a:ea typeface="ＭＳ Ｐゴシック" pitchFamily="34" charset="-128"/>
                <a:cs typeface="+mn-cs"/>
              </a:rPr>
              <a:t>Risultato: </a:t>
            </a:r>
            <a:r>
              <a:rPr kumimoji="0" lang="it-IT" sz="2800" b="0" i="0" u="none" strike="noStrike" kern="1200" cap="none" spc="0" normalizeH="0" baseline="0" noProof="0" dirty="0" smtClean="0">
                <a:ln>
                  <a:noFill/>
                </a:ln>
                <a:solidFill>
                  <a:schemeClr val="tx1"/>
                </a:solidFill>
                <a:effectLst/>
                <a:uLnTx/>
                <a:uFillTx/>
                <a:latin typeface="+mn-lt"/>
                <a:ea typeface="ＭＳ Ｐゴシック" pitchFamily="34" charset="-128"/>
                <a:cs typeface="+mn-cs"/>
              </a:rPr>
              <a:t>gli </a:t>
            </a:r>
            <a:r>
              <a:rPr kumimoji="0" lang="it-IT" sz="2800" b="1" i="0" u="none" strike="noStrike" kern="1200" cap="none" spc="0" normalizeH="0" baseline="0" noProof="0" dirty="0" smtClean="0">
                <a:ln>
                  <a:noFill/>
                </a:ln>
                <a:solidFill>
                  <a:schemeClr val="tx1"/>
                </a:solidFill>
                <a:effectLst/>
                <a:uLnTx/>
                <a:uFillTx/>
                <a:latin typeface="+mn-lt"/>
                <a:ea typeface="ＭＳ Ｐゴシック" pitchFamily="34" charset="-128"/>
                <a:cs typeface="+mn-cs"/>
              </a:rPr>
              <a:t>atteggiamenti del gruppo sono più estremi </a:t>
            </a:r>
            <a:r>
              <a:rPr kumimoji="0" lang="it-IT" sz="2800" b="0" i="0" u="none" strike="noStrike" kern="1200" cap="none" spc="0" normalizeH="0" baseline="0" noProof="0" dirty="0" smtClean="0">
                <a:ln>
                  <a:noFill/>
                </a:ln>
                <a:solidFill>
                  <a:schemeClr val="tx1"/>
                </a:solidFill>
                <a:effectLst/>
                <a:uLnTx/>
                <a:uFillTx/>
                <a:latin typeface="+mn-lt"/>
                <a:ea typeface="ＭＳ Ｐゴシック" pitchFamily="34" charset="-128"/>
                <a:cs typeface="+mn-cs"/>
              </a:rPr>
              <a:t>di quelli dei singoli che ne fanno parte  e si mantengono nella terza prova</a:t>
            </a:r>
          </a:p>
          <a:p>
            <a:pPr marL="274320" marR="0" lvl="0" indent="-274320" algn="l" defTabSz="914400" rtl="0" eaLnBrk="1" fontAlgn="auto" latinLnBrk="0" hangingPunct="1">
              <a:lnSpc>
                <a:spcPct val="100000"/>
              </a:lnSpc>
              <a:spcBef>
                <a:spcPct val="50000"/>
              </a:spcBef>
              <a:spcAft>
                <a:spcPts val="0"/>
              </a:spcAft>
              <a:buClr>
                <a:schemeClr val="hlink"/>
              </a:buClr>
              <a:buSzPct val="95000"/>
              <a:buFont typeface="Wingdings" pitchFamily="2" charset="2"/>
              <a:buChar char="l"/>
              <a:tabLst/>
              <a:defRPr/>
            </a:pPr>
            <a:r>
              <a:rPr kumimoji="0" lang="it-IT" sz="2800" b="0" i="0" u="none" strike="noStrike" kern="1200" cap="none" spc="0" normalizeH="0" baseline="0" noProof="0" dirty="0" smtClean="0">
                <a:ln>
                  <a:noFill/>
                </a:ln>
                <a:solidFill>
                  <a:schemeClr val="tx1"/>
                </a:solidFill>
                <a:effectLst/>
                <a:uLnTx/>
                <a:uFillTx/>
                <a:latin typeface="+mn-lt"/>
                <a:ea typeface="ＭＳ Ｐゴシック" pitchFamily="34" charset="-128"/>
                <a:cs typeface="+mn-cs"/>
              </a:rPr>
              <a:t>MA </a:t>
            </a:r>
            <a:r>
              <a:rPr kumimoji="0" lang="it-IT" sz="2800" b="1" i="0" u="none" strike="noStrike" kern="1200" cap="none" spc="0" normalizeH="0" baseline="0" noProof="0" dirty="0" smtClean="0">
                <a:ln>
                  <a:noFill/>
                </a:ln>
                <a:solidFill>
                  <a:schemeClr val="tx1"/>
                </a:solidFill>
                <a:effectLst/>
                <a:uLnTx/>
                <a:uFillTx/>
                <a:latin typeface="+mn-lt"/>
                <a:ea typeface="ＭＳ Ｐゴシック" pitchFamily="34" charset="-128"/>
                <a:cs typeface="+mn-cs"/>
              </a:rPr>
              <a:t>l</a:t>
            </a:r>
            <a:r>
              <a:rPr kumimoji="0" lang="ja-JP" altLang="it-IT" sz="2800" b="1" i="0" u="none" strike="noStrike" kern="1200" cap="none" spc="0" normalizeH="0" baseline="0" noProof="0" dirty="0" smtClean="0">
                <a:ln>
                  <a:noFill/>
                </a:ln>
                <a:solidFill>
                  <a:schemeClr val="tx1"/>
                </a:solidFill>
                <a:effectLst/>
                <a:uLnTx/>
                <a:uFillTx/>
                <a:latin typeface="+mn-lt"/>
                <a:ea typeface="ＭＳ Ｐゴシック" pitchFamily="34" charset="-128"/>
                <a:cs typeface="+mn-cs"/>
              </a:rPr>
              <a:t>’</a:t>
            </a:r>
            <a:r>
              <a:rPr kumimoji="0" lang="it-IT" altLang="ja-JP" sz="2800" b="1" i="0" u="none" strike="noStrike" kern="1200" cap="none" spc="0" normalizeH="0" baseline="0" noProof="0" dirty="0" smtClean="0">
                <a:ln>
                  <a:noFill/>
                </a:ln>
                <a:solidFill>
                  <a:schemeClr val="tx1"/>
                </a:solidFill>
                <a:effectLst/>
                <a:uLnTx/>
                <a:uFillTx/>
                <a:latin typeface="+mn-lt"/>
                <a:ea typeface="ＭＳ Ｐゴシック" pitchFamily="34" charset="-128"/>
                <a:cs typeface="+mn-cs"/>
              </a:rPr>
              <a:t>estremizzazione non è indifferenziata:</a:t>
            </a:r>
            <a:endParaRPr kumimoji="0" lang="it-IT" altLang="ja-JP" sz="2800" b="1" i="0" u="none" strike="noStrike" kern="1200" cap="none" spc="0" normalizeH="0" baseline="0" noProof="0" dirty="0" smtClean="0">
              <a:ln>
                <a:noFill/>
              </a:ln>
              <a:solidFill>
                <a:schemeClr val="hlink"/>
              </a:solidFill>
              <a:effectLst/>
              <a:uLnTx/>
              <a:uFillTx/>
              <a:latin typeface="+mn-lt"/>
              <a:ea typeface="ＭＳ Ｐゴシック" pitchFamily="34" charset="-128"/>
              <a:cs typeface="+mn-cs"/>
            </a:endParaRPr>
          </a:p>
          <a:p>
            <a:pPr marL="274320" marR="0" lvl="0" indent="-274320" algn="l" defTabSz="914400" rtl="0" eaLnBrk="1" fontAlgn="auto" latinLnBrk="0" hangingPunct="1">
              <a:lnSpc>
                <a:spcPct val="100000"/>
              </a:lnSpc>
              <a:spcBef>
                <a:spcPct val="50000"/>
              </a:spcBef>
              <a:spcAft>
                <a:spcPts val="0"/>
              </a:spcAft>
              <a:buClr>
                <a:schemeClr val="hlink"/>
              </a:buClr>
              <a:buSzPct val="95000"/>
              <a:buFont typeface="Wingdings" pitchFamily="2" charset="2"/>
              <a:buChar char="l"/>
              <a:tabLst/>
              <a:defRPr/>
            </a:pPr>
            <a:r>
              <a:rPr kumimoji="0" lang="it-IT" sz="2800" b="0" i="0" u="none" strike="noStrike" kern="1200" cap="none" spc="0" normalizeH="0" baseline="0" noProof="0" dirty="0" smtClean="0">
                <a:ln>
                  <a:noFill/>
                </a:ln>
                <a:solidFill>
                  <a:schemeClr val="hlink"/>
                </a:solidFill>
                <a:effectLst/>
                <a:uLnTx/>
                <a:uFillTx/>
                <a:latin typeface="+mn-lt"/>
                <a:ea typeface="ＭＳ Ｐゴシック" pitchFamily="34" charset="-128"/>
                <a:cs typeface="+mn-cs"/>
              </a:rPr>
              <a:t>Polarizzazione degli atteggiamenti = </a:t>
            </a:r>
            <a:r>
              <a:rPr kumimoji="0" lang="it-IT" sz="2800" b="0" i="0" u="none" strike="noStrike" kern="1200" cap="none" spc="0" normalizeH="0" baseline="0" noProof="0" dirty="0" smtClean="0">
                <a:ln>
                  <a:noFill/>
                </a:ln>
                <a:solidFill>
                  <a:schemeClr val="tx1"/>
                </a:solidFill>
                <a:effectLst/>
                <a:uLnTx/>
                <a:uFillTx/>
                <a:latin typeface="+mn-lt"/>
                <a:ea typeface="ＭＳ Ｐゴシック" pitchFamily="34" charset="-128"/>
                <a:cs typeface="+mn-cs"/>
              </a:rPr>
              <a:t>incremento dato dal gruppo ad un </a:t>
            </a:r>
            <a:r>
              <a:rPr kumimoji="0" lang="it-IT" sz="2800" b="1" i="0" u="none" strike="noStrike" kern="1200" cap="none" spc="0" normalizeH="0" baseline="0" noProof="0" dirty="0" smtClean="0">
                <a:ln>
                  <a:noFill/>
                </a:ln>
                <a:solidFill>
                  <a:schemeClr val="tx1"/>
                </a:solidFill>
                <a:effectLst/>
                <a:uLnTx/>
                <a:uFillTx/>
                <a:latin typeface="+mn-lt"/>
                <a:ea typeface="ＭＳ Ｐゴシック" pitchFamily="34" charset="-128"/>
                <a:cs typeface="+mn-cs"/>
              </a:rPr>
              <a:t>orientamento già presente </a:t>
            </a:r>
            <a:r>
              <a:rPr kumimoji="0" lang="it-IT" sz="2800" b="0" i="0" u="none" strike="noStrike" kern="1200" cap="none" spc="0" normalizeH="0" baseline="0" noProof="0" dirty="0" smtClean="0">
                <a:ln>
                  <a:noFill/>
                </a:ln>
                <a:solidFill>
                  <a:schemeClr val="tx1"/>
                </a:solidFill>
                <a:effectLst/>
                <a:uLnTx/>
                <a:uFillTx/>
                <a:latin typeface="+mn-lt"/>
                <a:ea typeface="ＭＳ Ｐゴシック" pitchFamily="34" charset="-128"/>
                <a:cs typeface="+mn-cs"/>
              </a:rPr>
              <a:t>nei singoli componenti</a:t>
            </a:r>
          </a:p>
          <a:p>
            <a:pPr marL="274320" marR="0" lvl="0" indent="-274320" algn="l" defTabSz="914400" rtl="0" eaLnBrk="1" fontAlgn="auto" latinLnBrk="0" hangingPunct="1">
              <a:lnSpc>
                <a:spcPct val="100000"/>
              </a:lnSpc>
              <a:spcBef>
                <a:spcPct val="50000"/>
              </a:spcBef>
              <a:spcAft>
                <a:spcPts val="0"/>
              </a:spcAft>
              <a:buClr>
                <a:schemeClr val="hlink"/>
              </a:buClr>
              <a:buSzPct val="95000"/>
              <a:buFont typeface="Wingdings" pitchFamily="2" charset="2"/>
              <a:buChar char="l"/>
              <a:tabLst/>
              <a:defRPr/>
            </a:pPr>
            <a:r>
              <a:rPr kumimoji="0" lang="it-IT" sz="2800" b="0" i="0" u="none" strike="noStrike" kern="1200" cap="none" spc="0" normalizeH="0" baseline="0" noProof="0" dirty="0" smtClean="0">
                <a:ln>
                  <a:noFill/>
                </a:ln>
                <a:solidFill>
                  <a:schemeClr val="tx1"/>
                </a:solidFill>
                <a:effectLst/>
                <a:uLnTx/>
                <a:uFillTx/>
                <a:latin typeface="+mn-lt"/>
                <a:ea typeface="ＭＳ Ｐゴシック" pitchFamily="34" charset="-128"/>
                <a:cs typeface="+mn-cs"/>
              </a:rPr>
              <a:t>Polarizzazione </a:t>
            </a:r>
            <a:r>
              <a:rPr kumimoji="0" lang="it-IT" sz="2800" b="1" i="0" u="none" strike="noStrike" kern="1200" cap="none" spc="0" normalizeH="0" baseline="0" noProof="0" dirty="0" smtClean="0">
                <a:ln>
                  <a:noFill/>
                </a:ln>
                <a:solidFill>
                  <a:schemeClr val="tx1"/>
                </a:solidFill>
                <a:effectLst/>
                <a:uLnTx/>
                <a:uFillTx/>
                <a:latin typeface="+mn-lt"/>
                <a:ea typeface="ＭＳ Ｐゴシック" pitchFamily="34" charset="-128"/>
                <a:cs typeface="+mn-cs"/>
              </a:rPr>
              <a:t>maggiore</a:t>
            </a:r>
            <a:r>
              <a:rPr kumimoji="0" lang="it-IT" sz="2800" b="0" i="0" u="none" strike="noStrike" kern="1200" cap="none" spc="0" normalizeH="0" baseline="0" noProof="0" dirty="0" smtClean="0">
                <a:ln>
                  <a:noFill/>
                </a:ln>
                <a:solidFill>
                  <a:schemeClr val="tx1"/>
                </a:solidFill>
                <a:effectLst/>
                <a:uLnTx/>
                <a:uFillTx/>
                <a:latin typeface="+mn-lt"/>
                <a:ea typeface="ＭＳ Ｐゴシック" pitchFamily="34" charset="-128"/>
                <a:cs typeface="+mn-cs"/>
              </a:rPr>
              <a:t> nei gruppi in cui c</a:t>
            </a:r>
            <a:r>
              <a:rPr kumimoji="0" lang="ja-JP" altLang="it-IT" sz="2800" b="0" i="0" u="none" strike="noStrike" kern="1200" cap="none" spc="0" normalizeH="0" baseline="0" noProof="0" dirty="0" smtClean="0">
                <a:ln>
                  <a:noFill/>
                </a:ln>
                <a:solidFill>
                  <a:schemeClr val="tx1"/>
                </a:solidFill>
                <a:effectLst/>
                <a:uLnTx/>
                <a:uFillTx/>
                <a:latin typeface="+mn-lt"/>
                <a:ea typeface="ＭＳ Ｐゴシック" pitchFamily="34" charset="-128"/>
                <a:cs typeface="+mn-cs"/>
              </a:rPr>
              <a:t>’</a:t>
            </a:r>
            <a:r>
              <a:rPr kumimoji="0" lang="it-IT" altLang="ja-JP" sz="2800" b="0" i="0" u="none" strike="noStrike" kern="1200" cap="none" spc="0" normalizeH="0" baseline="0" noProof="0" dirty="0" smtClean="0">
                <a:ln>
                  <a:noFill/>
                </a:ln>
                <a:solidFill>
                  <a:schemeClr val="tx1"/>
                </a:solidFill>
                <a:effectLst/>
                <a:uLnTx/>
                <a:uFillTx/>
                <a:latin typeface="+mn-lt"/>
                <a:ea typeface="ＭＳ Ｐゴシック" pitchFamily="34" charset="-128"/>
                <a:cs typeface="+mn-cs"/>
              </a:rPr>
              <a:t>è </a:t>
            </a:r>
            <a:r>
              <a:rPr kumimoji="0" lang="it-IT" altLang="ja-JP" sz="2800" b="1" i="0" u="none" strike="noStrike" kern="1200" cap="none" spc="0" normalizeH="0" baseline="0" noProof="0" dirty="0" smtClean="0">
                <a:ln>
                  <a:noFill/>
                </a:ln>
                <a:solidFill>
                  <a:schemeClr val="tx1"/>
                </a:solidFill>
                <a:effectLst/>
                <a:uLnTx/>
                <a:uFillTx/>
                <a:latin typeface="+mn-lt"/>
                <a:ea typeface="ＭＳ Ｐゴシック" pitchFamily="34" charset="-128"/>
                <a:cs typeface="+mn-cs"/>
              </a:rPr>
              <a:t>conflitto</a:t>
            </a:r>
            <a:r>
              <a:rPr kumimoji="0" lang="it-IT" altLang="ja-JP" sz="2800" b="0" i="0" u="none" strike="noStrike" kern="1200" cap="none" spc="0" normalizeH="0" baseline="0" noProof="0" dirty="0" smtClean="0">
                <a:ln>
                  <a:noFill/>
                </a:ln>
                <a:solidFill>
                  <a:schemeClr val="tx1"/>
                </a:solidFill>
                <a:effectLst/>
                <a:uLnTx/>
                <a:uFillTx/>
                <a:latin typeface="+mn-lt"/>
                <a:ea typeface="ＭＳ Ｐゴシック" pitchFamily="34" charset="-128"/>
                <a:cs typeface="+mn-cs"/>
              </a:rPr>
              <a:t>, nei gruppi con </a:t>
            </a:r>
            <a:r>
              <a:rPr kumimoji="0" lang="it-IT" altLang="ja-JP" sz="2800" b="1" i="0" u="none" strike="noStrike" kern="1200" cap="none" spc="0" normalizeH="0" baseline="0" noProof="0" dirty="0" smtClean="0">
                <a:ln>
                  <a:noFill/>
                </a:ln>
                <a:solidFill>
                  <a:schemeClr val="tx1"/>
                </a:solidFill>
                <a:effectLst/>
                <a:uLnTx/>
                <a:uFillTx/>
                <a:latin typeface="+mn-lt"/>
                <a:ea typeface="ＭＳ Ｐゴシック" pitchFamily="34" charset="-128"/>
                <a:cs typeface="+mn-cs"/>
              </a:rPr>
              <a:t>poco conflitto </a:t>
            </a:r>
            <a:r>
              <a:rPr kumimoji="0" lang="it-IT" altLang="ja-JP" sz="2800" b="0" i="0" u="none" strike="noStrike" kern="1200" cap="none" spc="0" normalizeH="0" baseline="0" noProof="0" dirty="0" smtClean="0">
                <a:ln>
                  <a:noFill/>
                </a:ln>
                <a:solidFill>
                  <a:schemeClr val="tx1"/>
                </a:solidFill>
                <a:effectLst/>
                <a:uLnTx/>
                <a:uFillTx/>
                <a:latin typeface="+mn-lt"/>
                <a:ea typeface="ＭＳ Ｐゴシック" pitchFamily="34" charset="-128"/>
                <a:cs typeface="+mn-cs"/>
              </a:rPr>
              <a:t>tendenza alla </a:t>
            </a:r>
            <a:r>
              <a:rPr kumimoji="0" lang="it-IT" altLang="ja-JP" sz="2800" b="1" i="0" u="none" strike="noStrike" kern="1200" cap="none" spc="0" normalizeH="0" baseline="0" noProof="0" dirty="0" smtClean="0">
                <a:ln>
                  <a:noFill/>
                </a:ln>
                <a:solidFill>
                  <a:schemeClr val="tx1"/>
                </a:solidFill>
                <a:effectLst/>
                <a:uLnTx/>
                <a:uFillTx/>
                <a:latin typeface="+mn-lt"/>
                <a:ea typeface="ＭＳ Ｐゴシック" pitchFamily="34" charset="-128"/>
                <a:cs typeface="+mn-cs"/>
              </a:rPr>
              <a:t>normalizzazione </a:t>
            </a:r>
            <a:endParaRPr kumimoji="0" lang="it-IT" sz="2800" b="1" i="0" u="none" strike="noStrike" kern="1200" cap="none" spc="0" normalizeH="0" baseline="0" noProof="0" dirty="0" smtClean="0">
              <a:ln>
                <a:noFill/>
              </a:ln>
              <a:solidFill>
                <a:schemeClr val="tx1"/>
              </a:solidFill>
              <a:effectLst/>
              <a:uLnTx/>
              <a:uFillTx/>
              <a:latin typeface="+mn-lt"/>
              <a:ea typeface="ＭＳ Ｐゴシック" pitchFamily="34" charset="-128"/>
              <a:cs typeface="+mn-cs"/>
            </a:endParaRPr>
          </a:p>
        </p:txBody>
      </p:sp>
    </p:spTree>
  </p:cSld>
  <p:clrMapOvr>
    <a:masterClrMapping/>
  </p:clrMapOvr>
  <p:transition>
    <p:dissolve/>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egnaposto numero diapositiva 3"/>
          <p:cNvSpPr>
            <a:spLocks noGrp="1"/>
          </p:cNvSpPr>
          <p:nvPr>
            <p:ph type="sldNum" sz="quarter" idx="12"/>
          </p:nvPr>
        </p:nvSpPr>
        <p:spPr/>
        <p:txBody>
          <a:bodyPr/>
          <a:lstStyle/>
          <a:p>
            <a:fld id="{2FA34CCA-79F4-4BB0-AC39-18FE55B30B18}" type="slidenum">
              <a:rPr lang="it-IT" smtClean="0"/>
              <a:t>32</a:t>
            </a:fld>
            <a:endParaRPr lang="it-IT"/>
          </a:p>
        </p:txBody>
      </p:sp>
      <p:sp>
        <p:nvSpPr>
          <p:cNvPr id="5" name="Rectangle 2"/>
          <p:cNvSpPr txBox="1">
            <a:spLocks noChangeArrowheads="1"/>
          </p:cNvSpPr>
          <p:nvPr/>
        </p:nvSpPr>
        <p:spPr>
          <a:xfrm>
            <a:off x="0" y="620688"/>
            <a:ext cx="9144000" cy="6237312"/>
          </a:xfrm>
          <a:prstGeom prst="rect">
            <a:avLst/>
          </a:prstGeom>
        </p:spPr>
        <p:txBody>
          <a:bodyPr vert="horz">
            <a:noAutofit/>
          </a:bodyPr>
          <a:lstStyle/>
          <a:p>
            <a:pPr marL="274320" marR="0" lvl="0" indent="-274320" algn="ctr" defTabSz="914400" rtl="0" eaLnBrk="1" fontAlgn="auto" latinLnBrk="0" hangingPunct="1">
              <a:lnSpc>
                <a:spcPct val="100000"/>
              </a:lnSpc>
              <a:spcBef>
                <a:spcPct val="50000"/>
              </a:spcBef>
              <a:spcAft>
                <a:spcPts val="0"/>
              </a:spcAft>
              <a:buClr>
                <a:schemeClr val="accent3"/>
              </a:buClr>
              <a:buSzPct val="95000"/>
              <a:buFont typeface="Wingdings" pitchFamily="2" charset="2"/>
              <a:buNone/>
              <a:tabLst/>
              <a:defRPr/>
            </a:pPr>
            <a:r>
              <a:rPr kumimoji="0" lang="ja-JP" altLang="it-IT" sz="3300" b="0" i="0" u="sng" strike="noStrike" kern="1200" cap="none" spc="0" normalizeH="0" baseline="0" noProof="0" dirty="0" smtClean="0">
                <a:ln>
                  <a:noFill/>
                </a:ln>
                <a:solidFill>
                  <a:schemeClr val="hlink"/>
                </a:solidFill>
                <a:effectLst/>
                <a:uLnTx/>
                <a:uFillTx/>
                <a:latin typeface="+mn-lt"/>
                <a:ea typeface="ＭＳ Ｐゴシック" pitchFamily="34" charset="-128"/>
                <a:cs typeface="+mn-cs"/>
              </a:rPr>
              <a:t>“</a:t>
            </a:r>
            <a:r>
              <a:rPr kumimoji="0" lang="it-IT" altLang="ja-JP" sz="3300" b="0" i="0" u="sng" strike="noStrike" kern="1200" cap="none" spc="0" normalizeH="0" baseline="0" noProof="0" dirty="0" smtClean="0">
                <a:ln>
                  <a:noFill/>
                </a:ln>
                <a:solidFill>
                  <a:schemeClr val="hlink"/>
                </a:solidFill>
                <a:effectLst/>
                <a:uLnTx/>
                <a:uFillTx/>
                <a:latin typeface="+mn-lt"/>
                <a:ea typeface="ＭＳ Ｐゴシック" pitchFamily="34" charset="-128"/>
                <a:cs typeface="+mn-cs"/>
              </a:rPr>
              <a:t>Group </a:t>
            </a:r>
            <a:r>
              <a:rPr kumimoji="0" lang="it-IT" altLang="ja-JP" sz="3300" b="0" i="0" u="sng" strike="noStrike" kern="1200" cap="none" spc="0" normalizeH="0" baseline="0" noProof="0" dirty="0" err="1" smtClean="0">
                <a:ln>
                  <a:noFill/>
                </a:ln>
                <a:solidFill>
                  <a:schemeClr val="hlink"/>
                </a:solidFill>
                <a:effectLst/>
                <a:uLnTx/>
                <a:uFillTx/>
                <a:latin typeface="+mn-lt"/>
                <a:ea typeface="ＭＳ Ｐゴシック" pitchFamily="34" charset="-128"/>
                <a:cs typeface="+mn-cs"/>
              </a:rPr>
              <a:t>think</a:t>
            </a:r>
            <a:r>
              <a:rPr kumimoji="0" lang="ja-JP" altLang="it-IT" sz="3300" b="0" i="0" u="sng" strike="noStrike" kern="1200" cap="none" spc="0" normalizeH="0" baseline="0" noProof="0" dirty="0" smtClean="0">
                <a:ln>
                  <a:noFill/>
                </a:ln>
                <a:solidFill>
                  <a:schemeClr val="hlink"/>
                </a:solidFill>
                <a:effectLst/>
                <a:uLnTx/>
                <a:uFillTx/>
                <a:latin typeface="+mn-lt"/>
                <a:ea typeface="ＭＳ Ｐゴシック" pitchFamily="34" charset="-128"/>
                <a:cs typeface="+mn-cs"/>
              </a:rPr>
              <a:t>”</a:t>
            </a:r>
            <a:r>
              <a:rPr kumimoji="0" lang="it-IT" altLang="ja-JP" sz="3300" b="0" i="0" u="sng" strike="noStrike" kern="1200" cap="none" spc="0" normalizeH="0" baseline="0" noProof="0" dirty="0" smtClean="0">
                <a:ln>
                  <a:noFill/>
                </a:ln>
                <a:solidFill>
                  <a:schemeClr val="hlink"/>
                </a:solidFill>
                <a:effectLst/>
                <a:uLnTx/>
                <a:uFillTx/>
                <a:latin typeface="+mn-lt"/>
                <a:ea typeface="ＭＳ Ｐゴシック" pitchFamily="34" charset="-128"/>
                <a:cs typeface="+mn-cs"/>
              </a:rPr>
              <a:t>  (Janis, 1972)</a:t>
            </a:r>
          </a:p>
          <a:p>
            <a:pPr marL="274320" marR="0" lvl="0" indent="-274320" algn="just" defTabSz="914400" rtl="0" eaLnBrk="1" fontAlgn="auto" latinLnBrk="0" hangingPunct="1">
              <a:lnSpc>
                <a:spcPct val="100000"/>
              </a:lnSpc>
              <a:spcBef>
                <a:spcPct val="50000"/>
              </a:spcBef>
              <a:spcAft>
                <a:spcPts val="0"/>
              </a:spcAft>
              <a:buClr>
                <a:schemeClr val="hlink"/>
              </a:buClr>
              <a:buSzPct val="95000"/>
              <a:buFont typeface="Wingdings" pitchFamily="2" charset="2"/>
              <a:buNone/>
              <a:tabLst/>
              <a:defRPr/>
            </a:pPr>
            <a:r>
              <a:rPr kumimoji="0" lang="it-IT" sz="2600" b="0" i="0" u="none" strike="noStrike" kern="1200" cap="none" spc="0" normalizeH="0" baseline="0" noProof="0" dirty="0" smtClean="0">
                <a:ln>
                  <a:noFill/>
                </a:ln>
                <a:solidFill>
                  <a:schemeClr val="hlink"/>
                </a:solidFill>
                <a:effectLst/>
                <a:uLnTx/>
                <a:uFillTx/>
                <a:latin typeface="+mn-lt"/>
                <a:ea typeface="ＭＳ Ｐゴシック" pitchFamily="34" charset="-128"/>
                <a:cs typeface="+mn-cs"/>
              </a:rPr>
              <a:t>	</a:t>
            </a:r>
            <a:r>
              <a:rPr kumimoji="0" lang="it-IT" sz="2400" b="0" i="0" u="none" strike="noStrike" kern="1200" cap="none" spc="0" normalizeH="0" baseline="0" noProof="0" dirty="0" smtClean="0">
                <a:ln>
                  <a:noFill/>
                </a:ln>
                <a:solidFill>
                  <a:schemeClr val="tx1"/>
                </a:solidFill>
                <a:effectLst/>
                <a:uLnTx/>
                <a:uFillTx/>
                <a:latin typeface="+mn-lt"/>
                <a:ea typeface="ＭＳ Ｐゴシック" pitchFamily="34" charset="-128"/>
                <a:cs typeface="+mn-cs"/>
              </a:rPr>
              <a:t>Cosa succede quando nei gruppi il conflitto è totalmente assente?</a:t>
            </a:r>
            <a:endParaRPr kumimoji="0" lang="it-IT" sz="2400" b="0" i="0" u="none" strike="noStrike" kern="1200" cap="none" spc="0" normalizeH="0" baseline="0" noProof="0" dirty="0" smtClean="0">
              <a:ln>
                <a:noFill/>
              </a:ln>
              <a:solidFill>
                <a:schemeClr val="hlink"/>
              </a:solidFill>
              <a:effectLst/>
              <a:uLnTx/>
              <a:uFillTx/>
              <a:latin typeface="+mn-lt"/>
              <a:ea typeface="ＭＳ Ｐゴシック" pitchFamily="34" charset="-128"/>
              <a:cs typeface="+mn-cs"/>
            </a:endParaRPr>
          </a:p>
          <a:p>
            <a:pPr marL="274320" marR="0" lvl="0" indent="-274320" algn="just" defTabSz="914400" rtl="0" eaLnBrk="1" fontAlgn="auto" latinLnBrk="0" hangingPunct="1">
              <a:lnSpc>
                <a:spcPct val="100000"/>
              </a:lnSpc>
              <a:spcBef>
                <a:spcPct val="50000"/>
              </a:spcBef>
              <a:spcAft>
                <a:spcPts val="0"/>
              </a:spcAft>
              <a:buClr>
                <a:schemeClr val="hlink"/>
              </a:buClr>
              <a:buSzPct val="95000"/>
              <a:buFont typeface="Wingdings" pitchFamily="2" charset="2"/>
              <a:buNone/>
              <a:tabLst/>
              <a:defRPr/>
            </a:pPr>
            <a:r>
              <a:rPr kumimoji="0" lang="it-IT" sz="2400" b="0" i="0" u="none" strike="noStrike" kern="1200" cap="none" spc="0" normalizeH="0" baseline="0" noProof="0" dirty="0" smtClean="0">
                <a:ln>
                  <a:noFill/>
                </a:ln>
                <a:solidFill>
                  <a:schemeClr val="hlink"/>
                </a:solidFill>
                <a:effectLst/>
                <a:uLnTx/>
                <a:uFillTx/>
                <a:latin typeface="+mn-lt"/>
                <a:ea typeface="ＭＳ Ｐゴシック" pitchFamily="34" charset="-128"/>
                <a:cs typeface="+mn-cs"/>
              </a:rPr>
              <a:t>	</a:t>
            </a:r>
            <a:r>
              <a:rPr kumimoji="0" lang="it-IT" sz="2400" b="0" i="0" u="none" strike="noStrike" kern="1200" cap="none" spc="0" normalizeH="0" baseline="0" noProof="0" dirty="0" smtClean="0">
                <a:ln>
                  <a:noFill/>
                </a:ln>
                <a:solidFill>
                  <a:schemeClr val="tx1"/>
                </a:solidFill>
                <a:effectLst/>
                <a:uLnTx/>
                <a:uFillTx/>
                <a:latin typeface="+mn-lt"/>
                <a:ea typeface="ＭＳ Ｐゴシック" pitchFamily="34" charset="-128"/>
                <a:cs typeface="+mn-cs"/>
              </a:rPr>
              <a:t>Analisi di </a:t>
            </a:r>
            <a:r>
              <a:rPr kumimoji="0" lang="it-IT" sz="2400" b="0" i="0" u="none" strike="noStrike" kern="1200" cap="none" spc="0" normalizeH="0" baseline="0" noProof="0" dirty="0" smtClean="0">
                <a:ln>
                  <a:noFill/>
                </a:ln>
                <a:solidFill>
                  <a:schemeClr val="hlink"/>
                </a:solidFill>
                <a:effectLst/>
                <a:uLnTx/>
                <a:uFillTx/>
                <a:latin typeface="+mn-lt"/>
                <a:ea typeface="ＭＳ Ｐゴシック" pitchFamily="34" charset="-128"/>
                <a:cs typeface="+mn-cs"/>
              </a:rPr>
              <a:t>decisioni </a:t>
            </a:r>
            <a:r>
              <a:rPr kumimoji="0" lang="ja-JP" altLang="it-IT" sz="2400" b="0" i="0" u="none" strike="noStrike" kern="1200" cap="none" spc="0" normalizeH="0" baseline="0" noProof="0" dirty="0" smtClean="0">
                <a:ln>
                  <a:noFill/>
                </a:ln>
                <a:solidFill>
                  <a:schemeClr val="hlink"/>
                </a:solidFill>
                <a:effectLst/>
                <a:uLnTx/>
                <a:uFillTx/>
                <a:latin typeface="+mn-lt"/>
                <a:ea typeface="ＭＳ Ｐゴシック" pitchFamily="34" charset="-128"/>
                <a:cs typeface="+mn-cs"/>
              </a:rPr>
              <a:t>“</a:t>
            </a:r>
            <a:r>
              <a:rPr kumimoji="0" lang="it-IT" altLang="ja-JP" sz="2400" b="0" i="0" u="none" strike="noStrike" kern="1200" cap="none" spc="0" normalizeH="0" baseline="0" noProof="0" dirty="0" smtClean="0">
                <a:ln>
                  <a:noFill/>
                </a:ln>
                <a:solidFill>
                  <a:schemeClr val="hlink"/>
                </a:solidFill>
                <a:effectLst/>
                <a:uLnTx/>
                <a:uFillTx/>
                <a:latin typeface="+mn-lt"/>
                <a:ea typeface="ＭＳ Ｐゴシック" pitchFamily="34" charset="-128"/>
                <a:cs typeface="+mn-cs"/>
              </a:rPr>
              <a:t>disastrose</a:t>
            </a:r>
            <a:r>
              <a:rPr kumimoji="0" lang="ja-JP" altLang="it-IT" sz="2400" b="0" i="0" u="none" strike="noStrike" kern="1200" cap="none" spc="0" normalizeH="0" baseline="0" noProof="0" dirty="0" smtClean="0">
                <a:ln>
                  <a:noFill/>
                </a:ln>
                <a:solidFill>
                  <a:schemeClr val="hlink"/>
                </a:solidFill>
                <a:effectLst/>
                <a:uLnTx/>
                <a:uFillTx/>
                <a:latin typeface="+mn-lt"/>
                <a:ea typeface="ＭＳ Ｐゴシック" pitchFamily="34" charset="-128"/>
                <a:cs typeface="+mn-cs"/>
              </a:rPr>
              <a:t>”</a:t>
            </a:r>
            <a:r>
              <a:rPr kumimoji="0" lang="it-IT" altLang="ja-JP" sz="2400" b="0" i="0" u="none" strike="noStrike" kern="1200" cap="none" spc="0" normalizeH="0" baseline="0" noProof="0" dirty="0" smtClean="0">
                <a:ln>
                  <a:noFill/>
                </a:ln>
                <a:solidFill>
                  <a:schemeClr val="tx1"/>
                </a:solidFill>
                <a:effectLst/>
                <a:uLnTx/>
                <a:uFillTx/>
                <a:latin typeface="+mn-lt"/>
                <a:ea typeface="ＭＳ Ｐゴシック" pitchFamily="34" charset="-128"/>
                <a:cs typeface="+mn-cs"/>
              </a:rPr>
              <a:t> prese da gruppi di esperti: ad es., il</a:t>
            </a:r>
            <a:r>
              <a:rPr kumimoji="0" lang="it-IT" altLang="ja-JP" sz="2400" b="0" i="1" u="none" strike="noStrike" kern="1200" cap="none" spc="0" normalizeH="0" baseline="0" noProof="0" dirty="0" smtClean="0">
                <a:ln>
                  <a:noFill/>
                </a:ln>
                <a:solidFill>
                  <a:schemeClr val="tx1"/>
                </a:solidFill>
                <a:effectLst/>
                <a:uLnTx/>
                <a:uFillTx/>
                <a:latin typeface="+mn-lt"/>
                <a:ea typeface="ＭＳ Ｐゴシック" pitchFamily="34" charset="-128"/>
                <a:cs typeface="+mn-cs"/>
              </a:rPr>
              <a:t> </a:t>
            </a:r>
            <a:r>
              <a:rPr kumimoji="0" lang="it-IT" altLang="ja-JP" sz="2400" b="0" i="0" u="none" strike="noStrike" kern="1200" cap="none" spc="0" normalizeH="0" baseline="0" noProof="0" dirty="0" smtClean="0">
                <a:ln>
                  <a:noFill/>
                </a:ln>
                <a:solidFill>
                  <a:schemeClr val="tx1"/>
                </a:solidFill>
                <a:effectLst/>
                <a:uLnTx/>
                <a:uFillTx/>
                <a:latin typeface="+mn-lt"/>
                <a:ea typeface="ＭＳ Ｐゴシック" pitchFamily="34" charset="-128"/>
                <a:cs typeface="+mn-cs"/>
              </a:rPr>
              <a:t>tentativo americano di invadere Cuba nel 1961</a:t>
            </a:r>
          </a:p>
          <a:p>
            <a:pPr marL="640080" marR="0" lvl="1" indent="-246888" algn="just" defTabSz="914400" rtl="0" eaLnBrk="1" fontAlgn="auto" latinLnBrk="0" hangingPunct="1">
              <a:lnSpc>
                <a:spcPct val="100000"/>
              </a:lnSpc>
              <a:spcBef>
                <a:spcPct val="50000"/>
              </a:spcBef>
              <a:spcAft>
                <a:spcPts val="0"/>
              </a:spcAft>
              <a:buClr>
                <a:schemeClr val="accent1"/>
              </a:buClr>
              <a:buSzPct val="85000"/>
              <a:buFont typeface="Wingdings 2"/>
              <a:buChar char=""/>
              <a:tabLst/>
              <a:defRPr/>
            </a:pPr>
            <a:r>
              <a:rPr kumimoji="0" lang="it-IT" sz="2400" b="0" i="0" u="none" strike="noStrike" kern="1200" cap="none" spc="0" normalizeH="0" baseline="0" noProof="0" dirty="0" smtClean="0">
                <a:ln>
                  <a:noFill/>
                </a:ln>
                <a:solidFill>
                  <a:schemeClr val="hlink"/>
                </a:solidFill>
                <a:effectLst/>
                <a:uLnTx/>
                <a:uFillTx/>
                <a:latin typeface="+mn-lt"/>
                <a:ea typeface="ＭＳ Ｐゴシック" pitchFamily="34" charset="-128"/>
                <a:cs typeface="+mn-cs"/>
              </a:rPr>
              <a:t>Caratteristiche del processo decisionale</a:t>
            </a:r>
          </a:p>
          <a:p>
            <a:pPr marL="914400" marR="0" lvl="2" indent="-246888" algn="just" defTabSz="914400" rtl="0" eaLnBrk="1" fontAlgn="auto" latinLnBrk="0" hangingPunct="1">
              <a:lnSpc>
                <a:spcPct val="100000"/>
              </a:lnSpc>
              <a:spcBef>
                <a:spcPct val="20000"/>
              </a:spcBef>
              <a:spcAft>
                <a:spcPts val="0"/>
              </a:spcAft>
              <a:buClr>
                <a:schemeClr val="hlink"/>
              </a:buClr>
              <a:buSzPct val="70000"/>
              <a:buFont typeface="Wingdings 2"/>
              <a:buChar char=""/>
              <a:tabLst/>
              <a:defRPr/>
            </a:pPr>
            <a:r>
              <a:rPr kumimoji="0" lang="it-IT" sz="2400" b="0" i="0" u="none" strike="noStrike" kern="1200" cap="none" spc="0" normalizeH="0" baseline="0" noProof="0" dirty="0" smtClean="0">
                <a:ln>
                  <a:noFill/>
                </a:ln>
                <a:solidFill>
                  <a:schemeClr val="tx1"/>
                </a:solidFill>
                <a:effectLst/>
                <a:uLnTx/>
                <a:uFillTx/>
                <a:latin typeface="+mn-lt"/>
                <a:ea typeface="ＭＳ Ｐゴシック" pitchFamily="34" charset="-128"/>
                <a:cs typeface="+mn-cs"/>
              </a:rPr>
              <a:t>Forte </a:t>
            </a:r>
            <a:r>
              <a:rPr kumimoji="0" lang="it-IT" sz="2400" b="1" i="0" u="none" strike="noStrike" kern="1200" cap="none" spc="0" normalizeH="0" baseline="0" noProof="0" dirty="0" smtClean="0">
                <a:ln>
                  <a:noFill/>
                </a:ln>
                <a:solidFill>
                  <a:schemeClr val="tx1"/>
                </a:solidFill>
                <a:effectLst/>
                <a:uLnTx/>
                <a:uFillTx/>
                <a:latin typeface="+mn-lt"/>
                <a:ea typeface="ＭＳ Ｐゴシック" pitchFamily="34" charset="-128"/>
                <a:cs typeface="+mn-cs"/>
              </a:rPr>
              <a:t>coesione di gruppo</a:t>
            </a:r>
          </a:p>
          <a:p>
            <a:pPr marL="914400" marR="0" lvl="2" indent="-246888" algn="just" defTabSz="914400" rtl="0" eaLnBrk="1" fontAlgn="auto" latinLnBrk="0" hangingPunct="1">
              <a:lnSpc>
                <a:spcPct val="100000"/>
              </a:lnSpc>
              <a:spcBef>
                <a:spcPct val="20000"/>
              </a:spcBef>
              <a:spcAft>
                <a:spcPts val="0"/>
              </a:spcAft>
              <a:buClr>
                <a:schemeClr val="hlink"/>
              </a:buClr>
              <a:buSzPct val="70000"/>
              <a:buFont typeface="Wingdings 2"/>
              <a:buChar char=""/>
              <a:tabLst/>
              <a:defRPr/>
            </a:pPr>
            <a:r>
              <a:rPr kumimoji="0" lang="it-IT" sz="2400" b="1" i="0" u="none" strike="noStrike" kern="1200" cap="none" spc="0" normalizeH="0" baseline="0" noProof="0" dirty="0" smtClean="0">
                <a:ln>
                  <a:noFill/>
                </a:ln>
                <a:solidFill>
                  <a:schemeClr val="tx1"/>
                </a:solidFill>
                <a:effectLst/>
                <a:uLnTx/>
                <a:uFillTx/>
                <a:latin typeface="+mn-lt"/>
                <a:ea typeface="ＭＳ Ｐゴシック" pitchFamily="34" charset="-128"/>
                <a:cs typeface="+mn-cs"/>
              </a:rPr>
              <a:t>Isolamento</a:t>
            </a:r>
            <a:r>
              <a:rPr kumimoji="0" lang="it-IT" sz="2400" b="0" i="0" u="none" strike="noStrike" kern="1200" cap="none" spc="0" normalizeH="0" baseline="0" noProof="0" dirty="0" smtClean="0">
                <a:ln>
                  <a:noFill/>
                </a:ln>
                <a:solidFill>
                  <a:schemeClr val="tx1"/>
                </a:solidFill>
                <a:effectLst/>
                <a:uLnTx/>
                <a:uFillTx/>
                <a:latin typeface="+mn-lt"/>
                <a:ea typeface="ＭＳ Ｐゴシック" pitchFamily="34" charset="-128"/>
                <a:cs typeface="+mn-cs"/>
              </a:rPr>
              <a:t> del gruppo rispetto a informazioni esterne</a:t>
            </a:r>
          </a:p>
          <a:p>
            <a:pPr marL="914400" marR="0" lvl="2" indent="-246888" algn="just" defTabSz="914400" rtl="0" eaLnBrk="1" fontAlgn="auto" latinLnBrk="0" hangingPunct="1">
              <a:lnSpc>
                <a:spcPct val="100000"/>
              </a:lnSpc>
              <a:spcBef>
                <a:spcPct val="20000"/>
              </a:spcBef>
              <a:spcAft>
                <a:spcPts val="0"/>
              </a:spcAft>
              <a:buClr>
                <a:schemeClr val="hlink"/>
              </a:buClr>
              <a:buSzPct val="70000"/>
              <a:buFont typeface="Wingdings 2"/>
              <a:buChar char=""/>
              <a:tabLst/>
              <a:defRPr/>
            </a:pPr>
            <a:r>
              <a:rPr kumimoji="0" lang="it-IT" sz="2400" b="1" i="0" u="none" strike="noStrike" kern="1200" cap="none" spc="0" normalizeH="0" baseline="0" noProof="0" dirty="0" smtClean="0">
                <a:ln>
                  <a:noFill/>
                </a:ln>
                <a:solidFill>
                  <a:schemeClr val="tx1"/>
                </a:solidFill>
                <a:effectLst/>
                <a:uLnTx/>
                <a:uFillTx/>
                <a:latin typeface="+mn-lt"/>
                <a:ea typeface="ＭＳ Ｐゴシック" pitchFamily="34" charset="-128"/>
                <a:cs typeface="+mn-cs"/>
              </a:rPr>
              <a:t>Pressione</a:t>
            </a:r>
            <a:r>
              <a:rPr kumimoji="0" lang="it-IT" sz="2400" b="0" i="0" u="none" strike="noStrike" kern="1200" cap="none" spc="0" normalizeH="0" baseline="0" noProof="0" dirty="0" smtClean="0">
                <a:ln>
                  <a:noFill/>
                </a:ln>
                <a:solidFill>
                  <a:schemeClr val="tx1"/>
                </a:solidFill>
                <a:effectLst/>
                <a:uLnTx/>
                <a:uFillTx/>
                <a:latin typeface="+mn-lt"/>
                <a:ea typeface="ＭＳ Ｐゴシック" pitchFamily="34" charset="-128"/>
                <a:cs typeface="+mn-cs"/>
              </a:rPr>
              <a:t> a decidere in </a:t>
            </a:r>
            <a:r>
              <a:rPr kumimoji="0" lang="it-IT" sz="2400" b="1" i="0" u="none" strike="noStrike" kern="1200" cap="none" spc="0" normalizeH="0" baseline="0" noProof="0" dirty="0" smtClean="0">
                <a:ln>
                  <a:noFill/>
                </a:ln>
                <a:solidFill>
                  <a:schemeClr val="tx1"/>
                </a:solidFill>
                <a:effectLst/>
                <a:uLnTx/>
                <a:uFillTx/>
                <a:latin typeface="+mn-lt"/>
                <a:ea typeface="ＭＳ Ｐゴシック" pitchFamily="34" charset="-128"/>
                <a:cs typeface="+mn-cs"/>
              </a:rPr>
              <a:t>tempi brevissimi</a:t>
            </a:r>
          </a:p>
          <a:p>
            <a:pPr marL="914400" marR="0" lvl="2" indent="-246888" algn="just" defTabSz="914400" rtl="0" eaLnBrk="1" fontAlgn="auto" latinLnBrk="0" hangingPunct="1">
              <a:lnSpc>
                <a:spcPct val="100000"/>
              </a:lnSpc>
              <a:spcBef>
                <a:spcPct val="20000"/>
              </a:spcBef>
              <a:spcAft>
                <a:spcPts val="0"/>
              </a:spcAft>
              <a:buClr>
                <a:schemeClr val="hlink"/>
              </a:buClr>
              <a:buSzPct val="70000"/>
              <a:buFont typeface="Wingdings 2"/>
              <a:buChar char=""/>
              <a:tabLst/>
              <a:defRPr/>
            </a:pPr>
            <a:r>
              <a:rPr kumimoji="0" lang="it-IT" sz="2400" b="0" i="0" u="none" strike="noStrike" kern="1200" cap="none" spc="0" normalizeH="0" baseline="0" noProof="0" dirty="0" smtClean="0">
                <a:ln>
                  <a:noFill/>
                </a:ln>
                <a:solidFill>
                  <a:schemeClr val="tx1"/>
                </a:solidFill>
                <a:effectLst/>
                <a:uLnTx/>
                <a:uFillTx/>
                <a:latin typeface="+mn-lt"/>
                <a:ea typeface="ＭＳ Ｐゴシック" pitchFamily="34" charset="-128"/>
                <a:cs typeface="+mn-cs"/>
              </a:rPr>
              <a:t>Quasi sempre, presenza di un </a:t>
            </a:r>
            <a:r>
              <a:rPr kumimoji="0" lang="it-IT" sz="2400" b="1" i="0" u="none" strike="noStrike" kern="1200" cap="none" spc="0" normalizeH="0" baseline="0" noProof="0" dirty="0" smtClean="0">
                <a:ln>
                  <a:noFill/>
                </a:ln>
                <a:solidFill>
                  <a:schemeClr val="tx1"/>
                </a:solidFill>
                <a:effectLst/>
                <a:uLnTx/>
                <a:uFillTx/>
                <a:latin typeface="+mn-lt"/>
                <a:ea typeface="ＭＳ Ｐゴシック" pitchFamily="34" charset="-128"/>
                <a:cs typeface="+mn-cs"/>
              </a:rPr>
              <a:t>leader molto direttivo</a:t>
            </a:r>
            <a:r>
              <a:rPr kumimoji="0" lang="it-IT" sz="2400" b="1" i="0" u="none" strike="noStrike" kern="1200" cap="none" spc="0" normalizeH="0" baseline="0" noProof="0" dirty="0" smtClean="0">
                <a:ln>
                  <a:noFill/>
                </a:ln>
                <a:solidFill>
                  <a:schemeClr val="hlink"/>
                </a:solidFill>
                <a:effectLst/>
                <a:uLnTx/>
                <a:uFillTx/>
                <a:latin typeface="+mn-lt"/>
                <a:ea typeface="ＭＳ Ｐゴシック" pitchFamily="34" charset="-128"/>
                <a:cs typeface="+mn-cs"/>
              </a:rPr>
              <a:t> </a:t>
            </a:r>
          </a:p>
          <a:p>
            <a:pPr marL="640080" marR="0" lvl="1" indent="-246888" algn="just" defTabSz="914400" rtl="0" eaLnBrk="1" fontAlgn="auto" latinLnBrk="0" hangingPunct="1">
              <a:lnSpc>
                <a:spcPct val="100000"/>
              </a:lnSpc>
              <a:spcBef>
                <a:spcPct val="50000"/>
              </a:spcBef>
              <a:spcAft>
                <a:spcPts val="0"/>
              </a:spcAft>
              <a:buClr>
                <a:schemeClr val="accent1"/>
              </a:buClr>
              <a:buSzPct val="85000"/>
              <a:buFont typeface="Wingdings 2"/>
              <a:buChar char=""/>
              <a:tabLst/>
              <a:defRPr/>
            </a:pPr>
            <a:r>
              <a:rPr kumimoji="0" lang="it-IT" sz="2400" b="0" i="0" u="none" strike="noStrike" kern="1200" cap="none" spc="0" normalizeH="0" baseline="0" noProof="0" dirty="0" smtClean="0">
                <a:ln>
                  <a:noFill/>
                </a:ln>
                <a:solidFill>
                  <a:schemeClr val="hlink"/>
                </a:solidFill>
                <a:effectLst/>
                <a:uLnTx/>
                <a:uFillTx/>
                <a:latin typeface="+mn-lt"/>
                <a:ea typeface="ＭＳ Ｐゴシック" pitchFamily="34" charset="-128"/>
                <a:cs typeface="+mn-cs"/>
              </a:rPr>
              <a:t>Conseguenze: </a:t>
            </a:r>
          </a:p>
          <a:p>
            <a:pPr marL="914400" marR="0" lvl="2" indent="-246888" algn="just" defTabSz="914400" rtl="0" eaLnBrk="1" fontAlgn="auto" latinLnBrk="0" hangingPunct="1">
              <a:lnSpc>
                <a:spcPct val="100000"/>
              </a:lnSpc>
              <a:spcBef>
                <a:spcPct val="20000"/>
              </a:spcBef>
              <a:spcAft>
                <a:spcPts val="0"/>
              </a:spcAft>
              <a:buClr>
                <a:schemeClr val="hlink"/>
              </a:buClr>
              <a:buSzPct val="70000"/>
              <a:buFont typeface="Wingdings 2"/>
              <a:buChar char=""/>
              <a:tabLst/>
              <a:defRPr/>
            </a:pPr>
            <a:r>
              <a:rPr kumimoji="0" lang="it-IT" sz="2400" b="0" i="0" u="none" strike="noStrike" kern="1200" cap="none" spc="0" normalizeH="0" baseline="0" noProof="0" dirty="0" smtClean="0">
                <a:ln>
                  <a:noFill/>
                </a:ln>
                <a:solidFill>
                  <a:schemeClr val="tx1"/>
                </a:solidFill>
                <a:effectLst/>
                <a:uLnTx/>
                <a:uFillTx/>
                <a:latin typeface="+mn-lt"/>
                <a:ea typeface="ＭＳ Ｐゴシック" pitchFamily="34" charset="-128"/>
                <a:cs typeface="+mn-cs"/>
              </a:rPr>
              <a:t>Forti pressioni alla </a:t>
            </a:r>
            <a:r>
              <a:rPr kumimoji="0" lang="it-IT" sz="2400" b="1" i="0" u="none" strike="noStrike" kern="1200" cap="none" spc="0" normalizeH="0" baseline="0" noProof="0" dirty="0" smtClean="0">
                <a:ln>
                  <a:noFill/>
                </a:ln>
                <a:solidFill>
                  <a:schemeClr val="tx1"/>
                </a:solidFill>
                <a:effectLst/>
                <a:uLnTx/>
                <a:uFillTx/>
                <a:latin typeface="+mn-lt"/>
                <a:ea typeface="ＭＳ Ｐゴシック" pitchFamily="34" charset="-128"/>
                <a:cs typeface="+mn-cs"/>
              </a:rPr>
              <a:t>ricerca </a:t>
            </a:r>
            <a:r>
              <a:rPr kumimoji="0" lang="it-IT" sz="2400" b="1" i="0" u="none" strike="noStrike" kern="1200" cap="none" spc="0" normalizeH="0" baseline="0" noProof="0" dirty="0" err="1" smtClean="0">
                <a:ln>
                  <a:noFill/>
                </a:ln>
                <a:solidFill>
                  <a:schemeClr val="tx1"/>
                </a:solidFill>
                <a:effectLst/>
                <a:uLnTx/>
                <a:uFillTx/>
                <a:latin typeface="+mn-lt"/>
                <a:ea typeface="ＭＳ Ｐゴシック" pitchFamily="34" charset="-128"/>
                <a:cs typeface="+mn-cs"/>
              </a:rPr>
              <a:t>dell</a:t>
            </a:r>
            <a:r>
              <a:rPr kumimoji="0" lang="ja-JP" altLang="it-IT" sz="2400" b="1" i="0" u="none" strike="noStrike" kern="1200" cap="none" spc="0" normalizeH="0" baseline="0" noProof="0" dirty="0" smtClean="0">
                <a:ln>
                  <a:noFill/>
                </a:ln>
                <a:solidFill>
                  <a:schemeClr val="tx1"/>
                </a:solidFill>
                <a:effectLst/>
                <a:uLnTx/>
                <a:uFillTx/>
                <a:latin typeface="+mn-lt"/>
                <a:ea typeface="ＭＳ Ｐゴシック" pitchFamily="34" charset="-128"/>
                <a:cs typeface="+mn-cs"/>
              </a:rPr>
              <a:t>’</a:t>
            </a:r>
            <a:r>
              <a:rPr kumimoji="0" lang="it-IT" altLang="ja-JP" sz="2400" b="1" i="0" u="none" strike="noStrike" kern="1200" cap="none" spc="0" normalizeH="0" baseline="0" noProof="0" dirty="0" smtClean="0">
                <a:ln>
                  <a:noFill/>
                </a:ln>
                <a:solidFill>
                  <a:schemeClr val="tx1"/>
                </a:solidFill>
                <a:effectLst/>
                <a:uLnTx/>
                <a:uFillTx/>
                <a:latin typeface="+mn-lt"/>
                <a:ea typeface="ＭＳ Ｐゴシック" pitchFamily="34" charset="-128"/>
                <a:cs typeface="+mn-cs"/>
              </a:rPr>
              <a:t>accordo</a:t>
            </a:r>
            <a:r>
              <a:rPr kumimoji="0" lang="it-IT" altLang="ja-JP" sz="2400" b="0" i="0" u="none" strike="noStrike" kern="1200" cap="none" spc="0" normalizeH="0" baseline="0" noProof="0" dirty="0" smtClean="0">
                <a:ln>
                  <a:noFill/>
                </a:ln>
                <a:solidFill>
                  <a:schemeClr val="tx1"/>
                </a:solidFill>
                <a:effectLst/>
                <a:uLnTx/>
                <a:uFillTx/>
                <a:latin typeface="+mn-lt"/>
                <a:ea typeface="ＭＳ Ｐゴシック" pitchFamily="34" charset="-128"/>
                <a:cs typeface="+mn-cs"/>
              </a:rPr>
              <a:t>; </a:t>
            </a:r>
            <a:r>
              <a:rPr kumimoji="0" lang="it-IT" altLang="ja-JP" sz="2400" b="1" i="0" u="none" strike="noStrike" kern="1200" cap="none" spc="0" normalizeH="0" baseline="0" noProof="0" dirty="0" smtClean="0">
                <a:ln>
                  <a:noFill/>
                </a:ln>
                <a:solidFill>
                  <a:schemeClr val="tx1"/>
                </a:solidFill>
                <a:effectLst/>
                <a:uLnTx/>
                <a:uFillTx/>
                <a:latin typeface="+mn-lt"/>
                <a:ea typeface="ＭＳ Ｐゴシック" pitchFamily="34" charset="-128"/>
                <a:cs typeface="+mn-cs"/>
              </a:rPr>
              <a:t>autocensura</a:t>
            </a:r>
            <a:r>
              <a:rPr kumimoji="0" lang="it-IT" altLang="ja-JP" sz="2400" b="0" i="0" u="none" strike="noStrike" kern="1200" cap="none" spc="0" normalizeH="0" baseline="0" noProof="0" dirty="0" smtClean="0">
                <a:ln>
                  <a:noFill/>
                </a:ln>
                <a:solidFill>
                  <a:schemeClr val="tx1"/>
                </a:solidFill>
                <a:effectLst/>
                <a:uLnTx/>
                <a:uFillTx/>
                <a:latin typeface="+mn-lt"/>
                <a:ea typeface="ＭＳ Ｐゴシック" pitchFamily="34" charset="-128"/>
                <a:cs typeface="+mn-cs"/>
              </a:rPr>
              <a:t>; fiducia nella </a:t>
            </a:r>
            <a:r>
              <a:rPr kumimoji="0" lang="ja-JP" altLang="it-IT" sz="2400" b="0" i="0" u="none" strike="noStrike" kern="1200" cap="none" spc="0" normalizeH="0" baseline="0" noProof="0" dirty="0" smtClean="0">
                <a:ln>
                  <a:noFill/>
                </a:ln>
                <a:solidFill>
                  <a:schemeClr val="tx1"/>
                </a:solidFill>
                <a:effectLst/>
                <a:uLnTx/>
                <a:uFillTx/>
                <a:latin typeface="+mn-lt"/>
                <a:ea typeface="ＭＳ Ｐゴシック" pitchFamily="34" charset="-128"/>
                <a:cs typeface="+mn-cs"/>
              </a:rPr>
              <a:t>“</a:t>
            </a:r>
            <a:r>
              <a:rPr kumimoji="0" lang="it-IT" altLang="ja-JP" sz="2400" b="1" i="0" u="none" strike="noStrike" kern="1200" cap="none" spc="0" normalizeH="0" baseline="0" noProof="0" dirty="0" smtClean="0">
                <a:ln>
                  <a:noFill/>
                </a:ln>
                <a:solidFill>
                  <a:schemeClr val="tx1"/>
                </a:solidFill>
                <a:effectLst/>
                <a:uLnTx/>
                <a:uFillTx/>
                <a:latin typeface="+mn-lt"/>
                <a:ea typeface="ＭＳ Ｐゴシック" pitchFamily="34" charset="-128"/>
                <a:cs typeface="+mn-cs"/>
              </a:rPr>
              <a:t>moralità interna</a:t>
            </a:r>
            <a:r>
              <a:rPr kumimoji="0" lang="ja-JP" altLang="it-IT" sz="2400" b="0" i="0" u="none" strike="noStrike" kern="1200" cap="none" spc="0" normalizeH="0" baseline="0" noProof="0" dirty="0" smtClean="0">
                <a:ln>
                  <a:noFill/>
                </a:ln>
                <a:solidFill>
                  <a:schemeClr val="tx1"/>
                </a:solidFill>
                <a:effectLst/>
                <a:uLnTx/>
                <a:uFillTx/>
                <a:latin typeface="+mn-lt"/>
                <a:ea typeface="ＭＳ Ｐゴシック" pitchFamily="34" charset="-128"/>
                <a:cs typeface="+mn-cs"/>
              </a:rPr>
              <a:t>”</a:t>
            </a:r>
            <a:r>
              <a:rPr kumimoji="0" lang="it-IT" altLang="ja-JP" sz="2400" b="0" i="0" u="none" strike="noStrike" kern="1200" cap="none" spc="0" normalizeH="0" baseline="0" noProof="0" dirty="0" smtClean="0">
                <a:ln>
                  <a:noFill/>
                </a:ln>
                <a:solidFill>
                  <a:schemeClr val="tx1"/>
                </a:solidFill>
                <a:effectLst/>
                <a:uLnTx/>
                <a:uFillTx/>
                <a:latin typeface="+mn-lt"/>
                <a:ea typeface="ＭＳ Ｐゴシック" pitchFamily="34" charset="-128"/>
                <a:cs typeface="+mn-cs"/>
              </a:rPr>
              <a:t> del gruppo</a:t>
            </a:r>
          </a:p>
          <a:p>
            <a:pPr marL="914400" marR="0" lvl="2" indent="-246888" algn="just" defTabSz="914400" rtl="0" eaLnBrk="1" fontAlgn="auto" latinLnBrk="0" hangingPunct="1">
              <a:lnSpc>
                <a:spcPct val="100000"/>
              </a:lnSpc>
              <a:spcBef>
                <a:spcPct val="20000"/>
              </a:spcBef>
              <a:spcAft>
                <a:spcPts val="0"/>
              </a:spcAft>
              <a:buClr>
                <a:schemeClr val="hlink"/>
              </a:buClr>
              <a:buSzPct val="70000"/>
              <a:buFont typeface="Wingdings 2"/>
              <a:buChar char=""/>
              <a:tabLst/>
              <a:defRPr/>
            </a:pPr>
            <a:r>
              <a:rPr kumimoji="0" lang="it-IT" sz="2400" b="1" i="0" u="none" strike="noStrike" kern="1200" cap="none" spc="0" normalizeH="0" baseline="0" noProof="0" dirty="0" smtClean="0">
                <a:ln>
                  <a:noFill/>
                </a:ln>
                <a:solidFill>
                  <a:schemeClr val="tx1"/>
                </a:solidFill>
                <a:effectLst/>
                <a:uLnTx/>
                <a:uFillTx/>
                <a:latin typeface="+mn-lt"/>
                <a:ea typeface="ＭＳ Ｐゴシック" pitchFamily="34" charset="-128"/>
                <a:cs typeface="+mn-cs"/>
              </a:rPr>
              <a:t>Percezione di unanimità</a:t>
            </a:r>
            <a:r>
              <a:rPr kumimoji="0" lang="it-IT" sz="2400" b="0" i="0" u="none" strike="noStrike" kern="1200" cap="none" spc="0" normalizeH="0" baseline="0" noProof="0" dirty="0" smtClean="0">
                <a:ln>
                  <a:noFill/>
                </a:ln>
                <a:solidFill>
                  <a:schemeClr val="tx1"/>
                </a:solidFill>
                <a:effectLst/>
                <a:uLnTx/>
                <a:uFillTx/>
                <a:latin typeface="+mn-lt"/>
                <a:ea typeface="ＭＳ Ｐゴシック" pitchFamily="34" charset="-128"/>
                <a:cs typeface="+mn-cs"/>
              </a:rPr>
              <a:t>; </a:t>
            </a:r>
            <a:r>
              <a:rPr kumimoji="0" lang="it-IT" sz="2400" b="1" i="0" u="none" strike="noStrike" kern="1200" cap="none" spc="0" normalizeH="0" baseline="0" noProof="0" dirty="0" smtClean="0">
                <a:ln>
                  <a:noFill/>
                </a:ln>
                <a:solidFill>
                  <a:schemeClr val="tx1"/>
                </a:solidFill>
                <a:effectLst/>
                <a:uLnTx/>
                <a:uFillTx/>
                <a:latin typeface="+mn-lt"/>
                <a:ea typeface="ＭＳ Ｐゴシック" pitchFamily="34" charset="-128"/>
                <a:cs typeface="+mn-cs"/>
              </a:rPr>
              <a:t>decisione disastrosa</a:t>
            </a:r>
          </a:p>
        </p:txBody>
      </p:sp>
    </p:spTree>
  </p:cSld>
  <p:clrMapOvr>
    <a:masterClrMapping/>
  </p:clrMapOvr>
  <p:transition>
    <p:dissolve/>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egnaposto numero diapositiva 3"/>
          <p:cNvSpPr>
            <a:spLocks noGrp="1"/>
          </p:cNvSpPr>
          <p:nvPr>
            <p:ph type="sldNum" sz="quarter" idx="12"/>
          </p:nvPr>
        </p:nvSpPr>
        <p:spPr/>
        <p:txBody>
          <a:bodyPr/>
          <a:lstStyle/>
          <a:p>
            <a:fld id="{2FA34CCA-79F4-4BB0-AC39-18FE55B30B18}" type="slidenum">
              <a:rPr lang="it-IT" smtClean="0"/>
              <a:t>33</a:t>
            </a:fld>
            <a:endParaRPr lang="it-IT"/>
          </a:p>
        </p:txBody>
      </p:sp>
      <p:sp>
        <p:nvSpPr>
          <p:cNvPr id="5" name="Rectangle 2"/>
          <p:cNvSpPr txBox="1">
            <a:spLocks noChangeArrowheads="1"/>
          </p:cNvSpPr>
          <p:nvPr/>
        </p:nvSpPr>
        <p:spPr>
          <a:xfrm>
            <a:off x="152400" y="620688"/>
            <a:ext cx="8839200" cy="5780112"/>
          </a:xfrm>
          <a:prstGeom prst="rect">
            <a:avLst/>
          </a:prstGeom>
        </p:spPr>
        <p:txBody>
          <a:bodyPr vert="horz">
            <a:normAutofit fontScale="92500"/>
          </a:bodyPr>
          <a:lstStyle/>
          <a:p>
            <a:pPr marL="292100" marR="0" lvl="0" indent="-292100" algn="ctr" defTabSz="762000" rtl="0" eaLnBrk="1" fontAlgn="auto" latinLnBrk="0" hangingPunct="1">
              <a:lnSpc>
                <a:spcPct val="100000"/>
              </a:lnSpc>
              <a:spcBef>
                <a:spcPct val="50000"/>
              </a:spcBef>
              <a:spcAft>
                <a:spcPts val="0"/>
              </a:spcAft>
              <a:buClr>
                <a:schemeClr val="accent3"/>
              </a:buClr>
              <a:buSzPct val="95000"/>
              <a:buFont typeface="Wingdings" pitchFamily="2" charset="2"/>
              <a:buNone/>
              <a:tabLst/>
              <a:defRPr/>
            </a:pPr>
            <a:r>
              <a:rPr kumimoji="0" lang="it-IT" sz="3300" b="0" i="0" u="sng" strike="noStrike" kern="1200" cap="none" spc="0" normalizeH="0" baseline="0" noProof="0" dirty="0" smtClean="0">
                <a:ln>
                  <a:noFill/>
                </a:ln>
                <a:solidFill>
                  <a:schemeClr val="hlink"/>
                </a:solidFill>
                <a:effectLst/>
                <a:uLnTx/>
                <a:uFillTx/>
                <a:latin typeface="+mn-lt"/>
                <a:ea typeface="ＭＳ Ｐゴシック" pitchFamily="34" charset="-128"/>
                <a:cs typeface="Arial" pitchFamily="34" charset="0"/>
              </a:rPr>
              <a:t>Le reti di comunicazione</a:t>
            </a:r>
            <a:endParaRPr kumimoji="0" lang="it-IT" sz="3300" b="0" i="0" u="none" strike="noStrike" kern="1200" cap="none" spc="0" normalizeH="0" baseline="0" noProof="0" dirty="0" smtClean="0">
              <a:ln>
                <a:noFill/>
              </a:ln>
              <a:solidFill>
                <a:schemeClr val="tx1"/>
              </a:solidFill>
              <a:effectLst/>
              <a:uLnTx/>
              <a:uFillTx/>
              <a:latin typeface="+mn-lt"/>
              <a:ea typeface="ＭＳ Ｐゴシック" pitchFamily="34" charset="-128"/>
              <a:cs typeface="Times New Roman" pitchFamily="18" charset="0"/>
            </a:endParaRPr>
          </a:p>
          <a:p>
            <a:pPr marL="292100" marR="0" lvl="0" indent="-292100" algn="just" defTabSz="762000" rtl="0" eaLnBrk="1" fontAlgn="auto" latinLnBrk="0" hangingPunct="1">
              <a:lnSpc>
                <a:spcPct val="100000"/>
              </a:lnSpc>
              <a:spcBef>
                <a:spcPct val="50000"/>
              </a:spcBef>
              <a:spcAft>
                <a:spcPts val="0"/>
              </a:spcAft>
              <a:buClr>
                <a:schemeClr val="accent3"/>
              </a:buClr>
              <a:buSzPct val="95000"/>
              <a:buFont typeface="Wingdings" pitchFamily="2" charset="2"/>
              <a:buNone/>
              <a:tabLst/>
              <a:defRPr/>
            </a:pPr>
            <a:r>
              <a:rPr kumimoji="0" lang="it-IT" sz="2600" b="0" i="0" u="none" strike="noStrike" kern="1200" cap="none" spc="0" normalizeH="0" baseline="0" noProof="0" dirty="0" smtClean="0">
                <a:ln>
                  <a:noFill/>
                </a:ln>
                <a:solidFill>
                  <a:schemeClr val="tx1"/>
                </a:solidFill>
                <a:effectLst/>
                <a:uLnTx/>
                <a:uFillTx/>
                <a:latin typeface="+mn-lt"/>
                <a:ea typeface="ＭＳ Ｐゴシック" pitchFamily="34" charset="-128"/>
                <a:cs typeface="Times New Roman" pitchFamily="18" charset="0"/>
              </a:rPr>
              <a:t>	</a:t>
            </a:r>
            <a:endParaRPr kumimoji="0" lang="it-IT" sz="2100" b="0" i="0" u="none" strike="noStrike" kern="1200" cap="none" spc="0" normalizeH="0" baseline="0" noProof="0" dirty="0" smtClean="0">
              <a:ln>
                <a:noFill/>
              </a:ln>
              <a:solidFill>
                <a:schemeClr val="hlink"/>
              </a:solidFill>
              <a:effectLst/>
              <a:uLnTx/>
              <a:uFillTx/>
              <a:latin typeface="+mn-lt"/>
              <a:ea typeface="ＭＳ Ｐゴシック" pitchFamily="34" charset="-128"/>
              <a:cs typeface="Times New Roman" pitchFamily="18" charset="0"/>
            </a:endParaRPr>
          </a:p>
          <a:p>
            <a:pPr marL="292100" marR="0" lvl="0" indent="-292100" algn="l" defTabSz="762000" rtl="0" eaLnBrk="1" fontAlgn="auto" latinLnBrk="0" hangingPunct="1">
              <a:lnSpc>
                <a:spcPct val="100000"/>
              </a:lnSpc>
              <a:spcBef>
                <a:spcPct val="50000"/>
              </a:spcBef>
              <a:spcAft>
                <a:spcPts val="0"/>
              </a:spcAft>
              <a:buClr>
                <a:schemeClr val="accent3"/>
              </a:buClr>
              <a:buSzPct val="95000"/>
              <a:buFont typeface="Wingdings" pitchFamily="2" charset="2"/>
              <a:buNone/>
              <a:tabLst/>
              <a:defRPr/>
            </a:pPr>
            <a:r>
              <a:rPr kumimoji="0" lang="it-IT" sz="2100" b="0" i="0" u="none" strike="noStrike" kern="1200" cap="none" spc="0" normalizeH="0" baseline="0" noProof="0" dirty="0" smtClean="0">
                <a:ln>
                  <a:noFill/>
                </a:ln>
                <a:solidFill>
                  <a:schemeClr val="hlink"/>
                </a:solidFill>
                <a:effectLst/>
                <a:uLnTx/>
                <a:uFillTx/>
                <a:latin typeface="+mn-lt"/>
                <a:ea typeface="ＭＳ Ｐゴシック" pitchFamily="34" charset="-128"/>
                <a:cs typeface="Times New Roman" pitchFamily="18" charset="0"/>
              </a:rPr>
              <a:t>							</a:t>
            </a:r>
            <a:r>
              <a:rPr kumimoji="0" lang="it-IT" sz="2600" b="0" i="0" u="none" strike="noStrike" kern="1200" cap="none" spc="0" normalizeH="0" baseline="0" noProof="0" dirty="0" smtClean="0">
                <a:ln>
                  <a:noFill/>
                </a:ln>
                <a:solidFill>
                  <a:schemeClr val="hlink"/>
                </a:solidFill>
                <a:effectLst/>
                <a:uLnTx/>
                <a:uFillTx/>
                <a:latin typeface="+mn-lt"/>
                <a:ea typeface="ＭＳ Ｐゴシック" pitchFamily="34" charset="-128"/>
                <a:cs typeface="Times New Roman" pitchFamily="18" charset="0"/>
              </a:rPr>
              <a:t>A = </a:t>
            </a:r>
            <a:r>
              <a:rPr kumimoji="0" lang="it-IT" sz="2600" b="0" i="0" u="none" strike="noStrike" kern="1200" cap="none" spc="0" normalizeH="0" baseline="0" noProof="0" dirty="0" smtClean="0">
                <a:ln>
                  <a:noFill/>
                </a:ln>
                <a:solidFill>
                  <a:schemeClr val="tx1"/>
                </a:solidFill>
                <a:effectLst/>
                <a:uLnTx/>
                <a:uFillTx/>
                <a:latin typeface="+mn-lt"/>
                <a:ea typeface="ＭＳ Ｐゴシック" pitchFamily="34" charset="-128"/>
                <a:cs typeface="Times New Roman" pitchFamily="18" charset="0"/>
              </a:rPr>
              <a:t>rete centralizzata o</a:t>
            </a:r>
            <a:r>
              <a:rPr kumimoji="0" lang="it-IT" sz="2600" b="0" i="0" u="none" strike="noStrike" kern="1200" cap="none" spc="0" normalizeH="0" noProof="0" dirty="0" smtClean="0">
                <a:ln>
                  <a:noFill/>
                </a:ln>
                <a:solidFill>
                  <a:schemeClr val="tx1"/>
                </a:solidFill>
                <a:effectLst/>
                <a:uLnTx/>
                <a:uFillTx/>
                <a:latin typeface="+mn-lt"/>
                <a:ea typeface="ＭＳ Ｐゴシック" pitchFamily="34" charset="-128"/>
                <a:cs typeface="Times New Roman" pitchFamily="18" charset="0"/>
              </a:rPr>
              <a:t> </a:t>
            </a:r>
            <a:r>
              <a:rPr kumimoji="0" lang="it-IT" sz="2600" b="0" i="0" u="none" strike="noStrike" kern="1200" cap="none" spc="0" normalizeH="0" baseline="0" noProof="0" dirty="0" smtClean="0">
                <a:ln>
                  <a:noFill/>
                </a:ln>
                <a:solidFill>
                  <a:schemeClr val="tx1"/>
                </a:solidFill>
                <a:effectLst/>
                <a:uLnTx/>
                <a:uFillTx/>
                <a:latin typeface="+mn-lt"/>
                <a:ea typeface="ＭＳ Ｐゴシック" pitchFamily="34" charset="-128"/>
                <a:cs typeface="Times New Roman" pitchFamily="18" charset="0"/>
              </a:rPr>
              <a:t>ruota</a:t>
            </a:r>
            <a:endParaRPr kumimoji="0" lang="it-IT" sz="2600" b="0" i="0" u="none" strike="noStrike" kern="1200" cap="none" spc="0" normalizeH="0" baseline="0" noProof="0" dirty="0" smtClean="0">
              <a:ln>
                <a:noFill/>
              </a:ln>
              <a:solidFill>
                <a:schemeClr val="hlink"/>
              </a:solidFill>
              <a:effectLst/>
              <a:uLnTx/>
              <a:uFillTx/>
              <a:latin typeface="+mn-lt"/>
              <a:ea typeface="ＭＳ Ｐゴシック" pitchFamily="34" charset="-128"/>
              <a:cs typeface="Times New Roman" pitchFamily="18" charset="0"/>
            </a:endParaRPr>
          </a:p>
          <a:p>
            <a:pPr marL="292100" marR="0" lvl="0" indent="-292100" algn="l" defTabSz="762000" rtl="0" eaLnBrk="1" fontAlgn="auto" latinLnBrk="0" hangingPunct="1">
              <a:lnSpc>
                <a:spcPct val="100000"/>
              </a:lnSpc>
              <a:spcBef>
                <a:spcPct val="50000"/>
              </a:spcBef>
              <a:spcAft>
                <a:spcPts val="0"/>
              </a:spcAft>
              <a:buClr>
                <a:schemeClr val="accent3"/>
              </a:buClr>
              <a:buSzPct val="95000"/>
              <a:buFont typeface="Wingdings" pitchFamily="2" charset="2"/>
              <a:buNone/>
              <a:tabLst/>
              <a:defRPr/>
            </a:pPr>
            <a:r>
              <a:rPr kumimoji="0" lang="it-IT" sz="2600" b="0" i="0" u="none" strike="noStrike" kern="1200" cap="none" spc="0" normalizeH="0" baseline="0" noProof="0" dirty="0" smtClean="0">
                <a:ln>
                  <a:noFill/>
                </a:ln>
                <a:solidFill>
                  <a:schemeClr val="hlink"/>
                </a:solidFill>
                <a:effectLst/>
                <a:uLnTx/>
                <a:uFillTx/>
                <a:latin typeface="+mn-lt"/>
                <a:ea typeface="ＭＳ Ｐゴシック" pitchFamily="34" charset="-128"/>
                <a:cs typeface="Times New Roman" pitchFamily="18" charset="0"/>
              </a:rPr>
              <a:t>							B =</a:t>
            </a:r>
            <a:r>
              <a:rPr kumimoji="0" lang="it-IT" sz="2600" b="0" i="0" u="none" strike="noStrike" kern="1200" cap="none" spc="0" normalizeH="0" baseline="0" noProof="0" dirty="0" smtClean="0">
                <a:ln>
                  <a:noFill/>
                </a:ln>
                <a:solidFill>
                  <a:schemeClr val="tx1"/>
                </a:solidFill>
                <a:effectLst/>
                <a:uLnTx/>
                <a:uFillTx/>
                <a:latin typeface="+mn-lt"/>
                <a:ea typeface="ＭＳ Ｐゴシック" pitchFamily="34" charset="-128"/>
                <a:cs typeface="Times New Roman" pitchFamily="18" charset="0"/>
              </a:rPr>
              <a:t> rete a Y</a:t>
            </a:r>
            <a:endParaRPr kumimoji="0" lang="it-IT" sz="2600" b="0" i="0" u="none" strike="noStrike" kern="1200" cap="none" spc="0" normalizeH="0" baseline="0" noProof="0" dirty="0" smtClean="0">
              <a:ln>
                <a:noFill/>
              </a:ln>
              <a:solidFill>
                <a:schemeClr val="hlink"/>
              </a:solidFill>
              <a:effectLst/>
              <a:uLnTx/>
              <a:uFillTx/>
              <a:latin typeface="+mn-lt"/>
              <a:ea typeface="ＭＳ Ｐゴシック" pitchFamily="34" charset="-128"/>
              <a:cs typeface="Times New Roman" pitchFamily="18" charset="0"/>
            </a:endParaRPr>
          </a:p>
          <a:p>
            <a:pPr marL="292100" marR="0" lvl="0" indent="-292100" algn="l" defTabSz="762000" rtl="0" eaLnBrk="1" fontAlgn="auto" latinLnBrk="0" hangingPunct="1">
              <a:lnSpc>
                <a:spcPct val="100000"/>
              </a:lnSpc>
              <a:spcBef>
                <a:spcPct val="50000"/>
              </a:spcBef>
              <a:spcAft>
                <a:spcPts val="0"/>
              </a:spcAft>
              <a:buClr>
                <a:schemeClr val="accent3"/>
              </a:buClr>
              <a:buSzPct val="95000"/>
              <a:buFont typeface="Wingdings" pitchFamily="2" charset="2"/>
              <a:buNone/>
              <a:tabLst/>
              <a:defRPr/>
            </a:pPr>
            <a:r>
              <a:rPr kumimoji="0" lang="it-IT" sz="2600" b="0" i="0" u="none" strike="noStrike" kern="1200" cap="none" spc="0" normalizeH="0" baseline="0" noProof="0" dirty="0" smtClean="0">
                <a:ln>
                  <a:noFill/>
                </a:ln>
                <a:solidFill>
                  <a:schemeClr val="hlink"/>
                </a:solidFill>
                <a:effectLst/>
                <a:uLnTx/>
                <a:uFillTx/>
                <a:latin typeface="+mn-lt"/>
                <a:ea typeface="ＭＳ Ｐゴシック" pitchFamily="34" charset="-128"/>
                <a:cs typeface="Times New Roman" pitchFamily="18" charset="0"/>
              </a:rPr>
              <a:t>							C =</a:t>
            </a:r>
            <a:r>
              <a:rPr kumimoji="0" lang="it-IT" sz="2600" b="0" i="0" u="none" strike="noStrike" kern="1200" cap="none" spc="0" normalizeH="0" baseline="0" noProof="0" dirty="0" smtClean="0">
                <a:ln>
                  <a:noFill/>
                </a:ln>
                <a:solidFill>
                  <a:schemeClr val="tx1"/>
                </a:solidFill>
                <a:effectLst/>
                <a:uLnTx/>
                <a:uFillTx/>
                <a:latin typeface="+mn-lt"/>
                <a:ea typeface="ＭＳ Ｐゴシック" pitchFamily="34" charset="-128"/>
                <a:cs typeface="Times New Roman" pitchFamily="18" charset="0"/>
              </a:rPr>
              <a:t> rete a catena 	</a:t>
            </a:r>
          </a:p>
          <a:p>
            <a:pPr marL="292100" marR="0" lvl="0" indent="-292100" algn="l" defTabSz="762000" rtl="0" eaLnBrk="1" fontAlgn="auto" latinLnBrk="0" hangingPunct="1">
              <a:lnSpc>
                <a:spcPct val="100000"/>
              </a:lnSpc>
              <a:spcBef>
                <a:spcPct val="50000"/>
              </a:spcBef>
              <a:spcAft>
                <a:spcPts val="0"/>
              </a:spcAft>
              <a:buClr>
                <a:schemeClr val="accent3"/>
              </a:buClr>
              <a:buSzPct val="95000"/>
              <a:buFont typeface="Wingdings" pitchFamily="2" charset="2"/>
              <a:buNone/>
              <a:tabLst/>
              <a:defRPr/>
            </a:pPr>
            <a:r>
              <a:rPr kumimoji="0" lang="it-IT" sz="2600" b="0" i="0" u="none" strike="noStrike" kern="1200" cap="none" spc="0" normalizeH="0" baseline="0" noProof="0" dirty="0" smtClean="0">
                <a:ln>
                  <a:noFill/>
                </a:ln>
                <a:solidFill>
                  <a:schemeClr val="hlink"/>
                </a:solidFill>
                <a:effectLst/>
                <a:uLnTx/>
                <a:uFillTx/>
                <a:latin typeface="+mn-lt"/>
                <a:ea typeface="ＭＳ Ｐゴシック" pitchFamily="34" charset="-128"/>
                <a:cs typeface="Times New Roman" pitchFamily="18" charset="0"/>
              </a:rPr>
              <a:t>							D =</a:t>
            </a:r>
            <a:r>
              <a:rPr kumimoji="0" lang="it-IT" sz="2600" b="0" i="0" u="none" strike="noStrike" kern="1200" cap="none" spc="0" normalizeH="0" baseline="0" noProof="0" dirty="0" smtClean="0">
                <a:ln>
                  <a:noFill/>
                </a:ln>
                <a:solidFill>
                  <a:schemeClr val="tx1"/>
                </a:solidFill>
                <a:effectLst/>
                <a:uLnTx/>
                <a:uFillTx/>
                <a:latin typeface="+mn-lt"/>
                <a:ea typeface="ＭＳ Ｐゴシック" pitchFamily="34" charset="-128"/>
                <a:cs typeface="Times New Roman" pitchFamily="18" charset="0"/>
              </a:rPr>
              <a:t> rete circolare o cerchi</a:t>
            </a:r>
          </a:p>
          <a:p>
            <a:pPr marL="292100" marR="0" lvl="0" indent="-292100" algn="l" defTabSz="762000" rtl="0" eaLnBrk="1" fontAlgn="auto" latinLnBrk="0" hangingPunct="1">
              <a:lnSpc>
                <a:spcPct val="100000"/>
              </a:lnSpc>
              <a:spcBef>
                <a:spcPct val="50000"/>
              </a:spcBef>
              <a:spcAft>
                <a:spcPts val="0"/>
              </a:spcAft>
              <a:buClr>
                <a:schemeClr val="accent3"/>
              </a:buClr>
              <a:buSzPct val="95000"/>
              <a:buFont typeface="Wingdings" pitchFamily="2" charset="2"/>
              <a:buNone/>
              <a:tabLst/>
              <a:defRPr/>
            </a:pPr>
            <a:r>
              <a:rPr kumimoji="0" lang="it-IT" sz="2600" b="0" i="0" u="none" strike="noStrike" kern="1200" cap="none" spc="0" normalizeH="0" baseline="0" noProof="0" dirty="0" smtClean="0">
                <a:ln>
                  <a:noFill/>
                </a:ln>
                <a:solidFill>
                  <a:schemeClr val="hlink"/>
                </a:solidFill>
                <a:effectLst/>
                <a:uLnTx/>
                <a:uFillTx/>
                <a:latin typeface="+mn-lt"/>
                <a:ea typeface="ＭＳ Ｐゴシック" pitchFamily="34" charset="-128"/>
                <a:cs typeface="Times New Roman" pitchFamily="18" charset="0"/>
              </a:rPr>
              <a:t>	Due indici quantitativi </a:t>
            </a:r>
            <a:r>
              <a:rPr kumimoji="0" lang="it-IT" sz="2600" b="0" i="0" u="none" strike="noStrike" kern="1200" cap="none" spc="0" normalizeH="0" baseline="0" noProof="0" dirty="0" smtClean="0">
                <a:ln>
                  <a:noFill/>
                </a:ln>
                <a:solidFill>
                  <a:schemeClr val="tx1"/>
                </a:solidFill>
                <a:effectLst/>
                <a:uLnTx/>
                <a:uFillTx/>
                <a:latin typeface="+mn-lt"/>
                <a:ea typeface="ＭＳ Ｐゴシック" pitchFamily="34" charset="-128"/>
                <a:cs typeface="Times New Roman" pitchFamily="18" charset="0"/>
              </a:rPr>
              <a:t>per descrivere diversi tipi di rete:</a:t>
            </a:r>
          </a:p>
          <a:p>
            <a:pPr marL="768350" marR="0" lvl="1" indent="-246888" algn="l" defTabSz="762000" rtl="0" eaLnBrk="1" fontAlgn="auto" latinLnBrk="0" hangingPunct="1">
              <a:lnSpc>
                <a:spcPct val="100000"/>
              </a:lnSpc>
              <a:spcBef>
                <a:spcPct val="50000"/>
              </a:spcBef>
              <a:spcAft>
                <a:spcPts val="0"/>
              </a:spcAft>
              <a:buClr>
                <a:schemeClr val="accent1"/>
              </a:buClr>
              <a:buSzPct val="85000"/>
              <a:buFont typeface="Wingdings 2"/>
              <a:buChar char=""/>
              <a:tabLst/>
              <a:defRPr/>
            </a:pPr>
            <a:r>
              <a:rPr kumimoji="0" lang="it-IT" sz="2600" b="0" i="0" u="none" strike="noStrike" kern="1200" cap="none" spc="0" normalizeH="0" baseline="0" noProof="0" dirty="0" smtClean="0">
                <a:ln>
                  <a:noFill/>
                </a:ln>
                <a:solidFill>
                  <a:schemeClr val="hlink"/>
                </a:solidFill>
                <a:effectLst/>
                <a:uLnTx/>
                <a:uFillTx/>
                <a:latin typeface="+mn-lt"/>
                <a:ea typeface="ＭＳ Ｐゴシック" pitchFamily="34" charset="-128"/>
                <a:cs typeface="Times New Roman" pitchFamily="18" charset="0"/>
              </a:rPr>
              <a:t>Indice di distanza: </a:t>
            </a:r>
            <a:r>
              <a:rPr kumimoji="0" lang="it-IT" sz="2600" b="0" i="0" u="none" strike="noStrike" kern="1200" cap="none" spc="0" normalizeH="0" baseline="0" noProof="0" dirty="0" smtClean="0">
                <a:ln>
                  <a:noFill/>
                </a:ln>
                <a:solidFill>
                  <a:schemeClr val="tx1"/>
                </a:solidFill>
                <a:effectLst/>
                <a:uLnTx/>
                <a:uFillTx/>
                <a:latin typeface="+mn-lt"/>
                <a:ea typeface="ＭＳ Ｐゴシック" pitchFamily="34" charset="-128"/>
                <a:cs typeface="Times New Roman" pitchFamily="18" charset="0"/>
              </a:rPr>
              <a:t>il numero minimo di legami di comunicazione che un individuo deve attraversare per comunicare con un altro</a:t>
            </a:r>
            <a:endParaRPr kumimoji="0" lang="it-IT" sz="2600" b="0" i="0" u="none" strike="noStrike" kern="1200" cap="none" spc="0" normalizeH="0" baseline="0" noProof="0" dirty="0" smtClean="0">
              <a:ln>
                <a:noFill/>
              </a:ln>
              <a:solidFill>
                <a:schemeClr val="hlink"/>
              </a:solidFill>
              <a:effectLst/>
              <a:uLnTx/>
              <a:uFillTx/>
              <a:latin typeface="+mn-lt"/>
              <a:ea typeface="ＭＳ Ｐゴシック" pitchFamily="34" charset="-128"/>
              <a:cs typeface="Times New Roman" pitchFamily="18" charset="0"/>
            </a:endParaRPr>
          </a:p>
          <a:p>
            <a:pPr marL="768350" marR="0" lvl="1" indent="-246888" algn="l" defTabSz="762000" rtl="0" eaLnBrk="1" fontAlgn="auto" latinLnBrk="0" hangingPunct="1">
              <a:lnSpc>
                <a:spcPct val="100000"/>
              </a:lnSpc>
              <a:spcBef>
                <a:spcPct val="50000"/>
              </a:spcBef>
              <a:spcAft>
                <a:spcPts val="0"/>
              </a:spcAft>
              <a:buClr>
                <a:schemeClr val="accent1"/>
              </a:buClr>
              <a:buSzPct val="85000"/>
              <a:buFont typeface="Wingdings 2"/>
              <a:buChar char=""/>
              <a:tabLst/>
              <a:defRPr/>
            </a:pPr>
            <a:r>
              <a:rPr kumimoji="0" lang="it-IT" sz="2600" b="0" i="0" u="none" strike="noStrike" kern="1200" cap="none" spc="0" normalizeH="0" baseline="0" noProof="0" dirty="0" smtClean="0">
                <a:ln>
                  <a:noFill/>
                </a:ln>
                <a:solidFill>
                  <a:schemeClr val="hlink"/>
                </a:solidFill>
                <a:effectLst/>
                <a:uLnTx/>
                <a:uFillTx/>
                <a:latin typeface="+mn-lt"/>
                <a:ea typeface="ＭＳ Ｐゴシック" pitchFamily="34" charset="-128"/>
                <a:cs typeface="Times New Roman" pitchFamily="18" charset="0"/>
              </a:rPr>
              <a:t>Indice di centralità: </a:t>
            </a:r>
            <a:r>
              <a:rPr kumimoji="0" lang="it-IT" sz="2600" b="0" i="0" u="none" strike="noStrike" kern="1200" cap="none" spc="0" normalizeH="0" baseline="0" noProof="0" dirty="0" smtClean="0">
                <a:ln>
                  <a:noFill/>
                </a:ln>
                <a:solidFill>
                  <a:schemeClr val="tx1"/>
                </a:solidFill>
                <a:effectLst/>
                <a:uLnTx/>
                <a:uFillTx/>
                <a:latin typeface="+mn-lt"/>
                <a:ea typeface="ＭＳ Ｐゴシック" pitchFamily="34" charset="-128"/>
                <a:cs typeface="Times New Roman" pitchFamily="18" charset="0"/>
              </a:rPr>
              <a:t>la misura in cui un flusso di informazioni nel gruppo è centralizzato in una persona </a:t>
            </a:r>
            <a:r>
              <a:rPr kumimoji="0" lang="it-IT" sz="2600" b="0" i="0" u="none" strike="noStrike" kern="1200" cap="none" spc="0" normalizeH="0" baseline="0" noProof="0" dirty="0" smtClean="0">
                <a:ln>
                  <a:noFill/>
                </a:ln>
                <a:solidFill>
                  <a:schemeClr val="hlink"/>
                </a:solidFill>
                <a:effectLst/>
                <a:uLnTx/>
                <a:uFillTx/>
                <a:latin typeface="+mn-lt"/>
                <a:ea typeface="ＭＳ Ｐゴシック" pitchFamily="34" charset="-128"/>
                <a:cs typeface="Times New Roman" pitchFamily="18" charset="0"/>
              </a:rPr>
              <a:t>[</a:t>
            </a:r>
            <a:r>
              <a:rPr kumimoji="0" lang="it-IT" sz="2600" b="0" i="0" u="none" strike="noStrike" kern="1200" cap="none" spc="0" normalizeH="0" baseline="0" noProof="0" dirty="0" err="1" smtClean="0">
                <a:ln>
                  <a:noFill/>
                </a:ln>
                <a:solidFill>
                  <a:schemeClr val="hlink"/>
                </a:solidFill>
                <a:effectLst/>
                <a:uLnTx/>
                <a:uFillTx/>
                <a:latin typeface="+mn-lt"/>
                <a:ea typeface="ＭＳ Ｐゴシック" pitchFamily="34" charset="-128"/>
                <a:cs typeface="Times New Roman" pitchFamily="18" charset="0"/>
              </a:rPr>
              <a:t>Leavitt</a:t>
            </a:r>
            <a:r>
              <a:rPr kumimoji="0" lang="it-IT" sz="2600" b="0" i="0" u="none" strike="noStrike" kern="1200" cap="none" spc="0" normalizeH="0" baseline="0" noProof="0" dirty="0" smtClean="0">
                <a:ln>
                  <a:noFill/>
                </a:ln>
                <a:solidFill>
                  <a:schemeClr val="hlink"/>
                </a:solidFill>
                <a:effectLst/>
                <a:uLnTx/>
                <a:uFillTx/>
                <a:latin typeface="+mn-lt"/>
                <a:ea typeface="ＭＳ Ｐゴシック" pitchFamily="34" charset="-128"/>
                <a:cs typeface="Times New Roman" pitchFamily="18" charset="0"/>
              </a:rPr>
              <a:t>, 1951]  </a:t>
            </a:r>
          </a:p>
          <a:p>
            <a:pPr marL="292100" marR="0" lvl="0" indent="-292100" algn="ctr" defTabSz="762000" rtl="0" eaLnBrk="1" fontAlgn="auto" latinLnBrk="0" hangingPunct="1">
              <a:lnSpc>
                <a:spcPct val="100000"/>
              </a:lnSpc>
              <a:spcBef>
                <a:spcPct val="50000"/>
              </a:spcBef>
              <a:spcAft>
                <a:spcPts val="0"/>
              </a:spcAft>
              <a:buClr>
                <a:schemeClr val="accent3"/>
              </a:buClr>
              <a:buSzPct val="95000"/>
              <a:buFont typeface="Wingdings" pitchFamily="2" charset="2"/>
              <a:buNone/>
              <a:tabLst/>
              <a:defRPr/>
            </a:pPr>
            <a:endParaRPr kumimoji="0" lang="it-IT" sz="2600" b="0" i="0" u="none" strike="noStrike" kern="1200" cap="none" spc="0" normalizeH="0" baseline="0" noProof="0" dirty="0" smtClean="0">
              <a:ln>
                <a:noFill/>
              </a:ln>
              <a:solidFill>
                <a:schemeClr val="tx1"/>
              </a:solidFill>
              <a:effectLst/>
              <a:uLnTx/>
              <a:uFillTx/>
              <a:latin typeface="+mn-lt"/>
              <a:ea typeface="ＭＳ Ｐゴシック" pitchFamily="34" charset="-128"/>
              <a:cs typeface="Times New Roman" pitchFamily="18" charset="0"/>
            </a:endParaRPr>
          </a:p>
        </p:txBody>
      </p:sp>
      <p:sp>
        <p:nvSpPr>
          <p:cNvPr id="7" name="Oval 5"/>
          <p:cNvSpPr>
            <a:spLocks noChangeArrowheads="1"/>
          </p:cNvSpPr>
          <p:nvPr/>
        </p:nvSpPr>
        <p:spPr bwMode="auto">
          <a:xfrm>
            <a:off x="747192" y="1747664"/>
            <a:ext cx="152400" cy="152400"/>
          </a:xfrm>
          <a:prstGeom prst="ellipse">
            <a:avLst/>
          </a:prstGeom>
          <a:noFill/>
          <a:ln w="9525">
            <a:solidFill>
              <a:srgbClr val="C00000"/>
            </a:solidFill>
            <a:round/>
            <a:headEnd/>
            <a:tailEnd/>
          </a:ln>
        </p:spPr>
        <p:txBody>
          <a:bodyPr wrap="none" lIns="92075" tIns="46038" rIns="92075" bIns="46038" anchor="ctr"/>
          <a:lstStyle/>
          <a:p>
            <a:endParaRPr lang="en-US"/>
          </a:p>
        </p:txBody>
      </p:sp>
      <p:sp>
        <p:nvSpPr>
          <p:cNvPr id="8" name="Oval 9"/>
          <p:cNvSpPr>
            <a:spLocks noChangeArrowheads="1"/>
          </p:cNvSpPr>
          <p:nvPr/>
        </p:nvSpPr>
        <p:spPr bwMode="auto">
          <a:xfrm>
            <a:off x="747192" y="2128664"/>
            <a:ext cx="152400" cy="152400"/>
          </a:xfrm>
          <a:prstGeom prst="ellipse">
            <a:avLst/>
          </a:prstGeom>
          <a:noFill/>
          <a:ln w="9525">
            <a:solidFill>
              <a:srgbClr val="C00000"/>
            </a:solidFill>
            <a:round/>
            <a:headEnd/>
            <a:tailEnd/>
          </a:ln>
        </p:spPr>
        <p:txBody>
          <a:bodyPr wrap="none" lIns="92075" tIns="46038" rIns="92075" bIns="46038" anchor="ctr"/>
          <a:lstStyle/>
          <a:p>
            <a:endParaRPr lang="en-US"/>
          </a:p>
        </p:txBody>
      </p:sp>
      <p:sp>
        <p:nvSpPr>
          <p:cNvPr id="9" name="Oval 10"/>
          <p:cNvSpPr>
            <a:spLocks noChangeArrowheads="1"/>
          </p:cNvSpPr>
          <p:nvPr/>
        </p:nvSpPr>
        <p:spPr bwMode="auto">
          <a:xfrm>
            <a:off x="289992" y="2128664"/>
            <a:ext cx="152400" cy="152400"/>
          </a:xfrm>
          <a:prstGeom prst="ellipse">
            <a:avLst/>
          </a:prstGeom>
          <a:noFill/>
          <a:ln w="9525">
            <a:solidFill>
              <a:srgbClr val="C00000"/>
            </a:solidFill>
            <a:round/>
            <a:headEnd/>
            <a:tailEnd/>
          </a:ln>
        </p:spPr>
        <p:txBody>
          <a:bodyPr wrap="none" lIns="92075" tIns="46038" rIns="92075" bIns="46038" anchor="ctr"/>
          <a:lstStyle/>
          <a:p>
            <a:endParaRPr lang="en-US"/>
          </a:p>
        </p:txBody>
      </p:sp>
      <p:sp>
        <p:nvSpPr>
          <p:cNvPr id="10" name="Oval 11"/>
          <p:cNvSpPr>
            <a:spLocks noChangeArrowheads="1"/>
          </p:cNvSpPr>
          <p:nvPr/>
        </p:nvSpPr>
        <p:spPr bwMode="auto">
          <a:xfrm>
            <a:off x="1204392" y="2128664"/>
            <a:ext cx="152400" cy="152400"/>
          </a:xfrm>
          <a:prstGeom prst="ellipse">
            <a:avLst/>
          </a:prstGeom>
          <a:noFill/>
          <a:ln w="9525">
            <a:solidFill>
              <a:srgbClr val="C00000"/>
            </a:solidFill>
            <a:round/>
            <a:headEnd/>
            <a:tailEnd/>
          </a:ln>
        </p:spPr>
        <p:txBody>
          <a:bodyPr wrap="none" lIns="92075" tIns="46038" rIns="92075" bIns="46038" anchor="ctr"/>
          <a:lstStyle/>
          <a:p>
            <a:endParaRPr lang="en-US"/>
          </a:p>
        </p:txBody>
      </p:sp>
      <p:sp>
        <p:nvSpPr>
          <p:cNvPr id="11" name="Oval 12"/>
          <p:cNvSpPr>
            <a:spLocks noChangeArrowheads="1"/>
          </p:cNvSpPr>
          <p:nvPr/>
        </p:nvSpPr>
        <p:spPr bwMode="auto">
          <a:xfrm>
            <a:off x="747192" y="2509664"/>
            <a:ext cx="152400" cy="152400"/>
          </a:xfrm>
          <a:prstGeom prst="ellipse">
            <a:avLst/>
          </a:prstGeom>
          <a:noFill/>
          <a:ln w="9525">
            <a:solidFill>
              <a:srgbClr val="C00000"/>
            </a:solidFill>
            <a:round/>
            <a:headEnd/>
            <a:tailEnd/>
          </a:ln>
        </p:spPr>
        <p:txBody>
          <a:bodyPr wrap="none" lIns="92075" tIns="46038" rIns="92075" bIns="46038" anchor="ctr"/>
          <a:lstStyle/>
          <a:p>
            <a:endParaRPr lang="en-US"/>
          </a:p>
        </p:txBody>
      </p:sp>
      <p:sp>
        <p:nvSpPr>
          <p:cNvPr id="12" name="Line 13"/>
          <p:cNvSpPr>
            <a:spLocks noChangeShapeType="1"/>
          </p:cNvSpPr>
          <p:nvPr/>
        </p:nvSpPr>
        <p:spPr bwMode="auto">
          <a:xfrm>
            <a:off x="827584" y="1916832"/>
            <a:ext cx="0" cy="228600"/>
          </a:xfrm>
          <a:prstGeom prst="line">
            <a:avLst/>
          </a:prstGeom>
          <a:noFill/>
          <a:ln w="9525">
            <a:solidFill>
              <a:srgbClr val="C00000"/>
            </a:solidFill>
            <a:round/>
            <a:headEnd/>
            <a:tailEnd/>
          </a:ln>
        </p:spPr>
        <p:txBody>
          <a:bodyPr wrap="none" lIns="92075" tIns="46038" rIns="92075" bIns="46038" anchor="ctr"/>
          <a:lstStyle/>
          <a:p>
            <a:endParaRPr lang="it-IT"/>
          </a:p>
        </p:txBody>
      </p:sp>
      <p:sp>
        <p:nvSpPr>
          <p:cNvPr id="13" name="Line 14"/>
          <p:cNvSpPr>
            <a:spLocks noChangeShapeType="1"/>
          </p:cNvSpPr>
          <p:nvPr/>
        </p:nvSpPr>
        <p:spPr bwMode="auto">
          <a:xfrm>
            <a:off x="823392" y="2281064"/>
            <a:ext cx="0" cy="228600"/>
          </a:xfrm>
          <a:prstGeom prst="line">
            <a:avLst/>
          </a:prstGeom>
          <a:noFill/>
          <a:ln w="9525">
            <a:solidFill>
              <a:srgbClr val="C00000"/>
            </a:solidFill>
            <a:round/>
            <a:headEnd/>
            <a:tailEnd/>
          </a:ln>
        </p:spPr>
        <p:txBody>
          <a:bodyPr wrap="none" lIns="92075" tIns="46038" rIns="92075" bIns="46038" anchor="ctr"/>
          <a:lstStyle/>
          <a:p>
            <a:endParaRPr lang="it-IT"/>
          </a:p>
        </p:txBody>
      </p:sp>
      <p:sp>
        <p:nvSpPr>
          <p:cNvPr id="14" name="Line 16"/>
          <p:cNvSpPr>
            <a:spLocks noChangeShapeType="1"/>
          </p:cNvSpPr>
          <p:nvPr/>
        </p:nvSpPr>
        <p:spPr bwMode="auto">
          <a:xfrm>
            <a:off x="899592" y="2204864"/>
            <a:ext cx="304800" cy="0"/>
          </a:xfrm>
          <a:prstGeom prst="line">
            <a:avLst/>
          </a:prstGeom>
          <a:noFill/>
          <a:ln w="9525">
            <a:solidFill>
              <a:srgbClr val="C00000"/>
            </a:solidFill>
            <a:round/>
            <a:headEnd/>
            <a:tailEnd/>
          </a:ln>
        </p:spPr>
        <p:txBody>
          <a:bodyPr wrap="none" lIns="92075" tIns="46038" rIns="92075" bIns="46038" anchor="ctr"/>
          <a:lstStyle/>
          <a:p>
            <a:endParaRPr lang="it-IT"/>
          </a:p>
        </p:txBody>
      </p:sp>
      <p:sp>
        <p:nvSpPr>
          <p:cNvPr id="15" name="Line 17"/>
          <p:cNvSpPr>
            <a:spLocks noChangeShapeType="1"/>
          </p:cNvSpPr>
          <p:nvPr/>
        </p:nvSpPr>
        <p:spPr bwMode="auto">
          <a:xfrm>
            <a:off x="442392" y="2204864"/>
            <a:ext cx="304800" cy="0"/>
          </a:xfrm>
          <a:prstGeom prst="line">
            <a:avLst/>
          </a:prstGeom>
          <a:noFill/>
          <a:ln w="9525">
            <a:solidFill>
              <a:srgbClr val="C00000"/>
            </a:solidFill>
            <a:round/>
            <a:headEnd/>
            <a:tailEnd/>
          </a:ln>
        </p:spPr>
        <p:txBody>
          <a:bodyPr wrap="none" lIns="92075" tIns="46038" rIns="92075" bIns="46038" anchor="ctr"/>
          <a:lstStyle/>
          <a:p>
            <a:endParaRPr lang="it-IT"/>
          </a:p>
        </p:txBody>
      </p:sp>
      <p:sp>
        <p:nvSpPr>
          <p:cNvPr id="16" name="Oval 18"/>
          <p:cNvSpPr>
            <a:spLocks noChangeArrowheads="1"/>
          </p:cNvSpPr>
          <p:nvPr/>
        </p:nvSpPr>
        <p:spPr bwMode="auto">
          <a:xfrm>
            <a:off x="1661592" y="1747664"/>
            <a:ext cx="152400" cy="152400"/>
          </a:xfrm>
          <a:prstGeom prst="ellipse">
            <a:avLst/>
          </a:prstGeom>
          <a:noFill/>
          <a:ln w="9525">
            <a:solidFill>
              <a:srgbClr val="C00000"/>
            </a:solidFill>
            <a:round/>
            <a:headEnd/>
            <a:tailEnd/>
          </a:ln>
        </p:spPr>
        <p:txBody>
          <a:bodyPr wrap="none" lIns="92075" tIns="46038" rIns="92075" bIns="46038" anchor="ctr"/>
          <a:lstStyle/>
          <a:p>
            <a:endParaRPr lang="en-US"/>
          </a:p>
        </p:txBody>
      </p:sp>
      <p:sp>
        <p:nvSpPr>
          <p:cNvPr id="17" name="Oval 19"/>
          <p:cNvSpPr>
            <a:spLocks noChangeArrowheads="1"/>
          </p:cNvSpPr>
          <p:nvPr/>
        </p:nvSpPr>
        <p:spPr bwMode="auto">
          <a:xfrm>
            <a:off x="2271192" y="1747664"/>
            <a:ext cx="152400" cy="152400"/>
          </a:xfrm>
          <a:prstGeom prst="ellipse">
            <a:avLst/>
          </a:prstGeom>
          <a:noFill/>
          <a:ln w="9525">
            <a:solidFill>
              <a:srgbClr val="C00000"/>
            </a:solidFill>
            <a:round/>
            <a:headEnd/>
            <a:tailEnd/>
          </a:ln>
        </p:spPr>
        <p:txBody>
          <a:bodyPr wrap="none" lIns="92075" tIns="46038" rIns="92075" bIns="46038" anchor="ctr"/>
          <a:lstStyle/>
          <a:p>
            <a:endParaRPr lang="en-US"/>
          </a:p>
        </p:txBody>
      </p:sp>
      <p:sp>
        <p:nvSpPr>
          <p:cNvPr id="18" name="Oval 20"/>
          <p:cNvSpPr>
            <a:spLocks noChangeArrowheads="1"/>
          </p:cNvSpPr>
          <p:nvPr/>
        </p:nvSpPr>
        <p:spPr bwMode="auto">
          <a:xfrm>
            <a:off x="1966392" y="2052464"/>
            <a:ext cx="152400" cy="152400"/>
          </a:xfrm>
          <a:prstGeom prst="ellipse">
            <a:avLst/>
          </a:prstGeom>
          <a:noFill/>
          <a:ln w="9525">
            <a:solidFill>
              <a:srgbClr val="C00000"/>
            </a:solidFill>
            <a:round/>
            <a:headEnd/>
            <a:tailEnd/>
          </a:ln>
        </p:spPr>
        <p:txBody>
          <a:bodyPr wrap="none" lIns="92075" tIns="46038" rIns="92075" bIns="46038" anchor="ctr"/>
          <a:lstStyle/>
          <a:p>
            <a:endParaRPr lang="en-US"/>
          </a:p>
        </p:txBody>
      </p:sp>
      <p:sp>
        <p:nvSpPr>
          <p:cNvPr id="19" name="Oval 21"/>
          <p:cNvSpPr>
            <a:spLocks noChangeArrowheads="1"/>
          </p:cNvSpPr>
          <p:nvPr/>
        </p:nvSpPr>
        <p:spPr bwMode="auto">
          <a:xfrm>
            <a:off x="1966392" y="2433464"/>
            <a:ext cx="152400" cy="152400"/>
          </a:xfrm>
          <a:prstGeom prst="ellipse">
            <a:avLst/>
          </a:prstGeom>
          <a:noFill/>
          <a:ln w="9525">
            <a:solidFill>
              <a:srgbClr val="C00000"/>
            </a:solidFill>
            <a:round/>
            <a:headEnd/>
            <a:tailEnd/>
          </a:ln>
        </p:spPr>
        <p:txBody>
          <a:bodyPr wrap="none" lIns="92075" tIns="46038" rIns="92075" bIns="46038" anchor="ctr"/>
          <a:lstStyle/>
          <a:p>
            <a:endParaRPr lang="en-US"/>
          </a:p>
        </p:txBody>
      </p:sp>
      <p:sp>
        <p:nvSpPr>
          <p:cNvPr id="20" name="Oval 22"/>
          <p:cNvSpPr>
            <a:spLocks noChangeArrowheads="1"/>
          </p:cNvSpPr>
          <p:nvPr/>
        </p:nvSpPr>
        <p:spPr bwMode="auto">
          <a:xfrm>
            <a:off x="1966392" y="2814464"/>
            <a:ext cx="152400" cy="152400"/>
          </a:xfrm>
          <a:prstGeom prst="ellipse">
            <a:avLst/>
          </a:prstGeom>
          <a:noFill/>
          <a:ln w="9525">
            <a:solidFill>
              <a:srgbClr val="C00000"/>
            </a:solidFill>
            <a:round/>
            <a:headEnd/>
            <a:tailEnd/>
          </a:ln>
        </p:spPr>
        <p:txBody>
          <a:bodyPr wrap="none" lIns="92075" tIns="46038" rIns="92075" bIns="46038" anchor="ctr"/>
          <a:lstStyle/>
          <a:p>
            <a:endParaRPr lang="en-US"/>
          </a:p>
        </p:txBody>
      </p:sp>
      <p:sp>
        <p:nvSpPr>
          <p:cNvPr id="21" name="Line 23"/>
          <p:cNvSpPr>
            <a:spLocks noChangeShapeType="1"/>
          </p:cNvSpPr>
          <p:nvPr/>
        </p:nvSpPr>
        <p:spPr bwMode="auto">
          <a:xfrm>
            <a:off x="2042592" y="2204864"/>
            <a:ext cx="0" cy="228600"/>
          </a:xfrm>
          <a:prstGeom prst="line">
            <a:avLst/>
          </a:prstGeom>
          <a:noFill/>
          <a:ln w="9525">
            <a:solidFill>
              <a:srgbClr val="C00000"/>
            </a:solidFill>
            <a:round/>
            <a:headEnd/>
            <a:tailEnd/>
          </a:ln>
        </p:spPr>
        <p:txBody>
          <a:bodyPr wrap="none" lIns="92075" tIns="46038" rIns="92075" bIns="46038" anchor="ctr"/>
          <a:lstStyle/>
          <a:p>
            <a:endParaRPr lang="it-IT"/>
          </a:p>
        </p:txBody>
      </p:sp>
      <p:sp>
        <p:nvSpPr>
          <p:cNvPr id="22" name="Line 24"/>
          <p:cNvSpPr>
            <a:spLocks noChangeShapeType="1"/>
          </p:cNvSpPr>
          <p:nvPr/>
        </p:nvSpPr>
        <p:spPr bwMode="auto">
          <a:xfrm>
            <a:off x="2042592" y="2585864"/>
            <a:ext cx="0" cy="228600"/>
          </a:xfrm>
          <a:prstGeom prst="line">
            <a:avLst/>
          </a:prstGeom>
          <a:noFill/>
          <a:ln w="9525">
            <a:solidFill>
              <a:srgbClr val="C00000"/>
            </a:solidFill>
            <a:round/>
            <a:headEnd/>
            <a:tailEnd/>
          </a:ln>
        </p:spPr>
        <p:txBody>
          <a:bodyPr wrap="none" lIns="92075" tIns="46038" rIns="92075" bIns="46038" anchor="ctr"/>
          <a:lstStyle/>
          <a:p>
            <a:endParaRPr lang="it-IT"/>
          </a:p>
        </p:txBody>
      </p:sp>
      <p:sp>
        <p:nvSpPr>
          <p:cNvPr id="23" name="Line 30"/>
          <p:cNvSpPr>
            <a:spLocks noChangeShapeType="1"/>
          </p:cNvSpPr>
          <p:nvPr/>
        </p:nvSpPr>
        <p:spPr bwMode="auto">
          <a:xfrm>
            <a:off x="1813992" y="1900064"/>
            <a:ext cx="152400" cy="152400"/>
          </a:xfrm>
          <a:prstGeom prst="line">
            <a:avLst/>
          </a:prstGeom>
          <a:noFill/>
          <a:ln w="9525">
            <a:solidFill>
              <a:srgbClr val="C00000"/>
            </a:solidFill>
            <a:round/>
            <a:headEnd/>
            <a:tailEnd/>
          </a:ln>
        </p:spPr>
        <p:txBody>
          <a:bodyPr wrap="none" lIns="92075" tIns="46038" rIns="92075" bIns="46038" anchor="ctr"/>
          <a:lstStyle/>
          <a:p>
            <a:endParaRPr lang="it-IT"/>
          </a:p>
        </p:txBody>
      </p:sp>
      <p:sp>
        <p:nvSpPr>
          <p:cNvPr id="24" name="Line 31"/>
          <p:cNvSpPr>
            <a:spLocks noChangeShapeType="1"/>
          </p:cNvSpPr>
          <p:nvPr/>
        </p:nvSpPr>
        <p:spPr bwMode="auto">
          <a:xfrm flipH="1">
            <a:off x="2118792" y="1900064"/>
            <a:ext cx="152400" cy="152400"/>
          </a:xfrm>
          <a:prstGeom prst="line">
            <a:avLst/>
          </a:prstGeom>
          <a:noFill/>
          <a:ln w="9525">
            <a:solidFill>
              <a:srgbClr val="C00000"/>
            </a:solidFill>
            <a:round/>
            <a:headEnd/>
            <a:tailEnd/>
          </a:ln>
        </p:spPr>
        <p:txBody>
          <a:bodyPr wrap="none" lIns="92075" tIns="46038" rIns="92075" bIns="46038" anchor="ctr"/>
          <a:lstStyle/>
          <a:p>
            <a:endParaRPr lang="it-IT"/>
          </a:p>
        </p:txBody>
      </p:sp>
      <p:sp>
        <p:nvSpPr>
          <p:cNvPr id="25" name="Line 32"/>
          <p:cNvSpPr>
            <a:spLocks noChangeShapeType="1"/>
          </p:cNvSpPr>
          <p:nvPr/>
        </p:nvSpPr>
        <p:spPr bwMode="auto">
          <a:xfrm>
            <a:off x="3033192" y="2128664"/>
            <a:ext cx="0" cy="228600"/>
          </a:xfrm>
          <a:prstGeom prst="line">
            <a:avLst/>
          </a:prstGeom>
          <a:noFill/>
          <a:ln w="9525">
            <a:solidFill>
              <a:srgbClr val="C00000"/>
            </a:solidFill>
            <a:round/>
            <a:headEnd/>
            <a:tailEnd/>
          </a:ln>
        </p:spPr>
        <p:txBody>
          <a:bodyPr wrap="none" lIns="92075" tIns="46038" rIns="92075" bIns="46038" anchor="ctr"/>
          <a:lstStyle/>
          <a:p>
            <a:endParaRPr lang="it-IT"/>
          </a:p>
        </p:txBody>
      </p:sp>
      <p:sp>
        <p:nvSpPr>
          <p:cNvPr id="26" name="Line 33"/>
          <p:cNvSpPr>
            <a:spLocks noChangeShapeType="1"/>
          </p:cNvSpPr>
          <p:nvPr/>
        </p:nvSpPr>
        <p:spPr bwMode="auto">
          <a:xfrm>
            <a:off x="3033192" y="2509664"/>
            <a:ext cx="0" cy="228600"/>
          </a:xfrm>
          <a:prstGeom prst="line">
            <a:avLst/>
          </a:prstGeom>
          <a:noFill/>
          <a:ln w="9525">
            <a:solidFill>
              <a:srgbClr val="C00000"/>
            </a:solidFill>
            <a:round/>
            <a:headEnd/>
            <a:tailEnd/>
          </a:ln>
        </p:spPr>
        <p:txBody>
          <a:bodyPr wrap="none" lIns="92075" tIns="46038" rIns="92075" bIns="46038" anchor="ctr"/>
          <a:lstStyle/>
          <a:p>
            <a:endParaRPr lang="it-IT"/>
          </a:p>
        </p:txBody>
      </p:sp>
      <p:sp>
        <p:nvSpPr>
          <p:cNvPr id="27" name="Line 34"/>
          <p:cNvSpPr>
            <a:spLocks noChangeShapeType="1"/>
          </p:cNvSpPr>
          <p:nvPr/>
        </p:nvSpPr>
        <p:spPr bwMode="auto">
          <a:xfrm>
            <a:off x="3033192" y="2890664"/>
            <a:ext cx="0" cy="228600"/>
          </a:xfrm>
          <a:prstGeom prst="line">
            <a:avLst/>
          </a:prstGeom>
          <a:noFill/>
          <a:ln w="9525">
            <a:solidFill>
              <a:srgbClr val="C00000"/>
            </a:solidFill>
            <a:round/>
            <a:headEnd/>
            <a:tailEnd/>
          </a:ln>
        </p:spPr>
        <p:txBody>
          <a:bodyPr wrap="none" lIns="92075" tIns="46038" rIns="92075" bIns="46038" anchor="ctr"/>
          <a:lstStyle/>
          <a:p>
            <a:endParaRPr lang="it-IT"/>
          </a:p>
        </p:txBody>
      </p:sp>
      <p:sp>
        <p:nvSpPr>
          <p:cNvPr id="28" name="Line 35"/>
          <p:cNvSpPr>
            <a:spLocks noChangeShapeType="1"/>
          </p:cNvSpPr>
          <p:nvPr/>
        </p:nvSpPr>
        <p:spPr bwMode="auto">
          <a:xfrm>
            <a:off x="3033192" y="1747664"/>
            <a:ext cx="0" cy="228600"/>
          </a:xfrm>
          <a:prstGeom prst="line">
            <a:avLst/>
          </a:prstGeom>
          <a:noFill/>
          <a:ln w="9525">
            <a:solidFill>
              <a:srgbClr val="C00000"/>
            </a:solidFill>
            <a:round/>
            <a:headEnd/>
            <a:tailEnd/>
          </a:ln>
        </p:spPr>
        <p:txBody>
          <a:bodyPr wrap="none" lIns="92075" tIns="46038" rIns="92075" bIns="46038" anchor="ctr"/>
          <a:lstStyle/>
          <a:p>
            <a:endParaRPr lang="it-IT"/>
          </a:p>
        </p:txBody>
      </p:sp>
      <p:sp>
        <p:nvSpPr>
          <p:cNvPr id="29" name="Oval 36"/>
          <p:cNvSpPr>
            <a:spLocks noChangeArrowheads="1"/>
          </p:cNvSpPr>
          <p:nvPr/>
        </p:nvSpPr>
        <p:spPr bwMode="auto">
          <a:xfrm>
            <a:off x="2956992" y="1595264"/>
            <a:ext cx="152400" cy="152400"/>
          </a:xfrm>
          <a:prstGeom prst="ellipse">
            <a:avLst/>
          </a:prstGeom>
          <a:noFill/>
          <a:ln w="9525">
            <a:solidFill>
              <a:srgbClr val="C00000"/>
            </a:solidFill>
            <a:round/>
            <a:headEnd/>
            <a:tailEnd/>
          </a:ln>
        </p:spPr>
        <p:txBody>
          <a:bodyPr wrap="none" lIns="92075" tIns="46038" rIns="92075" bIns="46038" anchor="ctr"/>
          <a:lstStyle/>
          <a:p>
            <a:endParaRPr lang="en-US"/>
          </a:p>
        </p:txBody>
      </p:sp>
      <p:sp>
        <p:nvSpPr>
          <p:cNvPr id="30" name="Oval 37"/>
          <p:cNvSpPr>
            <a:spLocks noChangeArrowheads="1"/>
          </p:cNvSpPr>
          <p:nvPr/>
        </p:nvSpPr>
        <p:spPr bwMode="auto">
          <a:xfrm>
            <a:off x="2956992" y="1976264"/>
            <a:ext cx="152400" cy="152400"/>
          </a:xfrm>
          <a:prstGeom prst="ellipse">
            <a:avLst/>
          </a:prstGeom>
          <a:noFill/>
          <a:ln w="9525">
            <a:solidFill>
              <a:srgbClr val="C00000"/>
            </a:solidFill>
            <a:round/>
            <a:headEnd/>
            <a:tailEnd/>
          </a:ln>
        </p:spPr>
        <p:txBody>
          <a:bodyPr wrap="none" lIns="92075" tIns="46038" rIns="92075" bIns="46038" anchor="ctr"/>
          <a:lstStyle/>
          <a:p>
            <a:endParaRPr lang="en-US"/>
          </a:p>
        </p:txBody>
      </p:sp>
      <p:sp>
        <p:nvSpPr>
          <p:cNvPr id="31" name="Oval 38"/>
          <p:cNvSpPr>
            <a:spLocks noChangeArrowheads="1"/>
          </p:cNvSpPr>
          <p:nvPr/>
        </p:nvSpPr>
        <p:spPr bwMode="auto">
          <a:xfrm>
            <a:off x="2956992" y="2738264"/>
            <a:ext cx="152400" cy="152400"/>
          </a:xfrm>
          <a:prstGeom prst="ellipse">
            <a:avLst/>
          </a:prstGeom>
          <a:noFill/>
          <a:ln w="9525">
            <a:solidFill>
              <a:srgbClr val="C00000"/>
            </a:solidFill>
            <a:round/>
            <a:headEnd/>
            <a:tailEnd/>
          </a:ln>
        </p:spPr>
        <p:txBody>
          <a:bodyPr wrap="none" lIns="92075" tIns="46038" rIns="92075" bIns="46038" anchor="ctr"/>
          <a:lstStyle/>
          <a:p>
            <a:endParaRPr lang="en-US"/>
          </a:p>
        </p:txBody>
      </p:sp>
      <p:sp>
        <p:nvSpPr>
          <p:cNvPr id="32" name="Oval 39"/>
          <p:cNvSpPr>
            <a:spLocks noChangeArrowheads="1"/>
          </p:cNvSpPr>
          <p:nvPr/>
        </p:nvSpPr>
        <p:spPr bwMode="auto">
          <a:xfrm>
            <a:off x="2956992" y="3119264"/>
            <a:ext cx="152400" cy="152400"/>
          </a:xfrm>
          <a:prstGeom prst="ellipse">
            <a:avLst/>
          </a:prstGeom>
          <a:noFill/>
          <a:ln w="9525">
            <a:solidFill>
              <a:srgbClr val="C00000"/>
            </a:solidFill>
            <a:round/>
            <a:headEnd/>
            <a:tailEnd/>
          </a:ln>
        </p:spPr>
        <p:txBody>
          <a:bodyPr wrap="none" lIns="92075" tIns="46038" rIns="92075" bIns="46038" anchor="ctr"/>
          <a:lstStyle/>
          <a:p>
            <a:endParaRPr lang="en-US"/>
          </a:p>
        </p:txBody>
      </p:sp>
      <p:sp>
        <p:nvSpPr>
          <p:cNvPr id="33" name="Oval 40"/>
          <p:cNvSpPr>
            <a:spLocks noChangeArrowheads="1"/>
          </p:cNvSpPr>
          <p:nvPr/>
        </p:nvSpPr>
        <p:spPr bwMode="auto">
          <a:xfrm>
            <a:off x="2956992" y="2357264"/>
            <a:ext cx="152400" cy="152400"/>
          </a:xfrm>
          <a:prstGeom prst="ellipse">
            <a:avLst/>
          </a:prstGeom>
          <a:noFill/>
          <a:ln w="9525">
            <a:solidFill>
              <a:srgbClr val="C00000"/>
            </a:solidFill>
            <a:round/>
            <a:headEnd/>
            <a:tailEnd/>
          </a:ln>
        </p:spPr>
        <p:txBody>
          <a:bodyPr wrap="none" lIns="92075" tIns="46038" rIns="92075" bIns="46038" anchor="ctr"/>
          <a:lstStyle/>
          <a:p>
            <a:endParaRPr lang="en-US"/>
          </a:p>
        </p:txBody>
      </p:sp>
      <p:sp>
        <p:nvSpPr>
          <p:cNvPr id="34" name="Text Box 41"/>
          <p:cNvSpPr txBox="1">
            <a:spLocks noChangeArrowheads="1"/>
          </p:cNvSpPr>
          <p:nvPr/>
        </p:nvSpPr>
        <p:spPr bwMode="auto">
          <a:xfrm>
            <a:off x="594792" y="3347864"/>
            <a:ext cx="457200" cy="381000"/>
          </a:xfrm>
          <a:prstGeom prst="rect">
            <a:avLst/>
          </a:prstGeom>
          <a:noFill/>
          <a:ln w="9525">
            <a:solidFill>
              <a:srgbClr val="C00000"/>
            </a:solidFill>
            <a:miter lim="800000"/>
            <a:headEnd/>
            <a:tailEnd/>
          </a:ln>
        </p:spPr>
        <p:txBody>
          <a:bodyPr lIns="92075" tIns="46038" rIns="92075" bIns="46038">
            <a:spAutoFit/>
          </a:bodyPr>
          <a:lstStyle/>
          <a:p>
            <a:pPr>
              <a:spcBef>
                <a:spcPct val="50000"/>
              </a:spcBef>
              <a:buFontTx/>
              <a:buNone/>
            </a:pPr>
            <a:r>
              <a:rPr lang="it-IT" sz="2100" u="none"/>
              <a:t>A</a:t>
            </a:r>
            <a:endParaRPr lang="it-IT"/>
          </a:p>
        </p:txBody>
      </p:sp>
      <p:sp>
        <p:nvSpPr>
          <p:cNvPr id="35" name="Text Box 42"/>
          <p:cNvSpPr txBox="1">
            <a:spLocks noChangeArrowheads="1"/>
          </p:cNvSpPr>
          <p:nvPr/>
        </p:nvSpPr>
        <p:spPr bwMode="auto">
          <a:xfrm>
            <a:off x="1813992" y="3347864"/>
            <a:ext cx="457200" cy="381000"/>
          </a:xfrm>
          <a:prstGeom prst="rect">
            <a:avLst/>
          </a:prstGeom>
          <a:noFill/>
          <a:ln w="9525">
            <a:solidFill>
              <a:srgbClr val="C00000"/>
            </a:solidFill>
            <a:miter lim="800000"/>
            <a:headEnd/>
            <a:tailEnd/>
          </a:ln>
        </p:spPr>
        <p:txBody>
          <a:bodyPr lIns="92075" tIns="46038" rIns="92075" bIns="46038">
            <a:spAutoFit/>
          </a:bodyPr>
          <a:lstStyle/>
          <a:p>
            <a:pPr>
              <a:spcBef>
                <a:spcPct val="50000"/>
              </a:spcBef>
              <a:buFontTx/>
              <a:buNone/>
            </a:pPr>
            <a:r>
              <a:rPr lang="it-IT" sz="2100" u="none"/>
              <a:t>B</a:t>
            </a:r>
            <a:endParaRPr lang="it-IT"/>
          </a:p>
        </p:txBody>
      </p:sp>
      <p:sp>
        <p:nvSpPr>
          <p:cNvPr id="36" name="Text Box 43"/>
          <p:cNvSpPr txBox="1">
            <a:spLocks noChangeArrowheads="1"/>
          </p:cNvSpPr>
          <p:nvPr/>
        </p:nvSpPr>
        <p:spPr bwMode="auto">
          <a:xfrm>
            <a:off x="2804592" y="3347864"/>
            <a:ext cx="457200" cy="381000"/>
          </a:xfrm>
          <a:prstGeom prst="rect">
            <a:avLst/>
          </a:prstGeom>
          <a:noFill/>
          <a:ln w="9525">
            <a:solidFill>
              <a:srgbClr val="C00000"/>
            </a:solidFill>
            <a:miter lim="800000"/>
            <a:headEnd/>
            <a:tailEnd/>
          </a:ln>
        </p:spPr>
        <p:txBody>
          <a:bodyPr lIns="92075" tIns="46038" rIns="92075" bIns="46038">
            <a:spAutoFit/>
          </a:bodyPr>
          <a:lstStyle/>
          <a:p>
            <a:pPr>
              <a:spcBef>
                <a:spcPct val="50000"/>
              </a:spcBef>
              <a:buFontTx/>
              <a:buNone/>
            </a:pPr>
            <a:r>
              <a:rPr lang="it-IT" sz="2100" u="none"/>
              <a:t>C</a:t>
            </a:r>
            <a:endParaRPr lang="it-IT"/>
          </a:p>
        </p:txBody>
      </p:sp>
      <p:sp>
        <p:nvSpPr>
          <p:cNvPr id="37" name="Oval 44"/>
          <p:cNvSpPr>
            <a:spLocks noChangeArrowheads="1"/>
          </p:cNvSpPr>
          <p:nvPr/>
        </p:nvSpPr>
        <p:spPr bwMode="auto">
          <a:xfrm>
            <a:off x="3947592" y="1747664"/>
            <a:ext cx="152400" cy="152400"/>
          </a:xfrm>
          <a:prstGeom prst="ellipse">
            <a:avLst/>
          </a:prstGeom>
          <a:noFill/>
          <a:ln w="9525">
            <a:solidFill>
              <a:srgbClr val="C00000"/>
            </a:solidFill>
            <a:round/>
            <a:headEnd/>
            <a:tailEnd/>
          </a:ln>
        </p:spPr>
        <p:txBody>
          <a:bodyPr wrap="none" lIns="92075" tIns="46038" rIns="92075" bIns="46038" anchor="ctr"/>
          <a:lstStyle/>
          <a:p>
            <a:endParaRPr lang="en-US"/>
          </a:p>
        </p:txBody>
      </p:sp>
      <p:sp>
        <p:nvSpPr>
          <p:cNvPr id="38" name="Oval 45"/>
          <p:cNvSpPr>
            <a:spLocks noChangeArrowheads="1"/>
          </p:cNvSpPr>
          <p:nvPr/>
        </p:nvSpPr>
        <p:spPr bwMode="auto">
          <a:xfrm>
            <a:off x="4176192" y="2433464"/>
            <a:ext cx="152400" cy="152400"/>
          </a:xfrm>
          <a:prstGeom prst="ellipse">
            <a:avLst/>
          </a:prstGeom>
          <a:noFill/>
          <a:ln w="9525">
            <a:solidFill>
              <a:srgbClr val="C00000"/>
            </a:solidFill>
            <a:round/>
            <a:headEnd/>
            <a:tailEnd/>
          </a:ln>
        </p:spPr>
        <p:txBody>
          <a:bodyPr wrap="none" lIns="92075" tIns="46038" rIns="92075" bIns="46038" anchor="ctr"/>
          <a:lstStyle/>
          <a:p>
            <a:endParaRPr lang="en-US"/>
          </a:p>
        </p:txBody>
      </p:sp>
      <p:sp>
        <p:nvSpPr>
          <p:cNvPr id="39" name="Oval 46"/>
          <p:cNvSpPr>
            <a:spLocks noChangeArrowheads="1"/>
          </p:cNvSpPr>
          <p:nvPr/>
        </p:nvSpPr>
        <p:spPr bwMode="auto">
          <a:xfrm>
            <a:off x="3718992" y="2433464"/>
            <a:ext cx="152400" cy="152400"/>
          </a:xfrm>
          <a:prstGeom prst="ellipse">
            <a:avLst/>
          </a:prstGeom>
          <a:noFill/>
          <a:ln w="9525">
            <a:solidFill>
              <a:srgbClr val="C00000"/>
            </a:solidFill>
            <a:round/>
            <a:headEnd/>
            <a:tailEnd/>
          </a:ln>
        </p:spPr>
        <p:txBody>
          <a:bodyPr wrap="none" lIns="92075" tIns="46038" rIns="92075" bIns="46038" anchor="ctr"/>
          <a:lstStyle/>
          <a:p>
            <a:endParaRPr lang="en-US"/>
          </a:p>
        </p:txBody>
      </p:sp>
      <p:sp>
        <p:nvSpPr>
          <p:cNvPr id="40" name="Oval 47"/>
          <p:cNvSpPr>
            <a:spLocks noChangeArrowheads="1"/>
          </p:cNvSpPr>
          <p:nvPr/>
        </p:nvSpPr>
        <p:spPr bwMode="auto">
          <a:xfrm>
            <a:off x="3566592" y="2052464"/>
            <a:ext cx="152400" cy="152400"/>
          </a:xfrm>
          <a:prstGeom prst="ellipse">
            <a:avLst/>
          </a:prstGeom>
          <a:noFill/>
          <a:ln w="9525">
            <a:solidFill>
              <a:srgbClr val="C00000"/>
            </a:solidFill>
            <a:round/>
            <a:headEnd/>
            <a:tailEnd/>
          </a:ln>
        </p:spPr>
        <p:txBody>
          <a:bodyPr wrap="none" lIns="92075" tIns="46038" rIns="92075" bIns="46038" anchor="ctr"/>
          <a:lstStyle/>
          <a:p>
            <a:endParaRPr lang="en-US"/>
          </a:p>
        </p:txBody>
      </p:sp>
      <p:sp>
        <p:nvSpPr>
          <p:cNvPr id="41" name="Oval 48"/>
          <p:cNvSpPr>
            <a:spLocks noChangeArrowheads="1"/>
          </p:cNvSpPr>
          <p:nvPr/>
        </p:nvSpPr>
        <p:spPr bwMode="auto">
          <a:xfrm>
            <a:off x="4328592" y="2052464"/>
            <a:ext cx="152400" cy="152400"/>
          </a:xfrm>
          <a:prstGeom prst="ellipse">
            <a:avLst/>
          </a:prstGeom>
          <a:noFill/>
          <a:ln w="9525">
            <a:solidFill>
              <a:srgbClr val="C00000"/>
            </a:solidFill>
            <a:round/>
            <a:headEnd/>
            <a:tailEnd/>
          </a:ln>
        </p:spPr>
        <p:txBody>
          <a:bodyPr wrap="none" lIns="92075" tIns="46038" rIns="92075" bIns="46038" anchor="ctr"/>
          <a:lstStyle/>
          <a:p>
            <a:endParaRPr lang="en-US"/>
          </a:p>
        </p:txBody>
      </p:sp>
      <p:sp>
        <p:nvSpPr>
          <p:cNvPr id="42" name="Line 49"/>
          <p:cNvSpPr>
            <a:spLocks noChangeShapeType="1"/>
          </p:cNvSpPr>
          <p:nvPr/>
        </p:nvSpPr>
        <p:spPr bwMode="auto">
          <a:xfrm flipH="1">
            <a:off x="3718992" y="1823864"/>
            <a:ext cx="228600" cy="228600"/>
          </a:xfrm>
          <a:prstGeom prst="line">
            <a:avLst/>
          </a:prstGeom>
          <a:noFill/>
          <a:ln w="9525">
            <a:solidFill>
              <a:srgbClr val="C00000"/>
            </a:solidFill>
            <a:round/>
            <a:headEnd/>
            <a:tailEnd/>
          </a:ln>
        </p:spPr>
        <p:txBody>
          <a:bodyPr wrap="none" lIns="92075" tIns="46038" rIns="92075" bIns="46038" anchor="ctr"/>
          <a:lstStyle/>
          <a:p>
            <a:endParaRPr lang="it-IT"/>
          </a:p>
        </p:txBody>
      </p:sp>
      <p:sp>
        <p:nvSpPr>
          <p:cNvPr id="43" name="Line 50"/>
          <p:cNvSpPr>
            <a:spLocks noChangeShapeType="1"/>
          </p:cNvSpPr>
          <p:nvPr/>
        </p:nvSpPr>
        <p:spPr bwMode="auto">
          <a:xfrm flipH="1">
            <a:off x="4328592" y="2204864"/>
            <a:ext cx="76200" cy="228600"/>
          </a:xfrm>
          <a:prstGeom prst="line">
            <a:avLst/>
          </a:prstGeom>
          <a:noFill/>
          <a:ln w="9525">
            <a:solidFill>
              <a:srgbClr val="C00000"/>
            </a:solidFill>
            <a:round/>
            <a:headEnd/>
            <a:tailEnd/>
          </a:ln>
        </p:spPr>
        <p:txBody>
          <a:bodyPr wrap="none" lIns="92075" tIns="46038" rIns="92075" bIns="46038" anchor="ctr"/>
          <a:lstStyle/>
          <a:p>
            <a:endParaRPr lang="it-IT"/>
          </a:p>
        </p:txBody>
      </p:sp>
      <p:sp>
        <p:nvSpPr>
          <p:cNvPr id="44" name="Line 51"/>
          <p:cNvSpPr>
            <a:spLocks noChangeShapeType="1"/>
          </p:cNvSpPr>
          <p:nvPr/>
        </p:nvSpPr>
        <p:spPr bwMode="auto">
          <a:xfrm>
            <a:off x="3642792" y="2204864"/>
            <a:ext cx="76200" cy="228600"/>
          </a:xfrm>
          <a:prstGeom prst="line">
            <a:avLst/>
          </a:prstGeom>
          <a:noFill/>
          <a:ln w="9525">
            <a:solidFill>
              <a:srgbClr val="C00000"/>
            </a:solidFill>
            <a:round/>
            <a:headEnd/>
            <a:tailEnd/>
          </a:ln>
        </p:spPr>
        <p:txBody>
          <a:bodyPr wrap="none" lIns="92075" tIns="46038" rIns="92075" bIns="46038" anchor="ctr"/>
          <a:lstStyle/>
          <a:p>
            <a:endParaRPr lang="it-IT"/>
          </a:p>
        </p:txBody>
      </p:sp>
      <p:sp>
        <p:nvSpPr>
          <p:cNvPr id="45" name="Line 52"/>
          <p:cNvSpPr>
            <a:spLocks noChangeShapeType="1"/>
          </p:cNvSpPr>
          <p:nvPr/>
        </p:nvSpPr>
        <p:spPr bwMode="auto">
          <a:xfrm flipH="1">
            <a:off x="3871392" y="2509664"/>
            <a:ext cx="304800" cy="0"/>
          </a:xfrm>
          <a:prstGeom prst="line">
            <a:avLst/>
          </a:prstGeom>
          <a:noFill/>
          <a:ln w="9525">
            <a:solidFill>
              <a:srgbClr val="C00000"/>
            </a:solidFill>
            <a:round/>
            <a:headEnd/>
            <a:tailEnd/>
          </a:ln>
        </p:spPr>
        <p:txBody>
          <a:bodyPr wrap="none" lIns="92075" tIns="46038" rIns="92075" bIns="46038" anchor="ctr"/>
          <a:lstStyle/>
          <a:p>
            <a:endParaRPr lang="it-IT"/>
          </a:p>
        </p:txBody>
      </p:sp>
      <p:sp>
        <p:nvSpPr>
          <p:cNvPr id="46" name="Line 53"/>
          <p:cNvSpPr>
            <a:spLocks noChangeShapeType="1"/>
          </p:cNvSpPr>
          <p:nvPr/>
        </p:nvSpPr>
        <p:spPr bwMode="auto">
          <a:xfrm>
            <a:off x="4099992" y="1823864"/>
            <a:ext cx="304800" cy="228600"/>
          </a:xfrm>
          <a:prstGeom prst="line">
            <a:avLst/>
          </a:prstGeom>
          <a:noFill/>
          <a:ln w="9525">
            <a:solidFill>
              <a:srgbClr val="C00000"/>
            </a:solidFill>
            <a:round/>
            <a:headEnd/>
            <a:tailEnd/>
          </a:ln>
        </p:spPr>
        <p:txBody>
          <a:bodyPr wrap="none" lIns="92075" tIns="46038" rIns="92075" bIns="46038" anchor="ctr"/>
          <a:lstStyle/>
          <a:p>
            <a:endParaRPr lang="it-IT"/>
          </a:p>
        </p:txBody>
      </p:sp>
      <p:sp>
        <p:nvSpPr>
          <p:cNvPr id="47" name="Text Box 54"/>
          <p:cNvSpPr txBox="1">
            <a:spLocks noChangeArrowheads="1"/>
          </p:cNvSpPr>
          <p:nvPr/>
        </p:nvSpPr>
        <p:spPr bwMode="auto">
          <a:xfrm>
            <a:off x="3871392" y="3347864"/>
            <a:ext cx="457200" cy="381000"/>
          </a:xfrm>
          <a:prstGeom prst="rect">
            <a:avLst/>
          </a:prstGeom>
          <a:noFill/>
          <a:ln w="9525">
            <a:solidFill>
              <a:srgbClr val="C00000"/>
            </a:solidFill>
            <a:miter lim="800000"/>
            <a:headEnd/>
            <a:tailEnd/>
          </a:ln>
        </p:spPr>
        <p:txBody>
          <a:bodyPr lIns="92075" tIns="46038" rIns="92075" bIns="46038">
            <a:spAutoFit/>
          </a:bodyPr>
          <a:lstStyle/>
          <a:p>
            <a:pPr>
              <a:spcBef>
                <a:spcPct val="50000"/>
              </a:spcBef>
              <a:buFontTx/>
              <a:buNone/>
            </a:pPr>
            <a:r>
              <a:rPr lang="it-IT" sz="2100" u="none"/>
              <a:t>D</a:t>
            </a:r>
            <a:endParaRPr lang="it-IT"/>
          </a:p>
        </p:txBody>
      </p:sp>
    </p:spTree>
  </p:cSld>
  <p:clrMapOvr>
    <a:masterClrMapping/>
  </p:clrMapOvr>
  <p:transition>
    <p:dissolve/>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egnaposto numero diapositiva 3"/>
          <p:cNvSpPr>
            <a:spLocks noGrp="1"/>
          </p:cNvSpPr>
          <p:nvPr>
            <p:ph type="sldNum" sz="quarter" idx="12"/>
          </p:nvPr>
        </p:nvSpPr>
        <p:spPr/>
        <p:txBody>
          <a:bodyPr/>
          <a:lstStyle/>
          <a:p>
            <a:fld id="{2FA34CCA-79F4-4BB0-AC39-18FE55B30B18}" type="slidenum">
              <a:rPr lang="it-IT" smtClean="0"/>
              <a:t>34</a:t>
            </a:fld>
            <a:endParaRPr lang="it-IT"/>
          </a:p>
        </p:txBody>
      </p:sp>
      <p:sp>
        <p:nvSpPr>
          <p:cNvPr id="3" name="Rectangle 2"/>
          <p:cNvSpPr txBox="1">
            <a:spLocks noChangeArrowheads="1"/>
          </p:cNvSpPr>
          <p:nvPr/>
        </p:nvSpPr>
        <p:spPr>
          <a:xfrm>
            <a:off x="152400" y="914400"/>
            <a:ext cx="8524056" cy="5486400"/>
          </a:xfrm>
          <a:prstGeom prst="rect">
            <a:avLst/>
          </a:prstGeom>
        </p:spPr>
        <p:txBody>
          <a:bodyPr vert="horz">
            <a:normAutofit/>
          </a:bodyPr>
          <a:lstStyle/>
          <a:p>
            <a:pPr marL="292100" marR="0" lvl="0" indent="-292100" algn="just" defTabSz="762000" rtl="0" eaLnBrk="1" fontAlgn="auto" latinLnBrk="0" hangingPunct="1">
              <a:lnSpc>
                <a:spcPct val="90000"/>
              </a:lnSpc>
              <a:spcBef>
                <a:spcPct val="50000"/>
              </a:spcBef>
              <a:spcAft>
                <a:spcPts val="0"/>
              </a:spcAft>
              <a:buClr>
                <a:schemeClr val="accent3"/>
              </a:buClr>
              <a:buSzPct val="95000"/>
              <a:buFont typeface="Wingdings" pitchFamily="2" charset="2"/>
              <a:buNone/>
              <a:tabLst/>
              <a:defRPr/>
            </a:pPr>
            <a:r>
              <a:rPr kumimoji="0" lang="it-IT" sz="2100" b="0" i="0" u="none" strike="noStrike" kern="1200" cap="none" spc="0" normalizeH="0" baseline="0" noProof="0" dirty="0" smtClean="0">
                <a:ln>
                  <a:noFill/>
                </a:ln>
                <a:solidFill>
                  <a:schemeClr val="tx1"/>
                </a:solidFill>
                <a:effectLst/>
                <a:uLnTx/>
                <a:uFillTx/>
                <a:latin typeface="+mn-lt"/>
                <a:ea typeface="ＭＳ Ｐゴシック" pitchFamily="34" charset="-128"/>
                <a:cs typeface="Arial" pitchFamily="34" charset="0"/>
              </a:rPr>
              <a:t>	</a:t>
            </a:r>
            <a:r>
              <a:rPr kumimoji="0" lang="it-IT" sz="2600" b="0" i="0" u="none" strike="noStrike" kern="1200" cap="none" spc="0" normalizeH="0" baseline="0" noProof="0" dirty="0" smtClean="0">
                <a:ln>
                  <a:noFill/>
                </a:ln>
                <a:solidFill>
                  <a:schemeClr val="hlink"/>
                </a:solidFill>
                <a:effectLst/>
                <a:uLnTx/>
                <a:uFillTx/>
                <a:latin typeface="+mn-lt"/>
                <a:ea typeface="ＭＳ Ｐゴシック" pitchFamily="34" charset="-128"/>
                <a:cs typeface="Arial" pitchFamily="34" charset="0"/>
              </a:rPr>
              <a:t>Il tipo di rete di comunicazione influenza:</a:t>
            </a:r>
          </a:p>
          <a:p>
            <a:pPr marL="768350" marR="0" lvl="1" indent="-246888" algn="just" defTabSz="762000" rtl="0" eaLnBrk="1" fontAlgn="auto" latinLnBrk="0" hangingPunct="1">
              <a:lnSpc>
                <a:spcPct val="90000"/>
              </a:lnSpc>
              <a:spcBef>
                <a:spcPct val="50000"/>
              </a:spcBef>
              <a:spcAft>
                <a:spcPts val="0"/>
              </a:spcAft>
              <a:buClr>
                <a:schemeClr val="accent1"/>
              </a:buClr>
              <a:buSzPct val="85000"/>
              <a:buFont typeface="Wingdings 2"/>
              <a:buChar char=""/>
              <a:tabLst/>
              <a:defRPr/>
            </a:pPr>
            <a:r>
              <a:rPr kumimoji="0" lang="it-IT" sz="2600" b="0" i="0" u="none" strike="noStrike" kern="1200" cap="none" spc="0" normalizeH="0" baseline="0" noProof="0" dirty="0" smtClean="0">
                <a:ln>
                  <a:noFill/>
                </a:ln>
                <a:solidFill>
                  <a:schemeClr val="hlink"/>
                </a:solidFill>
                <a:effectLst/>
                <a:uLnTx/>
                <a:uFillTx/>
                <a:latin typeface="+mn-lt"/>
                <a:ea typeface="ＭＳ Ｐゴシック" pitchFamily="34" charset="-128"/>
                <a:cs typeface="Times New Roman" pitchFamily="18" charset="0"/>
              </a:rPr>
              <a:t>L</a:t>
            </a:r>
            <a:r>
              <a:rPr kumimoji="0" lang="ja-JP" altLang="it-IT" sz="2600" b="0" i="0" u="none" strike="noStrike" kern="1200" cap="none" spc="0" normalizeH="0" baseline="0" noProof="0" dirty="0" smtClean="0">
                <a:ln>
                  <a:noFill/>
                </a:ln>
                <a:solidFill>
                  <a:schemeClr val="hlink"/>
                </a:solidFill>
                <a:effectLst/>
                <a:uLnTx/>
                <a:uFillTx/>
                <a:latin typeface="+mn-lt"/>
                <a:ea typeface="ＭＳ Ｐゴシック" pitchFamily="34" charset="-128"/>
                <a:cs typeface="Times New Roman" pitchFamily="18" charset="0"/>
              </a:rPr>
              <a:t>’</a:t>
            </a:r>
            <a:r>
              <a:rPr kumimoji="0" lang="it-IT" altLang="ja-JP" sz="2600" b="0" i="0" u="none" strike="noStrike" kern="1200" cap="none" spc="0" normalizeH="0" baseline="0" noProof="0" dirty="0" smtClean="0">
                <a:ln>
                  <a:noFill/>
                </a:ln>
                <a:solidFill>
                  <a:schemeClr val="hlink"/>
                </a:solidFill>
                <a:effectLst/>
                <a:uLnTx/>
                <a:uFillTx/>
                <a:latin typeface="+mn-lt"/>
                <a:ea typeface="ＭＳ Ｐゴシック" pitchFamily="34" charset="-128"/>
                <a:cs typeface="Times New Roman" pitchFamily="18" charset="0"/>
              </a:rPr>
              <a:t>efficienza di gruppo nella risoluzione di compiti</a:t>
            </a:r>
            <a:endParaRPr kumimoji="0" lang="it-IT" altLang="ja-JP" sz="2600" b="0" i="0" u="none" strike="noStrike" kern="1200" cap="none" spc="0" normalizeH="0" baseline="0" noProof="0" dirty="0" smtClean="0">
              <a:ln>
                <a:noFill/>
              </a:ln>
              <a:solidFill>
                <a:schemeClr val="tx1"/>
              </a:solidFill>
              <a:effectLst/>
              <a:uLnTx/>
              <a:uFillTx/>
              <a:latin typeface="+mn-lt"/>
              <a:ea typeface="ＭＳ Ｐゴシック" pitchFamily="34" charset="-128"/>
              <a:cs typeface="Times New Roman" pitchFamily="18" charset="0"/>
            </a:endParaRPr>
          </a:p>
          <a:p>
            <a:pPr marL="1276350" marR="0" lvl="2" indent="-246888" algn="just" defTabSz="762000" rtl="0" eaLnBrk="1" fontAlgn="auto" latinLnBrk="0" hangingPunct="1">
              <a:lnSpc>
                <a:spcPct val="90000"/>
              </a:lnSpc>
              <a:spcBef>
                <a:spcPct val="50000"/>
              </a:spcBef>
              <a:spcAft>
                <a:spcPts val="0"/>
              </a:spcAft>
              <a:buClr>
                <a:schemeClr val="hlink"/>
              </a:buClr>
              <a:buSzPct val="70000"/>
              <a:buFont typeface="Wingdings" pitchFamily="2" charset="2"/>
              <a:buChar char=""/>
              <a:tabLst/>
              <a:defRPr/>
            </a:pPr>
            <a:r>
              <a:rPr kumimoji="0" lang="it-IT" sz="2600" b="0" i="0" u="none" strike="noStrike" kern="1200" cap="none" spc="0" normalizeH="0" baseline="0" noProof="0" dirty="0" smtClean="0">
                <a:ln>
                  <a:noFill/>
                </a:ln>
                <a:solidFill>
                  <a:schemeClr val="tx1"/>
                </a:solidFill>
                <a:effectLst/>
                <a:uLnTx/>
                <a:uFillTx/>
                <a:latin typeface="+mn-lt"/>
                <a:ea typeface="ＭＳ Ｐゴシック" pitchFamily="34" charset="-128"/>
                <a:cs typeface="Times New Roman" pitchFamily="18" charset="0"/>
              </a:rPr>
              <a:t>La </a:t>
            </a:r>
            <a:r>
              <a:rPr kumimoji="0" lang="it-IT" sz="2600" b="0" i="0" u="none" strike="noStrike" kern="1200" cap="none" spc="0" normalizeH="0" baseline="0" noProof="0" dirty="0" smtClean="0">
                <a:ln>
                  <a:noFill/>
                </a:ln>
                <a:solidFill>
                  <a:schemeClr val="hlink"/>
                </a:solidFill>
                <a:effectLst/>
                <a:uLnTx/>
                <a:uFillTx/>
                <a:latin typeface="+mn-lt"/>
                <a:ea typeface="ＭＳ Ｐゴシック" pitchFamily="34" charset="-128"/>
                <a:cs typeface="Times New Roman" pitchFamily="18" charset="0"/>
              </a:rPr>
              <a:t>natura del compito</a:t>
            </a:r>
            <a:r>
              <a:rPr kumimoji="0" lang="it-IT" sz="2600" b="0" i="0" u="none" strike="noStrike" kern="1200" cap="none" spc="0" normalizeH="0" baseline="0" noProof="0" dirty="0" smtClean="0">
                <a:ln>
                  <a:noFill/>
                </a:ln>
                <a:solidFill>
                  <a:schemeClr val="tx1"/>
                </a:solidFill>
                <a:effectLst/>
                <a:uLnTx/>
                <a:uFillTx/>
                <a:latin typeface="+mn-lt"/>
                <a:ea typeface="ＭＳ Ｐゴシック" pitchFamily="34" charset="-128"/>
                <a:cs typeface="Times New Roman" pitchFamily="18" charset="0"/>
              </a:rPr>
              <a:t> è una variabile fondamentale:                   i gruppi centralizzati risolvono più rapidamente compiti semplici, i gruppi decentralizzati i compiti complessi</a:t>
            </a:r>
          </a:p>
          <a:p>
            <a:pPr marL="768350" marR="0" lvl="1" indent="-246888" algn="just" defTabSz="762000" rtl="0" eaLnBrk="1" fontAlgn="auto" latinLnBrk="0" hangingPunct="1">
              <a:lnSpc>
                <a:spcPct val="90000"/>
              </a:lnSpc>
              <a:spcBef>
                <a:spcPct val="50000"/>
              </a:spcBef>
              <a:spcAft>
                <a:spcPts val="0"/>
              </a:spcAft>
              <a:buClr>
                <a:schemeClr val="accent1"/>
              </a:buClr>
              <a:buSzPct val="85000"/>
              <a:buFont typeface="Wingdings 2"/>
              <a:buChar char=""/>
              <a:tabLst/>
              <a:defRPr/>
            </a:pPr>
            <a:r>
              <a:rPr kumimoji="0" lang="it-IT" sz="2600" b="0" i="0" u="none" strike="noStrike" kern="1200" cap="none" spc="0" normalizeH="0" baseline="0" noProof="0" dirty="0" smtClean="0">
                <a:ln>
                  <a:noFill/>
                </a:ln>
                <a:solidFill>
                  <a:schemeClr val="hlink"/>
                </a:solidFill>
                <a:effectLst/>
                <a:uLnTx/>
                <a:uFillTx/>
                <a:latin typeface="+mn-lt"/>
                <a:ea typeface="ＭＳ Ｐゴシック" pitchFamily="34" charset="-128"/>
                <a:cs typeface="Times New Roman" pitchFamily="18" charset="0"/>
              </a:rPr>
              <a:t>La soddisfazione o il morale dei membri del gruppo</a:t>
            </a:r>
            <a:endParaRPr kumimoji="0" lang="it-IT" sz="2600" b="0" i="0" u="none" strike="noStrike" kern="1200" cap="none" spc="0" normalizeH="0" baseline="0" noProof="0" dirty="0" smtClean="0">
              <a:ln>
                <a:noFill/>
              </a:ln>
              <a:solidFill>
                <a:schemeClr val="tx1"/>
              </a:solidFill>
              <a:effectLst/>
              <a:uLnTx/>
              <a:uFillTx/>
              <a:latin typeface="+mn-lt"/>
              <a:ea typeface="ＭＳ Ｐゴシック" pitchFamily="34" charset="-128"/>
              <a:cs typeface="Times New Roman" pitchFamily="18" charset="0"/>
            </a:endParaRPr>
          </a:p>
          <a:p>
            <a:pPr marL="1276350" marR="0" lvl="2" indent="-246888" algn="just" defTabSz="762000" rtl="0" eaLnBrk="1" fontAlgn="auto" latinLnBrk="0" hangingPunct="1">
              <a:lnSpc>
                <a:spcPct val="90000"/>
              </a:lnSpc>
              <a:spcBef>
                <a:spcPct val="50000"/>
              </a:spcBef>
              <a:spcAft>
                <a:spcPts val="0"/>
              </a:spcAft>
              <a:buClr>
                <a:schemeClr val="hlink"/>
              </a:buClr>
              <a:buSzPct val="70000"/>
              <a:buFont typeface="Wingdings" pitchFamily="2" charset="2"/>
              <a:buChar char=""/>
              <a:tabLst/>
              <a:defRPr/>
            </a:pPr>
            <a:r>
              <a:rPr kumimoji="0" lang="it-IT" sz="2600" b="0" i="0" u="none" strike="noStrike" kern="1200" cap="none" spc="0" normalizeH="0" baseline="0" noProof="0" dirty="0" smtClean="0">
                <a:ln>
                  <a:noFill/>
                </a:ln>
                <a:solidFill>
                  <a:schemeClr val="tx1"/>
                </a:solidFill>
                <a:effectLst/>
                <a:uLnTx/>
                <a:uFillTx/>
                <a:latin typeface="+mn-lt"/>
                <a:ea typeface="ＭＳ Ｐゴシック" pitchFamily="34" charset="-128"/>
                <a:cs typeface="Times New Roman" pitchFamily="18" charset="0"/>
              </a:rPr>
              <a:t>Nelle reti decentralizzate il morale medio del gruppo è più elevato; </a:t>
            </a:r>
          </a:p>
          <a:p>
            <a:pPr marL="1276350" marR="0" lvl="2" indent="-246888" algn="just" defTabSz="762000" rtl="0" eaLnBrk="1" fontAlgn="auto" latinLnBrk="0" hangingPunct="1">
              <a:lnSpc>
                <a:spcPct val="90000"/>
              </a:lnSpc>
              <a:spcBef>
                <a:spcPct val="50000"/>
              </a:spcBef>
              <a:spcAft>
                <a:spcPts val="0"/>
              </a:spcAft>
              <a:buClr>
                <a:schemeClr val="hlink"/>
              </a:buClr>
              <a:buSzPct val="70000"/>
              <a:buFont typeface="Wingdings" pitchFamily="2" charset="2"/>
              <a:buChar char=""/>
              <a:tabLst/>
              <a:defRPr/>
            </a:pPr>
            <a:r>
              <a:rPr lang="it-IT" sz="2600" dirty="0">
                <a:ea typeface="ＭＳ Ｐゴシック" pitchFamily="34" charset="-128"/>
                <a:cs typeface="Times New Roman" pitchFamily="18" charset="0"/>
              </a:rPr>
              <a:t>N</a:t>
            </a:r>
            <a:r>
              <a:rPr kumimoji="0" lang="it-IT" sz="2600" b="0" i="0" u="none" strike="noStrike" kern="1200" cap="none" spc="0" normalizeH="0" baseline="0" noProof="0" dirty="0" smtClean="0">
                <a:ln>
                  <a:noFill/>
                </a:ln>
                <a:solidFill>
                  <a:schemeClr val="tx1"/>
                </a:solidFill>
                <a:effectLst/>
                <a:uLnTx/>
                <a:uFillTx/>
                <a:latin typeface="+mn-lt"/>
                <a:ea typeface="ＭＳ Ｐゴシック" pitchFamily="34" charset="-128"/>
                <a:cs typeface="Times New Roman" pitchFamily="18" charset="0"/>
              </a:rPr>
              <a:t>elle reti centralizzate la persona in posizione centrale è più soddisfatta.</a:t>
            </a:r>
          </a:p>
        </p:txBody>
      </p:sp>
    </p:spTree>
  </p:cSld>
  <p:clrMapOvr>
    <a:masterClrMapping/>
  </p:clrMapOvr>
  <p:transition>
    <p:dissolv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egnaposto numero diapositiva 3"/>
          <p:cNvSpPr>
            <a:spLocks noGrp="1"/>
          </p:cNvSpPr>
          <p:nvPr>
            <p:ph type="sldNum" sz="quarter" idx="12"/>
          </p:nvPr>
        </p:nvSpPr>
        <p:spPr/>
        <p:txBody>
          <a:bodyPr/>
          <a:lstStyle/>
          <a:p>
            <a:fld id="{2FA34CCA-79F4-4BB0-AC39-18FE55B30B18}" type="slidenum">
              <a:rPr lang="it-IT" smtClean="0"/>
              <a:t>4</a:t>
            </a:fld>
            <a:endParaRPr lang="it-IT"/>
          </a:p>
        </p:txBody>
      </p:sp>
      <p:sp>
        <p:nvSpPr>
          <p:cNvPr id="5" name="Rectangle 2"/>
          <p:cNvSpPr txBox="1">
            <a:spLocks noChangeArrowheads="1"/>
          </p:cNvSpPr>
          <p:nvPr/>
        </p:nvSpPr>
        <p:spPr>
          <a:xfrm>
            <a:off x="152400" y="914400"/>
            <a:ext cx="8839200" cy="5334000"/>
          </a:xfrm>
          <a:prstGeom prst="rect">
            <a:avLst/>
          </a:prstGeom>
        </p:spPr>
        <p:txBody>
          <a:bodyPr vert="horz">
            <a:normAutofit/>
          </a:bodyPr>
          <a:lstStyle/>
          <a:p>
            <a:pPr marL="292100" marR="0" lvl="0" indent="-292100" algn="ctr" defTabSz="762000" rtl="0" eaLnBrk="1" fontAlgn="auto" latinLnBrk="0" hangingPunct="1">
              <a:lnSpc>
                <a:spcPct val="90000"/>
              </a:lnSpc>
              <a:spcBef>
                <a:spcPct val="20000"/>
              </a:spcBef>
              <a:spcAft>
                <a:spcPts val="0"/>
              </a:spcAft>
              <a:buClr>
                <a:schemeClr val="accent3"/>
              </a:buClr>
              <a:buSzPct val="95000"/>
              <a:buFont typeface="Wingdings" pitchFamily="2" charset="2"/>
              <a:buNone/>
              <a:tabLst/>
              <a:defRPr/>
            </a:pPr>
            <a:r>
              <a:rPr lang="it-IT" sz="3600" b="1" u="sng" dirty="0" smtClean="0">
                <a:solidFill>
                  <a:schemeClr val="hlink"/>
                </a:solidFill>
                <a:ea typeface="ＭＳ Ｐゴシック" pitchFamily="34" charset="-128"/>
                <a:cs typeface="Arial" pitchFamily="34" charset="0"/>
              </a:rPr>
              <a:t>Il sistema di status</a:t>
            </a:r>
            <a:endParaRPr kumimoji="0" lang="it-IT" sz="3600" b="1" i="0" u="none" strike="noStrike" kern="1200" cap="none" spc="0" normalizeH="0" baseline="0" noProof="0" dirty="0" smtClean="0">
              <a:ln>
                <a:noFill/>
              </a:ln>
              <a:solidFill>
                <a:schemeClr val="tx1"/>
              </a:solidFill>
              <a:effectLst/>
              <a:uLnTx/>
              <a:uFillTx/>
              <a:latin typeface="+mn-lt"/>
              <a:ea typeface="ＭＳ Ｐゴシック" pitchFamily="34" charset="-128"/>
              <a:cs typeface="Arial" pitchFamily="34" charset="0"/>
            </a:endParaRPr>
          </a:p>
          <a:p>
            <a:pPr marL="292100" marR="0" lvl="0" indent="-292100" algn="just" defTabSz="762000" rtl="0" eaLnBrk="1" fontAlgn="auto" latinLnBrk="0" hangingPunct="1">
              <a:lnSpc>
                <a:spcPct val="90000"/>
              </a:lnSpc>
              <a:spcBef>
                <a:spcPct val="20000"/>
              </a:spcBef>
              <a:spcAft>
                <a:spcPts val="0"/>
              </a:spcAft>
              <a:buClr>
                <a:schemeClr val="accent3"/>
              </a:buClr>
              <a:buSzPct val="95000"/>
              <a:buFont typeface="Wingdings" pitchFamily="2" charset="2"/>
              <a:buNone/>
              <a:tabLst/>
              <a:defRPr/>
            </a:pPr>
            <a:r>
              <a:rPr kumimoji="0" lang="it-IT" sz="2200" b="0" i="1" u="none" strike="noStrike" kern="1200" cap="none" spc="0" normalizeH="0" baseline="0" noProof="0" dirty="0" smtClean="0">
                <a:ln>
                  <a:noFill/>
                </a:ln>
                <a:solidFill>
                  <a:schemeClr val="tx1"/>
                </a:solidFill>
                <a:effectLst/>
                <a:uLnTx/>
                <a:uFillTx/>
                <a:latin typeface="+mn-lt"/>
                <a:ea typeface="ＭＳ Ｐゴシック" pitchFamily="34" charset="-128"/>
                <a:cs typeface="Times New Roman" pitchFamily="18" charset="0"/>
              </a:rPr>
              <a:t>	</a:t>
            </a:r>
          </a:p>
          <a:p>
            <a:pPr marL="292100" marR="0" lvl="0" indent="-292100" algn="just" defTabSz="762000" rtl="0" eaLnBrk="1" fontAlgn="auto" latinLnBrk="0" hangingPunct="1">
              <a:lnSpc>
                <a:spcPct val="90000"/>
              </a:lnSpc>
              <a:spcBef>
                <a:spcPct val="20000"/>
              </a:spcBef>
              <a:spcAft>
                <a:spcPts val="0"/>
              </a:spcAft>
              <a:buClr>
                <a:schemeClr val="accent3"/>
              </a:buClr>
              <a:buSzPct val="95000"/>
              <a:buFont typeface="Wingdings" pitchFamily="2" charset="2"/>
              <a:buNone/>
              <a:tabLst/>
              <a:defRPr/>
            </a:pPr>
            <a:r>
              <a:rPr kumimoji="0" lang="it-IT" sz="2200" b="0" i="1" u="none" strike="noStrike" kern="1200" cap="none" spc="0" normalizeH="0" baseline="0" noProof="0" dirty="0" smtClean="0">
                <a:ln>
                  <a:noFill/>
                </a:ln>
                <a:solidFill>
                  <a:schemeClr val="tx1"/>
                </a:solidFill>
                <a:effectLst/>
                <a:uLnTx/>
                <a:uFillTx/>
                <a:latin typeface="+mn-lt"/>
                <a:ea typeface="ＭＳ Ｐゴシック" pitchFamily="34" charset="-128"/>
                <a:cs typeface="Times New Roman" pitchFamily="18" charset="0"/>
              </a:rPr>
              <a:t>	</a:t>
            </a:r>
            <a:r>
              <a:rPr kumimoji="0" lang="it-IT" sz="2600" b="0" i="0" u="none" strike="noStrike" kern="1200" cap="none" spc="0" normalizeH="0" baseline="0" noProof="0" dirty="0" smtClean="0">
                <a:ln>
                  <a:noFill/>
                </a:ln>
                <a:solidFill>
                  <a:schemeClr val="tx1"/>
                </a:solidFill>
                <a:effectLst/>
                <a:uLnTx/>
                <a:uFillTx/>
                <a:latin typeface="+mn-lt"/>
                <a:ea typeface="ＭＳ Ｐゴシック" pitchFamily="34" charset="-128"/>
                <a:cs typeface="Times New Roman" pitchFamily="18" charset="0"/>
              </a:rPr>
              <a:t>La </a:t>
            </a:r>
            <a:r>
              <a:rPr kumimoji="0" lang="it-IT" sz="2600" b="0" i="0" u="none" strike="noStrike" kern="1200" cap="none" spc="0" normalizeH="0" baseline="0" noProof="0" dirty="0" smtClean="0">
                <a:ln>
                  <a:noFill/>
                </a:ln>
                <a:solidFill>
                  <a:schemeClr val="hlink"/>
                </a:solidFill>
                <a:effectLst/>
                <a:uLnTx/>
                <a:uFillTx/>
                <a:latin typeface="+mn-lt"/>
                <a:ea typeface="ＭＳ Ｐゴシック" pitchFamily="34" charset="-128"/>
                <a:cs typeface="Times New Roman" pitchFamily="18" charset="0"/>
              </a:rPr>
              <a:t>posizione</a:t>
            </a:r>
            <a:r>
              <a:rPr kumimoji="0" lang="it-IT" sz="2600" b="0" i="0" u="none" strike="noStrike" kern="1200" cap="none" spc="0" normalizeH="0" baseline="0" noProof="0" dirty="0" smtClean="0">
                <a:ln>
                  <a:noFill/>
                </a:ln>
                <a:solidFill>
                  <a:schemeClr val="tx1"/>
                </a:solidFill>
                <a:effectLst/>
                <a:uLnTx/>
                <a:uFillTx/>
                <a:latin typeface="+mn-lt"/>
                <a:ea typeface="ＭＳ Ｐゴシック" pitchFamily="34" charset="-128"/>
                <a:cs typeface="Times New Roman" pitchFamily="18" charset="0"/>
              </a:rPr>
              <a:t> occupata </a:t>
            </a:r>
            <a:r>
              <a:rPr kumimoji="0" lang="it-IT" sz="2600" b="0" i="0" u="none" strike="noStrike" kern="1200" cap="none" spc="0" normalizeH="0" baseline="0" noProof="0" dirty="0" err="1" smtClean="0">
                <a:ln>
                  <a:noFill/>
                </a:ln>
                <a:solidFill>
                  <a:schemeClr val="tx1"/>
                </a:solidFill>
                <a:effectLst/>
                <a:uLnTx/>
                <a:uFillTx/>
                <a:latin typeface="+mn-lt"/>
                <a:ea typeface="ＭＳ Ｐゴシック" pitchFamily="34" charset="-128"/>
                <a:cs typeface="Times New Roman" pitchFamily="18" charset="0"/>
              </a:rPr>
              <a:t>dall</a:t>
            </a:r>
            <a:r>
              <a:rPr kumimoji="0" lang="ja-JP" altLang="it-IT" sz="2600" b="0" i="0" u="none" strike="noStrike" kern="1200" cap="none" spc="0" normalizeH="0" baseline="0" noProof="0" dirty="0" smtClean="0">
                <a:ln>
                  <a:noFill/>
                </a:ln>
                <a:solidFill>
                  <a:schemeClr val="tx1"/>
                </a:solidFill>
                <a:effectLst/>
                <a:uLnTx/>
                <a:uFillTx/>
                <a:latin typeface="+mn-lt"/>
                <a:ea typeface="ＭＳ Ｐゴシック" pitchFamily="34" charset="-128"/>
                <a:cs typeface="Times New Roman" pitchFamily="18" charset="0"/>
              </a:rPr>
              <a:t>’</a:t>
            </a:r>
            <a:r>
              <a:rPr kumimoji="0" lang="it-IT" altLang="ja-JP" sz="2600" b="0" i="0" u="none" strike="noStrike" kern="1200" cap="none" spc="0" normalizeH="0" baseline="0" noProof="0" dirty="0" smtClean="0">
                <a:ln>
                  <a:noFill/>
                </a:ln>
                <a:solidFill>
                  <a:schemeClr val="tx1"/>
                </a:solidFill>
                <a:effectLst/>
                <a:uLnTx/>
                <a:uFillTx/>
                <a:latin typeface="+mn-lt"/>
                <a:ea typeface="ＭＳ Ｐゴシック" pitchFamily="34" charset="-128"/>
                <a:cs typeface="Times New Roman" pitchFamily="18" charset="0"/>
              </a:rPr>
              <a:t>individuo nella </a:t>
            </a:r>
            <a:r>
              <a:rPr kumimoji="0" lang="it-IT" altLang="ja-JP" sz="2600" b="1" i="0" u="none" strike="noStrike" kern="1200" cap="none" spc="0" normalizeH="0" baseline="0" noProof="0" dirty="0" smtClean="0">
                <a:ln>
                  <a:noFill/>
                </a:ln>
                <a:solidFill>
                  <a:schemeClr val="tx1"/>
                </a:solidFill>
                <a:effectLst/>
                <a:uLnTx/>
                <a:uFillTx/>
                <a:latin typeface="+mn-lt"/>
                <a:ea typeface="ＭＳ Ｐゴシック" pitchFamily="34" charset="-128"/>
                <a:cs typeface="Times New Roman" pitchFamily="18" charset="0"/>
              </a:rPr>
              <a:t>scala gerarchica</a:t>
            </a:r>
            <a:r>
              <a:rPr kumimoji="0" lang="it-IT" altLang="ja-JP" sz="2600" b="0" i="0" u="none" strike="noStrike" kern="1200" cap="none" spc="0" normalizeH="0" baseline="0" noProof="0" dirty="0" smtClean="0">
                <a:ln>
                  <a:noFill/>
                </a:ln>
                <a:solidFill>
                  <a:schemeClr val="tx1"/>
                </a:solidFill>
                <a:effectLst/>
                <a:uLnTx/>
                <a:uFillTx/>
                <a:latin typeface="+mn-lt"/>
                <a:ea typeface="ＭＳ Ｐゴシック" pitchFamily="34" charset="-128"/>
                <a:cs typeface="Times New Roman" pitchFamily="18" charset="0"/>
              </a:rPr>
              <a:t> del gruppo, unitamente alla </a:t>
            </a:r>
            <a:r>
              <a:rPr kumimoji="0" lang="it-IT" altLang="ja-JP" sz="2600" b="0" i="0" u="none" strike="noStrike" kern="1200" cap="none" spc="0" normalizeH="0" baseline="0" noProof="0" dirty="0" smtClean="0">
                <a:ln>
                  <a:noFill/>
                </a:ln>
                <a:solidFill>
                  <a:schemeClr val="hlink"/>
                </a:solidFill>
                <a:effectLst/>
                <a:uLnTx/>
                <a:uFillTx/>
                <a:latin typeface="+mn-lt"/>
                <a:ea typeface="ＭＳ Ｐゴシック" pitchFamily="34" charset="-128"/>
                <a:cs typeface="Times New Roman" pitchFamily="18" charset="0"/>
              </a:rPr>
              <a:t>valutazione </a:t>
            </a:r>
            <a:r>
              <a:rPr kumimoji="0" lang="it-IT" altLang="ja-JP" sz="2600" b="0" i="0" u="none" strike="noStrike" kern="1200" cap="none" spc="0" normalizeH="0" baseline="0" noProof="0" dirty="0" smtClean="0">
                <a:ln>
                  <a:noFill/>
                </a:ln>
                <a:solidFill>
                  <a:schemeClr val="tx1"/>
                </a:solidFill>
                <a:effectLst/>
                <a:uLnTx/>
                <a:uFillTx/>
                <a:latin typeface="+mn-lt"/>
                <a:ea typeface="ＭＳ Ｐゴシック" pitchFamily="34" charset="-128"/>
                <a:cs typeface="Times New Roman" pitchFamily="18" charset="0"/>
              </a:rPr>
              <a:t>di tale posizione in una scala di prestigio (</a:t>
            </a:r>
            <a:r>
              <a:rPr kumimoji="0" lang="it-IT" altLang="ja-JP" sz="2600" b="0" i="0" u="none" strike="noStrike" kern="1200" cap="none" spc="0" normalizeH="0" baseline="0" noProof="0" dirty="0" err="1" smtClean="0">
                <a:ln>
                  <a:noFill/>
                </a:ln>
                <a:solidFill>
                  <a:schemeClr val="tx1"/>
                </a:solidFill>
                <a:effectLst/>
                <a:uLnTx/>
                <a:uFillTx/>
                <a:latin typeface="+mn-lt"/>
                <a:ea typeface="ＭＳ Ｐゴシック" pitchFamily="34" charset="-128"/>
                <a:cs typeface="Times New Roman" pitchFamily="18" charset="0"/>
              </a:rPr>
              <a:t>Scilligo</a:t>
            </a:r>
            <a:r>
              <a:rPr kumimoji="0" lang="it-IT" altLang="ja-JP" sz="2600" b="0" i="0" u="none" strike="noStrike" kern="1200" cap="none" spc="0" normalizeH="0" baseline="0" noProof="0" dirty="0" smtClean="0">
                <a:ln>
                  <a:noFill/>
                </a:ln>
                <a:solidFill>
                  <a:schemeClr val="tx1"/>
                </a:solidFill>
                <a:effectLst/>
                <a:uLnTx/>
                <a:uFillTx/>
                <a:latin typeface="+mn-lt"/>
                <a:ea typeface="ＭＳ Ｐゴシック" pitchFamily="34" charset="-128"/>
                <a:cs typeface="Times New Roman" pitchFamily="18" charset="0"/>
              </a:rPr>
              <a:t>, 1973)</a:t>
            </a:r>
          </a:p>
          <a:p>
            <a:pPr marL="292100" marR="0" lvl="0" indent="-292100" algn="just" defTabSz="762000" rtl="0" eaLnBrk="1" fontAlgn="auto" latinLnBrk="0" hangingPunct="1">
              <a:lnSpc>
                <a:spcPct val="90000"/>
              </a:lnSpc>
              <a:spcBef>
                <a:spcPct val="50000"/>
              </a:spcBef>
              <a:spcAft>
                <a:spcPts val="0"/>
              </a:spcAft>
              <a:buClr>
                <a:schemeClr val="accent3"/>
              </a:buClr>
              <a:buSzTx/>
              <a:buFontTx/>
              <a:buChar char="•"/>
              <a:tabLst/>
              <a:defRPr/>
            </a:pPr>
            <a:endParaRPr kumimoji="0" lang="it-IT" sz="2600" b="0" i="0" u="none" strike="noStrike" kern="1200" cap="none" spc="0" normalizeH="0" baseline="0" noProof="0" dirty="0" smtClean="0">
              <a:ln>
                <a:noFill/>
              </a:ln>
              <a:solidFill>
                <a:schemeClr val="tx1"/>
              </a:solidFill>
              <a:effectLst/>
              <a:uLnTx/>
              <a:uFillTx/>
              <a:latin typeface="+mn-lt"/>
              <a:ea typeface="ＭＳ Ｐゴシック" pitchFamily="34" charset="-128"/>
              <a:cs typeface="Times New Roman" pitchFamily="18" charset="0"/>
            </a:endParaRPr>
          </a:p>
          <a:p>
            <a:pPr marL="292100" marR="0" lvl="0" indent="-292100" algn="just" defTabSz="762000" rtl="0" eaLnBrk="1" fontAlgn="auto" latinLnBrk="0" hangingPunct="1">
              <a:lnSpc>
                <a:spcPct val="90000"/>
              </a:lnSpc>
              <a:spcBef>
                <a:spcPct val="50000"/>
              </a:spcBef>
              <a:spcAft>
                <a:spcPts val="0"/>
              </a:spcAft>
              <a:buClr>
                <a:schemeClr val="accent3"/>
              </a:buClr>
              <a:buSzTx/>
              <a:buFontTx/>
              <a:buChar char="•"/>
              <a:tabLst/>
              <a:defRPr/>
            </a:pPr>
            <a:r>
              <a:rPr kumimoji="0" lang="it-IT" sz="2600" b="0" i="0" u="none" strike="noStrike" kern="1200" cap="none" spc="0" normalizeH="0" baseline="0" noProof="0" dirty="0" smtClean="0">
                <a:ln>
                  <a:noFill/>
                </a:ln>
                <a:solidFill>
                  <a:schemeClr val="tx1"/>
                </a:solidFill>
                <a:effectLst/>
                <a:uLnTx/>
                <a:uFillTx/>
                <a:latin typeface="+mn-lt"/>
                <a:ea typeface="ＭＳ Ｐゴシック" pitchFamily="34" charset="-128"/>
                <a:cs typeface="Times New Roman" pitchFamily="18" charset="0"/>
              </a:rPr>
              <a:t>È il </a:t>
            </a:r>
            <a:r>
              <a:rPr kumimoji="0" lang="it-IT" sz="2600" b="1" i="0" u="none" strike="noStrike" kern="1200" cap="none" spc="0" normalizeH="0" baseline="0" noProof="0" dirty="0" smtClean="0">
                <a:ln>
                  <a:noFill/>
                </a:ln>
                <a:solidFill>
                  <a:schemeClr val="tx1"/>
                </a:solidFill>
                <a:effectLst/>
                <a:uLnTx/>
                <a:uFillTx/>
                <a:latin typeface="+mn-lt"/>
                <a:ea typeface="ＭＳ Ｐゴシック" pitchFamily="34" charset="-128"/>
                <a:cs typeface="Times New Roman" pitchFamily="18" charset="0"/>
              </a:rPr>
              <a:t>pattern generale di </a:t>
            </a:r>
            <a:r>
              <a:rPr kumimoji="0" lang="it-IT" sz="2600" b="1" i="0" u="none" strike="noStrike" kern="1200" cap="none" spc="0" normalizeH="0" baseline="0" noProof="0" dirty="0" smtClean="0">
                <a:ln>
                  <a:noFill/>
                </a:ln>
                <a:solidFill>
                  <a:schemeClr val="hlink"/>
                </a:solidFill>
                <a:effectLst/>
                <a:uLnTx/>
                <a:uFillTx/>
                <a:latin typeface="+mn-lt"/>
                <a:ea typeface="ＭＳ Ｐゴシック" pitchFamily="34" charset="-128"/>
                <a:cs typeface="Times New Roman" pitchFamily="18" charset="0"/>
              </a:rPr>
              <a:t>influenza sociale</a:t>
            </a:r>
            <a:r>
              <a:rPr kumimoji="0" lang="it-IT" sz="2600" b="1" i="0" u="none" strike="noStrike" kern="1200" cap="none" spc="0" normalizeH="0" baseline="0" noProof="0" dirty="0" smtClean="0">
                <a:ln>
                  <a:noFill/>
                </a:ln>
                <a:solidFill>
                  <a:schemeClr val="tx1"/>
                </a:solidFill>
                <a:effectLst/>
                <a:uLnTx/>
                <a:uFillTx/>
                <a:latin typeface="+mn-lt"/>
                <a:ea typeface="ＭＳ Ｐゴシック" pitchFamily="34" charset="-128"/>
                <a:cs typeface="Times New Roman" pitchFamily="18" charset="0"/>
              </a:rPr>
              <a:t> </a:t>
            </a:r>
            <a:r>
              <a:rPr kumimoji="0" lang="it-IT" sz="2600" b="0" i="0" u="none" strike="noStrike" kern="1200" cap="none" spc="0" normalizeH="0" baseline="0" noProof="0" dirty="0" smtClean="0">
                <a:ln>
                  <a:noFill/>
                </a:ln>
                <a:solidFill>
                  <a:schemeClr val="tx1"/>
                </a:solidFill>
                <a:effectLst/>
                <a:uLnTx/>
                <a:uFillTx/>
                <a:latin typeface="+mn-lt"/>
                <a:ea typeface="ＭＳ Ｐゴシック" pitchFamily="34" charset="-128"/>
                <a:cs typeface="Times New Roman" pitchFamily="18" charset="0"/>
              </a:rPr>
              <a:t>fra i membri di un gruppo (</a:t>
            </a:r>
            <a:r>
              <a:rPr kumimoji="0" lang="it-IT" sz="2600" b="0" i="0" u="none" strike="noStrike" kern="1200" cap="none" spc="0" normalizeH="0" baseline="0" noProof="0" dirty="0" err="1" smtClean="0">
                <a:ln>
                  <a:noFill/>
                </a:ln>
                <a:solidFill>
                  <a:schemeClr val="tx1"/>
                </a:solidFill>
                <a:effectLst/>
                <a:uLnTx/>
                <a:uFillTx/>
                <a:latin typeface="+mn-lt"/>
                <a:ea typeface="ＭＳ Ｐゴシック" pitchFamily="34" charset="-128"/>
                <a:cs typeface="Times New Roman" pitchFamily="18" charset="0"/>
              </a:rPr>
              <a:t>Levine</a:t>
            </a:r>
            <a:r>
              <a:rPr kumimoji="0" lang="it-IT" sz="2600" b="0" i="0" u="none" strike="noStrike" kern="1200" cap="none" spc="0" normalizeH="0" baseline="0" noProof="0" dirty="0" smtClean="0">
                <a:ln>
                  <a:noFill/>
                </a:ln>
                <a:solidFill>
                  <a:schemeClr val="tx1"/>
                </a:solidFill>
                <a:effectLst/>
                <a:uLnTx/>
                <a:uFillTx/>
                <a:latin typeface="+mn-lt"/>
                <a:ea typeface="ＭＳ Ｐゴシック" pitchFamily="34" charset="-128"/>
                <a:cs typeface="Times New Roman" pitchFamily="18" charset="0"/>
              </a:rPr>
              <a:t> e </a:t>
            </a:r>
            <a:r>
              <a:rPr kumimoji="0" lang="it-IT" sz="2600" b="0" i="0" u="none" strike="noStrike" kern="1200" cap="none" spc="0" normalizeH="0" baseline="0" noProof="0" dirty="0" err="1" smtClean="0">
                <a:ln>
                  <a:noFill/>
                </a:ln>
                <a:solidFill>
                  <a:schemeClr val="tx1"/>
                </a:solidFill>
                <a:effectLst/>
                <a:uLnTx/>
                <a:uFillTx/>
                <a:latin typeface="+mn-lt"/>
                <a:ea typeface="ＭＳ Ｐゴシック" pitchFamily="34" charset="-128"/>
                <a:cs typeface="Times New Roman" pitchFamily="18" charset="0"/>
              </a:rPr>
              <a:t>Moreland</a:t>
            </a:r>
            <a:r>
              <a:rPr kumimoji="0" lang="it-IT" sz="2600" b="0" i="0" u="none" strike="noStrike" kern="1200" cap="none" spc="0" normalizeH="0" baseline="0" noProof="0" dirty="0" smtClean="0">
                <a:ln>
                  <a:noFill/>
                </a:ln>
                <a:solidFill>
                  <a:schemeClr val="tx1"/>
                </a:solidFill>
                <a:effectLst/>
                <a:uLnTx/>
                <a:uFillTx/>
                <a:latin typeface="+mn-lt"/>
                <a:ea typeface="ＭＳ Ｐゴシック" pitchFamily="34" charset="-128"/>
                <a:cs typeface="Times New Roman" pitchFamily="18" charset="0"/>
              </a:rPr>
              <a:t>, 1990)</a:t>
            </a:r>
          </a:p>
          <a:p>
            <a:pPr marL="292100" marR="0" lvl="0" indent="-292100" algn="just" defTabSz="762000" rtl="0" eaLnBrk="1" fontAlgn="auto" latinLnBrk="0" hangingPunct="1">
              <a:lnSpc>
                <a:spcPct val="90000"/>
              </a:lnSpc>
              <a:spcBef>
                <a:spcPct val="20000"/>
              </a:spcBef>
              <a:spcAft>
                <a:spcPts val="0"/>
              </a:spcAft>
              <a:buClr>
                <a:schemeClr val="accent3"/>
              </a:buClr>
              <a:buSzTx/>
              <a:buFontTx/>
              <a:buChar char="•"/>
              <a:tabLst/>
              <a:defRPr/>
            </a:pPr>
            <a:endParaRPr kumimoji="0" lang="it-IT" sz="2600" b="0" i="0" u="none" strike="noStrike" kern="1200" cap="none" spc="0" normalizeH="0" baseline="0" noProof="0" dirty="0" smtClean="0">
              <a:ln>
                <a:noFill/>
              </a:ln>
              <a:solidFill>
                <a:schemeClr val="tx1"/>
              </a:solidFill>
              <a:effectLst/>
              <a:uLnTx/>
              <a:uFillTx/>
              <a:latin typeface="+mn-lt"/>
              <a:ea typeface="ＭＳ Ｐゴシック" pitchFamily="34" charset="-128"/>
              <a:cs typeface="Arial" pitchFamily="34" charset="0"/>
            </a:endParaRPr>
          </a:p>
          <a:p>
            <a:pPr marL="292100" marR="0" lvl="0" indent="-292100" algn="just" defTabSz="762000" rtl="0" eaLnBrk="1" fontAlgn="auto" latinLnBrk="0" hangingPunct="1">
              <a:lnSpc>
                <a:spcPct val="90000"/>
              </a:lnSpc>
              <a:spcBef>
                <a:spcPct val="20000"/>
              </a:spcBef>
              <a:spcAft>
                <a:spcPts val="0"/>
              </a:spcAft>
              <a:buClr>
                <a:schemeClr val="accent3"/>
              </a:buClr>
              <a:buSzTx/>
              <a:buFontTx/>
              <a:buChar char="•"/>
              <a:tabLst/>
              <a:defRPr/>
            </a:pPr>
            <a:r>
              <a:rPr kumimoji="0" lang="it-IT" sz="2600" b="0" i="0" u="none" strike="noStrike" kern="1200" cap="none" spc="0" normalizeH="0" baseline="0" noProof="0" dirty="0" smtClean="0">
                <a:ln>
                  <a:noFill/>
                </a:ln>
                <a:solidFill>
                  <a:schemeClr val="tx1"/>
                </a:solidFill>
                <a:effectLst/>
                <a:uLnTx/>
                <a:uFillTx/>
                <a:latin typeface="+mn-lt"/>
                <a:ea typeface="ＭＳ Ｐゴシック" pitchFamily="34" charset="-128"/>
                <a:cs typeface="Arial" pitchFamily="34" charset="0"/>
              </a:rPr>
              <a:t>Le differenziazioni di status sono funzionali rispetto al </a:t>
            </a:r>
            <a:r>
              <a:rPr kumimoji="0" lang="it-IT" sz="2600" b="0" i="0" u="none" strike="noStrike" kern="1200" cap="none" spc="0" normalizeH="0" baseline="0" noProof="0" dirty="0" smtClean="0">
                <a:ln>
                  <a:noFill/>
                </a:ln>
                <a:solidFill>
                  <a:schemeClr val="hlink"/>
                </a:solidFill>
                <a:effectLst/>
                <a:uLnTx/>
                <a:uFillTx/>
                <a:latin typeface="+mn-lt"/>
                <a:ea typeface="ＭＳ Ｐゴシック" pitchFamily="34" charset="-128"/>
                <a:cs typeface="Arial" pitchFamily="34" charset="0"/>
              </a:rPr>
              <a:t>bisogno di prevedibilità e ordine</a:t>
            </a:r>
          </a:p>
          <a:p>
            <a:pPr marL="768350" marR="0" lvl="1" indent="-246888" algn="l" defTabSz="762000" rtl="0" eaLnBrk="1" fontAlgn="auto" latinLnBrk="0" hangingPunct="1">
              <a:lnSpc>
                <a:spcPct val="90000"/>
              </a:lnSpc>
              <a:spcBef>
                <a:spcPct val="20000"/>
              </a:spcBef>
              <a:spcAft>
                <a:spcPts val="0"/>
              </a:spcAft>
              <a:buClr>
                <a:schemeClr val="accent1"/>
              </a:buClr>
              <a:buSzTx/>
              <a:buFontTx/>
              <a:buNone/>
              <a:tabLst/>
              <a:defRPr/>
            </a:pPr>
            <a:endParaRPr kumimoji="0" lang="it-IT" sz="2200" b="0" i="0" u="none" strike="noStrike" kern="1200" cap="none" spc="0" normalizeH="0" baseline="0" noProof="0" dirty="0" smtClean="0">
              <a:ln>
                <a:noFill/>
              </a:ln>
              <a:solidFill>
                <a:schemeClr val="tx1"/>
              </a:solidFill>
              <a:effectLst/>
              <a:uLnTx/>
              <a:uFillTx/>
              <a:latin typeface="+mn-lt"/>
              <a:ea typeface="ＭＳ Ｐゴシック" pitchFamily="34" charset="-128"/>
              <a:cs typeface="Arial" pitchFamily="34" charset="0"/>
            </a:endParaRPr>
          </a:p>
        </p:txBody>
      </p:sp>
    </p:spTree>
  </p:cSld>
  <p:clrMapOvr>
    <a:masterClrMapping/>
  </p:clrMapOvr>
  <p:transition>
    <p:dissolv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egnaposto numero diapositiva 3"/>
          <p:cNvSpPr>
            <a:spLocks noGrp="1"/>
          </p:cNvSpPr>
          <p:nvPr>
            <p:ph type="sldNum" sz="quarter" idx="12"/>
          </p:nvPr>
        </p:nvSpPr>
        <p:spPr/>
        <p:txBody>
          <a:bodyPr/>
          <a:lstStyle/>
          <a:p>
            <a:fld id="{2FA34CCA-79F4-4BB0-AC39-18FE55B30B18}" type="slidenum">
              <a:rPr lang="it-IT" smtClean="0"/>
              <a:t>5</a:t>
            </a:fld>
            <a:endParaRPr lang="it-IT"/>
          </a:p>
        </p:txBody>
      </p:sp>
      <p:sp>
        <p:nvSpPr>
          <p:cNvPr id="5" name="Rectangle 2"/>
          <p:cNvSpPr txBox="1">
            <a:spLocks noChangeArrowheads="1"/>
          </p:cNvSpPr>
          <p:nvPr/>
        </p:nvSpPr>
        <p:spPr>
          <a:xfrm>
            <a:off x="0" y="914400"/>
            <a:ext cx="8748464" cy="5334000"/>
          </a:xfrm>
          <a:prstGeom prst="rect">
            <a:avLst/>
          </a:prstGeom>
        </p:spPr>
        <p:txBody>
          <a:bodyPr vert="horz">
            <a:normAutofit/>
          </a:bodyPr>
          <a:lstStyle/>
          <a:p>
            <a:pPr marL="368300" marR="0" lvl="0" indent="-274320" algn="just" defTabSz="762000" rtl="0" eaLnBrk="1" fontAlgn="auto" latinLnBrk="0" hangingPunct="1">
              <a:lnSpc>
                <a:spcPct val="90000"/>
              </a:lnSpc>
              <a:spcBef>
                <a:spcPct val="50000"/>
              </a:spcBef>
              <a:spcAft>
                <a:spcPts val="0"/>
              </a:spcAft>
              <a:buClr>
                <a:schemeClr val="accent3"/>
              </a:buClr>
              <a:buSzTx/>
              <a:buFontTx/>
              <a:buChar char="•"/>
              <a:tabLst/>
              <a:defRPr/>
            </a:pPr>
            <a:endParaRPr kumimoji="0" lang="it-IT" sz="2200" b="0" i="0" u="none" strike="noStrike" kern="1200" cap="none" spc="0" normalizeH="0" baseline="0" noProof="0" dirty="0" smtClean="0">
              <a:ln>
                <a:noFill/>
              </a:ln>
              <a:solidFill>
                <a:schemeClr val="tx1"/>
              </a:solidFill>
              <a:effectLst/>
              <a:uLnTx/>
              <a:uFillTx/>
              <a:latin typeface="+mn-lt"/>
              <a:ea typeface="ＭＳ Ｐゴシック" pitchFamily="34" charset="-128"/>
              <a:cs typeface="Times New Roman" pitchFamily="18" charset="0"/>
            </a:endParaRPr>
          </a:p>
          <a:p>
            <a:pPr marL="368300" marR="0" lvl="0" indent="-274320" algn="just" defTabSz="762000" rtl="0" eaLnBrk="1" fontAlgn="auto" latinLnBrk="0" hangingPunct="1">
              <a:lnSpc>
                <a:spcPct val="90000"/>
              </a:lnSpc>
              <a:spcBef>
                <a:spcPct val="50000"/>
              </a:spcBef>
              <a:spcAft>
                <a:spcPts val="0"/>
              </a:spcAft>
              <a:buClr>
                <a:schemeClr val="accent3"/>
              </a:buClr>
              <a:buSzTx/>
              <a:buFontTx/>
              <a:buChar char="•"/>
              <a:tabLst/>
              <a:defRPr/>
            </a:pPr>
            <a:r>
              <a:rPr kumimoji="0" lang="it-IT" sz="2600" b="0" i="0" u="none" strike="noStrike" kern="1200" cap="none" spc="0" normalizeH="0" baseline="0" noProof="0" dirty="0" smtClean="0">
                <a:ln>
                  <a:noFill/>
                </a:ln>
                <a:solidFill>
                  <a:schemeClr val="tx1"/>
                </a:solidFill>
                <a:effectLst/>
                <a:uLnTx/>
                <a:uFillTx/>
                <a:latin typeface="+mn-lt"/>
                <a:ea typeface="ＭＳ Ｐゴシック" pitchFamily="34" charset="-128"/>
                <a:cs typeface="Times New Roman" pitchFamily="18" charset="0"/>
              </a:rPr>
              <a:t>Uno </a:t>
            </a:r>
            <a:r>
              <a:rPr kumimoji="0" lang="it-IT" sz="2600" b="1" i="0" u="none" strike="noStrike" kern="1200" cap="none" spc="0" normalizeH="0" baseline="0" noProof="0" dirty="0" smtClean="0">
                <a:ln>
                  <a:noFill/>
                </a:ln>
                <a:solidFill>
                  <a:schemeClr val="tx1"/>
                </a:solidFill>
                <a:effectLst/>
                <a:uLnTx/>
                <a:uFillTx/>
                <a:latin typeface="+mn-lt"/>
                <a:ea typeface="ＭＳ Ｐゴシック" pitchFamily="34" charset="-128"/>
                <a:cs typeface="Times New Roman" pitchFamily="18" charset="0"/>
              </a:rPr>
              <a:t>status elevato </a:t>
            </a:r>
            <a:r>
              <a:rPr kumimoji="0" lang="it-IT" sz="2600" b="0" i="0" u="none" strike="noStrike" kern="1200" cap="none" spc="0" normalizeH="0" baseline="0" noProof="0" dirty="0" smtClean="0">
                <a:ln>
                  <a:noFill/>
                </a:ln>
                <a:solidFill>
                  <a:schemeClr val="tx1"/>
                </a:solidFill>
                <a:effectLst/>
                <a:uLnTx/>
                <a:uFillTx/>
                <a:latin typeface="+mn-lt"/>
                <a:ea typeface="ＭＳ Ｐゴシック" pitchFamily="34" charset="-128"/>
                <a:cs typeface="Times New Roman" pitchFamily="18" charset="0"/>
              </a:rPr>
              <a:t>è rivelato da :</a:t>
            </a:r>
          </a:p>
          <a:p>
            <a:pPr marL="876300" marR="0" lvl="1" indent="-246888" algn="just" defTabSz="762000" rtl="0" eaLnBrk="1" fontAlgn="auto" latinLnBrk="0" hangingPunct="1">
              <a:lnSpc>
                <a:spcPct val="90000"/>
              </a:lnSpc>
              <a:spcBef>
                <a:spcPct val="50000"/>
              </a:spcBef>
              <a:spcAft>
                <a:spcPts val="0"/>
              </a:spcAft>
              <a:buClr>
                <a:schemeClr val="accent1"/>
              </a:buClr>
              <a:buSzTx/>
              <a:buFontTx/>
              <a:buChar char="•"/>
              <a:tabLst/>
              <a:defRPr/>
            </a:pPr>
            <a:r>
              <a:rPr kumimoji="0" lang="it-IT" sz="2600" b="0" i="0" u="none" strike="noStrike" kern="1200" cap="none" spc="0" normalizeH="0" baseline="0" noProof="0" dirty="0" smtClean="0">
                <a:ln>
                  <a:noFill/>
                </a:ln>
                <a:solidFill>
                  <a:schemeClr val="hlink"/>
                </a:solidFill>
                <a:effectLst/>
                <a:uLnTx/>
                <a:uFillTx/>
                <a:latin typeface="+mn-lt"/>
                <a:ea typeface="ＭＳ Ｐゴシック" pitchFamily="34" charset="-128"/>
                <a:cs typeface="Times New Roman" pitchFamily="18" charset="0"/>
              </a:rPr>
              <a:t>Indicatori non verbali</a:t>
            </a:r>
            <a:r>
              <a:rPr kumimoji="0" lang="it-IT" sz="2600" b="0" i="0" u="none" strike="noStrike" kern="1200" cap="none" spc="0" normalizeH="0" baseline="0" noProof="0" dirty="0" smtClean="0">
                <a:ln>
                  <a:noFill/>
                </a:ln>
                <a:solidFill>
                  <a:schemeClr val="tx1"/>
                </a:solidFill>
                <a:effectLst/>
                <a:uLnTx/>
                <a:uFillTx/>
                <a:latin typeface="+mn-lt"/>
                <a:ea typeface="ＭＳ Ｐゴシック" pitchFamily="34" charset="-128"/>
                <a:cs typeface="Times New Roman" pitchFamily="18" charset="0"/>
              </a:rPr>
              <a:t>: postura eretta, voce ferma, contatto visivo</a:t>
            </a:r>
          </a:p>
          <a:p>
            <a:pPr marL="876300" marR="0" lvl="1" indent="-246888" algn="just" defTabSz="762000" rtl="0" eaLnBrk="1" fontAlgn="auto" latinLnBrk="0" hangingPunct="1">
              <a:lnSpc>
                <a:spcPct val="90000"/>
              </a:lnSpc>
              <a:spcBef>
                <a:spcPct val="50000"/>
              </a:spcBef>
              <a:spcAft>
                <a:spcPts val="0"/>
              </a:spcAft>
              <a:buClr>
                <a:schemeClr val="accent1"/>
              </a:buClr>
              <a:buSzTx/>
              <a:buFontTx/>
              <a:buChar char="•"/>
              <a:tabLst/>
              <a:defRPr/>
            </a:pPr>
            <a:r>
              <a:rPr kumimoji="0" lang="it-IT" sz="2600" b="0" i="0" u="none" strike="noStrike" kern="1200" cap="none" spc="0" normalizeH="0" baseline="0" noProof="0" dirty="0" smtClean="0">
                <a:ln>
                  <a:noFill/>
                </a:ln>
                <a:solidFill>
                  <a:schemeClr val="hlink"/>
                </a:solidFill>
                <a:effectLst/>
                <a:uLnTx/>
                <a:uFillTx/>
                <a:latin typeface="+mn-lt"/>
                <a:ea typeface="ＭＳ Ｐゴシック" pitchFamily="34" charset="-128"/>
                <a:cs typeface="Times New Roman" pitchFamily="18" charset="0"/>
              </a:rPr>
              <a:t>Indicatori verbali</a:t>
            </a:r>
            <a:r>
              <a:rPr kumimoji="0" lang="it-IT" sz="2600" b="0" i="0" u="none" strike="noStrike" kern="1200" cap="none" spc="0" normalizeH="0" baseline="0" noProof="0" dirty="0" smtClean="0">
                <a:ln>
                  <a:noFill/>
                </a:ln>
                <a:solidFill>
                  <a:schemeClr val="tx1"/>
                </a:solidFill>
                <a:effectLst/>
                <a:uLnTx/>
                <a:uFillTx/>
                <a:latin typeface="+mn-lt"/>
                <a:ea typeface="ＭＳ Ｐゴシック" pitchFamily="34" charset="-128"/>
                <a:cs typeface="Times New Roman" pitchFamily="18" charset="0"/>
              </a:rPr>
              <a:t>: turni di parola più lunghi e frequenti, critiche, comandi, interruzioni frequenti degli interlocutori</a:t>
            </a:r>
          </a:p>
          <a:p>
            <a:pPr marL="876300" marR="0" lvl="1" indent="-246888" algn="just" defTabSz="762000" rtl="0" eaLnBrk="1" fontAlgn="auto" latinLnBrk="0" hangingPunct="1">
              <a:lnSpc>
                <a:spcPct val="90000"/>
              </a:lnSpc>
              <a:spcBef>
                <a:spcPct val="50000"/>
              </a:spcBef>
              <a:spcAft>
                <a:spcPts val="0"/>
              </a:spcAft>
              <a:buClr>
                <a:schemeClr val="accent1"/>
              </a:buClr>
              <a:buSzTx/>
              <a:buFontTx/>
              <a:buChar char="•"/>
              <a:tabLst/>
              <a:defRPr/>
            </a:pPr>
            <a:r>
              <a:rPr kumimoji="0" lang="it-IT" sz="2600" b="0" i="0" u="none" strike="noStrike" kern="1200" cap="none" spc="0" normalizeH="0" baseline="0" noProof="0" dirty="0" smtClean="0">
                <a:ln>
                  <a:noFill/>
                </a:ln>
                <a:solidFill>
                  <a:schemeClr val="tx1"/>
                </a:solidFill>
                <a:effectLst/>
                <a:uLnTx/>
                <a:uFillTx/>
                <a:latin typeface="+mn-lt"/>
                <a:ea typeface="ＭＳ Ｐゴシック" pitchFamily="34" charset="-128"/>
                <a:cs typeface="Times New Roman" pitchFamily="18" charset="0"/>
              </a:rPr>
              <a:t>Tendenza a </a:t>
            </a:r>
            <a:r>
              <a:rPr kumimoji="0" lang="it-IT" sz="2600" b="0" i="0" u="none" strike="noStrike" kern="1200" cap="none" spc="0" normalizeH="0" baseline="0" noProof="0" dirty="0" smtClean="0">
                <a:ln>
                  <a:noFill/>
                </a:ln>
                <a:solidFill>
                  <a:schemeClr val="hlink"/>
                </a:solidFill>
                <a:effectLst/>
                <a:uLnTx/>
                <a:uFillTx/>
                <a:latin typeface="+mn-lt"/>
                <a:ea typeface="ＭＳ Ｐゴシック" pitchFamily="34" charset="-128"/>
                <a:cs typeface="Times New Roman" pitchFamily="18" charset="0"/>
              </a:rPr>
              <a:t>promuovere iniziative</a:t>
            </a:r>
            <a:r>
              <a:rPr kumimoji="0" lang="it-IT" sz="2600" b="0" i="0" u="none" strike="noStrike" kern="1200" cap="none" spc="0" normalizeH="0" baseline="0" noProof="0" dirty="0" smtClean="0">
                <a:ln>
                  <a:noFill/>
                </a:ln>
                <a:solidFill>
                  <a:schemeClr val="tx1"/>
                </a:solidFill>
                <a:effectLst/>
                <a:uLnTx/>
                <a:uFillTx/>
                <a:latin typeface="+mn-lt"/>
                <a:ea typeface="ＭＳ Ｐゴシック" pitchFamily="34" charset="-128"/>
                <a:cs typeface="Times New Roman" pitchFamily="18" charset="0"/>
              </a:rPr>
              <a:t>: idee ed attività</a:t>
            </a:r>
          </a:p>
          <a:p>
            <a:pPr marL="876300" marR="0" lvl="1" indent="-246888" algn="just" defTabSz="762000" rtl="0" eaLnBrk="1" fontAlgn="auto" latinLnBrk="0" hangingPunct="1">
              <a:lnSpc>
                <a:spcPct val="90000"/>
              </a:lnSpc>
              <a:spcBef>
                <a:spcPct val="50000"/>
              </a:spcBef>
              <a:spcAft>
                <a:spcPts val="0"/>
              </a:spcAft>
              <a:buClr>
                <a:schemeClr val="accent1"/>
              </a:buClr>
              <a:buSzTx/>
              <a:buFontTx/>
              <a:buChar char="•"/>
              <a:tabLst/>
              <a:defRPr/>
            </a:pPr>
            <a:r>
              <a:rPr kumimoji="0" lang="it-IT" sz="2600" b="0" i="0" u="none" strike="noStrike" kern="1200" cap="none" spc="0" normalizeH="0" baseline="0" noProof="0" dirty="0" smtClean="0">
                <a:ln>
                  <a:noFill/>
                </a:ln>
                <a:solidFill>
                  <a:schemeClr val="hlink"/>
                </a:solidFill>
                <a:effectLst/>
                <a:uLnTx/>
                <a:uFillTx/>
                <a:latin typeface="+mn-lt"/>
                <a:ea typeface="ＭＳ Ｐゴシック" pitchFamily="34" charset="-128"/>
                <a:cs typeface="Times New Roman" pitchFamily="18" charset="0"/>
              </a:rPr>
              <a:t>Consenso sulla valutazione del prestigio</a:t>
            </a:r>
            <a:r>
              <a:rPr kumimoji="0" lang="it-IT" sz="2600" b="0" i="0" u="none" strike="noStrike" kern="1200" cap="none" spc="0" normalizeH="0" baseline="0" noProof="0" dirty="0" smtClean="0">
                <a:ln>
                  <a:noFill/>
                </a:ln>
                <a:solidFill>
                  <a:schemeClr val="tx1"/>
                </a:solidFill>
                <a:effectLst/>
                <a:uLnTx/>
                <a:uFillTx/>
                <a:latin typeface="+mn-lt"/>
                <a:ea typeface="ＭＳ Ｐゴシック" pitchFamily="34" charset="-128"/>
                <a:cs typeface="Times New Roman" pitchFamily="18" charset="0"/>
              </a:rPr>
              <a:t> connesso a quello status (</a:t>
            </a:r>
            <a:r>
              <a:rPr kumimoji="0" lang="it-IT" sz="2600" b="0" i="0" u="none" strike="noStrike" kern="1200" cap="none" spc="0" normalizeH="0" baseline="0" noProof="0" dirty="0" err="1" smtClean="0">
                <a:ln>
                  <a:noFill/>
                </a:ln>
                <a:solidFill>
                  <a:schemeClr val="tx1"/>
                </a:solidFill>
                <a:effectLst/>
                <a:uLnTx/>
                <a:uFillTx/>
                <a:latin typeface="+mn-lt"/>
                <a:ea typeface="ＭＳ Ｐゴシック" pitchFamily="34" charset="-128"/>
                <a:cs typeface="Times New Roman" pitchFamily="18" charset="0"/>
              </a:rPr>
              <a:t>Brown</a:t>
            </a:r>
            <a:r>
              <a:rPr kumimoji="0" lang="it-IT" sz="2600" b="0" i="0" u="none" strike="noStrike" kern="1200" cap="none" spc="0" normalizeH="0" baseline="0" noProof="0" dirty="0" smtClean="0">
                <a:ln>
                  <a:noFill/>
                </a:ln>
                <a:solidFill>
                  <a:schemeClr val="tx1"/>
                </a:solidFill>
                <a:effectLst/>
                <a:uLnTx/>
                <a:uFillTx/>
                <a:latin typeface="+mn-lt"/>
                <a:ea typeface="ＭＳ Ｐゴシック" pitchFamily="34" charset="-128"/>
                <a:cs typeface="Times New Roman" pitchFamily="18" charset="0"/>
              </a:rPr>
              <a:t>, 1988)</a:t>
            </a:r>
          </a:p>
          <a:p>
            <a:pPr marL="368300" marR="0" lvl="0" indent="-274320" algn="just" defTabSz="762000" rtl="0" eaLnBrk="1" fontAlgn="auto" latinLnBrk="0" hangingPunct="1">
              <a:lnSpc>
                <a:spcPct val="90000"/>
              </a:lnSpc>
              <a:spcBef>
                <a:spcPct val="50000"/>
              </a:spcBef>
              <a:spcAft>
                <a:spcPts val="0"/>
              </a:spcAft>
              <a:buClr>
                <a:schemeClr val="accent3"/>
              </a:buClr>
              <a:buSzTx/>
              <a:buFontTx/>
              <a:buChar char="•"/>
              <a:tabLst/>
              <a:defRPr/>
            </a:pPr>
            <a:endParaRPr kumimoji="0" lang="it-IT" sz="2200" b="0" i="0" u="none" strike="noStrike" kern="1200" cap="none" spc="0" normalizeH="0" baseline="0" noProof="0" dirty="0" smtClean="0">
              <a:ln>
                <a:noFill/>
              </a:ln>
              <a:solidFill>
                <a:schemeClr val="tx1"/>
              </a:solidFill>
              <a:effectLst/>
              <a:uLnTx/>
              <a:uFillTx/>
              <a:latin typeface="+mn-lt"/>
              <a:ea typeface="ＭＳ Ｐゴシック" pitchFamily="34" charset="-128"/>
              <a:cs typeface="Times New Roman" pitchFamily="18" charset="0"/>
            </a:endParaRPr>
          </a:p>
          <a:p>
            <a:pPr marL="876300" marR="0" lvl="1" indent="-246888" algn="l" defTabSz="762000" rtl="0" eaLnBrk="1" fontAlgn="auto" latinLnBrk="0" hangingPunct="1">
              <a:lnSpc>
                <a:spcPct val="90000"/>
              </a:lnSpc>
              <a:spcBef>
                <a:spcPct val="20000"/>
              </a:spcBef>
              <a:spcAft>
                <a:spcPts val="0"/>
              </a:spcAft>
              <a:buClr>
                <a:schemeClr val="accent1"/>
              </a:buClr>
              <a:buSzTx/>
              <a:buFontTx/>
              <a:buNone/>
              <a:tabLst/>
              <a:defRPr/>
            </a:pPr>
            <a:endParaRPr kumimoji="0" lang="it-IT" sz="2200" b="0" i="0" u="none" strike="noStrike" kern="1200" cap="none" spc="0" normalizeH="0" baseline="0" noProof="0" dirty="0" smtClean="0">
              <a:ln>
                <a:noFill/>
              </a:ln>
              <a:solidFill>
                <a:schemeClr val="tx1"/>
              </a:solidFill>
              <a:effectLst/>
              <a:uLnTx/>
              <a:uFillTx/>
              <a:latin typeface="+mn-lt"/>
              <a:ea typeface="ＭＳ Ｐゴシック" pitchFamily="34" charset="-128"/>
              <a:cs typeface="Arial" pitchFamily="34" charset="0"/>
            </a:endParaRPr>
          </a:p>
        </p:txBody>
      </p:sp>
    </p:spTree>
  </p:cSld>
  <p:clrMapOvr>
    <a:masterClrMapping/>
  </p:clrMapOvr>
  <p:transition>
    <p:dissolv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egnaposto numero diapositiva 3"/>
          <p:cNvSpPr>
            <a:spLocks noGrp="1"/>
          </p:cNvSpPr>
          <p:nvPr>
            <p:ph type="sldNum" sz="quarter" idx="12"/>
          </p:nvPr>
        </p:nvSpPr>
        <p:spPr/>
        <p:txBody>
          <a:bodyPr/>
          <a:lstStyle/>
          <a:p>
            <a:fld id="{2FA34CCA-79F4-4BB0-AC39-18FE55B30B18}" type="slidenum">
              <a:rPr lang="it-IT" smtClean="0"/>
              <a:t>6</a:t>
            </a:fld>
            <a:endParaRPr lang="it-IT"/>
          </a:p>
        </p:txBody>
      </p:sp>
      <p:sp>
        <p:nvSpPr>
          <p:cNvPr id="6" name="Rectangle 2"/>
          <p:cNvSpPr txBox="1">
            <a:spLocks noChangeArrowheads="1"/>
          </p:cNvSpPr>
          <p:nvPr/>
        </p:nvSpPr>
        <p:spPr>
          <a:xfrm>
            <a:off x="0" y="914400"/>
            <a:ext cx="8748464" cy="5610944"/>
          </a:xfrm>
          <a:prstGeom prst="rect">
            <a:avLst/>
          </a:prstGeom>
        </p:spPr>
        <p:txBody>
          <a:bodyPr vert="horz">
            <a:normAutofit/>
          </a:bodyPr>
          <a:lstStyle/>
          <a:p>
            <a:pPr marL="292100" marR="0" lvl="0" indent="-292100" algn="ctr" defTabSz="762000" rtl="0" eaLnBrk="1" fontAlgn="auto" latinLnBrk="0" hangingPunct="1">
              <a:lnSpc>
                <a:spcPct val="100000"/>
              </a:lnSpc>
              <a:spcBef>
                <a:spcPct val="20000"/>
              </a:spcBef>
              <a:spcAft>
                <a:spcPts val="0"/>
              </a:spcAft>
              <a:buClr>
                <a:schemeClr val="accent3"/>
              </a:buClr>
              <a:buSzPct val="95000"/>
              <a:buFont typeface="Wingdings" pitchFamily="2" charset="2"/>
              <a:buNone/>
              <a:tabLst/>
              <a:defRPr/>
            </a:pPr>
            <a:r>
              <a:rPr kumimoji="0" lang="it-IT" sz="3600" b="0" i="0" u="none" strike="noStrike" kern="1200" cap="none" spc="0" normalizeH="0" baseline="0" noProof="0" dirty="0" smtClean="0">
                <a:ln>
                  <a:noFill/>
                </a:ln>
                <a:solidFill>
                  <a:schemeClr val="hlink"/>
                </a:solidFill>
                <a:effectLst/>
                <a:uLnTx/>
                <a:uFillTx/>
                <a:latin typeface="+mn-lt"/>
                <a:ea typeface="ＭＳ Ｐゴシック" pitchFamily="34" charset="-128"/>
                <a:cs typeface="Arial" pitchFamily="34" charset="0"/>
              </a:rPr>
              <a:t>Come si produce un sistema di status?</a:t>
            </a:r>
            <a:r>
              <a:rPr kumimoji="0" lang="it-IT" sz="2600" b="0" i="1" u="none" strike="noStrike" kern="1200" cap="none" spc="0" normalizeH="0" baseline="0" noProof="0" dirty="0" smtClean="0">
                <a:ln>
                  <a:noFill/>
                </a:ln>
                <a:solidFill>
                  <a:schemeClr val="tx1"/>
                </a:solidFill>
                <a:effectLst/>
                <a:uLnTx/>
                <a:uFillTx/>
                <a:latin typeface="+mn-lt"/>
                <a:ea typeface="ＭＳ Ｐゴシック" pitchFamily="34" charset="-128"/>
                <a:cs typeface="Times New Roman" pitchFamily="18" charset="0"/>
              </a:rPr>
              <a:t>	</a:t>
            </a:r>
            <a:endParaRPr kumimoji="0" lang="it-IT" sz="2600" b="0" i="0" u="none" strike="noStrike" kern="1200" cap="none" spc="0" normalizeH="0" baseline="0" noProof="0" dirty="0" smtClean="0">
              <a:ln>
                <a:noFill/>
              </a:ln>
              <a:solidFill>
                <a:schemeClr val="tx1"/>
              </a:solidFill>
              <a:effectLst/>
              <a:uLnTx/>
              <a:uFillTx/>
              <a:latin typeface="+mn-lt"/>
              <a:ea typeface="ＭＳ Ｐゴシック" pitchFamily="34" charset="-128"/>
              <a:cs typeface="Times New Roman" pitchFamily="18" charset="0"/>
            </a:endParaRPr>
          </a:p>
          <a:p>
            <a:pPr marL="292100" marR="0" lvl="0" indent="-292100" algn="l" defTabSz="762000" rtl="0" eaLnBrk="1" fontAlgn="auto" latinLnBrk="0" hangingPunct="1">
              <a:lnSpc>
                <a:spcPct val="100000"/>
              </a:lnSpc>
              <a:spcBef>
                <a:spcPct val="20000"/>
              </a:spcBef>
              <a:spcAft>
                <a:spcPts val="0"/>
              </a:spcAft>
              <a:buClr>
                <a:schemeClr val="accent3"/>
              </a:buClr>
              <a:buSzPct val="95000"/>
              <a:buFont typeface="Wingdings" pitchFamily="2" charset="2"/>
              <a:buNone/>
              <a:tabLst/>
              <a:defRPr/>
            </a:pPr>
            <a:r>
              <a:rPr kumimoji="0" lang="it-IT" sz="2600" b="0" i="0" u="none" strike="noStrike" kern="1200" cap="none" spc="0" normalizeH="0" baseline="0" noProof="0" dirty="0" smtClean="0">
                <a:ln>
                  <a:noFill/>
                </a:ln>
                <a:solidFill>
                  <a:schemeClr val="hlink"/>
                </a:solidFill>
                <a:effectLst/>
                <a:uLnTx/>
                <a:uFillTx/>
                <a:latin typeface="+mn-lt"/>
                <a:ea typeface="ＭＳ Ｐゴシック" pitchFamily="34" charset="-128"/>
                <a:cs typeface="Times New Roman" pitchFamily="18" charset="0"/>
              </a:rPr>
              <a:t>		</a:t>
            </a:r>
          </a:p>
          <a:p>
            <a:pPr marL="292100" marR="0" lvl="0" indent="-292100" algn="l" defTabSz="762000" rtl="0" eaLnBrk="1" fontAlgn="auto" latinLnBrk="0" hangingPunct="1">
              <a:lnSpc>
                <a:spcPct val="100000"/>
              </a:lnSpc>
              <a:spcBef>
                <a:spcPct val="20000"/>
              </a:spcBef>
              <a:spcAft>
                <a:spcPts val="0"/>
              </a:spcAft>
              <a:buClr>
                <a:schemeClr val="accent3"/>
              </a:buClr>
              <a:buSzPct val="95000"/>
              <a:buFont typeface="Wingdings" pitchFamily="2" charset="2"/>
              <a:buNone/>
              <a:tabLst/>
              <a:defRPr/>
            </a:pPr>
            <a:r>
              <a:rPr kumimoji="0" lang="it-IT" sz="2600" b="0" i="0" u="none" strike="noStrike" kern="1200" cap="none" spc="0" normalizeH="0" baseline="0" noProof="0" dirty="0" smtClean="0">
                <a:ln>
                  <a:noFill/>
                </a:ln>
                <a:solidFill>
                  <a:schemeClr val="hlink"/>
                </a:solidFill>
                <a:effectLst/>
                <a:uLnTx/>
                <a:uFillTx/>
                <a:latin typeface="+mn-lt"/>
                <a:ea typeface="ＭＳ Ｐゴシック" pitchFamily="34" charset="-128"/>
                <a:cs typeface="Times New Roman" pitchFamily="18" charset="0"/>
              </a:rPr>
              <a:t>	</a:t>
            </a:r>
            <a:r>
              <a:rPr kumimoji="0" lang="it-IT" sz="2600" b="0" i="0" u="none" strike="noStrike" kern="1200" cap="none" spc="0" normalizeH="0" baseline="0" noProof="0" dirty="0" smtClean="0">
                <a:ln>
                  <a:noFill/>
                </a:ln>
                <a:solidFill>
                  <a:schemeClr val="hlink"/>
                </a:solidFill>
                <a:effectLst/>
                <a:uLnTx/>
                <a:uFillTx/>
                <a:ea typeface="ＭＳ Ｐゴシック" pitchFamily="34" charset="-128"/>
                <a:cs typeface="Times New Roman" pitchFamily="18" charset="0"/>
              </a:rPr>
              <a:t>Due spiegazioni teoriche:</a:t>
            </a:r>
            <a:endParaRPr kumimoji="0" lang="it-IT" sz="2600" b="0" i="0" u="none" strike="noStrike" kern="1200" cap="none" spc="0" normalizeH="0" baseline="0" noProof="0" dirty="0" smtClean="0">
              <a:ln>
                <a:noFill/>
              </a:ln>
              <a:solidFill>
                <a:schemeClr val="tx1"/>
              </a:solidFill>
              <a:effectLst/>
              <a:uLnTx/>
              <a:uFillTx/>
              <a:ea typeface="ＭＳ Ｐゴシック" pitchFamily="34" charset="-128"/>
              <a:cs typeface="Times New Roman" pitchFamily="18" charset="0"/>
            </a:endParaRPr>
          </a:p>
          <a:p>
            <a:pPr marL="292100" marR="0" lvl="0" indent="63500" algn="just" defTabSz="762000" rtl="0" eaLnBrk="1" fontAlgn="auto" latinLnBrk="0" hangingPunct="1">
              <a:lnSpc>
                <a:spcPct val="100000"/>
              </a:lnSpc>
              <a:spcBef>
                <a:spcPct val="50000"/>
              </a:spcBef>
              <a:spcAft>
                <a:spcPts val="0"/>
              </a:spcAft>
              <a:buClr>
                <a:srgbClr val="0070C0"/>
              </a:buClr>
              <a:buSzTx/>
              <a:buFont typeface="Verdana" pitchFamily="34" charset="0"/>
              <a:buAutoNum type="arabicPeriod"/>
              <a:tabLst/>
              <a:defRPr/>
            </a:pPr>
            <a:r>
              <a:rPr kumimoji="0" lang="it-IT" sz="2600" b="0" i="0" u="none" strike="noStrike" kern="1200" cap="none" spc="0" normalizeH="0" baseline="0" noProof="0" dirty="0" smtClean="0">
                <a:ln>
                  <a:noFill/>
                </a:ln>
                <a:solidFill>
                  <a:schemeClr val="tx1"/>
                </a:solidFill>
                <a:effectLst/>
                <a:uLnTx/>
                <a:uFillTx/>
                <a:ea typeface="ＭＳ Ｐゴシック" pitchFamily="34" charset="-128"/>
                <a:cs typeface="Times New Roman" pitchFamily="18" charset="0"/>
              </a:rPr>
              <a:t>Teoria degli </a:t>
            </a:r>
            <a:r>
              <a:rPr kumimoji="0" lang="ja-JP" altLang="it-IT" sz="2600" b="0" i="0" u="none" strike="noStrike" kern="1200" cap="none" spc="0" normalizeH="0" baseline="0" noProof="0" dirty="0" smtClean="0">
                <a:ln>
                  <a:noFill/>
                </a:ln>
                <a:solidFill>
                  <a:schemeClr val="hlink"/>
                </a:solidFill>
                <a:effectLst/>
                <a:uLnTx/>
                <a:uFillTx/>
                <a:ea typeface="ＭＳ Ｐゴシック" pitchFamily="34" charset="-128"/>
                <a:cs typeface="Times New Roman" pitchFamily="18" charset="0"/>
              </a:rPr>
              <a:t>“</a:t>
            </a:r>
            <a:r>
              <a:rPr kumimoji="0" lang="it-IT" altLang="ja-JP" sz="2600" b="0" i="0" u="none" strike="noStrike" kern="1200" cap="none" spc="0" normalizeH="0" baseline="0" noProof="0" dirty="0" smtClean="0">
                <a:ln>
                  <a:noFill/>
                </a:ln>
                <a:solidFill>
                  <a:schemeClr val="hlink"/>
                </a:solidFill>
                <a:effectLst/>
                <a:uLnTx/>
                <a:uFillTx/>
                <a:ea typeface="ＭＳ Ｐゴシック" pitchFamily="34" charset="-128"/>
                <a:cs typeface="Times New Roman" pitchFamily="18" charset="0"/>
              </a:rPr>
              <a:t>stati di aspettativa</a:t>
            </a:r>
            <a:r>
              <a:rPr kumimoji="0" lang="ja-JP" altLang="it-IT" sz="2600" b="0" i="0" u="none" strike="noStrike" kern="1200" cap="none" spc="0" normalizeH="0" baseline="0" noProof="0" dirty="0" smtClean="0">
                <a:ln>
                  <a:noFill/>
                </a:ln>
                <a:solidFill>
                  <a:schemeClr val="hlink"/>
                </a:solidFill>
                <a:effectLst/>
                <a:uLnTx/>
                <a:uFillTx/>
                <a:ea typeface="ＭＳ Ｐゴシック" pitchFamily="34" charset="-128"/>
                <a:cs typeface="Times New Roman" pitchFamily="18" charset="0"/>
              </a:rPr>
              <a:t>”</a:t>
            </a:r>
            <a:r>
              <a:rPr kumimoji="0" lang="it-IT" altLang="ja-JP" sz="2600" b="0" i="0" u="none" strike="noStrike" kern="1200" cap="none" spc="0" normalizeH="0" baseline="0" noProof="0" dirty="0" smtClean="0">
                <a:ln>
                  <a:noFill/>
                </a:ln>
                <a:solidFill>
                  <a:schemeClr val="hlink"/>
                </a:solidFill>
                <a:effectLst/>
                <a:uLnTx/>
                <a:uFillTx/>
                <a:ea typeface="ＭＳ Ｐゴシック" pitchFamily="34" charset="-128"/>
                <a:cs typeface="Times New Roman" pitchFamily="18" charset="0"/>
              </a:rPr>
              <a:t> (Berger </a:t>
            </a:r>
            <a:r>
              <a:rPr kumimoji="0" lang="it-IT" altLang="ja-JP" sz="2600" b="0" i="0" u="none" strike="noStrike" kern="1200" cap="none" spc="0" normalizeH="0" baseline="0" noProof="0" dirty="0" err="1" smtClean="0">
                <a:ln>
                  <a:noFill/>
                </a:ln>
                <a:solidFill>
                  <a:schemeClr val="hlink"/>
                </a:solidFill>
                <a:effectLst/>
                <a:uLnTx/>
                <a:uFillTx/>
                <a:ea typeface="ＭＳ Ｐゴシック" pitchFamily="34" charset="-128"/>
                <a:cs typeface="Times New Roman" pitchFamily="18" charset="0"/>
              </a:rPr>
              <a:t>et</a:t>
            </a:r>
            <a:r>
              <a:rPr kumimoji="0" lang="it-IT" altLang="ja-JP" sz="2600" b="0" i="0" u="none" strike="noStrike" kern="1200" cap="none" spc="0" normalizeH="0" baseline="0" noProof="0" dirty="0" smtClean="0">
                <a:ln>
                  <a:noFill/>
                </a:ln>
                <a:solidFill>
                  <a:schemeClr val="hlink"/>
                </a:solidFill>
                <a:effectLst/>
                <a:uLnTx/>
                <a:uFillTx/>
                <a:ea typeface="ＭＳ Ｐゴシック" pitchFamily="34" charset="-128"/>
                <a:cs typeface="Times New Roman" pitchFamily="18" charset="0"/>
              </a:rPr>
              <a:t> al., 1980)</a:t>
            </a:r>
            <a:r>
              <a:rPr kumimoji="0" lang="it-IT" altLang="ja-JP" sz="2600" b="0" i="0" u="none" strike="noStrike" kern="1200" cap="none" spc="0" normalizeH="0" baseline="0" noProof="0" dirty="0" smtClean="0">
                <a:ln>
                  <a:noFill/>
                </a:ln>
                <a:solidFill>
                  <a:schemeClr val="tx1"/>
                </a:solidFill>
                <a:effectLst/>
                <a:uLnTx/>
                <a:uFillTx/>
                <a:ea typeface="ＭＳ Ｐゴシック" pitchFamily="34" charset="-128"/>
                <a:cs typeface="Times New Roman" pitchFamily="18" charset="0"/>
              </a:rPr>
              <a:t> </a:t>
            </a:r>
          </a:p>
          <a:p>
            <a:pPr marL="1047750" marR="0" lvl="1" indent="-457200" algn="just" defTabSz="762000" rtl="0" eaLnBrk="1" fontAlgn="auto" latinLnBrk="0" hangingPunct="1">
              <a:lnSpc>
                <a:spcPct val="100000"/>
              </a:lnSpc>
              <a:spcBef>
                <a:spcPct val="50000"/>
              </a:spcBef>
              <a:spcAft>
                <a:spcPts val="0"/>
              </a:spcAft>
              <a:buClr>
                <a:schemeClr val="accent1"/>
              </a:buClr>
              <a:buSzTx/>
              <a:buFont typeface="Wingdings 2"/>
              <a:buChar char=""/>
              <a:tabLst/>
              <a:defRPr/>
            </a:pPr>
            <a:r>
              <a:rPr kumimoji="0" lang="it-IT" sz="2600" b="0" i="0" u="none" strike="noStrike" kern="1200" cap="none" spc="0" normalizeH="0" baseline="0" noProof="0" dirty="0" smtClean="0">
                <a:ln>
                  <a:noFill/>
                </a:ln>
                <a:solidFill>
                  <a:schemeClr val="tx1"/>
                </a:solidFill>
                <a:effectLst/>
                <a:uLnTx/>
                <a:uFillTx/>
                <a:ea typeface="ＭＳ Ｐゴシック" pitchFamily="34" charset="-128"/>
                <a:cs typeface="Times New Roman" pitchFamily="18" charset="0"/>
              </a:rPr>
              <a:t>Sin dai primi incontri, le persone </a:t>
            </a:r>
            <a:r>
              <a:rPr kumimoji="0" lang="it-IT" sz="2600" b="1" i="0" u="none" strike="noStrike" kern="1200" cap="none" spc="0" normalizeH="0" baseline="0" noProof="0" dirty="0" smtClean="0">
                <a:ln>
                  <a:noFill/>
                </a:ln>
                <a:solidFill>
                  <a:schemeClr val="tx1"/>
                </a:solidFill>
                <a:effectLst/>
                <a:uLnTx/>
                <a:uFillTx/>
                <a:ea typeface="ＭＳ Ｐゴシック" pitchFamily="34" charset="-128"/>
                <a:cs typeface="Times New Roman" pitchFamily="18" charset="0"/>
              </a:rPr>
              <a:t>si formano aspettative</a:t>
            </a:r>
          </a:p>
          <a:p>
            <a:pPr marL="1047750" marR="0" lvl="1" indent="-457200" algn="just" defTabSz="762000" rtl="0" eaLnBrk="1" fontAlgn="auto" latinLnBrk="0" hangingPunct="1">
              <a:lnSpc>
                <a:spcPct val="100000"/>
              </a:lnSpc>
              <a:spcBef>
                <a:spcPct val="50000"/>
              </a:spcBef>
              <a:spcAft>
                <a:spcPts val="0"/>
              </a:spcAft>
              <a:buClr>
                <a:schemeClr val="accent1"/>
              </a:buClr>
              <a:buSzTx/>
              <a:buFont typeface="Wingdings 2"/>
              <a:buChar char=""/>
              <a:tabLst/>
              <a:defRPr/>
            </a:pPr>
            <a:r>
              <a:rPr kumimoji="0" lang="it-IT" sz="2600" b="0" i="0" u="none" strike="noStrike" kern="1200" cap="none" spc="0" normalizeH="0" baseline="0" noProof="0" dirty="0" smtClean="0">
                <a:ln>
                  <a:noFill/>
                </a:ln>
                <a:solidFill>
                  <a:schemeClr val="tx1"/>
                </a:solidFill>
                <a:effectLst/>
                <a:uLnTx/>
                <a:uFillTx/>
                <a:ea typeface="ＭＳ Ｐゴシック" pitchFamily="34" charset="-128"/>
                <a:cs typeface="Times New Roman" pitchFamily="18" charset="0"/>
              </a:rPr>
              <a:t>in base alle </a:t>
            </a:r>
            <a:r>
              <a:rPr kumimoji="0" lang="it-IT" sz="2600" b="1" i="0" u="none" strike="noStrike" kern="1200" cap="none" spc="0" normalizeH="0" baseline="0" noProof="0" dirty="0" smtClean="0">
                <a:ln>
                  <a:noFill/>
                </a:ln>
                <a:solidFill>
                  <a:schemeClr val="tx1"/>
                </a:solidFill>
                <a:effectLst/>
                <a:uLnTx/>
                <a:uFillTx/>
                <a:ea typeface="ＭＳ Ｐゴシック" pitchFamily="34" charset="-128"/>
                <a:cs typeface="Times New Roman" pitchFamily="18" charset="0"/>
              </a:rPr>
              <a:t>caratteristiche personali esibite</a:t>
            </a:r>
            <a:r>
              <a:rPr kumimoji="0" lang="it-IT" sz="2600" b="0" i="0" u="none" strike="noStrike" kern="1200" cap="none" spc="0" normalizeH="0" baseline="0" noProof="0" dirty="0" smtClean="0">
                <a:ln>
                  <a:noFill/>
                </a:ln>
                <a:solidFill>
                  <a:schemeClr val="tx1"/>
                </a:solidFill>
                <a:effectLst/>
                <a:uLnTx/>
                <a:uFillTx/>
                <a:ea typeface="ＭＳ Ｐゴシック" pitchFamily="34" charset="-128"/>
                <a:cs typeface="Times New Roman" pitchFamily="18" charset="0"/>
              </a:rPr>
              <a:t> </a:t>
            </a:r>
          </a:p>
          <a:p>
            <a:pPr marL="1047750" marR="0" lvl="1" indent="-457200" algn="just" defTabSz="762000" rtl="0" eaLnBrk="1" fontAlgn="auto" latinLnBrk="0" hangingPunct="1">
              <a:lnSpc>
                <a:spcPct val="100000"/>
              </a:lnSpc>
              <a:spcBef>
                <a:spcPct val="50000"/>
              </a:spcBef>
              <a:spcAft>
                <a:spcPts val="0"/>
              </a:spcAft>
              <a:buClr>
                <a:schemeClr val="accent1"/>
              </a:buClr>
              <a:buSzTx/>
              <a:buFont typeface="Wingdings 2"/>
              <a:buChar char=""/>
              <a:tabLst/>
              <a:defRPr/>
            </a:pPr>
            <a:r>
              <a:rPr kumimoji="0" lang="it-IT" sz="2600" b="0" i="0" u="none" strike="noStrike" kern="1200" cap="none" spc="0" normalizeH="0" baseline="0" noProof="0" dirty="0" smtClean="0">
                <a:ln>
                  <a:noFill/>
                </a:ln>
                <a:solidFill>
                  <a:schemeClr val="tx1"/>
                </a:solidFill>
                <a:effectLst/>
                <a:uLnTx/>
                <a:uFillTx/>
                <a:ea typeface="ＭＳ Ｐゴシック" pitchFamily="34" charset="-128"/>
                <a:cs typeface="Times New Roman" pitchFamily="18" charset="0"/>
              </a:rPr>
              <a:t>rispetto al </a:t>
            </a:r>
            <a:r>
              <a:rPr kumimoji="0" lang="it-IT" sz="2600" b="1" i="0" u="none" strike="noStrike" kern="1200" cap="none" spc="0" normalizeH="0" baseline="0" noProof="0" dirty="0" smtClean="0">
                <a:ln>
                  <a:noFill/>
                </a:ln>
                <a:solidFill>
                  <a:schemeClr val="tx1"/>
                </a:solidFill>
                <a:effectLst/>
                <a:uLnTx/>
                <a:uFillTx/>
                <a:ea typeface="ＭＳ Ｐゴシック" pitchFamily="34" charset="-128"/>
                <a:cs typeface="Times New Roman" pitchFamily="18" charset="0"/>
              </a:rPr>
              <a:t>possibile contributo di ogni individuo </a:t>
            </a:r>
            <a:r>
              <a:rPr kumimoji="0" lang="it-IT" sz="2600" b="0" i="0" u="none" strike="noStrike" kern="1200" cap="none" spc="0" normalizeH="0" baseline="0" noProof="0" dirty="0" smtClean="0">
                <a:ln>
                  <a:noFill/>
                </a:ln>
                <a:solidFill>
                  <a:schemeClr val="tx1"/>
                </a:solidFill>
                <a:effectLst/>
                <a:uLnTx/>
                <a:uFillTx/>
                <a:ea typeface="ＭＳ Ｐゴシック" pitchFamily="34" charset="-128"/>
                <a:cs typeface="Times New Roman" pitchFamily="18" charset="0"/>
              </a:rPr>
              <a:t>al raggiungimento degli </a:t>
            </a:r>
            <a:r>
              <a:rPr kumimoji="0" lang="it-IT" sz="2600" b="1" i="0" u="none" strike="noStrike" kern="1200" cap="none" spc="0" normalizeH="0" baseline="0" noProof="0" dirty="0" smtClean="0">
                <a:ln>
                  <a:noFill/>
                </a:ln>
                <a:solidFill>
                  <a:schemeClr val="tx1"/>
                </a:solidFill>
                <a:effectLst/>
                <a:uLnTx/>
                <a:uFillTx/>
                <a:ea typeface="ＭＳ Ｐゴシック" pitchFamily="34" charset="-128"/>
                <a:cs typeface="Times New Roman" pitchFamily="18" charset="0"/>
              </a:rPr>
              <a:t>scopi di gruppo</a:t>
            </a:r>
            <a:r>
              <a:rPr kumimoji="0" lang="it-IT" sz="2600" b="0" i="0" u="none" strike="noStrike" kern="1200" cap="none" spc="0" normalizeH="0" baseline="0" noProof="0" dirty="0" smtClean="0">
                <a:ln>
                  <a:noFill/>
                </a:ln>
                <a:solidFill>
                  <a:schemeClr val="tx1"/>
                </a:solidFill>
                <a:effectLst/>
                <a:uLnTx/>
                <a:uFillTx/>
                <a:ea typeface="ＭＳ Ｐゴシック" pitchFamily="34" charset="-128"/>
                <a:cs typeface="Times New Roman" pitchFamily="18" charset="0"/>
              </a:rPr>
              <a:t>; </a:t>
            </a:r>
          </a:p>
          <a:p>
            <a:pPr marL="1047750" marR="0" lvl="1" indent="-457200" algn="just" defTabSz="762000" rtl="0" eaLnBrk="1" fontAlgn="auto" latinLnBrk="0" hangingPunct="1">
              <a:lnSpc>
                <a:spcPct val="100000"/>
              </a:lnSpc>
              <a:spcBef>
                <a:spcPct val="50000"/>
              </a:spcBef>
              <a:spcAft>
                <a:spcPts val="0"/>
              </a:spcAft>
              <a:buClr>
                <a:schemeClr val="accent1"/>
              </a:buClr>
              <a:buSzTx/>
              <a:buFont typeface="Wingdings 2"/>
              <a:buChar char=""/>
              <a:tabLst/>
              <a:defRPr/>
            </a:pPr>
            <a:r>
              <a:rPr kumimoji="0" lang="it-IT" sz="2600" b="0" i="0" u="none" strike="noStrike" kern="1200" cap="none" spc="0" normalizeH="0" baseline="0" noProof="0" dirty="0" smtClean="0">
                <a:ln>
                  <a:noFill/>
                </a:ln>
                <a:solidFill>
                  <a:schemeClr val="tx1"/>
                </a:solidFill>
                <a:effectLst/>
                <a:uLnTx/>
                <a:uFillTx/>
                <a:ea typeface="ＭＳ Ｐゴシック" pitchFamily="34" charset="-128"/>
                <a:cs typeface="Times New Roman" pitchFamily="18" charset="0"/>
              </a:rPr>
              <a:t>le posizioni vengono attribuite in base a tali aspettative</a:t>
            </a:r>
          </a:p>
        </p:txBody>
      </p:sp>
    </p:spTree>
  </p:cSld>
  <p:clrMapOvr>
    <a:masterClrMapping/>
  </p:clrMapOvr>
  <p:transition>
    <p:dissolv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egnaposto numero diapositiva 3"/>
          <p:cNvSpPr>
            <a:spLocks noGrp="1"/>
          </p:cNvSpPr>
          <p:nvPr>
            <p:ph type="sldNum" sz="quarter" idx="12"/>
          </p:nvPr>
        </p:nvSpPr>
        <p:spPr/>
        <p:txBody>
          <a:bodyPr/>
          <a:lstStyle/>
          <a:p>
            <a:fld id="{2FA34CCA-79F4-4BB0-AC39-18FE55B30B18}" type="slidenum">
              <a:rPr lang="it-IT" smtClean="0"/>
              <a:t>7</a:t>
            </a:fld>
            <a:endParaRPr lang="it-IT"/>
          </a:p>
        </p:txBody>
      </p:sp>
      <p:sp>
        <p:nvSpPr>
          <p:cNvPr id="5" name="Rectangle 2"/>
          <p:cNvSpPr txBox="1">
            <a:spLocks noChangeArrowheads="1"/>
          </p:cNvSpPr>
          <p:nvPr/>
        </p:nvSpPr>
        <p:spPr>
          <a:xfrm>
            <a:off x="0" y="1124744"/>
            <a:ext cx="8763000" cy="5123656"/>
          </a:xfrm>
          <a:prstGeom prst="rect">
            <a:avLst/>
          </a:prstGeom>
        </p:spPr>
        <p:txBody>
          <a:bodyPr vert="horz" anchor="ctr">
            <a:normAutofit/>
          </a:bodyPr>
          <a:lstStyle/>
          <a:p>
            <a:pPr marL="1047750" marR="0" lvl="1" indent="-457200" algn="just" defTabSz="762000" rtl="0" eaLnBrk="1" fontAlgn="auto" latinLnBrk="0" hangingPunct="1">
              <a:lnSpc>
                <a:spcPct val="100000"/>
              </a:lnSpc>
              <a:spcBef>
                <a:spcPct val="50000"/>
              </a:spcBef>
              <a:spcAft>
                <a:spcPts val="0"/>
              </a:spcAft>
              <a:buClr>
                <a:schemeClr val="accent1"/>
              </a:buClr>
              <a:buSzTx/>
              <a:buFont typeface="Verdana" pitchFamily="34" charset="0"/>
              <a:buAutoNum type="arabicPeriod" startAt="2"/>
              <a:tabLst/>
              <a:defRPr/>
            </a:pPr>
            <a:r>
              <a:rPr kumimoji="0" lang="it-IT" sz="2600" b="0" i="0" u="none" strike="noStrike" kern="1200" cap="none" spc="0" normalizeH="0" baseline="0" noProof="0" dirty="0" smtClean="0">
                <a:ln>
                  <a:noFill/>
                </a:ln>
                <a:solidFill>
                  <a:schemeClr val="hlink"/>
                </a:solidFill>
                <a:effectLst/>
                <a:uLnTx/>
                <a:uFillTx/>
                <a:ea typeface="ＭＳ Ｐゴシック" pitchFamily="34" charset="-128"/>
                <a:cs typeface="Times New Roman" pitchFamily="18" charset="0"/>
              </a:rPr>
              <a:t>Corrente etologica (</a:t>
            </a:r>
            <a:r>
              <a:rPr kumimoji="0" lang="it-IT" sz="2600" b="0" i="0" u="none" strike="noStrike" kern="1200" cap="none" spc="0" normalizeH="0" baseline="0" noProof="0" dirty="0" err="1" smtClean="0">
                <a:ln>
                  <a:noFill/>
                </a:ln>
                <a:solidFill>
                  <a:schemeClr val="hlink"/>
                </a:solidFill>
                <a:effectLst/>
                <a:uLnTx/>
                <a:uFillTx/>
                <a:ea typeface="ＭＳ Ｐゴシック" pitchFamily="34" charset="-128"/>
                <a:cs typeface="Times New Roman" pitchFamily="18" charset="0"/>
              </a:rPr>
              <a:t>Mazur</a:t>
            </a:r>
            <a:r>
              <a:rPr kumimoji="0" lang="it-IT" sz="2600" b="0" i="0" u="none" strike="noStrike" kern="1200" cap="none" spc="0" normalizeH="0" baseline="0" noProof="0" dirty="0" smtClean="0">
                <a:ln>
                  <a:noFill/>
                </a:ln>
                <a:solidFill>
                  <a:schemeClr val="hlink"/>
                </a:solidFill>
                <a:effectLst/>
                <a:uLnTx/>
                <a:uFillTx/>
                <a:ea typeface="ＭＳ Ｐゴシック" pitchFamily="34" charset="-128"/>
                <a:cs typeface="Times New Roman" pitchFamily="18" charset="0"/>
              </a:rPr>
              <a:t>, 1985)</a:t>
            </a:r>
            <a:r>
              <a:rPr kumimoji="0" lang="it-IT" sz="2600" b="0" i="0" u="none" strike="noStrike" kern="1200" cap="none" spc="0" normalizeH="0" baseline="0" noProof="0" dirty="0" smtClean="0">
                <a:ln>
                  <a:noFill/>
                </a:ln>
                <a:solidFill>
                  <a:schemeClr val="tx1"/>
                </a:solidFill>
                <a:effectLst/>
                <a:uLnTx/>
                <a:uFillTx/>
                <a:ea typeface="ＭＳ Ｐゴシック" pitchFamily="34" charset="-128"/>
                <a:cs typeface="Times New Roman" pitchFamily="18" charset="0"/>
              </a:rPr>
              <a:t> 	</a:t>
            </a:r>
          </a:p>
          <a:p>
            <a:pPr marL="1047750" marR="0" lvl="1" indent="-457200" algn="just" defTabSz="762000" rtl="0" eaLnBrk="1" fontAlgn="auto" latinLnBrk="0" hangingPunct="1">
              <a:lnSpc>
                <a:spcPct val="100000"/>
              </a:lnSpc>
              <a:spcBef>
                <a:spcPct val="50000"/>
              </a:spcBef>
              <a:spcAft>
                <a:spcPts val="0"/>
              </a:spcAft>
              <a:buClr>
                <a:schemeClr val="accent1"/>
              </a:buClr>
              <a:buSzTx/>
              <a:buFont typeface="Wingdings 2"/>
              <a:buChar char=""/>
              <a:tabLst/>
              <a:defRPr/>
            </a:pPr>
            <a:r>
              <a:rPr kumimoji="0" lang="it-IT" sz="2600" b="0" i="0" u="none" strike="noStrike" kern="1200" cap="none" spc="0" normalizeH="0" baseline="0" noProof="0" dirty="0" smtClean="0">
                <a:ln>
                  <a:noFill/>
                </a:ln>
                <a:solidFill>
                  <a:schemeClr val="tx1"/>
                </a:solidFill>
                <a:effectLst/>
                <a:uLnTx/>
                <a:uFillTx/>
                <a:ea typeface="ＭＳ Ｐゴシック" pitchFamily="34" charset="-128"/>
                <a:cs typeface="Arial" pitchFamily="34" charset="0"/>
              </a:rPr>
              <a:t>L</a:t>
            </a:r>
            <a:r>
              <a:rPr kumimoji="0" lang="ja-JP" altLang="it-IT" sz="2600" b="0" i="0" u="none" strike="noStrike" kern="1200" cap="none" spc="0" normalizeH="0" baseline="0" noProof="0" dirty="0" smtClean="0">
                <a:ln>
                  <a:noFill/>
                </a:ln>
                <a:solidFill>
                  <a:schemeClr val="tx1"/>
                </a:solidFill>
                <a:effectLst/>
                <a:uLnTx/>
                <a:uFillTx/>
                <a:ea typeface="ＭＳ Ｐゴシック" pitchFamily="34" charset="-128"/>
                <a:cs typeface="Arial" pitchFamily="34" charset="0"/>
              </a:rPr>
              <a:t>’</a:t>
            </a:r>
            <a:r>
              <a:rPr kumimoji="0" lang="it-IT" altLang="ja-JP" sz="2600" b="0" i="0" u="none" strike="noStrike" kern="1200" cap="none" spc="0" normalizeH="0" baseline="0" noProof="0" dirty="0" smtClean="0">
                <a:ln>
                  <a:noFill/>
                </a:ln>
                <a:solidFill>
                  <a:schemeClr val="tx1"/>
                </a:solidFill>
                <a:effectLst/>
                <a:uLnTx/>
                <a:uFillTx/>
                <a:ea typeface="ＭＳ Ｐゴシック" pitchFamily="34" charset="-128"/>
                <a:cs typeface="Arial" pitchFamily="34" charset="0"/>
              </a:rPr>
              <a:t>assegnazione di status avviene in base ad </a:t>
            </a:r>
            <a:r>
              <a:rPr kumimoji="0" lang="it-IT" altLang="ja-JP" sz="2600" b="1" i="0" u="none" strike="noStrike" kern="1200" cap="none" spc="0" normalizeH="0" baseline="0" noProof="0" dirty="0" smtClean="0">
                <a:ln>
                  <a:noFill/>
                </a:ln>
                <a:solidFill>
                  <a:schemeClr val="tx1"/>
                </a:solidFill>
                <a:effectLst/>
                <a:uLnTx/>
                <a:uFillTx/>
                <a:ea typeface="ＭＳ Ｐゴシック" pitchFamily="34" charset="-128"/>
                <a:cs typeface="Arial" pitchFamily="34" charset="0"/>
              </a:rPr>
              <a:t>una categorizzazione iniziale fra ipotetici </a:t>
            </a:r>
            <a:r>
              <a:rPr kumimoji="0" lang="ja-JP" altLang="it-IT" sz="2600" b="1" i="0" u="none" strike="noStrike" kern="1200" cap="none" spc="0" normalizeH="0" baseline="0" noProof="0" dirty="0" smtClean="0">
                <a:ln>
                  <a:noFill/>
                </a:ln>
                <a:solidFill>
                  <a:schemeClr val="tx1"/>
                </a:solidFill>
                <a:effectLst/>
                <a:uLnTx/>
                <a:uFillTx/>
                <a:ea typeface="ＭＳ Ｐゴシック" pitchFamily="34" charset="-128"/>
                <a:cs typeface="Arial" pitchFamily="34" charset="0"/>
              </a:rPr>
              <a:t>“</a:t>
            </a:r>
            <a:r>
              <a:rPr kumimoji="0" lang="it-IT" altLang="ja-JP" sz="2600" b="1" i="0" u="none" strike="noStrike" kern="1200" cap="none" spc="0" normalizeH="0" baseline="0" noProof="0" dirty="0" smtClean="0">
                <a:ln>
                  <a:noFill/>
                </a:ln>
                <a:solidFill>
                  <a:schemeClr val="tx1"/>
                </a:solidFill>
                <a:effectLst/>
                <a:uLnTx/>
                <a:uFillTx/>
                <a:ea typeface="ＭＳ Ｐゴシック" pitchFamily="34" charset="-128"/>
                <a:cs typeface="Arial" pitchFamily="34" charset="0"/>
              </a:rPr>
              <a:t>vincitori</a:t>
            </a:r>
            <a:r>
              <a:rPr kumimoji="0" lang="ja-JP" altLang="it-IT" sz="2600" b="1" i="0" u="none" strike="noStrike" kern="1200" cap="none" spc="0" normalizeH="0" baseline="0" noProof="0" dirty="0" smtClean="0">
                <a:ln>
                  <a:noFill/>
                </a:ln>
                <a:solidFill>
                  <a:schemeClr val="tx1"/>
                </a:solidFill>
                <a:effectLst/>
                <a:uLnTx/>
                <a:uFillTx/>
                <a:ea typeface="ＭＳ Ｐゴシック" pitchFamily="34" charset="-128"/>
                <a:cs typeface="Arial" pitchFamily="34" charset="0"/>
              </a:rPr>
              <a:t>”</a:t>
            </a:r>
            <a:r>
              <a:rPr kumimoji="0" lang="it-IT" altLang="ja-JP" sz="2600" b="1" i="0" u="none" strike="noStrike" kern="1200" cap="none" spc="0" normalizeH="0" baseline="0" noProof="0" dirty="0" smtClean="0">
                <a:ln>
                  <a:noFill/>
                </a:ln>
                <a:solidFill>
                  <a:schemeClr val="tx1"/>
                </a:solidFill>
                <a:effectLst/>
                <a:uLnTx/>
                <a:uFillTx/>
                <a:ea typeface="ＭＳ Ｐゴシック" pitchFamily="34" charset="-128"/>
                <a:cs typeface="Arial" pitchFamily="34" charset="0"/>
              </a:rPr>
              <a:t> e </a:t>
            </a:r>
            <a:r>
              <a:rPr kumimoji="0" lang="ja-JP" altLang="it-IT" sz="2600" b="1" i="0" u="none" strike="noStrike" kern="1200" cap="none" spc="0" normalizeH="0" baseline="0" noProof="0" dirty="0" smtClean="0">
                <a:ln>
                  <a:noFill/>
                </a:ln>
                <a:solidFill>
                  <a:schemeClr val="tx1"/>
                </a:solidFill>
                <a:effectLst/>
                <a:uLnTx/>
                <a:uFillTx/>
                <a:ea typeface="ＭＳ Ｐゴシック" pitchFamily="34" charset="-128"/>
                <a:cs typeface="Arial" pitchFamily="34" charset="0"/>
              </a:rPr>
              <a:t>“</a:t>
            </a:r>
            <a:r>
              <a:rPr kumimoji="0" lang="it-IT" altLang="ja-JP" sz="2600" b="1" i="0" u="none" strike="noStrike" kern="1200" cap="none" spc="0" normalizeH="0" baseline="0" noProof="0" dirty="0" smtClean="0">
                <a:ln>
                  <a:noFill/>
                </a:ln>
                <a:solidFill>
                  <a:schemeClr val="tx1"/>
                </a:solidFill>
                <a:effectLst/>
                <a:uLnTx/>
                <a:uFillTx/>
                <a:ea typeface="ＭＳ Ｐゴシック" pitchFamily="34" charset="-128"/>
                <a:cs typeface="Arial" pitchFamily="34" charset="0"/>
              </a:rPr>
              <a:t>perdenti</a:t>
            </a:r>
            <a:r>
              <a:rPr kumimoji="0" lang="ja-JP" altLang="it-IT" sz="2600" b="1" i="0" u="none" strike="noStrike" kern="1200" cap="none" spc="0" normalizeH="0" baseline="0" noProof="0" dirty="0" smtClean="0">
                <a:ln>
                  <a:noFill/>
                </a:ln>
                <a:solidFill>
                  <a:schemeClr val="tx1"/>
                </a:solidFill>
                <a:effectLst/>
                <a:uLnTx/>
                <a:uFillTx/>
                <a:ea typeface="ＭＳ Ｐゴシック" pitchFamily="34" charset="-128"/>
                <a:cs typeface="Arial" pitchFamily="34" charset="0"/>
              </a:rPr>
              <a:t>”</a:t>
            </a:r>
            <a:r>
              <a:rPr kumimoji="0" lang="it-IT" altLang="ja-JP" sz="2600" b="0" i="0" u="none" strike="noStrike" kern="1200" cap="none" spc="0" normalizeH="0" baseline="0" noProof="0" dirty="0" smtClean="0">
                <a:ln>
                  <a:noFill/>
                </a:ln>
                <a:solidFill>
                  <a:schemeClr val="tx1"/>
                </a:solidFill>
                <a:effectLst/>
                <a:uLnTx/>
                <a:uFillTx/>
                <a:ea typeface="ＭＳ Ｐゴシック" pitchFamily="34" charset="-128"/>
                <a:cs typeface="Arial" pitchFamily="34" charset="0"/>
              </a:rPr>
              <a:t> </a:t>
            </a:r>
          </a:p>
          <a:p>
            <a:pPr marL="1047750" marR="0" lvl="1" indent="-457200" algn="just" defTabSz="762000" rtl="0" eaLnBrk="1" fontAlgn="auto" latinLnBrk="0" hangingPunct="1">
              <a:lnSpc>
                <a:spcPct val="100000"/>
              </a:lnSpc>
              <a:spcBef>
                <a:spcPct val="50000"/>
              </a:spcBef>
              <a:spcAft>
                <a:spcPts val="0"/>
              </a:spcAft>
              <a:buClr>
                <a:schemeClr val="accent1"/>
              </a:buClr>
              <a:buSzTx/>
              <a:buFont typeface="Wingdings 2"/>
              <a:buChar char=""/>
              <a:tabLst/>
              <a:defRPr/>
            </a:pPr>
            <a:r>
              <a:rPr kumimoji="0" lang="it-IT" sz="2600" b="0" i="0" u="none" strike="noStrike" kern="1200" cap="none" spc="0" normalizeH="0" baseline="0" noProof="0" dirty="0" smtClean="0">
                <a:ln>
                  <a:noFill/>
                </a:ln>
                <a:solidFill>
                  <a:schemeClr val="tx1"/>
                </a:solidFill>
                <a:effectLst/>
                <a:uLnTx/>
                <a:uFillTx/>
                <a:ea typeface="ＭＳ Ｐゴシック" pitchFamily="34" charset="-128"/>
                <a:cs typeface="Arial" pitchFamily="34" charset="0"/>
              </a:rPr>
              <a:t>effettuata valutando la </a:t>
            </a:r>
            <a:r>
              <a:rPr kumimoji="0" lang="it-IT" sz="2600" b="1" i="0" u="none" strike="noStrike" kern="1200" cap="none" spc="0" normalizeH="0" baseline="0" noProof="0" dirty="0" smtClean="0">
                <a:ln>
                  <a:noFill/>
                </a:ln>
                <a:solidFill>
                  <a:schemeClr val="tx1"/>
                </a:solidFill>
                <a:effectLst/>
                <a:uLnTx/>
                <a:uFillTx/>
                <a:ea typeface="ＭＳ Ｐゴシック" pitchFamily="34" charset="-128"/>
                <a:cs typeface="Arial" pitchFamily="34" charset="0"/>
              </a:rPr>
              <a:t>forza</a:t>
            </a:r>
            <a:r>
              <a:rPr kumimoji="0" lang="it-IT" sz="2600" b="0" i="0" u="none" strike="noStrike" kern="1200" cap="none" spc="0" normalizeH="0" baseline="0" noProof="0" dirty="0" smtClean="0">
                <a:ln>
                  <a:noFill/>
                </a:ln>
                <a:solidFill>
                  <a:schemeClr val="tx1"/>
                </a:solidFill>
                <a:effectLst/>
                <a:uLnTx/>
                <a:uFillTx/>
                <a:ea typeface="ＭＳ Ｐゴシック" pitchFamily="34" charset="-128"/>
                <a:cs typeface="Arial" pitchFamily="34" charset="0"/>
              </a:rPr>
              <a:t> di ciascuno </a:t>
            </a:r>
          </a:p>
          <a:p>
            <a:pPr marL="1047750" marR="0" lvl="1" indent="-457200" algn="just" defTabSz="762000" rtl="0" eaLnBrk="1" fontAlgn="auto" latinLnBrk="0" hangingPunct="1">
              <a:lnSpc>
                <a:spcPct val="100000"/>
              </a:lnSpc>
              <a:spcBef>
                <a:spcPct val="50000"/>
              </a:spcBef>
              <a:spcAft>
                <a:spcPts val="0"/>
              </a:spcAft>
              <a:buClr>
                <a:schemeClr val="accent1"/>
              </a:buClr>
              <a:buSzTx/>
              <a:buFont typeface="Wingdings 2"/>
              <a:buChar char=""/>
              <a:tabLst/>
              <a:defRPr/>
            </a:pPr>
            <a:r>
              <a:rPr kumimoji="0" lang="it-IT" sz="2600" b="0" i="0" u="none" strike="noStrike" kern="1200" cap="none" spc="0" normalizeH="0" baseline="0" noProof="0" dirty="0" smtClean="0">
                <a:ln>
                  <a:noFill/>
                </a:ln>
                <a:solidFill>
                  <a:schemeClr val="tx1"/>
                </a:solidFill>
                <a:effectLst/>
                <a:uLnTx/>
                <a:uFillTx/>
                <a:ea typeface="ＭＳ Ｐゴシック" pitchFamily="34" charset="-128"/>
                <a:cs typeface="Arial" pitchFamily="34" charset="0"/>
              </a:rPr>
              <a:t>a partire da caratteristiche personali (es. statura, muscolatura, espressione facciale)</a:t>
            </a:r>
          </a:p>
        </p:txBody>
      </p:sp>
    </p:spTree>
  </p:cSld>
  <p:clrMapOvr>
    <a:masterClrMapping/>
  </p:clrMapOvr>
  <p:transition>
    <p:dissolv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egnaposto numero diapositiva 3"/>
          <p:cNvSpPr>
            <a:spLocks noGrp="1"/>
          </p:cNvSpPr>
          <p:nvPr>
            <p:ph type="sldNum" sz="quarter" idx="12"/>
          </p:nvPr>
        </p:nvSpPr>
        <p:spPr/>
        <p:txBody>
          <a:bodyPr/>
          <a:lstStyle/>
          <a:p>
            <a:fld id="{2FA34CCA-79F4-4BB0-AC39-18FE55B30B18}" type="slidenum">
              <a:rPr lang="it-IT" smtClean="0"/>
              <a:t>8</a:t>
            </a:fld>
            <a:endParaRPr lang="it-IT"/>
          </a:p>
        </p:txBody>
      </p:sp>
      <p:sp>
        <p:nvSpPr>
          <p:cNvPr id="5" name="Rectangle 2"/>
          <p:cNvSpPr txBox="1">
            <a:spLocks noChangeArrowheads="1"/>
          </p:cNvSpPr>
          <p:nvPr/>
        </p:nvSpPr>
        <p:spPr>
          <a:xfrm>
            <a:off x="304800" y="764704"/>
            <a:ext cx="8515672" cy="6093296"/>
          </a:xfrm>
          <a:prstGeom prst="rect">
            <a:avLst/>
          </a:prstGeom>
        </p:spPr>
        <p:txBody>
          <a:bodyPr vert="horz">
            <a:normAutofit fontScale="40000" lnSpcReduction="20000"/>
          </a:bodyPr>
          <a:lstStyle/>
          <a:p>
            <a:pPr marL="292100" marR="0" lvl="0" indent="-292100" algn="ctr" defTabSz="762000" rtl="0" eaLnBrk="1" fontAlgn="auto" latinLnBrk="0" hangingPunct="1">
              <a:lnSpc>
                <a:spcPct val="100000"/>
              </a:lnSpc>
              <a:spcBef>
                <a:spcPct val="20000"/>
              </a:spcBef>
              <a:spcAft>
                <a:spcPts val="0"/>
              </a:spcAft>
              <a:buClr>
                <a:schemeClr val="accent3"/>
              </a:buClr>
              <a:buSzPct val="95000"/>
              <a:buFont typeface="Wingdings" pitchFamily="2" charset="2"/>
              <a:buNone/>
              <a:tabLst/>
              <a:defRPr/>
            </a:pPr>
            <a:r>
              <a:rPr kumimoji="0" lang="it-IT" sz="9000" b="1" i="0" u="sng" strike="noStrike" kern="1200" cap="none" spc="0" normalizeH="0" baseline="0" noProof="0" dirty="0" smtClean="0">
                <a:ln>
                  <a:noFill/>
                </a:ln>
                <a:solidFill>
                  <a:schemeClr val="hlink"/>
                </a:solidFill>
                <a:effectLst/>
                <a:uLnTx/>
                <a:uFillTx/>
                <a:latin typeface="+mn-lt"/>
                <a:ea typeface="ＭＳ Ｐゴシック" pitchFamily="34" charset="-128"/>
                <a:cs typeface="Arial" pitchFamily="34" charset="0"/>
              </a:rPr>
              <a:t>Il ruolo</a:t>
            </a:r>
            <a:endParaRPr kumimoji="0" lang="it-IT" sz="9000" b="1" i="0" u="none" strike="noStrike" kern="1200" cap="none" spc="0" normalizeH="0" baseline="0" noProof="0" dirty="0" smtClean="0">
              <a:ln>
                <a:noFill/>
              </a:ln>
              <a:solidFill>
                <a:schemeClr val="tx1"/>
              </a:solidFill>
              <a:effectLst/>
              <a:uLnTx/>
              <a:uFillTx/>
              <a:latin typeface="+mn-lt"/>
              <a:ea typeface="ＭＳ Ｐゴシック" pitchFamily="34" charset="-128"/>
              <a:cs typeface="Times New Roman" pitchFamily="18" charset="0"/>
            </a:endParaRPr>
          </a:p>
          <a:p>
            <a:pPr marL="292100" marR="0" lvl="0" indent="-292100" algn="just" defTabSz="762000" rtl="0" eaLnBrk="1" fontAlgn="auto" latinLnBrk="0" hangingPunct="1">
              <a:lnSpc>
                <a:spcPct val="100000"/>
              </a:lnSpc>
              <a:spcBef>
                <a:spcPct val="20000"/>
              </a:spcBef>
              <a:spcAft>
                <a:spcPts val="0"/>
              </a:spcAft>
              <a:buClr>
                <a:schemeClr val="accent3"/>
              </a:buClr>
              <a:buSzPct val="95000"/>
              <a:buFont typeface="Wingdings" pitchFamily="2" charset="2"/>
              <a:buNone/>
              <a:tabLst/>
              <a:defRPr/>
            </a:pPr>
            <a:r>
              <a:rPr kumimoji="0" lang="it-IT" sz="2200" b="0" i="1" u="none" strike="noStrike" kern="1200" cap="none" spc="0" normalizeH="0" baseline="0" noProof="0" dirty="0" smtClean="0">
                <a:ln>
                  <a:noFill/>
                </a:ln>
                <a:solidFill>
                  <a:schemeClr val="tx1"/>
                </a:solidFill>
                <a:effectLst/>
                <a:uLnTx/>
                <a:uFillTx/>
                <a:latin typeface="+mn-lt"/>
                <a:ea typeface="ＭＳ Ｐゴシック" pitchFamily="34" charset="-128"/>
                <a:cs typeface="Times New Roman" pitchFamily="18" charset="0"/>
              </a:rPr>
              <a:t>	</a:t>
            </a:r>
            <a:r>
              <a:rPr kumimoji="0" lang="it-IT" sz="6000" b="0" i="1" u="none" strike="noStrike" kern="1200" cap="none" spc="0" normalizeH="0" baseline="0" noProof="0" dirty="0" smtClean="0">
                <a:ln>
                  <a:noFill/>
                </a:ln>
                <a:solidFill>
                  <a:schemeClr val="hlink"/>
                </a:solidFill>
                <a:effectLst/>
                <a:uLnTx/>
                <a:uFillTx/>
                <a:latin typeface="+mn-lt"/>
                <a:ea typeface="ＭＳ Ｐゴシック" pitchFamily="34" charset="-128"/>
                <a:cs typeface="Times New Roman" pitchFamily="18" charset="0"/>
              </a:rPr>
              <a:t>Definizione</a:t>
            </a:r>
            <a:endParaRPr kumimoji="0" lang="it-IT" sz="6000" b="0" i="0" u="none" strike="noStrike" kern="1200" cap="none" spc="0" normalizeH="0" baseline="0" noProof="0" dirty="0" smtClean="0">
              <a:ln>
                <a:noFill/>
              </a:ln>
              <a:solidFill>
                <a:schemeClr val="tx1"/>
              </a:solidFill>
              <a:effectLst/>
              <a:uLnTx/>
              <a:uFillTx/>
              <a:latin typeface="+mn-lt"/>
              <a:ea typeface="ＭＳ Ｐゴシック" pitchFamily="34" charset="-128"/>
              <a:cs typeface="Times New Roman" pitchFamily="18" charset="0"/>
            </a:endParaRPr>
          </a:p>
          <a:p>
            <a:pPr marL="768350" marR="0" lvl="1" indent="-246888" algn="just" defTabSz="762000" rtl="0" eaLnBrk="1" fontAlgn="auto" latinLnBrk="0" hangingPunct="1">
              <a:lnSpc>
                <a:spcPct val="100000"/>
              </a:lnSpc>
              <a:spcBef>
                <a:spcPct val="20000"/>
              </a:spcBef>
              <a:spcAft>
                <a:spcPts val="0"/>
              </a:spcAft>
              <a:buClr>
                <a:schemeClr val="accent1"/>
              </a:buClr>
              <a:buSzPct val="85000"/>
              <a:buFont typeface="Wingdings 2"/>
              <a:buChar char=""/>
              <a:tabLst/>
              <a:defRPr/>
            </a:pPr>
            <a:r>
              <a:rPr kumimoji="0" lang="it-IT" sz="6000" b="0" i="0" u="none" strike="noStrike" kern="1200" cap="none" spc="0" normalizeH="0" baseline="0" noProof="0" dirty="0" smtClean="0">
                <a:ln>
                  <a:noFill/>
                </a:ln>
                <a:solidFill>
                  <a:schemeClr val="tx1"/>
                </a:solidFill>
                <a:effectLst/>
                <a:uLnTx/>
                <a:uFillTx/>
                <a:latin typeface="+mn-lt"/>
                <a:ea typeface="ＭＳ Ｐゴシック" pitchFamily="34" charset="-128"/>
                <a:cs typeface="Times New Roman" pitchFamily="18" charset="0"/>
              </a:rPr>
              <a:t>Insieme di </a:t>
            </a:r>
            <a:r>
              <a:rPr kumimoji="0" lang="it-IT" sz="6000" b="0" i="0" u="none" strike="noStrike" kern="1200" cap="none" spc="0" normalizeH="0" baseline="0" noProof="0" dirty="0" smtClean="0">
                <a:ln>
                  <a:noFill/>
                </a:ln>
                <a:solidFill>
                  <a:schemeClr val="hlink"/>
                </a:solidFill>
                <a:effectLst/>
                <a:uLnTx/>
                <a:uFillTx/>
                <a:latin typeface="+mn-lt"/>
                <a:ea typeface="ＭＳ Ｐゴシック" pitchFamily="34" charset="-128"/>
                <a:cs typeface="Times New Roman" pitchFamily="18" charset="0"/>
              </a:rPr>
              <a:t>aspettative condivise</a:t>
            </a:r>
            <a:r>
              <a:rPr kumimoji="0" lang="it-IT" sz="6000" b="0" i="0" u="none" strike="noStrike" kern="1200" cap="none" spc="0" normalizeH="0" baseline="0" noProof="0" dirty="0" smtClean="0">
                <a:ln>
                  <a:noFill/>
                </a:ln>
                <a:solidFill>
                  <a:schemeClr val="tx1"/>
                </a:solidFill>
                <a:effectLst/>
                <a:uLnTx/>
                <a:uFillTx/>
                <a:latin typeface="+mn-lt"/>
                <a:ea typeface="ＭＳ Ｐゴシック" pitchFamily="34" charset="-128"/>
                <a:cs typeface="Times New Roman" pitchFamily="18" charset="0"/>
              </a:rPr>
              <a:t> rispetto al modo in cui dovrebbe comportarsi un individuo che occupa una certa posizione nel gruppo</a:t>
            </a:r>
          </a:p>
          <a:p>
            <a:pPr marL="292100" marR="0" lvl="0" indent="-292100" algn="just" defTabSz="762000" rtl="0" eaLnBrk="1" fontAlgn="auto" latinLnBrk="0" hangingPunct="1">
              <a:lnSpc>
                <a:spcPct val="100000"/>
              </a:lnSpc>
              <a:spcBef>
                <a:spcPct val="20000"/>
              </a:spcBef>
              <a:spcAft>
                <a:spcPts val="0"/>
              </a:spcAft>
              <a:buClr>
                <a:schemeClr val="accent3"/>
              </a:buClr>
              <a:buSzPct val="95000"/>
              <a:buFont typeface="Wingdings" pitchFamily="2" charset="2"/>
              <a:buNone/>
              <a:tabLst/>
              <a:defRPr/>
            </a:pPr>
            <a:r>
              <a:rPr kumimoji="0" lang="it-IT" sz="6000" b="0" i="0" u="none" strike="noStrike" kern="1200" cap="none" spc="0" normalizeH="0" baseline="0" noProof="0" dirty="0" smtClean="0">
                <a:ln>
                  <a:noFill/>
                </a:ln>
                <a:solidFill>
                  <a:schemeClr val="tx1"/>
                </a:solidFill>
                <a:effectLst/>
                <a:uLnTx/>
                <a:uFillTx/>
                <a:latin typeface="+mn-lt"/>
                <a:ea typeface="ＭＳ Ｐゴシック" pitchFamily="34" charset="-128"/>
                <a:cs typeface="Times New Roman" pitchFamily="18" charset="0"/>
              </a:rPr>
              <a:t>	</a:t>
            </a:r>
            <a:r>
              <a:rPr kumimoji="0" lang="it-IT" sz="6000" b="0" i="1" u="none" strike="noStrike" kern="1200" cap="none" spc="0" normalizeH="0" baseline="0" noProof="0" dirty="0" smtClean="0">
                <a:ln>
                  <a:noFill/>
                </a:ln>
                <a:solidFill>
                  <a:schemeClr val="hlink"/>
                </a:solidFill>
                <a:effectLst/>
                <a:uLnTx/>
                <a:uFillTx/>
                <a:latin typeface="+mn-lt"/>
                <a:ea typeface="ＭＳ Ｐゴシック" pitchFamily="34" charset="-128"/>
                <a:cs typeface="Times New Roman" pitchFamily="18" charset="0"/>
              </a:rPr>
              <a:t>A che cosa serve una divisione in ruoli?</a:t>
            </a:r>
            <a:endParaRPr kumimoji="0" lang="it-IT" sz="6000" b="0" i="0" u="none" strike="noStrike" kern="1200" cap="none" spc="0" normalizeH="0" baseline="0" noProof="0" dirty="0" smtClean="0">
              <a:ln>
                <a:noFill/>
              </a:ln>
              <a:solidFill>
                <a:schemeClr val="tx1"/>
              </a:solidFill>
              <a:effectLst/>
              <a:uLnTx/>
              <a:uFillTx/>
              <a:latin typeface="+mn-lt"/>
              <a:ea typeface="ＭＳ Ｐゴシック" pitchFamily="34" charset="-128"/>
              <a:cs typeface="Times New Roman" pitchFamily="18" charset="0"/>
            </a:endParaRPr>
          </a:p>
          <a:p>
            <a:pPr marL="292100" marR="0" lvl="0" indent="-292100" algn="just" defTabSz="762000" rtl="0" eaLnBrk="1" fontAlgn="auto" latinLnBrk="0" hangingPunct="1">
              <a:lnSpc>
                <a:spcPct val="100000"/>
              </a:lnSpc>
              <a:spcBef>
                <a:spcPct val="50000"/>
              </a:spcBef>
              <a:spcAft>
                <a:spcPts val="0"/>
              </a:spcAft>
              <a:buClr>
                <a:schemeClr val="accent3"/>
              </a:buClr>
              <a:buSzTx/>
              <a:buFontTx/>
              <a:buChar char="•"/>
              <a:tabLst/>
              <a:defRPr/>
            </a:pPr>
            <a:r>
              <a:rPr kumimoji="0" lang="it-IT" sz="6000" b="0" i="0" u="none" strike="noStrike" kern="1200" cap="none" spc="0" normalizeH="0" baseline="0" noProof="0" dirty="0" smtClean="0">
                <a:ln>
                  <a:noFill/>
                </a:ln>
                <a:solidFill>
                  <a:schemeClr val="tx1"/>
                </a:solidFill>
                <a:effectLst/>
                <a:uLnTx/>
                <a:uFillTx/>
                <a:latin typeface="+mn-lt"/>
                <a:ea typeface="ＭＳ Ｐゴシック" pitchFamily="34" charset="-128"/>
                <a:cs typeface="Times New Roman" pitchFamily="18" charset="0"/>
              </a:rPr>
              <a:t>Permette </a:t>
            </a:r>
            <a:r>
              <a:rPr kumimoji="0" lang="it-IT" sz="6000" b="0" i="0" u="none" strike="noStrike" kern="1200" cap="none" spc="0" normalizeH="0" baseline="0" noProof="0" dirty="0" smtClean="0">
                <a:ln>
                  <a:noFill/>
                </a:ln>
                <a:solidFill>
                  <a:schemeClr val="hlink"/>
                </a:solidFill>
                <a:effectLst/>
                <a:uLnTx/>
                <a:uFillTx/>
                <a:latin typeface="+mn-lt"/>
                <a:ea typeface="ＭＳ Ｐゴシック" pitchFamily="34" charset="-128"/>
                <a:cs typeface="Times New Roman" pitchFamily="18" charset="0"/>
              </a:rPr>
              <a:t>una vita di gruppo prevedibile e ordinata</a:t>
            </a:r>
            <a:r>
              <a:rPr kumimoji="0" lang="it-IT" sz="6000" b="0" i="0" u="none" strike="noStrike" kern="1200" cap="none" spc="0" normalizeH="0" baseline="0" noProof="0" dirty="0" smtClean="0">
                <a:ln>
                  <a:noFill/>
                </a:ln>
                <a:solidFill>
                  <a:schemeClr val="tx1"/>
                </a:solidFill>
                <a:effectLst/>
                <a:uLnTx/>
                <a:uFillTx/>
                <a:latin typeface="+mn-lt"/>
                <a:ea typeface="ＭＳ Ｐゴシック" pitchFamily="34" charset="-128"/>
                <a:cs typeface="Times New Roman" pitchFamily="18" charset="0"/>
              </a:rPr>
              <a:t>; è funzionale al </a:t>
            </a:r>
            <a:r>
              <a:rPr kumimoji="0" lang="it-IT" sz="6000" b="0" i="0" u="none" strike="noStrike" kern="1200" cap="none" spc="0" normalizeH="0" baseline="0" noProof="0" dirty="0" smtClean="0">
                <a:ln>
                  <a:noFill/>
                </a:ln>
                <a:solidFill>
                  <a:schemeClr val="hlink"/>
                </a:solidFill>
                <a:effectLst/>
                <a:uLnTx/>
                <a:uFillTx/>
                <a:latin typeface="+mn-lt"/>
                <a:ea typeface="ＭＳ Ｐゴシック" pitchFamily="34" charset="-128"/>
                <a:cs typeface="Times New Roman" pitchFamily="18" charset="0"/>
              </a:rPr>
              <a:t>conseguimento degli scopi</a:t>
            </a:r>
            <a:r>
              <a:rPr kumimoji="0" lang="it-IT" sz="6000" b="0" i="0" u="none" strike="noStrike" kern="1200" cap="none" spc="0" normalizeH="0" baseline="0" noProof="0" dirty="0" smtClean="0">
                <a:ln>
                  <a:noFill/>
                </a:ln>
                <a:solidFill>
                  <a:schemeClr val="tx1"/>
                </a:solidFill>
                <a:effectLst/>
                <a:uLnTx/>
                <a:uFillTx/>
                <a:latin typeface="+mn-lt"/>
                <a:ea typeface="ＭＳ Ｐゴシック" pitchFamily="34" charset="-128"/>
                <a:cs typeface="Times New Roman" pitchFamily="18" charset="0"/>
              </a:rPr>
              <a:t> di gruppo (</a:t>
            </a:r>
            <a:r>
              <a:rPr kumimoji="0" lang="it-IT" sz="6000" b="0" i="0" u="none" strike="noStrike" kern="1200" cap="none" spc="0" normalizeH="0" baseline="0" noProof="0" dirty="0" err="1" smtClean="0">
                <a:ln>
                  <a:noFill/>
                </a:ln>
                <a:solidFill>
                  <a:schemeClr val="tx1"/>
                </a:solidFill>
                <a:effectLst/>
                <a:uLnTx/>
                <a:uFillTx/>
                <a:latin typeface="+mn-lt"/>
                <a:ea typeface="ＭＳ Ｐゴシック" pitchFamily="34" charset="-128"/>
                <a:cs typeface="Times New Roman" pitchFamily="18" charset="0"/>
              </a:rPr>
              <a:t>Brown</a:t>
            </a:r>
            <a:r>
              <a:rPr kumimoji="0" lang="it-IT" sz="6000" b="0" i="0" u="none" strike="noStrike" kern="1200" cap="none" spc="0" normalizeH="0" baseline="0" noProof="0" dirty="0" smtClean="0">
                <a:ln>
                  <a:noFill/>
                </a:ln>
                <a:solidFill>
                  <a:schemeClr val="tx1"/>
                </a:solidFill>
                <a:effectLst/>
                <a:uLnTx/>
                <a:uFillTx/>
                <a:latin typeface="+mn-lt"/>
                <a:ea typeface="ＭＳ Ｐゴシック" pitchFamily="34" charset="-128"/>
                <a:cs typeface="Times New Roman" pitchFamily="18" charset="0"/>
              </a:rPr>
              <a:t>, 1988)</a:t>
            </a:r>
          </a:p>
          <a:p>
            <a:pPr marL="292100" marR="0" lvl="0" indent="-292100" algn="just" defTabSz="762000" rtl="0" eaLnBrk="1" fontAlgn="auto" latinLnBrk="0" hangingPunct="1">
              <a:lnSpc>
                <a:spcPct val="100000"/>
              </a:lnSpc>
              <a:spcBef>
                <a:spcPct val="50000"/>
              </a:spcBef>
              <a:spcAft>
                <a:spcPts val="0"/>
              </a:spcAft>
              <a:buClr>
                <a:schemeClr val="accent3"/>
              </a:buClr>
              <a:buSzTx/>
              <a:buFontTx/>
              <a:buChar char="•"/>
              <a:tabLst/>
              <a:defRPr/>
            </a:pPr>
            <a:r>
              <a:rPr kumimoji="0" lang="it-IT" sz="6000" b="0" i="0" u="none" strike="noStrike" kern="1200" cap="none" spc="0" normalizeH="0" baseline="0" noProof="0" dirty="0" err="1" smtClean="0">
                <a:ln>
                  <a:noFill/>
                </a:ln>
                <a:solidFill>
                  <a:schemeClr val="tx1"/>
                </a:solidFill>
                <a:effectLst/>
                <a:uLnTx/>
                <a:uFillTx/>
                <a:latin typeface="+mn-lt"/>
                <a:ea typeface="ＭＳ Ｐゴシック" pitchFamily="34" charset="-128"/>
                <a:cs typeface="Times New Roman" pitchFamily="18" charset="0"/>
              </a:rPr>
              <a:t>Levine</a:t>
            </a:r>
            <a:r>
              <a:rPr kumimoji="0" lang="it-IT" sz="6000" b="0" i="0" u="none" strike="noStrike" kern="1200" cap="none" spc="0" normalizeH="0" baseline="0" noProof="0" dirty="0" smtClean="0">
                <a:ln>
                  <a:noFill/>
                </a:ln>
                <a:solidFill>
                  <a:schemeClr val="tx1"/>
                </a:solidFill>
                <a:effectLst/>
                <a:uLnTx/>
                <a:uFillTx/>
                <a:latin typeface="+mn-lt"/>
                <a:ea typeface="ＭＳ Ｐゴシック" pitchFamily="34" charset="-128"/>
                <a:cs typeface="Times New Roman" pitchFamily="18" charset="0"/>
              </a:rPr>
              <a:t> e </a:t>
            </a:r>
            <a:r>
              <a:rPr kumimoji="0" lang="it-IT" sz="6000" b="0" i="0" u="none" strike="noStrike" kern="1200" cap="none" spc="0" normalizeH="0" baseline="0" noProof="0" dirty="0" err="1" smtClean="0">
                <a:ln>
                  <a:noFill/>
                </a:ln>
                <a:solidFill>
                  <a:schemeClr val="tx1"/>
                </a:solidFill>
                <a:effectLst/>
                <a:uLnTx/>
                <a:uFillTx/>
                <a:latin typeface="+mn-lt"/>
                <a:ea typeface="ＭＳ Ｐゴシック" pitchFamily="34" charset="-128"/>
                <a:cs typeface="Times New Roman" pitchFamily="18" charset="0"/>
              </a:rPr>
              <a:t>Moreland</a:t>
            </a:r>
            <a:r>
              <a:rPr kumimoji="0" lang="it-IT" sz="6000" b="0" i="0" u="none" strike="noStrike" kern="1200" cap="none" spc="0" normalizeH="0" baseline="0" noProof="0" dirty="0" smtClean="0">
                <a:ln>
                  <a:noFill/>
                </a:ln>
                <a:solidFill>
                  <a:schemeClr val="tx1"/>
                </a:solidFill>
                <a:effectLst/>
                <a:uLnTx/>
                <a:uFillTx/>
                <a:latin typeface="+mn-lt"/>
                <a:ea typeface="ＭＳ Ｐゴシック" pitchFamily="34" charset="-128"/>
                <a:cs typeface="Times New Roman" pitchFamily="18" charset="0"/>
              </a:rPr>
              <a:t> (1990): in quasi tutti i gruppi vi sono tre ruoli a cui sono associate </a:t>
            </a:r>
            <a:r>
              <a:rPr kumimoji="0" lang="it-IT" sz="6000" b="1" i="0" u="none" strike="noStrike" kern="1200" cap="none" spc="0" normalizeH="0" baseline="0" noProof="0" dirty="0" smtClean="0">
                <a:ln>
                  <a:noFill/>
                </a:ln>
                <a:solidFill>
                  <a:schemeClr val="tx1"/>
                </a:solidFill>
                <a:effectLst/>
                <a:uLnTx/>
                <a:uFillTx/>
                <a:latin typeface="+mn-lt"/>
                <a:ea typeface="ＭＳ Ｐゴシック" pitchFamily="34" charset="-128"/>
                <a:cs typeface="Times New Roman" pitchFamily="18" charset="0"/>
              </a:rPr>
              <a:t>caratteristiche stereotipiche </a:t>
            </a:r>
            <a:r>
              <a:rPr kumimoji="0" lang="it-IT" sz="6000" b="0" i="0" u="none" strike="noStrike" kern="1200" cap="none" spc="0" normalizeH="0" baseline="0" noProof="0" dirty="0" smtClean="0">
                <a:ln>
                  <a:noFill/>
                </a:ln>
                <a:solidFill>
                  <a:schemeClr val="tx1"/>
                </a:solidFill>
                <a:effectLst/>
                <a:uLnTx/>
                <a:uFillTx/>
                <a:latin typeface="+mn-lt"/>
                <a:ea typeface="ＭＳ Ｐゴシック" pitchFamily="34" charset="-128"/>
                <a:cs typeface="Times New Roman" pitchFamily="18" charset="0"/>
              </a:rPr>
              <a:t>e </a:t>
            </a:r>
            <a:r>
              <a:rPr kumimoji="0" lang="it-IT" sz="6000" b="1" i="0" u="none" strike="noStrike" kern="1200" cap="none" spc="0" normalizeH="0" baseline="0" noProof="0" dirty="0" smtClean="0">
                <a:ln>
                  <a:noFill/>
                </a:ln>
                <a:solidFill>
                  <a:schemeClr val="tx1"/>
                </a:solidFill>
                <a:effectLst/>
                <a:uLnTx/>
                <a:uFillTx/>
                <a:latin typeface="+mn-lt"/>
                <a:ea typeface="ＭＳ Ｐゴシック" pitchFamily="34" charset="-128"/>
                <a:cs typeface="Times New Roman" pitchFamily="18" charset="0"/>
              </a:rPr>
              <a:t>attese</a:t>
            </a:r>
            <a:r>
              <a:rPr kumimoji="0" lang="it-IT" sz="6000" b="0" i="0" u="none" strike="noStrike" kern="1200" cap="none" spc="0" normalizeH="0" baseline="0" noProof="0" dirty="0" smtClean="0">
                <a:ln>
                  <a:noFill/>
                </a:ln>
                <a:solidFill>
                  <a:schemeClr val="tx1"/>
                </a:solidFill>
                <a:effectLst/>
                <a:uLnTx/>
                <a:uFillTx/>
                <a:latin typeface="+mn-lt"/>
                <a:ea typeface="ＭＳ Ｐゴシック" pitchFamily="34" charset="-128"/>
                <a:cs typeface="Times New Roman" pitchFamily="18" charset="0"/>
              </a:rPr>
              <a:t>:</a:t>
            </a:r>
          </a:p>
          <a:p>
            <a:pPr marL="768350" marR="0" lvl="1" indent="-246888" algn="just" defTabSz="762000" rtl="0" eaLnBrk="1" fontAlgn="auto" latinLnBrk="0" hangingPunct="1">
              <a:lnSpc>
                <a:spcPct val="100000"/>
              </a:lnSpc>
              <a:spcBef>
                <a:spcPct val="50000"/>
              </a:spcBef>
              <a:spcAft>
                <a:spcPts val="0"/>
              </a:spcAft>
              <a:buClr>
                <a:schemeClr val="accent1"/>
              </a:buClr>
              <a:buSzTx/>
              <a:buFont typeface="Wingdings 2"/>
              <a:buChar char=""/>
              <a:tabLst/>
              <a:defRPr/>
            </a:pPr>
            <a:r>
              <a:rPr kumimoji="0" lang="it-IT" sz="6000" b="0" i="0" u="none" strike="noStrike" kern="1200" cap="none" spc="0" normalizeH="0" baseline="0" noProof="0" dirty="0" smtClean="0">
                <a:ln>
                  <a:noFill/>
                </a:ln>
                <a:solidFill>
                  <a:schemeClr val="tx1"/>
                </a:solidFill>
                <a:effectLst/>
                <a:uLnTx/>
                <a:uFillTx/>
                <a:latin typeface="+mn-lt"/>
                <a:ea typeface="ＭＳ Ｐゴシック" pitchFamily="34" charset="-128"/>
                <a:cs typeface="Times New Roman" pitchFamily="18" charset="0"/>
              </a:rPr>
              <a:t> </a:t>
            </a:r>
            <a:r>
              <a:rPr kumimoji="0" lang="it-IT" sz="6000" b="0" i="0" u="none" strike="noStrike" kern="1200" cap="none" spc="0" normalizeH="0" baseline="0" noProof="0" dirty="0" smtClean="0">
                <a:ln>
                  <a:noFill/>
                </a:ln>
                <a:solidFill>
                  <a:schemeClr val="hlink"/>
                </a:solidFill>
                <a:effectLst/>
                <a:uLnTx/>
                <a:uFillTx/>
                <a:latin typeface="+mn-lt"/>
                <a:ea typeface="ＭＳ Ｐゴシック" pitchFamily="34" charset="-128"/>
                <a:cs typeface="Times New Roman" pitchFamily="18" charset="0"/>
              </a:rPr>
              <a:t>leader: </a:t>
            </a:r>
            <a:r>
              <a:rPr kumimoji="0" lang="it-IT" sz="6000" b="0" i="0" u="none" strike="noStrike" kern="1200" cap="none" spc="0" normalizeH="0" baseline="0" noProof="0" dirty="0" smtClean="0">
                <a:ln>
                  <a:noFill/>
                </a:ln>
                <a:solidFill>
                  <a:schemeClr val="tx1"/>
                </a:solidFill>
                <a:effectLst/>
                <a:uLnTx/>
                <a:uFillTx/>
                <a:latin typeface="+mn-lt"/>
                <a:ea typeface="ＭＳ Ｐゴシック" pitchFamily="34" charset="-128"/>
                <a:cs typeface="Times New Roman" pitchFamily="18" charset="0"/>
              </a:rPr>
              <a:t>valutazione su tratti ideali</a:t>
            </a:r>
            <a:endParaRPr kumimoji="0" lang="it-IT" sz="6000" b="0" i="0" u="none" strike="noStrike" kern="1200" cap="none" spc="0" normalizeH="0" baseline="0" noProof="0" dirty="0" smtClean="0">
              <a:ln>
                <a:noFill/>
              </a:ln>
              <a:solidFill>
                <a:schemeClr val="hlink"/>
              </a:solidFill>
              <a:effectLst/>
              <a:uLnTx/>
              <a:uFillTx/>
              <a:latin typeface="+mn-lt"/>
              <a:ea typeface="ＭＳ Ｐゴシック" pitchFamily="34" charset="-128"/>
              <a:cs typeface="Times New Roman" pitchFamily="18" charset="0"/>
            </a:endParaRPr>
          </a:p>
          <a:p>
            <a:pPr marL="768350" marR="0" lvl="1" indent="-246888" algn="just" defTabSz="762000" rtl="0" eaLnBrk="1" fontAlgn="auto" latinLnBrk="0" hangingPunct="1">
              <a:lnSpc>
                <a:spcPct val="100000"/>
              </a:lnSpc>
              <a:spcBef>
                <a:spcPct val="50000"/>
              </a:spcBef>
              <a:spcAft>
                <a:spcPts val="0"/>
              </a:spcAft>
              <a:buClr>
                <a:schemeClr val="accent1"/>
              </a:buClr>
              <a:buSzTx/>
              <a:buFont typeface="Wingdings 2"/>
              <a:buChar char=""/>
              <a:tabLst/>
              <a:defRPr/>
            </a:pPr>
            <a:r>
              <a:rPr kumimoji="0" lang="it-IT" sz="6000" b="0" i="0" u="none" strike="noStrike" kern="1200" cap="none" spc="0" normalizeH="0" baseline="0" noProof="0" dirty="0" smtClean="0">
                <a:ln>
                  <a:noFill/>
                </a:ln>
                <a:solidFill>
                  <a:schemeClr val="hlink"/>
                </a:solidFill>
                <a:effectLst/>
                <a:uLnTx/>
                <a:uFillTx/>
                <a:latin typeface="+mn-lt"/>
                <a:ea typeface="ＭＳ Ｐゴシック" pitchFamily="34" charset="-128"/>
                <a:cs typeface="Times New Roman" pitchFamily="18" charset="0"/>
              </a:rPr>
              <a:t>nuovo arrivato: </a:t>
            </a:r>
            <a:r>
              <a:rPr kumimoji="0" lang="it-IT" sz="6000" b="0" i="0" u="none" strike="noStrike" kern="1200" cap="none" spc="0" normalizeH="0" baseline="0" noProof="0" dirty="0" smtClean="0">
                <a:ln>
                  <a:noFill/>
                </a:ln>
                <a:solidFill>
                  <a:schemeClr val="tx1"/>
                </a:solidFill>
                <a:effectLst/>
                <a:uLnTx/>
                <a:uFillTx/>
                <a:latin typeface="+mn-lt"/>
                <a:ea typeface="ＭＳ Ｐゴシック" pitchFamily="34" charset="-128"/>
                <a:cs typeface="Times New Roman" pitchFamily="18" charset="0"/>
              </a:rPr>
              <a:t>conformismo favorisce accettazione</a:t>
            </a:r>
          </a:p>
          <a:p>
            <a:pPr marL="768350" marR="0" lvl="1" indent="-246888" algn="just" defTabSz="762000" rtl="0" eaLnBrk="1" fontAlgn="auto" latinLnBrk="0" hangingPunct="1">
              <a:lnSpc>
                <a:spcPct val="100000"/>
              </a:lnSpc>
              <a:spcBef>
                <a:spcPct val="50000"/>
              </a:spcBef>
              <a:spcAft>
                <a:spcPts val="0"/>
              </a:spcAft>
              <a:buClr>
                <a:schemeClr val="accent1"/>
              </a:buClr>
              <a:buSzTx/>
              <a:buFont typeface="Wingdings 2"/>
              <a:buChar char=""/>
              <a:tabLst/>
              <a:defRPr/>
            </a:pPr>
            <a:r>
              <a:rPr kumimoji="0" lang="it-IT" sz="6000" b="0" i="0" u="none" strike="noStrike" kern="1200" cap="none" spc="0" normalizeH="0" baseline="0" noProof="0" dirty="0" smtClean="0">
                <a:ln>
                  <a:noFill/>
                </a:ln>
                <a:solidFill>
                  <a:schemeClr val="hlink"/>
                </a:solidFill>
                <a:effectLst/>
                <a:uLnTx/>
                <a:uFillTx/>
                <a:latin typeface="+mn-lt"/>
                <a:ea typeface="ＭＳ Ｐゴシック" pitchFamily="34" charset="-128"/>
                <a:cs typeface="Times New Roman" pitchFamily="18" charset="0"/>
              </a:rPr>
              <a:t>capro espiatorio: </a:t>
            </a:r>
            <a:r>
              <a:rPr kumimoji="0" lang="it-IT" sz="6000" b="0" i="0" u="none" strike="noStrike" kern="1200" cap="none" spc="0" normalizeH="0" baseline="0" noProof="0" dirty="0" smtClean="0">
                <a:ln>
                  <a:noFill/>
                </a:ln>
                <a:solidFill>
                  <a:schemeClr val="tx1"/>
                </a:solidFill>
                <a:effectLst/>
                <a:uLnTx/>
                <a:uFillTx/>
                <a:latin typeface="+mn-lt"/>
                <a:ea typeface="ＭＳ Ｐゴシック" pitchFamily="34" charset="-128"/>
                <a:cs typeface="Times New Roman" pitchFamily="18" charset="0"/>
              </a:rPr>
              <a:t>si proiettano le parti negative del gruppo</a:t>
            </a:r>
            <a:endParaRPr kumimoji="0" lang="it-IT" sz="6000" b="0" i="0" u="none" strike="noStrike" kern="1200" cap="none" spc="0" normalizeH="0" baseline="0" noProof="0" dirty="0" smtClean="0">
              <a:ln>
                <a:noFill/>
              </a:ln>
              <a:solidFill>
                <a:schemeClr val="tx1"/>
              </a:solidFill>
              <a:effectLst/>
              <a:uLnTx/>
              <a:uFillTx/>
              <a:latin typeface="+mn-lt"/>
              <a:ea typeface="ＭＳ Ｐゴシック" pitchFamily="34" charset="-128"/>
              <a:cs typeface="Arial" pitchFamily="34" charset="0"/>
            </a:endParaRPr>
          </a:p>
        </p:txBody>
      </p:sp>
    </p:spTree>
  </p:cSld>
  <p:clrMapOvr>
    <a:masterClrMapping/>
  </p:clrMapOvr>
  <p:transition>
    <p:dissolv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egnaposto numero diapositiva 3"/>
          <p:cNvSpPr>
            <a:spLocks noGrp="1"/>
          </p:cNvSpPr>
          <p:nvPr>
            <p:ph type="sldNum" sz="quarter" idx="12"/>
          </p:nvPr>
        </p:nvSpPr>
        <p:spPr/>
        <p:txBody>
          <a:bodyPr/>
          <a:lstStyle/>
          <a:p>
            <a:fld id="{2FA34CCA-79F4-4BB0-AC39-18FE55B30B18}" type="slidenum">
              <a:rPr lang="it-IT" smtClean="0"/>
              <a:t>9</a:t>
            </a:fld>
            <a:endParaRPr lang="it-IT"/>
          </a:p>
        </p:txBody>
      </p:sp>
      <p:sp>
        <p:nvSpPr>
          <p:cNvPr id="5" name="Rectangle 2"/>
          <p:cNvSpPr txBox="1">
            <a:spLocks noChangeArrowheads="1"/>
          </p:cNvSpPr>
          <p:nvPr/>
        </p:nvSpPr>
        <p:spPr>
          <a:xfrm>
            <a:off x="228600" y="764704"/>
            <a:ext cx="8686800" cy="6093296"/>
          </a:xfrm>
          <a:prstGeom prst="rect">
            <a:avLst/>
          </a:prstGeom>
        </p:spPr>
        <p:txBody>
          <a:bodyPr vert="horz">
            <a:normAutofit/>
          </a:bodyPr>
          <a:lstStyle/>
          <a:p>
            <a:pPr marL="292100" marR="0" lvl="0" indent="-292100" algn="ctr" defTabSz="762000" rtl="0" eaLnBrk="1" fontAlgn="auto" latinLnBrk="0" hangingPunct="1">
              <a:lnSpc>
                <a:spcPct val="90000"/>
              </a:lnSpc>
              <a:spcBef>
                <a:spcPct val="20000"/>
              </a:spcBef>
              <a:spcAft>
                <a:spcPts val="0"/>
              </a:spcAft>
              <a:buClr>
                <a:schemeClr val="accent3"/>
              </a:buClr>
              <a:buSzPct val="95000"/>
              <a:buFont typeface="Wingdings" pitchFamily="2" charset="2"/>
              <a:buNone/>
              <a:tabLst/>
              <a:defRPr/>
            </a:pPr>
            <a:r>
              <a:rPr kumimoji="0" lang="it-IT" sz="3600" b="1" i="0" u="sng" strike="noStrike" kern="1200" cap="none" spc="0" normalizeH="0" baseline="0" noProof="0" dirty="0" smtClean="0">
                <a:ln>
                  <a:noFill/>
                </a:ln>
                <a:solidFill>
                  <a:schemeClr val="hlink"/>
                </a:solidFill>
                <a:effectLst/>
                <a:uLnTx/>
                <a:uFillTx/>
                <a:latin typeface="+mn-lt"/>
                <a:ea typeface="ＭＳ Ｐゴシック" pitchFamily="34" charset="-128"/>
                <a:cs typeface="Arial" pitchFamily="34" charset="0"/>
              </a:rPr>
              <a:t>Le norme di gruppo</a:t>
            </a:r>
            <a:endParaRPr kumimoji="0" lang="it-IT" sz="3600" b="1" i="0" u="none" strike="noStrike" kern="1200" cap="none" spc="0" normalizeH="0" baseline="0" noProof="0" dirty="0" smtClean="0">
              <a:ln>
                <a:noFill/>
              </a:ln>
              <a:solidFill>
                <a:schemeClr val="tx1"/>
              </a:solidFill>
              <a:effectLst/>
              <a:uLnTx/>
              <a:uFillTx/>
              <a:latin typeface="+mn-lt"/>
              <a:ea typeface="ＭＳ Ｐゴシック" pitchFamily="34" charset="-128"/>
              <a:cs typeface="Times New Roman" pitchFamily="18" charset="0"/>
            </a:endParaRPr>
          </a:p>
          <a:p>
            <a:pPr marL="292100" marR="0" lvl="0" indent="-292100" algn="l" defTabSz="762000" rtl="0" eaLnBrk="1" fontAlgn="auto" latinLnBrk="0" hangingPunct="1">
              <a:lnSpc>
                <a:spcPct val="90000"/>
              </a:lnSpc>
              <a:spcBef>
                <a:spcPct val="20000"/>
              </a:spcBef>
              <a:spcAft>
                <a:spcPts val="0"/>
              </a:spcAft>
              <a:buClr>
                <a:srgbClr val="C00000"/>
              </a:buClr>
              <a:buSzPct val="95000"/>
              <a:buFont typeface="Arial" pitchFamily="34" charset="0"/>
              <a:buChar char="•"/>
              <a:tabLst/>
              <a:defRPr/>
            </a:pPr>
            <a:r>
              <a:rPr kumimoji="0" lang="it-IT" sz="2600" b="0" i="0" u="none" strike="noStrike" kern="1200" cap="none" spc="0" normalizeH="0" baseline="0" noProof="0" dirty="0" smtClean="0">
                <a:ln>
                  <a:noFill/>
                </a:ln>
                <a:solidFill>
                  <a:srgbClr val="C00000"/>
                </a:solidFill>
                <a:effectLst/>
                <a:uLnTx/>
                <a:uFillTx/>
                <a:latin typeface="+mn-lt"/>
                <a:ea typeface="ＭＳ Ｐゴシック" pitchFamily="34" charset="-128"/>
                <a:cs typeface="Times New Roman" pitchFamily="18" charset="0"/>
              </a:rPr>
              <a:t>A</a:t>
            </a:r>
            <a:r>
              <a:rPr kumimoji="0" lang="it-IT" sz="2600" b="0" i="0" u="none" strike="noStrike" kern="1200" cap="none" spc="0" normalizeH="0" baseline="0" noProof="0" dirty="0" smtClean="0">
                <a:ln>
                  <a:noFill/>
                </a:ln>
                <a:solidFill>
                  <a:schemeClr val="hlink"/>
                </a:solidFill>
                <a:effectLst/>
                <a:uLnTx/>
                <a:uFillTx/>
                <a:latin typeface="+mn-lt"/>
                <a:ea typeface="ＭＳ Ｐゴシック" pitchFamily="34" charset="-128"/>
                <a:cs typeface="Times New Roman" pitchFamily="18" charset="0"/>
              </a:rPr>
              <a:t>spettative condivise</a:t>
            </a:r>
            <a:r>
              <a:rPr kumimoji="0" lang="it-IT" sz="2600" b="0" i="0" u="none" strike="noStrike" kern="1200" cap="none" spc="0" normalizeH="0" baseline="0" noProof="0" dirty="0" smtClean="0">
                <a:ln>
                  <a:noFill/>
                </a:ln>
                <a:solidFill>
                  <a:schemeClr val="tx1"/>
                </a:solidFill>
                <a:effectLst/>
                <a:uLnTx/>
                <a:uFillTx/>
                <a:latin typeface="+mn-lt"/>
                <a:ea typeface="ＭＳ Ｐゴシック" pitchFamily="34" charset="-128"/>
                <a:cs typeface="Times New Roman" pitchFamily="18" charset="0"/>
              </a:rPr>
              <a:t> su un set di </a:t>
            </a:r>
            <a:r>
              <a:rPr kumimoji="0" lang="it-IT" sz="2600" b="1" i="0" u="none" strike="noStrike" kern="1200" cap="none" spc="0" normalizeH="0" baseline="0" noProof="0" dirty="0" smtClean="0">
                <a:ln>
                  <a:noFill/>
                </a:ln>
                <a:solidFill>
                  <a:schemeClr val="tx1"/>
                </a:solidFill>
                <a:effectLst/>
                <a:uLnTx/>
                <a:uFillTx/>
                <a:latin typeface="+mn-lt"/>
                <a:ea typeface="ＭＳ Ｐゴシック" pitchFamily="34" charset="-128"/>
                <a:cs typeface="Times New Roman" pitchFamily="18" charset="0"/>
              </a:rPr>
              <a:t>comportamenti</a:t>
            </a:r>
            <a:r>
              <a:rPr kumimoji="0" lang="it-IT" sz="2600" b="0" i="0" u="none" strike="noStrike" kern="1200" cap="none" spc="0" normalizeH="0" baseline="0" noProof="0" dirty="0" smtClean="0">
                <a:ln>
                  <a:noFill/>
                </a:ln>
                <a:solidFill>
                  <a:schemeClr val="tx1"/>
                </a:solidFill>
                <a:effectLst/>
                <a:uLnTx/>
                <a:uFillTx/>
                <a:latin typeface="+mn-lt"/>
                <a:ea typeface="ＭＳ Ｐゴシック" pitchFamily="34" charset="-128"/>
                <a:cs typeface="Times New Roman" pitchFamily="18" charset="0"/>
              </a:rPr>
              <a:t> e </a:t>
            </a:r>
            <a:r>
              <a:rPr kumimoji="0" lang="it-IT" sz="2600" b="1" i="0" u="none" strike="noStrike" kern="1200" cap="none" spc="0" normalizeH="0" baseline="0" noProof="0" dirty="0" smtClean="0">
                <a:ln>
                  <a:noFill/>
                </a:ln>
                <a:solidFill>
                  <a:schemeClr val="tx1"/>
                </a:solidFill>
                <a:effectLst/>
                <a:uLnTx/>
                <a:uFillTx/>
                <a:latin typeface="+mn-lt"/>
                <a:ea typeface="ＭＳ Ｐゴシック" pitchFamily="34" charset="-128"/>
                <a:cs typeface="Times New Roman" pitchFamily="18" charset="0"/>
              </a:rPr>
              <a:t>opinioni</a:t>
            </a:r>
            <a:r>
              <a:rPr kumimoji="0" lang="it-IT" sz="2600" b="0" i="0" u="none" strike="noStrike" kern="1200" cap="none" spc="0" normalizeH="0" baseline="0" noProof="0" dirty="0" smtClean="0">
                <a:ln>
                  <a:noFill/>
                </a:ln>
                <a:solidFill>
                  <a:schemeClr val="tx1"/>
                </a:solidFill>
                <a:effectLst/>
                <a:uLnTx/>
                <a:uFillTx/>
                <a:latin typeface="+mn-lt"/>
                <a:ea typeface="ＭＳ Ｐゴシック" pitchFamily="34" charset="-128"/>
                <a:cs typeface="Times New Roman" pitchFamily="18" charset="0"/>
              </a:rPr>
              <a:t> cui ci si aspetta che i membri si uniformino </a:t>
            </a:r>
          </a:p>
          <a:p>
            <a:pPr marL="692150" marR="0" lvl="1" indent="-292100" algn="l" defTabSz="762000" rtl="0" eaLnBrk="1" fontAlgn="auto" latinLnBrk="0" hangingPunct="1">
              <a:lnSpc>
                <a:spcPct val="90000"/>
              </a:lnSpc>
              <a:spcBef>
                <a:spcPct val="20000"/>
              </a:spcBef>
              <a:spcAft>
                <a:spcPts val="0"/>
              </a:spcAft>
              <a:buClr>
                <a:schemeClr val="accent1"/>
              </a:buClr>
              <a:buSzPct val="85000"/>
              <a:buFont typeface="Wingdings 2"/>
              <a:buChar char=""/>
              <a:tabLst/>
              <a:defRPr/>
            </a:pPr>
            <a:r>
              <a:rPr kumimoji="0" lang="it-IT" sz="2400" b="0" i="0" u="none" strike="noStrike" kern="1200" cap="none" spc="0" normalizeH="0" baseline="0" noProof="0" dirty="0" smtClean="0">
                <a:ln>
                  <a:noFill/>
                </a:ln>
                <a:solidFill>
                  <a:schemeClr val="tx1"/>
                </a:solidFill>
                <a:effectLst/>
                <a:uLnTx/>
                <a:uFillTx/>
                <a:latin typeface="+mn-lt"/>
                <a:ea typeface="ＭＳ Ｐゴシック" pitchFamily="34" charset="-128"/>
                <a:cs typeface="Times New Roman" pitchFamily="18" charset="0"/>
              </a:rPr>
              <a:t>Definiscono la </a:t>
            </a:r>
            <a:r>
              <a:rPr kumimoji="0" lang="ja-JP" altLang="it-IT" sz="2400" b="0" i="0" u="none" strike="noStrike" kern="1200" cap="none" spc="0" normalizeH="0" baseline="0" noProof="0" dirty="0" smtClean="0">
                <a:ln>
                  <a:noFill/>
                </a:ln>
                <a:solidFill>
                  <a:schemeClr val="hlink"/>
                </a:solidFill>
                <a:effectLst/>
                <a:uLnTx/>
                <a:uFillTx/>
                <a:latin typeface="+mn-lt"/>
                <a:ea typeface="ＭＳ Ｐゴシック" pitchFamily="34" charset="-128"/>
                <a:cs typeface="Times New Roman" pitchFamily="18" charset="0"/>
              </a:rPr>
              <a:t>“</a:t>
            </a:r>
            <a:r>
              <a:rPr kumimoji="0" lang="it-IT" altLang="ja-JP" sz="2400" b="0" i="0" u="none" strike="noStrike" kern="1200" cap="none" spc="0" normalizeH="0" baseline="0" noProof="0" dirty="0" smtClean="0">
                <a:ln>
                  <a:noFill/>
                </a:ln>
                <a:solidFill>
                  <a:schemeClr val="hlink"/>
                </a:solidFill>
                <a:effectLst/>
                <a:uLnTx/>
                <a:uFillTx/>
                <a:latin typeface="+mn-lt"/>
                <a:ea typeface="ＭＳ Ｐゴシック" pitchFamily="34" charset="-128"/>
                <a:cs typeface="Times New Roman" pitchFamily="18" charset="0"/>
              </a:rPr>
              <a:t>latitudine</a:t>
            </a:r>
            <a:r>
              <a:rPr kumimoji="0" lang="ja-JP" altLang="it-IT" sz="2400" b="0" i="0" u="none" strike="noStrike" kern="1200" cap="none" spc="0" normalizeH="0" baseline="0" noProof="0" dirty="0" smtClean="0">
                <a:ln>
                  <a:noFill/>
                </a:ln>
                <a:solidFill>
                  <a:schemeClr val="hlink"/>
                </a:solidFill>
                <a:effectLst/>
                <a:uLnTx/>
                <a:uFillTx/>
                <a:latin typeface="+mn-lt"/>
                <a:ea typeface="ＭＳ Ｐゴシック" pitchFamily="34" charset="-128"/>
                <a:cs typeface="Times New Roman" pitchFamily="18" charset="0"/>
              </a:rPr>
              <a:t>”</a:t>
            </a:r>
            <a:r>
              <a:rPr kumimoji="0" lang="it-IT" altLang="ja-JP" sz="2400" b="0" i="0" u="none" strike="noStrike" kern="1200" cap="none" spc="0" normalizeH="0" baseline="0" noProof="0" dirty="0" smtClean="0">
                <a:ln>
                  <a:noFill/>
                </a:ln>
                <a:solidFill>
                  <a:schemeClr val="tx1"/>
                </a:solidFill>
                <a:effectLst/>
                <a:uLnTx/>
                <a:uFillTx/>
                <a:latin typeface="+mn-lt"/>
                <a:ea typeface="ＭＳ Ｐゴシック" pitchFamily="34" charset="-128"/>
                <a:cs typeface="Times New Roman" pitchFamily="18" charset="0"/>
              </a:rPr>
              <a:t> entro la quale sono accettate le </a:t>
            </a:r>
            <a:r>
              <a:rPr kumimoji="0" lang="it-IT" altLang="ja-JP" sz="2400" b="1" i="0" u="none" strike="noStrike" kern="1200" cap="none" spc="0" normalizeH="0" baseline="0" noProof="0" dirty="0" smtClean="0">
                <a:ln>
                  <a:noFill/>
                </a:ln>
                <a:solidFill>
                  <a:schemeClr val="tx1"/>
                </a:solidFill>
                <a:effectLst/>
                <a:uLnTx/>
                <a:uFillTx/>
                <a:latin typeface="+mn-lt"/>
                <a:ea typeface="ＭＳ Ｐゴシック" pitchFamily="34" charset="-128"/>
                <a:cs typeface="Times New Roman" pitchFamily="18" charset="0"/>
              </a:rPr>
              <a:t>differenze individuali</a:t>
            </a:r>
            <a:r>
              <a:rPr kumimoji="0" lang="it-IT" altLang="ja-JP" sz="2400" b="1" i="0" u="none" strike="noStrike" kern="1200" cap="none" spc="0" normalizeH="0" baseline="0" noProof="0" dirty="0" smtClean="0">
                <a:ln>
                  <a:noFill/>
                </a:ln>
                <a:solidFill>
                  <a:schemeClr val="tx1"/>
                </a:solidFill>
                <a:effectLst/>
                <a:uLnTx/>
                <a:uFillTx/>
                <a:latin typeface="+mn-lt"/>
                <a:ea typeface="ＭＳ Ｐゴシック" pitchFamily="34" charset="-128"/>
                <a:cs typeface="Arial" pitchFamily="34" charset="0"/>
              </a:rPr>
              <a:t> </a:t>
            </a:r>
          </a:p>
          <a:p>
            <a:pPr marL="292100" marR="0" lvl="0" indent="-292100" algn="just" defTabSz="762000" rtl="0" eaLnBrk="1" fontAlgn="auto" latinLnBrk="0" hangingPunct="1">
              <a:lnSpc>
                <a:spcPct val="90000"/>
              </a:lnSpc>
              <a:spcBef>
                <a:spcPct val="20000"/>
              </a:spcBef>
              <a:spcAft>
                <a:spcPts val="0"/>
              </a:spcAft>
              <a:buClr>
                <a:schemeClr val="hlink"/>
              </a:buClr>
              <a:buSzPct val="95000"/>
              <a:buFont typeface="Wingdings" pitchFamily="2" charset="2"/>
              <a:buChar char="l"/>
              <a:tabLst/>
              <a:defRPr/>
            </a:pPr>
            <a:endParaRPr kumimoji="0" lang="it-IT" sz="2200" b="0" i="0" u="none" strike="noStrike" kern="1200" cap="none" spc="0" normalizeH="0" baseline="0" noProof="0" dirty="0" smtClean="0">
              <a:ln>
                <a:noFill/>
              </a:ln>
              <a:solidFill>
                <a:schemeClr val="tx1"/>
              </a:solidFill>
              <a:effectLst/>
              <a:uLnTx/>
              <a:uFillTx/>
              <a:latin typeface="+mn-lt"/>
              <a:ea typeface="ＭＳ Ｐゴシック" pitchFamily="34" charset="-128"/>
              <a:cs typeface="Arial" pitchFamily="34" charset="0"/>
            </a:endParaRPr>
          </a:p>
          <a:p>
            <a:pPr marL="292100" marR="0" lvl="0" indent="-292100" algn="just" defTabSz="762000" rtl="0" eaLnBrk="1" fontAlgn="auto" latinLnBrk="0" hangingPunct="1">
              <a:lnSpc>
                <a:spcPct val="90000"/>
              </a:lnSpc>
              <a:spcBef>
                <a:spcPct val="20000"/>
              </a:spcBef>
              <a:spcAft>
                <a:spcPts val="0"/>
              </a:spcAft>
              <a:buClr>
                <a:schemeClr val="hlink"/>
              </a:buClr>
              <a:buSzPct val="95000"/>
              <a:buFont typeface="Arial" pitchFamily="34" charset="0"/>
              <a:buChar char="•"/>
              <a:tabLst/>
              <a:defRPr/>
            </a:pPr>
            <a:r>
              <a:rPr kumimoji="0" lang="it-IT" sz="2600" b="0" i="0" u="none" strike="noStrike" kern="1200" cap="none" spc="0" normalizeH="0" baseline="0" noProof="0" dirty="0" smtClean="0">
                <a:ln>
                  <a:noFill/>
                </a:ln>
                <a:solidFill>
                  <a:schemeClr val="tx1"/>
                </a:solidFill>
                <a:effectLst/>
                <a:uLnTx/>
                <a:uFillTx/>
                <a:latin typeface="+mn-lt"/>
                <a:ea typeface="ＭＳ Ｐゴシック" pitchFamily="34" charset="-128"/>
                <a:cs typeface="Arial" pitchFamily="34" charset="0"/>
              </a:rPr>
              <a:t>Non hanno lo stesso </a:t>
            </a:r>
            <a:r>
              <a:rPr kumimoji="0" lang="it-IT" sz="2600" b="0" i="0" u="none" strike="noStrike" kern="1200" cap="none" spc="0" normalizeH="0" baseline="0" noProof="0" dirty="0" smtClean="0">
                <a:ln>
                  <a:noFill/>
                </a:ln>
                <a:solidFill>
                  <a:schemeClr val="hlink"/>
                </a:solidFill>
                <a:effectLst/>
                <a:uLnTx/>
                <a:uFillTx/>
                <a:latin typeface="+mn-lt"/>
                <a:ea typeface="ＭＳ Ｐゴシック" pitchFamily="34" charset="-128"/>
                <a:cs typeface="Arial" pitchFamily="34" charset="0"/>
              </a:rPr>
              <a:t>carattere di obbligatorietà</a:t>
            </a:r>
            <a:r>
              <a:rPr kumimoji="0" lang="it-IT" sz="2600" b="0" i="0" u="none" strike="noStrike" kern="1200" cap="none" spc="0" normalizeH="0" baseline="0" noProof="0" dirty="0" smtClean="0">
                <a:ln>
                  <a:noFill/>
                </a:ln>
                <a:solidFill>
                  <a:schemeClr val="tx1"/>
                </a:solidFill>
                <a:effectLst/>
                <a:uLnTx/>
                <a:uFillTx/>
                <a:latin typeface="+mn-lt"/>
                <a:ea typeface="ＭＳ Ｐゴシック" pitchFamily="34" charset="-128"/>
                <a:cs typeface="Arial" pitchFamily="34" charset="0"/>
              </a:rPr>
              <a:t> per tutti : </a:t>
            </a:r>
          </a:p>
          <a:p>
            <a:pPr marL="692150" marR="0" lvl="1" indent="-292100" algn="just" defTabSz="762000" rtl="0" eaLnBrk="1" fontAlgn="auto" latinLnBrk="0" hangingPunct="1">
              <a:lnSpc>
                <a:spcPct val="90000"/>
              </a:lnSpc>
              <a:spcBef>
                <a:spcPct val="20000"/>
              </a:spcBef>
              <a:spcAft>
                <a:spcPts val="0"/>
              </a:spcAft>
              <a:buClr>
                <a:schemeClr val="accent1"/>
              </a:buClr>
              <a:buSzPct val="85000"/>
              <a:buFont typeface="Wingdings" pitchFamily="2" charset="2"/>
              <a:buChar char="l"/>
              <a:tabLst/>
              <a:defRPr/>
            </a:pPr>
            <a:r>
              <a:rPr kumimoji="0" lang="it-IT" sz="2400" b="0" i="0" u="none" strike="noStrike" kern="1200" cap="none" spc="0" normalizeH="0" baseline="0" noProof="0" dirty="0" smtClean="0">
                <a:ln>
                  <a:noFill/>
                </a:ln>
                <a:solidFill>
                  <a:schemeClr val="tx1"/>
                </a:solidFill>
                <a:effectLst/>
                <a:uLnTx/>
                <a:uFillTx/>
                <a:latin typeface="+mn-lt"/>
                <a:ea typeface="ＭＳ Ｐゴシック" pitchFamily="34" charset="-128"/>
                <a:cs typeface="Arial" pitchFamily="34" charset="0"/>
              </a:rPr>
              <a:t>persone di status elevato più vincolate alle norme centrali: sopravvivenza del gruppo e rapporti con altri gruppi</a:t>
            </a:r>
          </a:p>
          <a:p>
            <a:pPr marL="692150" marR="0" lvl="1" indent="-292100" algn="just" defTabSz="762000" rtl="0" eaLnBrk="1" fontAlgn="auto" latinLnBrk="0" hangingPunct="1">
              <a:lnSpc>
                <a:spcPct val="90000"/>
              </a:lnSpc>
              <a:spcBef>
                <a:spcPct val="20000"/>
              </a:spcBef>
              <a:spcAft>
                <a:spcPts val="0"/>
              </a:spcAft>
              <a:buClr>
                <a:schemeClr val="accent1"/>
              </a:buClr>
              <a:buSzPct val="85000"/>
              <a:buFont typeface="Times" charset="0"/>
              <a:buNone/>
              <a:tabLst/>
              <a:defRPr/>
            </a:pPr>
            <a:endParaRPr kumimoji="0" lang="it-IT" sz="2200" b="0" i="1" u="none" strike="noStrike" kern="1200" cap="none" spc="0" normalizeH="0" baseline="0" noProof="0" dirty="0" smtClean="0">
              <a:ln>
                <a:noFill/>
              </a:ln>
              <a:solidFill>
                <a:schemeClr val="hlink"/>
              </a:solidFill>
              <a:effectLst/>
              <a:uLnTx/>
              <a:uFillTx/>
              <a:latin typeface="+mn-lt"/>
              <a:ea typeface="ＭＳ Ｐゴシック" pitchFamily="34" charset="-128"/>
              <a:cs typeface="Arial" pitchFamily="34" charset="0"/>
            </a:endParaRPr>
          </a:p>
          <a:p>
            <a:pPr marL="292100" marR="0" lvl="0" indent="-292100" algn="just" defTabSz="762000" rtl="0" eaLnBrk="1" fontAlgn="auto" latinLnBrk="0" hangingPunct="1">
              <a:lnSpc>
                <a:spcPct val="90000"/>
              </a:lnSpc>
              <a:spcBef>
                <a:spcPct val="20000"/>
              </a:spcBef>
              <a:spcAft>
                <a:spcPts val="0"/>
              </a:spcAft>
              <a:buClr>
                <a:schemeClr val="hlink"/>
              </a:buClr>
              <a:buSzPct val="95000"/>
              <a:buFont typeface="Arial" pitchFamily="34" charset="0"/>
              <a:buChar char="•"/>
              <a:tabLst/>
              <a:defRPr/>
            </a:pPr>
            <a:r>
              <a:rPr kumimoji="0" lang="it-IT" sz="2600" b="0" i="0" u="none" strike="noStrike" kern="1200" cap="none" spc="0" normalizeH="0" baseline="0" noProof="0" dirty="0" smtClean="0">
                <a:ln>
                  <a:noFill/>
                </a:ln>
                <a:solidFill>
                  <a:schemeClr val="hlink"/>
                </a:solidFill>
                <a:effectLst/>
                <a:uLnTx/>
                <a:uFillTx/>
                <a:latin typeface="+mn-lt"/>
                <a:ea typeface="ＭＳ Ｐゴシック" pitchFamily="34" charset="-128"/>
                <a:cs typeface="Arial" pitchFamily="34" charset="0"/>
              </a:rPr>
              <a:t>I devianti </a:t>
            </a:r>
            <a:r>
              <a:rPr kumimoji="0" lang="it-IT" sz="2600" b="1" i="0" u="none" strike="noStrike" kern="1200" cap="none" spc="0" normalizeH="0" baseline="0" noProof="0" dirty="0" smtClean="0">
                <a:ln>
                  <a:noFill/>
                </a:ln>
                <a:solidFill>
                  <a:schemeClr val="tx1"/>
                </a:solidFill>
                <a:effectLst/>
                <a:uLnTx/>
                <a:uFillTx/>
                <a:latin typeface="+mn-lt"/>
                <a:ea typeface="ＭＳ Ｐゴシック" pitchFamily="34" charset="-128"/>
                <a:cs typeface="Arial" pitchFamily="34" charset="0"/>
              </a:rPr>
              <a:t>ricevono più comunicazioni</a:t>
            </a:r>
            <a:r>
              <a:rPr kumimoji="0" lang="it-IT" sz="2600" b="0" i="0" u="none" strike="noStrike" kern="1200" cap="none" spc="0" normalizeH="0" baseline="0" noProof="0" dirty="0" smtClean="0">
                <a:ln>
                  <a:noFill/>
                </a:ln>
                <a:solidFill>
                  <a:schemeClr val="tx1"/>
                </a:solidFill>
                <a:effectLst/>
                <a:uLnTx/>
                <a:uFillTx/>
                <a:latin typeface="+mn-lt"/>
                <a:ea typeface="ＭＳ Ｐゴシック" pitchFamily="34" charset="-128"/>
                <a:cs typeface="Arial" pitchFamily="34" charset="0"/>
              </a:rPr>
              <a:t>; questo stato termina:</a:t>
            </a:r>
          </a:p>
          <a:p>
            <a:pPr marL="1092200" marR="0" lvl="2" indent="-292100" algn="just" defTabSz="762000" rtl="0" eaLnBrk="1" fontAlgn="auto" latinLnBrk="0" hangingPunct="1">
              <a:lnSpc>
                <a:spcPct val="90000"/>
              </a:lnSpc>
              <a:spcBef>
                <a:spcPct val="20000"/>
              </a:spcBef>
              <a:spcAft>
                <a:spcPts val="0"/>
              </a:spcAft>
              <a:buClr>
                <a:schemeClr val="accent2"/>
              </a:buClr>
              <a:buSzPct val="70000"/>
              <a:buFont typeface="Wingdings" pitchFamily="2" charset="2"/>
              <a:buChar char="l"/>
              <a:tabLst/>
              <a:defRPr/>
            </a:pPr>
            <a:r>
              <a:rPr kumimoji="0" lang="it-IT" sz="2100" b="0" i="0" u="none" strike="noStrike" kern="1200" cap="none" spc="0" normalizeH="0" baseline="0" noProof="0" dirty="0" smtClean="0">
                <a:ln>
                  <a:noFill/>
                </a:ln>
                <a:solidFill>
                  <a:schemeClr val="tx1"/>
                </a:solidFill>
                <a:effectLst/>
                <a:uLnTx/>
                <a:uFillTx/>
                <a:latin typeface="+mn-lt"/>
                <a:ea typeface="ＭＳ Ｐゴシック" pitchFamily="34" charset="-128"/>
                <a:cs typeface="Arial" pitchFamily="34" charset="0"/>
              </a:rPr>
              <a:t>quando si riavvicinano alle opinioni della maggioranza. </a:t>
            </a:r>
          </a:p>
          <a:p>
            <a:pPr marL="1092200" marR="0" lvl="2" indent="-292100" algn="just" defTabSz="762000" rtl="0" eaLnBrk="1" fontAlgn="auto" latinLnBrk="0" hangingPunct="1">
              <a:lnSpc>
                <a:spcPct val="90000"/>
              </a:lnSpc>
              <a:spcBef>
                <a:spcPct val="20000"/>
              </a:spcBef>
              <a:spcAft>
                <a:spcPts val="0"/>
              </a:spcAft>
              <a:buClr>
                <a:schemeClr val="accent2"/>
              </a:buClr>
              <a:buSzPct val="70000"/>
              <a:buFont typeface="Wingdings" pitchFamily="2" charset="2"/>
              <a:buChar char="l"/>
              <a:tabLst/>
              <a:defRPr/>
            </a:pPr>
            <a:r>
              <a:rPr kumimoji="0" lang="it-IT" sz="2100" b="0" i="0" u="none" strike="noStrike" kern="1200" cap="none" spc="0" normalizeH="0" baseline="0" noProof="0" dirty="0" smtClean="0">
                <a:ln>
                  <a:noFill/>
                </a:ln>
                <a:solidFill>
                  <a:schemeClr val="tx1"/>
                </a:solidFill>
                <a:effectLst/>
                <a:uLnTx/>
                <a:uFillTx/>
                <a:latin typeface="+mn-lt"/>
                <a:ea typeface="ＭＳ Ｐゴシック" pitchFamily="34" charset="-128"/>
                <a:cs typeface="Arial" pitchFamily="34" charset="0"/>
              </a:rPr>
              <a:t>se </a:t>
            </a:r>
            <a:r>
              <a:rPr kumimoji="0" lang="it-IT" sz="2100" b="1" i="0" u="none" strike="noStrike" kern="1200" cap="none" spc="0" normalizeH="0" baseline="0" noProof="0" dirty="0" smtClean="0">
                <a:ln>
                  <a:noFill/>
                </a:ln>
                <a:solidFill>
                  <a:schemeClr val="tx1"/>
                </a:solidFill>
                <a:effectLst/>
                <a:uLnTx/>
                <a:uFillTx/>
                <a:latin typeface="+mn-lt"/>
                <a:ea typeface="ＭＳ Ｐゴシック" pitchFamily="34" charset="-128"/>
                <a:cs typeface="Arial" pitchFamily="34" charset="0"/>
              </a:rPr>
              <a:t>persistono</a:t>
            </a:r>
            <a:r>
              <a:rPr kumimoji="0" lang="it-IT" sz="2100" b="0" i="0" u="none" strike="noStrike" kern="1200" cap="none" spc="0" normalizeH="0" baseline="0" noProof="0" dirty="0" smtClean="0">
                <a:ln>
                  <a:noFill/>
                </a:ln>
                <a:solidFill>
                  <a:schemeClr val="tx1"/>
                </a:solidFill>
                <a:effectLst/>
                <a:uLnTx/>
                <a:uFillTx/>
                <a:latin typeface="+mn-lt"/>
                <a:ea typeface="ＭＳ Ｐゴシック" pitchFamily="34" charset="-128"/>
                <a:cs typeface="Arial" pitchFamily="34" charset="0"/>
              </a:rPr>
              <a:t>, il gruppo li abbandona o li espelle</a:t>
            </a:r>
          </a:p>
          <a:p>
            <a:pPr marL="292100" marR="0" lvl="0" indent="-292100" algn="just" defTabSz="762000" rtl="0" eaLnBrk="1" fontAlgn="auto" latinLnBrk="0" hangingPunct="1">
              <a:lnSpc>
                <a:spcPct val="90000"/>
              </a:lnSpc>
              <a:spcBef>
                <a:spcPct val="20000"/>
              </a:spcBef>
              <a:spcAft>
                <a:spcPts val="0"/>
              </a:spcAft>
              <a:buClr>
                <a:srgbClr val="C00000"/>
              </a:buClr>
              <a:buSzPct val="95000"/>
              <a:buFont typeface="Arial" pitchFamily="34" charset="0"/>
              <a:buChar char="•"/>
              <a:tabLst/>
              <a:defRPr/>
            </a:pPr>
            <a:r>
              <a:rPr kumimoji="0" lang="it-IT" sz="2600" b="0" i="0" u="none" strike="noStrike" kern="1200" cap="none" spc="0" normalizeH="0" baseline="0" noProof="0" dirty="0" smtClean="0">
                <a:ln>
                  <a:noFill/>
                </a:ln>
                <a:solidFill>
                  <a:schemeClr val="tx1"/>
                </a:solidFill>
                <a:effectLst/>
                <a:uLnTx/>
                <a:uFillTx/>
                <a:latin typeface="+mn-lt"/>
                <a:ea typeface="ＭＳ Ｐゴシック" pitchFamily="34" charset="-128"/>
                <a:cs typeface="Arial" pitchFamily="34" charset="0"/>
              </a:rPr>
              <a:t>Minore popolarità</a:t>
            </a:r>
          </a:p>
        </p:txBody>
      </p:sp>
    </p:spTree>
  </p:cSld>
  <p:clrMapOvr>
    <a:masterClrMapping/>
  </p:clrMapOvr>
  <p:transition>
    <p:dissolve/>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nozio">
  <a:themeElements>
    <a:clrScheme name="Personalizzato 1">
      <a:dk1>
        <a:sysClr val="windowText" lastClr="000000"/>
      </a:dk1>
      <a:lt1>
        <a:sysClr val="window" lastClr="FFFFFF"/>
      </a:lt1>
      <a:dk2>
        <a:srgbClr val="000000"/>
      </a:dk2>
      <a:lt2>
        <a:srgbClr val="FFFFFF"/>
      </a:lt2>
      <a:accent1>
        <a:srgbClr val="0070C0"/>
      </a:accent1>
      <a:accent2>
        <a:srgbClr val="DA1F28"/>
      </a:accent2>
      <a:accent3>
        <a:srgbClr val="EB641B"/>
      </a:accent3>
      <a:accent4>
        <a:srgbClr val="39639D"/>
      </a:accent4>
      <a:accent5>
        <a:srgbClr val="474B78"/>
      </a:accent5>
      <a:accent6>
        <a:srgbClr val="7D3C4A"/>
      </a:accent6>
      <a:hlink>
        <a:srgbClr val="A3171E"/>
      </a:hlink>
      <a:folHlink>
        <a:srgbClr val="C000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Equinozio">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156</TotalTime>
  <Words>1516</Words>
  <Application>Microsoft Office PowerPoint</Application>
  <PresentationFormat>Presentazione su schermo (4:3)</PresentationFormat>
  <Paragraphs>284</Paragraphs>
  <Slides>34</Slides>
  <Notes>0</Notes>
  <HiddenSlides>0</HiddenSlides>
  <MMClips>0</MMClips>
  <ScaleCrop>false</ScaleCrop>
  <HeadingPairs>
    <vt:vector size="4" baseType="variant">
      <vt:variant>
        <vt:lpstr>Tema</vt:lpstr>
      </vt:variant>
      <vt:variant>
        <vt:i4>1</vt:i4>
      </vt:variant>
      <vt:variant>
        <vt:lpstr>Titoli diapositive</vt:lpstr>
      </vt:variant>
      <vt:variant>
        <vt:i4>34</vt:i4>
      </vt:variant>
    </vt:vector>
  </HeadingPairs>
  <TitlesOfParts>
    <vt:vector size="35" baseType="lpstr">
      <vt:lpstr>Equinozio</vt:lpstr>
      <vt:lpstr>L’interazione nei gruppi</vt:lpstr>
      <vt:lpstr>Diapositiva 2</vt:lpstr>
      <vt:lpstr>Diapositiva 3</vt:lpstr>
      <vt:lpstr>Diapositiva 4</vt:lpstr>
      <vt:lpstr>Diapositiva 5</vt:lpstr>
      <vt:lpstr>Diapositiva 6</vt:lpstr>
      <vt:lpstr>Diapositiva 7</vt:lpstr>
      <vt:lpstr>Diapositiva 8</vt:lpstr>
      <vt:lpstr>Diapositiva 9</vt:lpstr>
      <vt:lpstr>Diapositiva 10</vt:lpstr>
      <vt:lpstr>Diapositiva 11</vt:lpstr>
      <vt:lpstr>Diapositiva 12</vt:lpstr>
      <vt:lpstr>Diapositiva 13</vt:lpstr>
      <vt:lpstr>Diapositiva 14</vt:lpstr>
      <vt:lpstr>Diapositiva 15</vt:lpstr>
      <vt:lpstr>Diapositiva 16</vt:lpstr>
      <vt:lpstr>Diapositiva 17</vt:lpstr>
      <vt:lpstr>Diapositiva 18</vt:lpstr>
      <vt:lpstr>Diapositiva 19</vt:lpstr>
      <vt:lpstr>Diapositiva 20</vt:lpstr>
      <vt:lpstr>Diapositiva 21</vt:lpstr>
      <vt:lpstr>Diapositiva 22</vt:lpstr>
      <vt:lpstr>Diapositiva 23</vt:lpstr>
      <vt:lpstr>Diapositiva 24</vt:lpstr>
      <vt:lpstr>Diapositiva 25</vt:lpstr>
      <vt:lpstr>Diapositiva 26</vt:lpstr>
      <vt:lpstr>Diapositiva 27</vt:lpstr>
      <vt:lpstr>Diapositiva 28</vt:lpstr>
      <vt:lpstr>Diapositiva 29</vt:lpstr>
      <vt:lpstr>Diapositiva 30</vt:lpstr>
      <vt:lpstr>Diapositiva 31</vt:lpstr>
      <vt:lpstr>Diapositiva 32</vt:lpstr>
      <vt:lpstr>Diapositiva 33</vt:lpstr>
      <vt:lpstr>Diapositiva 34</vt:lpstr>
    </vt:vector>
  </TitlesOfParts>
  <Company>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 </dc:creator>
  <cp:lastModifiedBy> </cp:lastModifiedBy>
  <cp:revision>27</cp:revision>
  <dcterms:created xsi:type="dcterms:W3CDTF">2015-09-29T19:42:36Z</dcterms:created>
  <dcterms:modified xsi:type="dcterms:W3CDTF">2015-09-29T22:19:08Z</dcterms:modified>
</cp:coreProperties>
</file>