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Lst>
  <p:notesMasterIdLst>
    <p:notesMasterId r:id="rId32"/>
  </p:notesMasterIdLst>
  <p:sldIdLst>
    <p:sldId id="268" r:id="rId3"/>
    <p:sldId id="279" r:id="rId4"/>
    <p:sldId id="271" r:id="rId5"/>
    <p:sldId id="272" r:id="rId6"/>
    <p:sldId id="273" r:id="rId7"/>
    <p:sldId id="274" r:id="rId8"/>
    <p:sldId id="275" r:id="rId9"/>
    <p:sldId id="276" r:id="rId10"/>
    <p:sldId id="285" r:id="rId11"/>
    <p:sldId id="286" r:id="rId12"/>
    <p:sldId id="277" r:id="rId13"/>
    <p:sldId id="280" r:id="rId14"/>
    <p:sldId id="278" r:id="rId15"/>
    <p:sldId id="281" r:id="rId16"/>
    <p:sldId id="261" r:id="rId17"/>
    <p:sldId id="262" r:id="rId18"/>
    <p:sldId id="263" r:id="rId19"/>
    <p:sldId id="264" r:id="rId20"/>
    <p:sldId id="265" r:id="rId21"/>
    <p:sldId id="288" r:id="rId22"/>
    <p:sldId id="291" r:id="rId23"/>
    <p:sldId id="266" r:id="rId24"/>
    <p:sldId id="267" r:id="rId25"/>
    <p:sldId id="258" r:id="rId26"/>
    <p:sldId id="259" r:id="rId27"/>
    <p:sldId id="283" r:id="rId28"/>
    <p:sldId id="290" r:id="rId29"/>
    <p:sldId id="289" r:id="rId30"/>
    <p:sldId id="270"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CD9A4CA-92AB-46FF-AC56-7204F5D5F73B}" type="datetimeFigureOut">
              <a:rPr lang="en-US" smtClean="0"/>
              <a:t>5/22/2020</a:t>
            </a:fld>
            <a:endParaRPr lang="en-US"/>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85B0A8-E796-4DCE-A13B-48DD3AF124C4}" type="slidenum">
              <a:rPr lang="en-US" smtClean="0"/>
              <a:t>‹N›</a:t>
            </a:fld>
            <a:endParaRPr lang="en-US"/>
          </a:p>
        </p:txBody>
      </p:sp>
    </p:spTree>
    <p:extLst>
      <p:ext uri="{BB962C8B-B14F-4D97-AF65-F5344CB8AC3E}">
        <p14:creationId xmlns:p14="http://schemas.microsoft.com/office/powerpoint/2010/main" val="31562089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b="1">
                <a:solidFill>
                  <a:srgbClr val="FFFF00"/>
                </a:solidFill>
                <a:latin typeface="Verdana" pitchFamily="34" charset="0"/>
                <a:ea typeface="ＭＳ Ｐゴシック" charset="-128"/>
              </a:defRPr>
            </a:lvl1pPr>
            <a:lvl2pPr marL="742950" indent="-285750">
              <a:defRPr sz="2800" b="1">
                <a:solidFill>
                  <a:srgbClr val="FFFF00"/>
                </a:solidFill>
                <a:latin typeface="Verdana" pitchFamily="34" charset="0"/>
                <a:ea typeface="ＭＳ Ｐゴシック" charset="-128"/>
              </a:defRPr>
            </a:lvl2pPr>
            <a:lvl3pPr marL="1143000" indent="-228600">
              <a:defRPr sz="2800" b="1">
                <a:solidFill>
                  <a:srgbClr val="FFFF00"/>
                </a:solidFill>
                <a:latin typeface="Verdana" pitchFamily="34" charset="0"/>
                <a:ea typeface="ＭＳ Ｐゴシック" charset="-128"/>
              </a:defRPr>
            </a:lvl3pPr>
            <a:lvl4pPr marL="1600200" indent="-228600">
              <a:defRPr sz="2800" b="1">
                <a:solidFill>
                  <a:srgbClr val="FFFF00"/>
                </a:solidFill>
                <a:latin typeface="Verdana" pitchFamily="34" charset="0"/>
                <a:ea typeface="ＭＳ Ｐゴシック" charset="-128"/>
              </a:defRPr>
            </a:lvl4pPr>
            <a:lvl5pPr marL="2057400" indent="-228600">
              <a:defRPr sz="2800" b="1">
                <a:solidFill>
                  <a:srgbClr val="FFFF00"/>
                </a:solidFill>
                <a:latin typeface="Verdana" pitchFamily="34" charset="0"/>
                <a:ea typeface="ＭＳ Ｐゴシック" charset="-128"/>
              </a:defRPr>
            </a:lvl5pPr>
            <a:lvl6pPr marL="2514600" indent="-228600" eaLnBrk="0" fontAlgn="base" hangingPunct="0">
              <a:spcBef>
                <a:spcPct val="0"/>
              </a:spcBef>
              <a:spcAft>
                <a:spcPct val="0"/>
              </a:spcAft>
              <a:defRPr sz="2800" b="1">
                <a:solidFill>
                  <a:srgbClr val="FFFF00"/>
                </a:solidFill>
                <a:latin typeface="Verdana" pitchFamily="34" charset="0"/>
                <a:ea typeface="ＭＳ Ｐゴシック" charset="-128"/>
              </a:defRPr>
            </a:lvl6pPr>
            <a:lvl7pPr marL="2971800" indent="-228600" eaLnBrk="0" fontAlgn="base" hangingPunct="0">
              <a:spcBef>
                <a:spcPct val="0"/>
              </a:spcBef>
              <a:spcAft>
                <a:spcPct val="0"/>
              </a:spcAft>
              <a:defRPr sz="2800" b="1">
                <a:solidFill>
                  <a:srgbClr val="FFFF00"/>
                </a:solidFill>
                <a:latin typeface="Verdana" pitchFamily="34" charset="0"/>
                <a:ea typeface="ＭＳ Ｐゴシック" charset="-128"/>
              </a:defRPr>
            </a:lvl7pPr>
            <a:lvl8pPr marL="3429000" indent="-228600" eaLnBrk="0" fontAlgn="base" hangingPunct="0">
              <a:spcBef>
                <a:spcPct val="0"/>
              </a:spcBef>
              <a:spcAft>
                <a:spcPct val="0"/>
              </a:spcAft>
              <a:defRPr sz="2800" b="1">
                <a:solidFill>
                  <a:srgbClr val="FFFF00"/>
                </a:solidFill>
                <a:latin typeface="Verdana" pitchFamily="34" charset="0"/>
                <a:ea typeface="ＭＳ Ｐゴシック" charset="-128"/>
              </a:defRPr>
            </a:lvl8pPr>
            <a:lvl9pPr marL="3886200" indent="-228600" eaLnBrk="0" fontAlgn="base" hangingPunct="0">
              <a:spcBef>
                <a:spcPct val="0"/>
              </a:spcBef>
              <a:spcAft>
                <a:spcPct val="0"/>
              </a:spcAft>
              <a:defRPr sz="2800" b="1">
                <a:solidFill>
                  <a:srgbClr val="FFFF00"/>
                </a:solidFill>
                <a:latin typeface="Verdana" pitchFamily="34" charset="0"/>
                <a:ea typeface="ＭＳ Ｐゴシック" charset="-128"/>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44940B0D-E934-46B1-B754-4617114ED79B}" type="slidenum">
              <a:rPr kumimoji="0" lang="it-IT" sz="1200" b="0" i="0" u="none" strike="noStrike" kern="1200" cap="none" spc="0" normalizeH="0" baseline="0" noProof="0">
                <a:ln>
                  <a:noFill/>
                </a:ln>
                <a:solidFill>
                  <a:prstClr val="black"/>
                </a:solidFill>
                <a:effectLst/>
                <a:uLnTx/>
                <a:uFillTx/>
                <a:latin typeface="Times" charset="0"/>
                <a:ea typeface="ＭＳ Ｐゴシック"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it-IT" sz="1200" b="0" i="0" u="none" strike="noStrike" kern="1200" cap="none" spc="0" normalizeH="0" baseline="0" noProof="0">
              <a:ln>
                <a:noFill/>
              </a:ln>
              <a:solidFill>
                <a:prstClr val="black"/>
              </a:solidFill>
              <a:effectLst/>
              <a:uLnTx/>
              <a:uFillTx/>
              <a:latin typeface="Times" charset="0"/>
              <a:ea typeface="ＭＳ Ｐゴシック" charset="-128"/>
              <a:cs typeface="+mn-cs"/>
            </a:endParaRPr>
          </a:p>
        </p:txBody>
      </p:sp>
      <p:sp>
        <p:nvSpPr>
          <p:cNvPr id="185347" name="Rectangle 2"/>
          <p:cNvSpPr>
            <a:spLocks noGrp="1" noRot="1" noChangeAspect="1" noChangeArrowheads="1" noTextEdit="1"/>
          </p:cNvSpPr>
          <p:nvPr>
            <p:ph type="sldImg"/>
          </p:nvPr>
        </p:nvSpPr>
        <p:spPr>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p>
        </p:txBody>
      </p:sp>
    </p:spTree>
    <p:extLst>
      <p:ext uri="{BB962C8B-B14F-4D97-AF65-F5344CB8AC3E}">
        <p14:creationId xmlns:p14="http://schemas.microsoft.com/office/powerpoint/2010/main" val="33113824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b="1">
                <a:solidFill>
                  <a:srgbClr val="FFFF00"/>
                </a:solidFill>
                <a:latin typeface="Verdana" pitchFamily="34" charset="0"/>
                <a:ea typeface="ＭＳ Ｐゴシック" charset="-128"/>
              </a:defRPr>
            </a:lvl1pPr>
            <a:lvl2pPr marL="742950" indent="-285750">
              <a:defRPr sz="2800" b="1">
                <a:solidFill>
                  <a:srgbClr val="FFFF00"/>
                </a:solidFill>
                <a:latin typeface="Verdana" pitchFamily="34" charset="0"/>
                <a:ea typeface="ＭＳ Ｐゴシック" charset="-128"/>
              </a:defRPr>
            </a:lvl2pPr>
            <a:lvl3pPr marL="1143000" indent="-228600">
              <a:defRPr sz="2800" b="1">
                <a:solidFill>
                  <a:srgbClr val="FFFF00"/>
                </a:solidFill>
                <a:latin typeface="Verdana" pitchFamily="34" charset="0"/>
                <a:ea typeface="ＭＳ Ｐゴシック" charset="-128"/>
              </a:defRPr>
            </a:lvl3pPr>
            <a:lvl4pPr marL="1600200" indent="-228600">
              <a:defRPr sz="2800" b="1">
                <a:solidFill>
                  <a:srgbClr val="FFFF00"/>
                </a:solidFill>
                <a:latin typeface="Verdana" pitchFamily="34" charset="0"/>
                <a:ea typeface="ＭＳ Ｐゴシック" charset="-128"/>
              </a:defRPr>
            </a:lvl4pPr>
            <a:lvl5pPr marL="2057400" indent="-228600">
              <a:defRPr sz="2800" b="1">
                <a:solidFill>
                  <a:srgbClr val="FFFF00"/>
                </a:solidFill>
                <a:latin typeface="Verdana" pitchFamily="34" charset="0"/>
                <a:ea typeface="ＭＳ Ｐゴシック" charset="-128"/>
              </a:defRPr>
            </a:lvl5pPr>
            <a:lvl6pPr marL="2514600" indent="-228600" eaLnBrk="0" fontAlgn="base" hangingPunct="0">
              <a:spcBef>
                <a:spcPct val="0"/>
              </a:spcBef>
              <a:spcAft>
                <a:spcPct val="0"/>
              </a:spcAft>
              <a:defRPr sz="2800" b="1">
                <a:solidFill>
                  <a:srgbClr val="FFFF00"/>
                </a:solidFill>
                <a:latin typeface="Verdana" pitchFamily="34" charset="0"/>
                <a:ea typeface="ＭＳ Ｐゴシック" charset="-128"/>
              </a:defRPr>
            </a:lvl6pPr>
            <a:lvl7pPr marL="2971800" indent="-228600" eaLnBrk="0" fontAlgn="base" hangingPunct="0">
              <a:spcBef>
                <a:spcPct val="0"/>
              </a:spcBef>
              <a:spcAft>
                <a:spcPct val="0"/>
              </a:spcAft>
              <a:defRPr sz="2800" b="1">
                <a:solidFill>
                  <a:srgbClr val="FFFF00"/>
                </a:solidFill>
                <a:latin typeface="Verdana" pitchFamily="34" charset="0"/>
                <a:ea typeface="ＭＳ Ｐゴシック" charset="-128"/>
              </a:defRPr>
            </a:lvl7pPr>
            <a:lvl8pPr marL="3429000" indent="-228600" eaLnBrk="0" fontAlgn="base" hangingPunct="0">
              <a:spcBef>
                <a:spcPct val="0"/>
              </a:spcBef>
              <a:spcAft>
                <a:spcPct val="0"/>
              </a:spcAft>
              <a:defRPr sz="2800" b="1">
                <a:solidFill>
                  <a:srgbClr val="FFFF00"/>
                </a:solidFill>
                <a:latin typeface="Verdana" pitchFamily="34" charset="0"/>
                <a:ea typeface="ＭＳ Ｐゴシック" charset="-128"/>
              </a:defRPr>
            </a:lvl8pPr>
            <a:lvl9pPr marL="3886200" indent="-228600" eaLnBrk="0" fontAlgn="base" hangingPunct="0">
              <a:spcBef>
                <a:spcPct val="0"/>
              </a:spcBef>
              <a:spcAft>
                <a:spcPct val="0"/>
              </a:spcAft>
              <a:defRPr sz="2800" b="1">
                <a:solidFill>
                  <a:srgbClr val="FFFF00"/>
                </a:solidFill>
                <a:latin typeface="Verdana" pitchFamily="34" charset="0"/>
                <a:ea typeface="ＭＳ Ｐゴシック" charset="-128"/>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31B9D583-0BFF-4777-9E06-A4FAA9F996D4}" type="slidenum">
              <a:rPr kumimoji="0" lang="it-IT" sz="1200" b="0" i="0" u="none" strike="noStrike" kern="1200" cap="none" spc="0" normalizeH="0" baseline="0" noProof="0">
                <a:ln>
                  <a:noFill/>
                </a:ln>
                <a:solidFill>
                  <a:prstClr val="black"/>
                </a:solidFill>
                <a:effectLst/>
                <a:uLnTx/>
                <a:uFillTx/>
                <a:latin typeface="Times" charset="0"/>
                <a:ea typeface="ＭＳ Ｐゴシック"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it-IT" sz="1200" b="0" i="0" u="none" strike="noStrike" kern="1200" cap="none" spc="0" normalizeH="0" baseline="0" noProof="0">
              <a:ln>
                <a:noFill/>
              </a:ln>
              <a:solidFill>
                <a:prstClr val="black"/>
              </a:solidFill>
              <a:effectLst/>
              <a:uLnTx/>
              <a:uFillTx/>
              <a:latin typeface="Times" charset="0"/>
              <a:ea typeface="ＭＳ Ｐゴシック" charset="-128"/>
              <a:cs typeface="+mn-cs"/>
            </a:endParaRPr>
          </a:p>
        </p:txBody>
      </p:sp>
      <p:sp>
        <p:nvSpPr>
          <p:cNvPr id="186371" name="Rectangle 2"/>
          <p:cNvSpPr>
            <a:spLocks noGrp="1" noRot="1" noChangeAspect="1" noChangeArrowheads="1" noTextEdit="1"/>
          </p:cNvSpPr>
          <p:nvPr>
            <p:ph type="sldImg"/>
          </p:nvPr>
        </p:nvSpPr>
        <p:spPr>
          <a:ln/>
        </p:spPr>
      </p:sp>
      <p:sp>
        <p:nvSpPr>
          <p:cNvPr id="186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p>
        </p:txBody>
      </p:sp>
    </p:spTree>
    <p:extLst>
      <p:ext uri="{BB962C8B-B14F-4D97-AF65-F5344CB8AC3E}">
        <p14:creationId xmlns:p14="http://schemas.microsoft.com/office/powerpoint/2010/main" val="39438555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b="1">
                <a:solidFill>
                  <a:srgbClr val="FFFF00"/>
                </a:solidFill>
                <a:latin typeface="Verdana" pitchFamily="34" charset="0"/>
                <a:ea typeface="ＭＳ Ｐゴシック" charset="-128"/>
              </a:defRPr>
            </a:lvl1pPr>
            <a:lvl2pPr marL="742950" indent="-285750">
              <a:defRPr sz="2800" b="1">
                <a:solidFill>
                  <a:srgbClr val="FFFF00"/>
                </a:solidFill>
                <a:latin typeface="Verdana" pitchFamily="34" charset="0"/>
                <a:ea typeface="ＭＳ Ｐゴシック" charset="-128"/>
              </a:defRPr>
            </a:lvl2pPr>
            <a:lvl3pPr marL="1143000" indent="-228600">
              <a:defRPr sz="2800" b="1">
                <a:solidFill>
                  <a:srgbClr val="FFFF00"/>
                </a:solidFill>
                <a:latin typeface="Verdana" pitchFamily="34" charset="0"/>
                <a:ea typeface="ＭＳ Ｐゴシック" charset="-128"/>
              </a:defRPr>
            </a:lvl3pPr>
            <a:lvl4pPr marL="1600200" indent="-228600">
              <a:defRPr sz="2800" b="1">
                <a:solidFill>
                  <a:srgbClr val="FFFF00"/>
                </a:solidFill>
                <a:latin typeface="Verdana" pitchFamily="34" charset="0"/>
                <a:ea typeface="ＭＳ Ｐゴシック" charset="-128"/>
              </a:defRPr>
            </a:lvl4pPr>
            <a:lvl5pPr marL="2057400" indent="-228600">
              <a:defRPr sz="2800" b="1">
                <a:solidFill>
                  <a:srgbClr val="FFFF00"/>
                </a:solidFill>
                <a:latin typeface="Verdana" pitchFamily="34" charset="0"/>
                <a:ea typeface="ＭＳ Ｐゴシック" charset="-128"/>
              </a:defRPr>
            </a:lvl5pPr>
            <a:lvl6pPr marL="2514600" indent="-228600" eaLnBrk="0" fontAlgn="base" hangingPunct="0">
              <a:spcBef>
                <a:spcPct val="0"/>
              </a:spcBef>
              <a:spcAft>
                <a:spcPct val="0"/>
              </a:spcAft>
              <a:defRPr sz="2800" b="1">
                <a:solidFill>
                  <a:srgbClr val="FFFF00"/>
                </a:solidFill>
                <a:latin typeface="Verdana" pitchFamily="34" charset="0"/>
                <a:ea typeface="ＭＳ Ｐゴシック" charset="-128"/>
              </a:defRPr>
            </a:lvl6pPr>
            <a:lvl7pPr marL="2971800" indent="-228600" eaLnBrk="0" fontAlgn="base" hangingPunct="0">
              <a:spcBef>
                <a:spcPct val="0"/>
              </a:spcBef>
              <a:spcAft>
                <a:spcPct val="0"/>
              </a:spcAft>
              <a:defRPr sz="2800" b="1">
                <a:solidFill>
                  <a:srgbClr val="FFFF00"/>
                </a:solidFill>
                <a:latin typeface="Verdana" pitchFamily="34" charset="0"/>
                <a:ea typeface="ＭＳ Ｐゴシック" charset="-128"/>
              </a:defRPr>
            </a:lvl7pPr>
            <a:lvl8pPr marL="3429000" indent="-228600" eaLnBrk="0" fontAlgn="base" hangingPunct="0">
              <a:spcBef>
                <a:spcPct val="0"/>
              </a:spcBef>
              <a:spcAft>
                <a:spcPct val="0"/>
              </a:spcAft>
              <a:defRPr sz="2800" b="1">
                <a:solidFill>
                  <a:srgbClr val="FFFF00"/>
                </a:solidFill>
                <a:latin typeface="Verdana" pitchFamily="34" charset="0"/>
                <a:ea typeface="ＭＳ Ｐゴシック" charset="-128"/>
              </a:defRPr>
            </a:lvl8pPr>
            <a:lvl9pPr marL="3886200" indent="-228600" eaLnBrk="0" fontAlgn="base" hangingPunct="0">
              <a:spcBef>
                <a:spcPct val="0"/>
              </a:spcBef>
              <a:spcAft>
                <a:spcPct val="0"/>
              </a:spcAft>
              <a:defRPr sz="2800" b="1">
                <a:solidFill>
                  <a:srgbClr val="FFFF00"/>
                </a:solidFill>
                <a:latin typeface="Verdana" pitchFamily="34" charset="0"/>
                <a:ea typeface="ＭＳ Ｐゴシック" charset="-128"/>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31B9D583-0BFF-4777-9E06-A4FAA9F996D4}" type="slidenum">
              <a:rPr kumimoji="0" lang="it-IT" sz="1200" b="0" i="0" u="none" strike="noStrike" kern="1200" cap="none" spc="0" normalizeH="0" baseline="0" noProof="0">
                <a:ln>
                  <a:noFill/>
                </a:ln>
                <a:solidFill>
                  <a:prstClr val="black"/>
                </a:solidFill>
                <a:effectLst/>
                <a:uLnTx/>
                <a:uFillTx/>
                <a:latin typeface="Times" charset="0"/>
                <a:ea typeface="ＭＳ Ｐゴシック"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it-IT" sz="1200" b="0" i="0" u="none" strike="noStrike" kern="1200" cap="none" spc="0" normalizeH="0" baseline="0" noProof="0">
              <a:ln>
                <a:noFill/>
              </a:ln>
              <a:solidFill>
                <a:prstClr val="black"/>
              </a:solidFill>
              <a:effectLst/>
              <a:uLnTx/>
              <a:uFillTx/>
              <a:latin typeface="Times" charset="0"/>
              <a:ea typeface="ＭＳ Ｐゴシック" charset="-128"/>
              <a:cs typeface="+mn-cs"/>
            </a:endParaRPr>
          </a:p>
        </p:txBody>
      </p:sp>
      <p:sp>
        <p:nvSpPr>
          <p:cNvPr id="186371" name="Rectangle 2"/>
          <p:cNvSpPr>
            <a:spLocks noGrp="1" noRot="1" noChangeAspect="1" noChangeArrowheads="1" noTextEdit="1"/>
          </p:cNvSpPr>
          <p:nvPr>
            <p:ph type="sldImg"/>
          </p:nvPr>
        </p:nvSpPr>
        <p:spPr>
          <a:ln/>
        </p:spPr>
      </p:sp>
      <p:sp>
        <p:nvSpPr>
          <p:cNvPr id="186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p>
        </p:txBody>
      </p:sp>
    </p:spTree>
    <p:extLst>
      <p:ext uri="{BB962C8B-B14F-4D97-AF65-F5344CB8AC3E}">
        <p14:creationId xmlns:p14="http://schemas.microsoft.com/office/powerpoint/2010/main" val="38228493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b="1">
                <a:solidFill>
                  <a:srgbClr val="FFFF00"/>
                </a:solidFill>
                <a:latin typeface="Verdana" pitchFamily="34" charset="0"/>
                <a:ea typeface="ＭＳ Ｐゴシック" charset="-128"/>
              </a:defRPr>
            </a:lvl1pPr>
            <a:lvl2pPr marL="742950" indent="-285750">
              <a:defRPr sz="2800" b="1">
                <a:solidFill>
                  <a:srgbClr val="FFFF00"/>
                </a:solidFill>
                <a:latin typeface="Verdana" pitchFamily="34" charset="0"/>
                <a:ea typeface="ＭＳ Ｐゴシック" charset="-128"/>
              </a:defRPr>
            </a:lvl2pPr>
            <a:lvl3pPr marL="1143000" indent="-228600">
              <a:defRPr sz="2800" b="1">
                <a:solidFill>
                  <a:srgbClr val="FFFF00"/>
                </a:solidFill>
                <a:latin typeface="Verdana" pitchFamily="34" charset="0"/>
                <a:ea typeface="ＭＳ Ｐゴシック" charset="-128"/>
              </a:defRPr>
            </a:lvl3pPr>
            <a:lvl4pPr marL="1600200" indent="-228600">
              <a:defRPr sz="2800" b="1">
                <a:solidFill>
                  <a:srgbClr val="FFFF00"/>
                </a:solidFill>
                <a:latin typeface="Verdana" pitchFamily="34" charset="0"/>
                <a:ea typeface="ＭＳ Ｐゴシック" charset="-128"/>
              </a:defRPr>
            </a:lvl4pPr>
            <a:lvl5pPr marL="2057400" indent="-228600">
              <a:defRPr sz="2800" b="1">
                <a:solidFill>
                  <a:srgbClr val="FFFF00"/>
                </a:solidFill>
                <a:latin typeface="Verdana" pitchFamily="34" charset="0"/>
                <a:ea typeface="ＭＳ Ｐゴシック" charset="-128"/>
              </a:defRPr>
            </a:lvl5pPr>
            <a:lvl6pPr marL="2514600" indent="-228600" eaLnBrk="0" fontAlgn="base" hangingPunct="0">
              <a:spcBef>
                <a:spcPct val="0"/>
              </a:spcBef>
              <a:spcAft>
                <a:spcPct val="0"/>
              </a:spcAft>
              <a:defRPr sz="2800" b="1">
                <a:solidFill>
                  <a:srgbClr val="FFFF00"/>
                </a:solidFill>
                <a:latin typeface="Verdana" pitchFamily="34" charset="0"/>
                <a:ea typeface="ＭＳ Ｐゴシック" charset="-128"/>
              </a:defRPr>
            </a:lvl6pPr>
            <a:lvl7pPr marL="2971800" indent="-228600" eaLnBrk="0" fontAlgn="base" hangingPunct="0">
              <a:spcBef>
                <a:spcPct val="0"/>
              </a:spcBef>
              <a:spcAft>
                <a:spcPct val="0"/>
              </a:spcAft>
              <a:defRPr sz="2800" b="1">
                <a:solidFill>
                  <a:srgbClr val="FFFF00"/>
                </a:solidFill>
                <a:latin typeface="Verdana" pitchFamily="34" charset="0"/>
                <a:ea typeface="ＭＳ Ｐゴシック" charset="-128"/>
              </a:defRPr>
            </a:lvl7pPr>
            <a:lvl8pPr marL="3429000" indent="-228600" eaLnBrk="0" fontAlgn="base" hangingPunct="0">
              <a:spcBef>
                <a:spcPct val="0"/>
              </a:spcBef>
              <a:spcAft>
                <a:spcPct val="0"/>
              </a:spcAft>
              <a:defRPr sz="2800" b="1">
                <a:solidFill>
                  <a:srgbClr val="FFFF00"/>
                </a:solidFill>
                <a:latin typeface="Verdana" pitchFamily="34" charset="0"/>
                <a:ea typeface="ＭＳ Ｐゴシック" charset="-128"/>
              </a:defRPr>
            </a:lvl8pPr>
            <a:lvl9pPr marL="3886200" indent="-228600" eaLnBrk="0" fontAlgn="base" hangingPunct="0">
              <a:spcBef>
                <a:spcPct val="0"/>
              </a:spcBef>
              <a:spcAft>
                <a:spcPct val="0"/>
              </a:spcAft>
              <a:defRPr sz="2800" b="1">
                <a:solidFill>
                  <a:srgbClr val="FFFF00"/>
                </a:solidFill>
                <a:latin typeface="Verdana" pitchFamily="34" charset="0"/>
                <a:ea typeface="ＭＳ Ｐゴシック" charset="-128"/>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31B9D583-0BFF-4777-9E06-A4FAA9F996D4}" type="slidenum">
              <a:rPr kumimoji="0" lang="it-IT" sz="1200" b="0" i="0" u="none" strike="noStrike" kern="1200" cap="none" spc="0" normalizeH="0" baseline="0" noProof="0">
                <a:ln>
                  <a:noFill/>
                </a:ln>
                <a:solidFill>
                  <a:prstClr val="black"/>
                </a:solidFill>
                <a:effectLst/>
                <a:uLnTx/>
                <a:uFillTx/>
                <a:latin typeface="Times" charset="0"/>
                <a:ea typeface="ＭＳ Ｐゴシック"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it-IT" sz="1200" b="0" i="0" u="none" strike="noStrike" kern="1200" cap="none" spc="0" normalizeH="0" baseline="0" noProof="0">
              <a:ln>
                <a:noFill/>
              </a:ln>
              <a:solidFill>
                <a:prstClr val="black"/>
              </a:solidFill>
              <a:effectLst/>
              <a:uLnTx/>
              <a:uFillTx/>
              <a:latin typeface="Times" charset="0"/>
              <a:ea typeface="ＭＳ Ｐゴシック" charset="-128"/>
              <a:cs typeface="+mn-cs"/>
            </a:endParaRPr>
          </a:p>
        </p:txBody>
      </p:sp>
      <p:sp>
        <p:nvSpPr>
          <p:cNvPr id="186371" name="Rectangle 2"/>
          <p:cNvSpPr>
            <a:spLocks noGrp="1" noRot="1" noChangeAspect="1" noChangeArrowheads="1" noTextEdit="1"/>
          </p:cNvSpPr>
          <p:nvPr>
            <p:ph type="sldImg"/>
          </p:nvPr>
        </p:nvSpPr>
        <p:spPr>
          <a:ln/>
        </p:spPr>
      </p:sp>
      <p:sp>
        <p:nvSpPr>
          <p:cNvPr id="186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p>
        </p:txBody>
      </p:sp>
    </p:spTree>
    <p:extLst>
      <p:ext uri="{BB962C8B-B14F-4D97-AF65-F5344CB8AC3E}">
        <p14:creationId xmlns:p14="http://schemas.microsoft.com/office/powerpoint/2010/main" val="38798134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bwMode="auto">
          <a:xfrm>
            <a:off x="685800" y="1828800"/>
            <a:ext cx="7772400" cy="1600200"/>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lvl1pPr>
              <a:defRPr/>
            </a:lvl1pPr>
          </a:lstStyle>
          <a:p>
            <a:r>
              <a:rPr lang="it-IT"/>
              <a:t>Fare clic per modificare lo stile del titolo dello schema</a:t>
            </a:r>
          </a:p>
        </p:txBody>
      </p:sp>
      <p:sp>
        <p:nvSpPr>
          <p:cNvPr id="4099" name="Rectangle 3"/>
          <p:cNvSpPr>
            <a:spLocks noGrp="1" noChangeArrowheads="1"/>
          </p:cNvSpPr>
          <p:nvPr>
            <p:ph type="subTitle" idx="1"/>
          </p:nvPr>
        </p:nvSpPr>
        <p:spPr bwMode="auto">
          <a:xfrm>
            <a:off x="1371600" y="3886200"/>
            <a:ext cx="6400800" cy="17526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marL="0" indent="0" algn="ctr">
              <a:buFontTx/>
              <a:buNone/>
              <a:defRPr/>
            </a:lvl1pPr>
          </a:lstStyle>
          <a:p>
            <a:r>
              <a:rPr lang="it-IT"/>
              <a:t>Fare clic per modificare lo stile del sottotitolo dello schema</a:t>
            </a:r>
          </a:p>
        </p:txBody>
      </p:sp>
      <p:sp>
        <p:nvSpPr>
          <p:cNvPr id="4" name="Rectangle 4"/>
          <p:cNvSpPr>
            <a:spLocks noGrp="1" noChangeArrowheads="1"/>
          </p:cNvSpPr>
          <p:nvPr>
            <p:ph type="dt" sz="half" idx="10"/>
          </p:nvPr>
        </p:nvSpPr>
        <p:spPr bwMode="auto">
          <a:xfrm>
            <a:off x="685800" y="6172200"/>
            <a:ext cx="1905000" cy="5334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400" b="0">
                <a:solidFill>
                  <a:schemeClr val="tx1"/>
                </a:solidFill>
                <a:latin typeface="+mn-lt"/>
                <a:ea typeface="+mn-ea"/>
              </a:defRPr>
            </a:lvl1pPr>
          </a:lstStyle>
          <a:p>
            <a:pPr eaLnBrk="0" fontAlgn="base" hangingPunct="0">
              <a:spcBef>
                <a:spcPct val="0"/>
              </a:spcBef>
              <a:spcAft>
                <a:spcPct val="0"/>
              </a:spcAft>
              <a:defRPr/>
            </a:pPr>
            <a:endParaRPr lang="it-IT">
              <a:solidFill>
                <a:srgbClr val="FFFFFF"/>
              </a:solidFill>
            </a:endParaRPr>
          </a:p>
        </p:txBody>
      </p:sp>
      <p:sp>
        <p:nvSpPr>
          <p:cNvPr id="5" name="Rectangle 5"/>
          <p:cNvSpPr>
            <a:spLocks noGrp="1" noChangeArrowheads="1"/>
          </p:cNvSpPr>
          <p:nvPr>
            <p:ph type="ftr" sz="quarter" idx="11"/>
          </p:nvPr>
        </p:nvSpPr>
        <p:spPr bwMode="auto">
          <a:xfrm>
            <a:off x="3124200" y="6172200"/>
            <a:ext cx="2895600" cy="5334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400" b="0">
                <a:solidFill>
                  <a:schemeClr val="tx1"/>
                </a:solidFill>
                <a:latin typeface="+mn-lt"/>
                <a:ea typeface="+mn-ea"/>
              </a:defRPr>
            </a:lvl1pPr>
          </a:lstStyle>
          <a:p>
            <a:pPr eaLnBrk="0" fontAlgn="base" hangingPunct="0">
              <a:spcBef>
                <a:spcPct val="0"/>
              </a:spcBef>
              <a:spcAft>
                <a:spcPct val="0"/>
              </a:spcAft>
              <a:defRPr/>
            </a:pPr>
            <a:endParaRPr lang="it-IT">
              <a:solidFill>
                <a:srgbClr val="FFFFFF"/>
              </a:solidFill>
            </a:endParaRPr>
          </a:p>
        </p:txBody>
      </p:sp>
      <p:sp>
        <p:nvSpPr>
          <p:cNvPr id="6" name="Rectangle 6"/>
          <p:cNvSpPr>
            <a:spLocks noGrp="1" noChangeArrowheads="1"/>
          </p:cNvSpPr>
          <p:nvPr>
            <p:ph type="sldNum" sz="quarter" idx="12"/>
          </p:nvPr>
        </p:nvSpPr>
        <p:spPr bwMode="auto">
          <a:xfrm>
            <a:off x="6553200" y="6172200"/>
            <a:ext cx="2286000" cy="5334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400" b="0">
                <a:solidFill>
                  <a:schemeClr val="tx1"/>
                </a:solidFill>
                <a:latin typeface="Times" charset="0"/>
              </a:defRPr>
            </a:lvl1pPr>
          </a:lstStyle>
          <a:p>
            <a:pPr eaLnBrk="0" fontAlgn="base" hangingPunct="0">
              <a:spcBef>
                <a:spcPct val="0"/>
              </a:spcBef>
              <a:spcAft>
                <a:spcPct val="0"/>
              </a:spcAft>
              <a:defRPr/>
            </a:pPr>
            <a:fld id="{91F912FF-5110-469D-A62D-B517F7191099}" type="slidenum">
              <a:rPr lang="it-IT">
                <a:solidFill>
                  <a:srgbClr val="FFFFFF"/>
                </a:solidFill>
                <a:ea typeface="ＭＳ Ｐゴシック" charset="-128"/>
              </a:rPr>
              <a:pPr eaLnBrk="0" fontAlgn="base" hangingPunct="0">
                <a:spcBef>
                  <a:spcPct val="0"/>
                </a:spcBef>
                <a:spcAft>
                  <a:spcPct val="0"/>
                </a:spcAft>
                <a:defRPr/>
              </a:pPr>
              <a:t>‹N›</a:t>
            </a:fld>
            <a:endParaRPr lang="it-IT">
              <a:solidFill>
                <a:srgbClr val="FFFFFF"/>
              </a:solidFill>
              <a:ea typeface="ＭＳ Ｐゴシック" charset="-128"/>
            </a:endParaRPr>
          </a:p>
        </p:txBody>
      </p:sp>
    </p:spTree>
    <p:extLst>
      <p:ext uri="{BB962C8B-B14F-4D97-AF65-F5344CB8AC3E}">
        <p14:creationId xmlns:p14="http://schemas.microsoft.com/office/powerpoint/2010/main" val="2736576929"/>
      </p:ext>
    </p:extLst>
  </p:cSld>
  <p:clrMapOvr>
    <a:masterClrMapping/>
  </p:clrMapOvr>
  <p:transition spd="med">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vert="horz"/>
          <a:lstStyle/>
          <a:p>
            <a:r>
              <a:rPr lang="it-IT"/>
              <a:t>Fare clic per modificare stile</a:t>
            </a:r>
          </a:p>
        </p:txBody>
      </p:sp>
      <p:sp>
        <p:nvSpPr>
          <p:cNvPr id="3" name="Segnaposto testo verticale 2"/>
          <p:cNvSpPr>
            <a:spLocks noGrp="1"/>
          </p:cNvSpPr>
          <p:nvPr>
            <p:ph type="body" orient="vert" idx="1"/>
          </p:nvPr>
        </p:nvSpPr>
        <p:spPr>
          <a:xfrm>
            <a:off x="457200" y="1600200"/>
            <a:ext cx="8229600" cy="4525963"/>
          </a:xfrm>
          <a:prstGeom prst="rect">
            <a:avLst/>
          </a:prstGeo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418227782"/>
      </p:ext>
    </p:extLst>
  </p:cSld>
  <p:clrMapOvr>
    <a:masterClrMapping/>
  </p:clrMapOvr>
  <p:transition spd="med">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a:prstGeom prst="rect">
            <a:avLst/>
          </a:prstGeom>
        </p:spPr>
        <p:txBody>
          <a:bodyPr vert="eaVert"/>
          <a:lstStyle/>
          <a:p>
            <a:r>
              <a:rPr lang="it-IT"/>
              <a:t>Fare clic per modificare stile</a:t>
            </a:r>
          </a:p>
        </p:txBody>
      </p:sp>
      <p:sp>
        <p:nvSpPr>
          <p:cNvPr id="3" name="Segnaposto testo verticale 2"/>
          <p:cNvSpPr>
            <a:spLocks noGrp="1"/>
          </p:cNvSpPr>
          <p:nvPr>
            <p:ph type="body" orient="vert" idx="1"/>
          </p:nvPr>
        </p:nvSpPr>
        <p:spPr>
          <a:xfrm>
            <a:off x="457200" y="274638"/>
            <a:ext cx="6019800" cy="5851525"/>
          </a:xfrm>
          <a:prstGeom prst="rect">
            <a:avLst/>
          </a:prstGeo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1289060979"/>
      </p:ext>
    </p:extLst>
  </p:cSld>
  <p:clrMapOvr>
    <a:masterClrMapping/>
  </p:clrMapOvr>
  <p:transition spd="med">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uto">
    <p:spTree>
      <p:nvGrpSpPr>
        <p:cNvPr id="1" name=""/>
        <p:cNvGrpSpPr/>
        <p:nvPr/>
      </p:nvGrpSpPr>
      <p:grpSpPr>
        <a:xfrm>
          <a:off x="0" y="0"/>
          <a:ext cx="0" cy="0"/>
          <a:chOff x="0" y="0"/>
          <a:chExt cx="0" cy="0"/>
        </a:xfrm>
      </p:grpSpPr>
      <p:sp>
        <p:nvSpPr>
          <p:cNvPr id="2" name="Segnaposto contenuto 1"/>
          <p:cNvSpPr>
            <a:spLocks noGrp="1"/>
          </p:cNvSpPr>
          <p:nvPr>
            <p:ph/>
          </p:nvPr>
        </p:nvSpPr>
        <p:spPr>
          <a:xfrm>
            <a:off x="457200" y="274638"/>
            <a:ext cx="8229600" cy="5851525"/>
          </a:xfrm>
          <a:prstGeom prst="rect">
            <a:avLst/>
          </a:prstGeom>
        </p:spPr>
        <p:txBody>
          <a:bodyPr vert="horz"/>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2687754794"/>
      </p:ext>
    </p:extLst>
  </p:cSld>
  <p:clrMapOvr>
    <a:masterClrMapping/>
  </p:clrMapOvr>
  <p:transition spd="med">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bwMode="auto">
          <a:xfrm>
            <a:off x="685800" y="1828800"/>
            <a:ext cx="7772400" cy="1600200"/>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lvl1pPr>
              <a:defRPr/>
            </a:lvl1pPr>
          </a:lstStyle>
          <a:p>
            <a:r>
              <a:rPr lang="it-IT"/>
              <a:t>Fare clic per modificare lo stile del titolo dello schema</a:t>
            </a:r>
          </a:p>
        </p:txBody>
      </p:sp>
      <p:sp>
        <p:nvSpPr>
          <p:cNvPr id="4099" name="Rectangle 3"/>
          <p:cNvSpPr>
            <a:spLocks noGrp="1" noChangeArrowheads="1"/>
          </p:cNvSpPr>
          <p:nvPr>
            <p:ph type="subTitle" idx="1"/>
          </p:nvPr>
        </p:nvSpPr>
        <p:spPr bwMode="auto">
          <a:xfrm>
            <a:off x="1371600" y="3886200"/>
            <a:ext cx="6400800" cy="17526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marL="0" indent="0" algn="ctr">
              <a:buFontTx/>
              <a:buNone/>
              <a:defRPr/>
            </a:lvl1pPr>
          </a:lstStyle>
          <a:p>
            <a:r>
              <a:rPr lang="it-IT"/>
              <a:t>Fare clic per modificare lo stile del sottotitolo dello schema</a:t>
            </a:r>
          </a:p>
        </p:txBody>
      </p:sp>
      <p:sp>
        <p:nvSpPr>
          <p:cNvPr id="4" name="Rectangle 4"/>
          <p:cNvSpPr>
            <a:spLocks noGrp="1" noChangeArrowheads="1"/>
          </p:cNvSpPr>
          <p:nvPr>
            <p:ph type="dt" sz="half" idx="10"/>
          </p:nvPr>
        </p:nvSpPr>
        <p:spPr bwMode="auto">
          <a:xfrm>
            <a:off x="685800" y="6172200"/>
            <a:ext cx="1905000" cy="5334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0" hangingPunct="0">
              <a:defRPr sz="1400" b="0">
                <a:solidFill>
                  <a:srgbClr val="FFFFFF"/>
                </a:solidFill>
                <a:latin typeface="+mn-lt"/>
                <a:ea typeface="+mn-ea"/>
                <a:cs typeface="+mn-cs"/>
              </a:defRPr>
            </a:lvl1pPr>
          </a:lstStyle>
          <a:p>
            <a:pPr fontAlgn="base">
              <a:spcBef>
                <a:spcPct val="0"/>
              </a:spcBef>
              <a:spcAft>
                <a:spcPct val="0"/>
              </a:spcAft>
              <a:defRPr/>
            </a:pPr>
            <a:endParaRPr lang="it-IT"/>
          </a:p>
        </p:txBody>
      </p:sp>
      <p:sp>
        <p:nvSpPr>
          <p:cNvPr id="5" name="Rectangle 5"/>
          <p:cNvSpPr>
            <a:spLocks noGrp="1" noChangeArrowheads="1"/>
          </p:cNvSpPr>
          <p:nvPr>
            <p:ph type="ftr" sz="quarter" idx="11"/>
          </p:nvPr>
        </p:nvSpPr>
        <p:spPr bwMode="auto">
          <a:xfrm>
            <a:off x="3124200" y="6172200"/>
            <a:ext cx="2895600" cy="5334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eaLnBrk="0" hangingPunct="0">
              <a:defRPr sz="1400" b="0">
                <a:solidFill>
                  <a:srgbClr val="FFFFFF"/>
                </a:solidFill>
                <a:latin typeface="+mn-lt"/>
                <a:ea typeface="+mn-ea"/>
                <a:cs typeface="+mn-cs"/>
              </a:defRPr>
            </a:lvl1pPr>
          </a:lstStyle>
          <a:p>
            <a:pPr fontAlgn="base">
              <a:spcBef>
                <a:spcPct val="0"/>
              </a:spcBef>
              <a:spcAft>
                <a:spcPct val="0"/>
              </a:spcAft>
              <a:defRPr/>
            </a:pPr>
            <a:endParaRPr lang="it-IT"/>
          </a:p>
        </p:txBody>
      </p:sp>
      <p:sp>
        <p:nvSpPr>
          <p:cNvPr id="6" name="Rectangle 6"/>
          <p:cNvSpPr>
            <a:spLocks noGrp="1" noChangeArrowheads="1"/>
          </p:cNvSpPr>
          <p:nvPr>
            <p:ph type="sldNum" sz="quarter" idx="12"/>
          </p:nvPr>
        </p:nvSpPr>
        <p:spPr bwMode="auto">
          <a:xfrm>
            <a:off x="6553200" y="6172200"/>
            <a:ext cx="2286000" cy="5334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eaLnBrk="0" hangingPunct="0">
              <a:defRPr sz="1400" b="0">
                <a:solidFill>
                  <a:srgbClr val="FFFFFF"/>
                </a:solidFill>
                <a:latin typeface="Times" charset="0"/>
                <a:ea typeface="ＭＳ Ｐゴシック" charset="-128"/>
                <a:cs typeface="+mn-cs"/>
              </a:defRPr>
            </a:lvl1pPr>
          </a:lstStyle>
          <a:p>
            <a:pPr fontAlgn="base">
              <a:spcBef>
                <a:spcPct val="0"/>
              </a:spcBef>
              <a:spcAft>
                <a:spcPct val="0"/>
              </a:spcAft>
              <a:defRPr/>
            </a:pPr>
            <a:fld id="{882900A1-0F61-45FB-A16D-85BC3CC3D6ED}" type="slidenum">
              <a:rPr lang="it-IT"/>
              <a:pPr fontAlgn="base">
                <a:spcBef>
                  <a:spcPct val="0"/>
                </a:spcBef>
                <a:spcAft>
                  <a:spcPct val="0"/>
                </a:spcAft>
                <a:defRPr/>
              </a:pPr>
              <a:t>‹N›</a:t>
            </a:fld>
            <a:endParaRPr lang="it-IT"/>
          </a:p>
        </p:txBody>
      </p:sp>
    </p:spTree>
    <p:extLst>
      <p:ext uri="{BB962C8B-B14F-4D97-AF65-F5344CB8AC3E}">
        <p14:creationId xmlns:p14="http://schemas.microsoft.com/office/powerpoint/2010/main" val="3419722500"/>
      </p:ext>
    </p:extLst>
  </p:cSld>
  <p:clrMapOvr>
    <a:masterClrMapping/>
  </p:clrMapOvr>
  <p:transition spd="med">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vert="horz"/>
          <a:lstStyle/>
          <a:p>
            <a:r>
              <a:rPr lang="it-IT"/>
              <a:t>Fare clic per modificare stile</a:t>
            </a:r>
          </a:p>
        </p:txBody>
      </p:sp>
      <p:sp>
        <p:nvSpPr>
          <p:cNvPr id="3" name="Segnaposto contenuto 2"/>
          <p:cNvSpPr>
            <a:spLocks noGrp="1"/>
          </p:cNvSpPr>
          <p:nvPr>
            <p:ph idx="1"/>
          </p:nvPr>
        </p:nvSpPr>
        <p:spPr>
          <a:xfrm>
            <a:off x="457200" y="1600200"/>
            <a:ext cx="8229600" cy="4525963"/>
          </a:xfrm>
          <a:prstGeom prst="rect">
            <a:avLst/>
          </a:prstGeom>
        </p:spPr>
        <p:txBody>
          <a:bodyPr vert="horz"/>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3324558929"/>
      </p:ext>
    </p:extLst>
  </p:cSld>
  <p:clrMapOvr>
    <a:masterClrMapping/>
  </p:clrMapOvr>
  <p:transition spd="med">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a:prstGeom prst="rect">
            <a:avLst/>
          </a:prstGeom>
        </p:spPr>
        <p:txBody>
          <a:bodyPr vert="horz" anchor="t"/>
          <a:lstStyle>
            <a:lvl1pPr algn="l">
              <a:defRPr sz="4000" b="1" cap="all"/>
            </a:lvl1pPr>
          </a:lstStyle>
          <a:p>
            <a:r>
              <a:rPr lang="it-IT"/>
              <a:t>Fare clic per modificare stile</a:t>
            </a:r>
          </a:p>
        </p:txBody>
      </p:sp>
      <p:sp>
        <p:nvSpPr>
          <p:cNvPr id="3" name="Segnaposto testo 2"/>
          <p:cNvSpPr>
            <a:spLocks noGrp="1"/>
          </p:cNvSpPr>
          <p:nvPr>
            <p:ph type="body" idx="1"/>
          </p:nvPr>
        </p:nvSpPr>
        <p:spPr>
          <a:xfrm>
            <a:off x="722313" y="2906713"/>
            <a:ext cx="7772400" cy="1500187"/>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gli stili del testo dello schema</a:t>
            </a:r>
          </a:p>
        </p:txBody>
      </p:sp>
    </p:spTree>
    <p:extLst>
      <p:ext uri="{BB962C8B-B14F-4D97-AF65-F5344CB8AC3E}">
        <p14:creationId xmlns:p14="http://schemas.microsoft.com/office/powerpoint/2010/main" val="803482014"/>
      </p:ext>
    </p:extLst>
  </p:cSld>
  <p:clrMapOvr>
    <a:masterClrMapping/>
  </p:clrMapOvr>
  <p:transition spd="med">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vert="horz"/>
          <a:lstStyle/>
          <a:p>
            <a:r>
              <a:rPr lang="it-IT"/>
              <a:t>Fare clic per modificare stile</a:t>
            </a:r>
          </a:p>
        </p:txBody>
      </p:sp>
      <p:sp>
        <p:nvSpPr>
          <p:cNvPr id="3" name="Segnaposto contenuto 2"/>
          <p:cNvSpPr>
            <a:spLocks noGrp="1"/>
          </p:cNvSpPr>
          <p:nvPr>
            <p:ph sz="half" idx="1"/>
          </p:nvPr>
        </p:nvSpPr>
        <p:spPr>
          <a:xfrm>
            <a:off x="457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1428973176"/>
      </p:ext>
    </p:extLst>
  </p:cSld>
  <p:clrMapOvr>
    <a:masterClrMapping/>
  </p:clrMapOvr>
  <p:transition spd="med">
    <p:wipe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vert="horz"/>
          <a:lstStyle>
            <a:lvl1pPr>
              <a:defRPr/>
            </a:lvl1pPr>
          </a:lstStyle>
          <a:p>
            <a:r>
              <a:rPr lang="it-IT"/>
              <a:t>Fare clic per modificare stile</a:t>
            </a:r>
          </a:p>
        </p:txBody>
      </p:sp>
      <p:sp>
        <p:nvSpPr>
          <p:cNvPr id="3" name="Segnaposto testo 2"/>
          <p:cNvSpPr>
            <a:spLocks noGrp="1"/>
          </p:cNvSpPr>
          <p:nvPr>
            <p:ph type="body" idx="1"/>
          </p:nvPr>
        </p:nvSpPr>
        <p:spPr>
          <a:xfrm>
            <a:off x="457200" y="1535113"/>
            <a:ext cx="4040188"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p:cNvSpPr>
            <a:spLocks noGrp="1"/>
          </p:cNvSpPr>
          <p:nvPr>
            <p:ph sz="half" idx="2"/>
          </p:nvPr>
        </p:nvSpPr>
        <p:spPr>
          <a:xfrm>
            <a:off x="457200" y="2174875"/>
            <a:ext cx="4040188"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p:cNvSpPr>
            <a:spLocks noGrp="1"/>
          </p:cNvSpPr>
          <p:nvPr>
            <p:ph sz="quarter" idx="4"/>
          </p:nvPr>
        </p:nvSpPr>
        <p:spPr>
          <a:xfrm>
            <a:off x="4645025" y="2174875"/>
            <a:ext cx="4041775"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1298817115"/>
      </p:ext>
    </p:extLst>
  </p:cSld>
  <p:clrMapOvr>
    <a:masterClrMapping/>
  </p:clrMapOvr>
  <p:transition spd="med">
    <p:wipe dir="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vert="horz"/>
          <a:lstStyle/>
          <a:p>
            <a:r>
              <a:rPr lang="it-IT"/>
              <a:t>Fare clic per modificare stile</a:t>
            </a:r>
          </a:p>
        </p:txBody>
      </p:sp>
    </p:spTree>
    <p:extLst>
      <p:ext uri="{BB962C8B-B14F-4D97-AF65-F5344CB8AC3E}">
        <p14:creationId xmlns:p14="http://schemas.microsoft.com/office/powerpoint/2010/main" val="3053338782"/>
      </p:ext>
    </p:extLst>
  </p:cSld>
  <p:clrMapOvr>
    <a:masterClrMapping/>
  </p:clrMapOvr>
  <p:transition spd="med">
    <p:wipe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016199"/>
      </p:ext>
    </p:extLst>
  </p:cSld>
  <p:clrMapOvr>
    <a:masterClrMapping/>
  </p:clrMapOvr>
  <p:transition spd="med">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vert="horz"/>
          <a:lstStyle/>
          <a:p>
            <a:r>
              <a:rPr lang="it-IT"/>
              <a:t>Fare clic per modificare stile</a:t>
            </a:r>
          </a:p>
        </p:txBody>
      </p:sp>
      <p:sp>
        <p:nvSpPr>
          <p:cNvPr id="3" name="Segnaposto contenuto 2"/>
          <p:cNvSpPr>
            <a:spLocks noGrp="1"/>
          </p:cNvSpPr>
          <p:nvPr>
            <p:ph idx="1"/>
          </p:nvPr>
        </p:nvSpPr>
        <p:spPr>
          <a:xfrm>
            <a:off x="457200" y="1600200"/>
            <a:ext cx="8229600" cy="4525963"/>
          </a:xfrm>
          <a:prstGeom prst="rect">
            <a:avLst/>
          </a:prstGeom>
        </p:spPr>
        <p:txBody>
          <a:bodyPr vert="horz"/>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3589753736"/>
      </p:ext>
    </p:extLst>
  </p:cSld>
  <p:clrMapOvr>
    <a:masterClrMapping/>
  </p:clrMapOvr>
  <p:transition spd="med">
    <p:wipe dir="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a:prstGeom prst="rect">
            <a:avLst/>
          </a:prstGeom>
        </p:spPr>
        <p:txBody>
          <a:bodyPr vert="horz" anchor="b"/>
          <a:lstStyle>
            <a:lvl1pPr algn="l">
              <a:defRPr sz="2000" b="1"/>
            </a:lvl1pPr>
          </a:lstStyle>
          <a:p>
            <a:r>
              <a:rPr lang="it-IT"/>
              <a:t>Fare clic per modificare stile</a:t>
            </a:r>
          </a:p>
        </p:txBody>
      </p:sp>
      <p:sp>
        <p:nvSpPr>
          <p:cNvPr id="3" name="Segnaposto contenuto 2"/>
          <p:cNvSpPr>
            <a:spLocks noGrp="1"/>
          </p:cNvSpPr>
          <p:nvPr>
            <p:ph idx="1"/>
          </p:nvPr>
        </p:nvSpPr>
        <p:spPr>
          <a:xfrm>
            <a:off x="3575050" y="273050"/>
            <a:ext cx="5111750" cy="5853113"/>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Tree>
    <p:extLst>
      <p:ext uri="{BB962C8B-B14F-4D97-AF65-F5344CB8AC3E}">
        <p14:creationId xmlns:p14="http://schemas.microsoft.com/office/powerpoint/2010/main" val="3753423429"/>
      </p:ext>
    </p:extLst>
  </p:cSld>
  <p:clrMapOvr>
    <a:masterClrMapping/>
  </p:clrMapOvr>
  <p:transition spd="med">
    <p:wipe dir="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it-IT"/>
              <a:t>Fare clic per modificare stile</a:t>
            </a:r>
          </a:p>
        </p:txBody>
      </p:sp>
      <p:sp>
        <p:nvSpPr>
          <p:cNvPr id="3" name="Segnaposto immagine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Tree>
    <p:extLst>
      <p:ext uri="{BB962C8B-B14F-4D97-AF65-F5344CB8AC3E}">
        <p14:creationId xmlns:p14="http://schemas.microsoft.com/office/powerpoint/2010/main" val="2458055270"/>
      </p:ext>
    </p:extLst>
  </p:cSld>
  <p:clrMapOvr>
    <a:masterClrMapping/>
  </p:clrMapOvr>
  <p:transition spd="med">
    <p:wipe dir="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vert="horz"/>
          <a:lstStyle/>
          <a:p>
            <a:r>
              <a:rPr lang="it-IT"/>
              <a:t>Fare clic per modificare stile</a:t>
            </a:r>
          </a:p>
        </p:txBody>
      </p:sp>
      <p:sp>
        <p:nvSpPr>
          <p:cNvPr id="3" name="Segnaposto testo verticale 2"/>
          <p:cNvSpPr>
            <a:spLocks noGrp="1"/>
          </p:cNvSpPr>
          <p:nvPr>
            <p:ph type="body" orient="vert" idx="1"/>
          </p:nvPr>
        </p:nvSpPr>
        <p:spPr>
          <a:xfrm>
            <a:off x="457200" y="1600200"/>
            <a:ext cx="8229600" cy="4525963"/>
          </a:xfrm>
          <a:prstGeom prst="rect">
            <a:avLst/>
          </a:prstGeo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1523381224"/>
      </p:ext>
    </p:extLst>
  </p:cSld>
  <p:clrMapOvr>
    <a:masterClrMapping/>
  </p:clrMapOvr>
  <p:transition spd="med">
    <p:wipe dir="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a:prstGeom prst="rect">
            <a:avLst/>
          </a:prstGeom>
        </p:spPr>
        <p:txBody>
          <a:bodyPr vert="eaVert"/>
          <a:lstStyle/>
          <a:p>
            <a:r>
              <a:rPr lang="it-IT"/>
              <a:t>Fare clic per modificare stile</a:t>
            </a:r>
          </a:p>
        </p:txBody>
      </p:sp>
      <p:sp>
        <p:nvSpPr>
          <p:cNvPr id="3" name="Segnaposto testo verticale 2"/>
          <p:cNvSpPr>
            <a:spLocks noGrp="1"/>
          </p:cNvSpPr>
          <p:nvPr>
            <p:ph type="body" orient="vert" idx="1"/>
          </p:nvPr>
        </p:nvSpPr>
        <p:spPr>
          <a:xfrm>
            <a:off x="457200" y="274638"/>
            <a:ext cx="6019800" cy="5851525"/>
          </a:xfrm>
          <a:prstGeom prst="rect">
            <a:avLst/>
          </a:prstGeo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2907650415"/>
      </p:ext>
    </p:extLst>
  </p:cSld>
  <p:clrMapOvr>
    <a:masterClrMapping/>
  </p:clrMapOvr>
  <p:transition spd="med">
    <p:wipe dir="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Contenuto">
    <p:spTree>
      <p:nvGrpSpPr>
        <p:cNvPr id="1" name=""/>
        <p:cNvGrpSpPr/>
        <p:nvPr/>
      </p:nvGrpSpPr>
      <p:grpSpPr>
        <a:xfrm>
          <a:off x="0" y="0"/>
          <a:ext cx="0" cy="0"/>
          <a:chOff x="0" y="0"/>
          <a:chExt cx="0" cy="0"/>
        </a:xfrm>
      </p:grpSpPr>
      <p:sp>
        <p:nvSpPr>
          <p:cNvPr id="2" name="Segnaposto contenuto 1"/>
          <p:cNvSpPr>
            <a:spLocks noGrp="1"/>
          </p:cNvSpPr>
          <p:nvPr>
            <p:ph/>
          </p:nvPr>
        </p:nvSpPr>
        <p:spPr>
          <a:xfrm>
            <a:off x="457200" y="274638"/>
            <a:ext cx="8229600" cy="5851525"/>
          </a:xfrm>
          <a:prstGeom prst="rect">
            <a:avLst/>
          </a:prstGeom>
        </p:spPr>
        <p:txBody>
          <a:bodyPr vert="horz"/>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383469709"/>
      </p:ext>
    </p:extLst>
  </p:cSld>
  <p:clrMapOvr>
    <a:masterClrMapping/>
  </p:clrMapOvr>
  <p:transition spd="med">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a:prstGeom prst="rect">
            <a:avLst/>
          </a:prstGeom>
        </p:spPr>
        <p:txBody>
          <a:bodyPr vert="horz" anchor="t"/>
          <a:lstStyle>
            <a:lvl1pPr algn="l">
              <a:defRPr sz="4000" b="1" cap="all"/>
            </a:lvl1pPr>
          </a:lstStyle>
          <a:p>
            <a:r>
              <a:rPr lang="it-IT"/>
              <a:t>Fare clic per modificare stile</a:t>
            </a:r>
          </a:p>
        </p:txBody>
      </p:sp>
      <p:sp>
        <p:nvSpPr>
          <p:cNvPr id="3" name="Segnaposto testo 2"/>
          <p:cNvSpPr>
            <a:spLocks noGrp="1"/>
          </p:cNvSpPr>
          <p:nvPr>
            <p:ph type="body" idx="1"/>
          </p:nvPr>
        </p:nvSpPr>
        <p:spPr>
          <a:xfrm>
            <a:off x="722313" y="2906713"/>
            <a:ext cx="7772400" cy="1500187"/>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gli stili del testo dello schema</a:t>
            </a:r>
          </a:p>
        </p:txBody>
      </p:sp>
    </p:spTree>
    <p:extLst>
      <p:ext uri="{BB962C8B-B14F-4D97-AF65-F5344CB8AC3E}">
        <p14:creationId xmlns:p14="http://schemas.microsoft.com/office/powerpoint/2010/main" val="3358225271"/>
      </p:ext>
    </p:extLst>
  </p:cSld>
  <p:clrMapOvr>
    <a:masterClrMapping/>
  </p:clrMapOvr>
  <p:transition spd="med">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vert="horz"/>
          <a:lstStyle/>
          <a:p>
            <a:r>
              <a:rPr lang="it-IT"/>
              <a:t>Fare clic per modificare stile</a:t>
            </a:r>
          </a:p>
        </p:txBody>
      </p:sp>
      <p:sp>
        <p:nvSpPr>
          <p:cNvPr id="3" name="Segnaposto contenuto 2"/>
          <p:cNvSpPr>
            <a:spLocks noGrp="1"/>
          </p:cNvSpPr>
          <p:nvPr>
            <p:ph sz="half" idx="1"/>
          </p:nvPr>
        </p:nvSpPr>
        <p:spPr>
          <a:xfrm>
            <a:off x="457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4010471861"/>
      </p:ext>
    </p:extLst>
  </p:cSld>
  <p:clrMapOvr>
    <a:masterClrMapping/>
  </p:clrMapOvr>
  <p:transition spd="med">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vert="horz"/>
          <a:lstStyle>
            <a:lvl1pPr>
              <a:defRPr/>
            </a:lvl1pPr>
          </a:lstStyle>
          <a:p>
            <a:r>
              <a:rPr lang="it-IT"/>
              <a:t>Fare clic per modificare stile</a:t>
            </a:r>
          </a:p>
        </p:txBody>
      </p:sp>
      <p:sp>
        <p:nvSpPr>
          <p:cNvPr id="3" name="Segnaposto testo 2"/>
          <p:cNvSpPr>
            <a:spLocks noGrp="1"/>
          </p:cNvSpPr>
          <p:nvPr>
            <p:ph type="body" idx="1"/>
          </p:nvPr>
        </p:nvSpPr>
        <p:spPr>
          <a:xfrm>
            <a:off x="457200" y="1535113"/>
            <a:ext cx="4040188"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p:cNvSpPr>
            <a:spLocks noGrp="1"/>
          </p:cNvSpPr>
          <p:nvPr>
            <p:ph sz="half" idx="2"/>
          </p:nvPr>
        </p:nvSpPr>
        <p:spPr>
          <a:xfrm>
            <a:off x="457200" y="2174875"/>
            <a:ext cx="4040188"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p:cNvSpPr>
            <a:spLocks noGrp="1"/>
          </p:cNvSpPr>
          <p:nvPr>
            <p:ph sz="quarter" idx="4"/>
          </p:nvPr>
        </p:nvSpPr>
        <p:spPr>
          <a:xfrm>
            <a:off x="4645025" y="2174875"/>
            <a:ext cx="4041775"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231821272"/>
      </p:ext>
    </p:extLst>
  </p:cSld>
  <p:clrMapOvr>
    <a:masterClrMapping/>
  </p:clrMapOvr>
  <p:transition spd="med">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vert="horz"/>
          <a:lstStyle/>
          <a:p>
            <a:r>
              <a:rPr lang="it-IT"/>
              <a:t>Fare clic per modificare stile</a:t>
            </a:r>
          </a:p>
        </p:txBody>
      </p:sp>
    </p:spTree>
    <p:extLst>
      <p:ext uri="{BB962C8B-B14F-4D97-AF65-F5344CB8AC3E}">
        <p14:creationId xmlns:p14="http://schemas.microsoft.com/office/powerpoint/2010/main" val="1984756209"/>
      </p:ext>
    </p:extLst>
  </p:cSld>
  <p:clrMapOvr>
    <a:masterClrMapping/>
  </p:clrMapOvr>
  <p:transition spd="med">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Tree>
    <p:extLst>
      <p:ext uri="{BB962C8B-B14F-4D97-AF65-F5344CB8AC3E}">
        <p14:creationId xmlns:p14="http://schemas.microsoft.com/office/powerpoint/2010/main" val="2683896741"/>
      </p:ext>
    </p:extLst>
  </p:cSld>
  <p:clrMapOvr>
    <a:masterClrMapping/>
  </p:clrMapOvr>
  <p:transition spd="med">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a:prstGeom prst="rect">
            <a:avLst/>
          </a:prstGeom>
        </p:spPr>
        <p:txBody>
          <a:bodyPr vert="horz" anchor="b"/>
          <a:lstStyle>
            <a:lvl1pPr algn="l">
              <a:defRPr sz="2000" b="1"/>
            </a:lvl1pPr>
          </a:lstStyle>
          <a:p>
            <a:r>
              <a:rPr lang="it-IT"/>
              <a:t>Fare clic per modificare stile</a:t>
            </a:r>
          </a:p>
        </p:txBody>
      </p:sp>
      <p:sp>
        <p:nvSpPr>
          <p:cNvPr id="3" name="Segnaposto contenuto 2"/>
          <p:cNvSpPr>
            <a:spLocks noGrp="1"/>
          </p:cNvSpPr>
          <p:nvPr>
            <p:ph idx="1"/>
          </p:nvPr>
        </p:nvSpPr>
        <p:spPr>
          <a:xfrm>
            <a:off x="3575050" y="273050"/>
            <a:ext cx="5111750" cy="5853113"/>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Tree>
    <p:extLst>
      <p:ext uri="{BB962C8B-B14F-4D97-AF65-F5344CB8AC3E}">
        <p14:creationId xmlns:p14="http://schemas.microsoft.com/office/powerpoint/2010/main" val="2116791483"/>
      </p:ext>
    </p:extLst>
  </p:cSld>
  <p:clrMapOvr>
    <a:masterClrMapping/>
  </p:clrMapOvr>
  <p:transition spd="med">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it-IT"/>
              <a:t>Fare clic per modificare stile</a:t>
            </a:r>
          </a:p>
        </p:txBody>
      </p:sp>
      <p:sp>
        <p:nvSpPr>
          <p:cNvPr id="3" name="Segnaposto immagine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Tree>
    <p:extLst>
      <p:ext uri="{BB962C8B-B14F-4D97-AF65-F5344CB8AC3E}">
        <p14:creationId xmlns:p14="http://schemas.microsoft.com/office/powerpoint/2010/main" val="304484374"/>
      </p:ext>
    </p:extLst>
  </p:cSld>
  <p:clrMapOvr>
    <a:masterClrMapping/>
  </p:clrMapOvr>
  <p:transition spd="med">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968893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spd="med">
    <p:wipe dir="r"/>
  </p:transition>
  <p:txStyles>
    <p:titleStyle>
      <a:lvl1pPr algn="ctr" rtl="0" eaLnBrk="0" fontAlgn="base" hangingPunct="0">
        <a:spcBef>
          <a:spcPct val="0"/>
        </a:spcBef>
        <a:spcAft>
          <a:spcPct val="0"/>
        </a:spcAft>
        <a:defRPr sz="44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4400">
          <a:solidFill>
            <a:schemeClr val="tx2"/>
          </a:solidFill>
          <a:latin typeface="Times" charset="0"/>
        </a:defRPr>
      </a:lvl6pPr>
      <a:lvl7pPr marL="914400" algn="ctr" rtl="0" eaLnBrk="0" fontAlgn="base" hangingPunct="0">
        <a:spcBef>
          <a:spcPct val="0"/>
        </a:spcBef>
        <a:spcAft>
          <a:spcPct val="0"/>
        </a:spcAft>
        <a:defRPr sz="4400">
          <a:solidFill>
            <a:schemeClr val="tx2"/>
          </a:solidFill>
          <a:latin typeface="Times" charset="0"/>
        </a:defRPr>
      </a:lvl7pPr>
      <a:lvl8pPr marL="1371600" algn="ctr" rtl="0" eaLnBrk="0" fontAlgn="base" hangingPunct="0">
        <a:spcBef>
          <a:spcPct val="0"/>
        </a:spcBef>
        <a:spcAft>
          <a:spcPct val="0"/>
        </a:spcAft>
        <a:defRPr sz="4400">
          <a:solidFill>
            <a:schemeClr val="tx2"/>
          </a:solidFill>
          <a:latin typeface="Times" charset="0"/>
        </a:defRPr>
      </a:lvl8pPr>
      <a:lvl9pPr marL="1828800" algn="ctr" rtl="0" eaLnBrk="0" fontAlgn="base" hangingPunct="0">
        <a:spcBef>
          <a:spcPct val="0"/>
        </a:spcBef>
        <a:spcAft>
          <a:spcPct val="0"/>
        </a:spcAft>
        <a:defRPr sz="44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97180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42900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88620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9602384"/>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ransition spd="med">
    <p:wipe dir="r"/>
  </p:transition>
  <p:hf hdr="0" dt="0"/>
  <p:txStyles>
    <p:titleStyle>
      <a:lvl1pPr algn="ctr" rtl="0" eaLnBrk="0" fontAlgn="base" hangingPunct="0">
        <a:spcBef>
          <a:spcPct val="0"/>
        </a:spcBef>
        <a:spcAft>
          <a:spcPct val="0"/>
        </a:spcAft>
        <a:defRPr sz="44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4400">
          <a:solidFill>
            <a:schemeClr val="tx2"/>
          </a:solidFill>
          <a:latin typeface="Times" charset="0"/>
        </a:defRPr>
      </a:lvl6pPr>
      <a:lvl7pPr marL="914400" algn="ctr" rtl="0" eaLnBrk="0" fontAlgn="base" hangingPunct="0">
        <a:spcBef>
          <a:spcPct val="0"/>
        </a:spcBef>
        <a:spcAft>
          <a:spcPct val="0"/>
        </a:spcAft>
        <a:defRPr sz="4400">
          <a:solidFill>
            <a:schemeClr val="tx2"/>
          </a:solidFill>
          <a:latin typeface="Times" charset="0"/>
        </a:defRPr>
      </a:lvl7pPr>
      <a:lvl8pPr marL="1371600" algn="ctr" rtl="0" eaLnBrk="0" fontAlgn="base" hangingPunct="0">
        <a:spcBef>
          <a:spcPct val="0"/>
        </a:spcBef>
        <a:spcAft>
          <a:spcPct val="0"/>
        </a:spcAft>
        <a:defRPr sz="4400">
          <a:solidFill>
            <a:schemeClr val="tx2"/>
          </a:solidFill>
          <a:latin typeface="Times" charset="0"/>
        </a:defRPr>
      </a:lvl8pPr>
      <a:lvl9pPr marL="1828800" algn="ctr" rtl="0" eaLnBrk="0" fontAlgn="base" hangingPunct="0">
        <a:spcBef>
          <a:spcPct val="0"/>
        </a:spcBef>
        <a:spcAft>
          <a:spcPct val="0"/>
        </a:spcAft>
        <a:defRPr sz="44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97180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42900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88620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4"/>
          <p:cNvSpPr txBox="1">
            <a:spLocks noChangeArrowheads="1"/>
          </p:cNvSpPr>
          <p:nvPr/>
        </p:nvSpPr>
        <p:spPr bwMode="auto">
          <a:xfrm>
            <a:off x="808038" y="974725"/>
            <a:ext cx="70040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pitchFamily="18" charset="0"/>
              </a:defRPr>
            </a:lvl1pPr>
            <a:lvl2pPr marL="742950" indent="-285750">
              <a:defRPr>
                <a:solidFill>
                  <a:schemeClr val="tx1"/>
                </a:solidFill>
                <a:latin typeface="Times" pitchFamily="18" charset="0"/>
              </a:defRPr>
            </a:lvl2pPr>
            <a:lvl3pPr marL="1143000" indent="-228600">
              <a:defRPr>
                <a:solidFill>
                  <a:schemeClr val="tx1"/>
                </a:solidFill>
                <a:latin typeface="Times" pitchFamily="18" charset="0"/>
              </a:defRPr>
            </a:lvl3pPr>
            <a:lvl4pPr marL="1600200" indent="-228600">
              <a:defRPr>
                <a:solidFill>
                  <a:schemeClr val="tx1"/>
                </a:solidFill>
                <a:latin typeface="Times" pitchFamily="18" charset="0"/>
              </a:defRPr>
            </a:lvl4pPr>
            <a:lvl5pPr marL="2057400" indent="-228600">
              <a:defRPr>
                <a:solidFill>
                  <a:schemeClr val="tx1"/>
                </a:solidFill>
                <a:latin typeface="Times" pitchFamily="18" charset="0"/>
              </a:defRPr>
            </a:lvl5pPr>
            <a:lvl6pPr marL="2514600" indent="-228600" fontAlgn="base">
              <a:spcBef>
                <a:spcPct val="0"/>
              </a:spcBef>
              <a:spcAft>
                <a:spcPct val="0"/>
              </a:spcAft>
              <a:defRPr>
                <a:solidFill>
                  <a:schemeClr val="tx1"/>
                </a:solidFill>
                <a:latin typeface="Times" pitchFamily="18" charset="0"/>
              </a:defRPr>
            </a:lvl6pPr>
            <a:lvl7pPr marL="2971800" indent="-228600" fontAlgn="base">
              <a:spcBef>
                <a:spcPct val="0"/>
              </a:spcBef>
              <a:spcAft>
                <a:spcPct val="0"/>
              </a:spcAft>
              <a:defRPr>
                <a:solidFill>
                  <a:schemeClr val="tx1"/>
                </a:solidFill>
                <a:latin typeface="Times" pitchFamily="18" charset="0"/>
              </a:defRPr>
            </a:lvl7pPr>
            <a:lvl8pPr marL="3429000" indent="-228600" fontAlgn="base">
              <a:spcBef>
                <a:spcPct val="0"/>
              </a:spcBef>
              <a:spcAft>
                <a:spcPct val="0"/>
              </a:spcAft>
              <a:defRPr>
                <a:solidFill>
                  <a:schemeClr val="tx1"/>
                </a:solidFill>
                <a:latin typeface="Times" pitchFamily="18" charset="0"/>
              </a:defRPr>
            </a:lvl8pPr>
            <a:lvl9pPr marL="3886200" indent="-228600" fontAlgn="base">
              <a:spcBef>
                <a:spcPct val="0"/>
              </a:spcBef>
              <a:spcAft>
                <a:spcPct val="0"/>
              </a:spcAft>
              <a:defRPr>
                <a:solidFill>
                  <a:schemeClr val="tx1"/>
                </a:solidFill>
                <a:latin typeface="Times" pitchFamily="18" charset="0"/>
              </a:defRPr>
            </a:lvl9pPr>
          </a:lstStyle>
          <a:p>
            <a:pPr eaLnBrk="0" fontAlgn="base" hangingPunct="0">
              <a:spcBef>
                <a:spcPct val="0"/>
              </a:spcBef>
              <a:spcAft>
                <a:spcPct val="0"/>
              </a:spcAft>
            </a:pPr>
            <a:endParaRPr lang="it-IT" sz="2800" b="1">
              <a:solidFill>
                <a:srgbClr val="FFFF00"/>
              </a:solidFill>
              <a:latin typeface="Verdana" pitchFamily="34" charset="0"/>
              <a:ea typeface="ＭＳ Ｐゴシック" pitchFamily="34" charset="-128"/>
              <a:cs typeface="Arial" charset="0"/>
            </a:endParaRPr>
          </a:p>
        </p:txBody>
      </p:sp>
      <p:sp>
        <p:nvSpPr>
          <p:cNvPr id="2051" name="Text Box 5"/>
          <p:cNvSpPr txBox="1">
            <a:spLocks noChangeArrowheads="1"/>
          </p:cNvSpPr>
          <p:nvPr/>
        </p:nvSpPr>
        <p:spPr bwMode="auto">
          <a:xfrm>
            <a:off x="879475" y="1012825"/>
            <a:ext cx="77247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pitchFamily="18" charset="0"/>
              </a:defRPr>
            </a:lvl1pPr>
            <a:lvl2pPr marL="742950" indent="-285750">
              <a:defRPr>
                <a:solidFill>
                  <a:schemeClr val="tx1"/>
                </a:solidFill>
                <a:latin typeface="Times" pitchFamily="18" charset="0"/>
              </a:defRPr>
            </a:lvl2pPr>
            <a:lvl3pPr marL="1143000" indent="-228600">
              <a:defRPr>
                <a:solidFill>
                  <a:schemeClr val="tx1"/>
                </a:solidFill>
                <a:latin typeface="Times" pitchFamily="18" charset="0"/>
              </a:defRPr>
            </a:lvl3pPr>
            <a:lvl4pPr marL="1600200" indent="-228600">
              <a:defRPr>
                <a:solidFill>
                  <a:schemeClr val="tx1"/>
                </a:solidFill>
                <a:latin typeface="Times" pitchFamily="18" charset="0"/>
              </a:defRPr>
            </a:lvl4pPr>
            <a:lvl5pPr marL="2057400" indent="-228600">
              <a:defRPr>
                <a:solidFill>
                  <a:schemeClr val="tx1"/>
                </a:solidFill>
                <a:latin typeface="Times" pitchFamily="18" charset="0"/>
              </a:defRPr>
            </a:lvl5pPr>
            <a:lvl6pPr marL="2514600" indent="-228600" fontAlgn="base">
              <a:spcBef>
                <a:spcPct val="0"/>
              </a:spcBef>
              <a:spcAft>
                <a:spcPct val="0"/>
              </a:spcAft>
              <a:defRPr>
                <a:solidFill>
                  <a:schemeClr val="tx1"/>
                </a:solidFill>
                <a:latin typeface="Times" pitchFamily="18" charset="0"/>
              </a:defRPr>
            </a:lvl6pPr>
            <a:lvl7pPr marL="2971800" indent="-228600" fontAlgn="base">
              <a:spcBef>
                <a:spcPct val="0"/>
              </a:spcBef>
              <a:spcAft>
                <a:spcPct val="0"/>
              </a:spcAft>
              <a:defRPr>
                <a:solidFill>
                  <a:schemeClr val="tx1"/>
                </a:solidFill>
                <a:latin typeface="Times" pitchFamily="18" charset="0"/>
              </a:defRPr>
            </a:lvl7pPr>
            <a:lvl8pPr marL="3429000" indent="-228600" fontAlgn="base">
              <a:spcBef>
                <a:spcPct val="0"/>
              </a:spcBef>
              <a:spcAft>
                <a:spcPct val="0"/>
              </a:spcAft>
              <a:defRPr>
                <a:solidFill>
                  <a:schemeClr val="tx1"/>
                </a:solidFill>
                <a:latin typeface="Times" pitchFamily="18" charset="0"/>
              </a:defRPr>
            </a:lvl8pPr>
            <a:lvl9pPr marL="3886200" indent="-228600" fontAlgn="base">
              <a:spcBef>
                <a:spcPct val="0"/>
              </a:spcBef>
              <a:spcAft>
                <a:spcPct val="0"/>
              </a:spcAft>
              <a:defRPr>
                <a:solidFill>
                  <a:schemeClr val="tx1"/>
                </a:solidFill>
                <a:latin typeface="Times" pitchFamily="18" charset="0"/>
              </a:defRPr>
            </a:lvl9pPr>
          </a:lstStyle>
          <a:p>
            <a:pPr eaLnBrk="0" fontAlgn="base" hangingPunct="0">
              <a:spcBef>
                <a:spcPct val="0"/>
              </a:spcBef>
              <a:spcAft>
                <a:spcPct val="0"/>
              </a:spcAft>
            </a:pPr>
            <a:endParaRPr lang="it-IT" sz="2800" b="1">
              <a:solidFill>
                <a:srgbClr val="FFFF00"/>
              </a:solidFill>
              <a:latin typeface="Verdana" pitchFamily="34" charset="0"/>
              <a:ea typeface="ＭＳ Ｐゴシック" pitchFamily="34" charset="-128"/>
              <a:cs typeface="Arial" charset="0"/>
            </a:endParaRPr>
          </a:p>
        </p:txBody>
      </p:sp>
      <p:sp>
        <p:nvSpPr>
          <p:cNvPr id="2052" name="Text Box 6"/>
          <p:cNvSpPr txBox="1">
            <a:spLocks noChangeArrowheads="1"/>
          </p:cNvSpPr>
          <p:nvPr/>
        </p:nvSpPr>
        <p:spPr bwMode="auto">
          <a:xfrm>
            <a:off x="793750" y="2755900"/>
            <a:ext cx="7754938" cy="212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pitchFamily="18" charset="0"/>
              </a:defRPr>
            </a:lvl1pPr>
            <a:lvl2pPr marL="742950" indent="-285750">
              <a:defRPr>
                <a:solidFill>
                  <a:schemeClr val="tx1"/>
                </a:solidFill>
                <a:latin typeface="Times" pitchFamily="18" charset="0"/>
              </a:defRPr>
            </a:lvl2pPr>
            <a:lvl3pPr marL="1143000" indent="-228600">
              <a:defRPr>
                <a:solidFill>
                  <a:schemeClr val="tx1"/>
                </a:solidFill>
                <a:latin typeface="Times" pitchFamily="18" charset="0"/>
              </a:defRPr>
            </a:lvl3pPr>
            <a:lvl4pPr marL="1600200" indent="-228600">
              <a:defRPr>
                <a:solidFill>
                  <a:schemeClr val="tx1"/>
                </a:solidFill>
                <a:latin typeface="Times" pitchFamily="18" charset="0"/>
              </a:defRPr>
            </a:lvl4pPr>
            <a:lvl5pPr marL="2057400" indent="-228600">
              <a:defRPr>
                <a:solidFill>
                  <a:schemeClr val="tx1"/>
                </a:solidFill>
                <a:latin typeface="Times" pitchFamily="18" charset="0"/>
              </a:defRPr>
            </a:lvl5pPr>
            <a:lvl6pPr marL="2514600" indent="-228600" fontAlgn="base">
              <a:spcBef>
                <a:spcPct val="0"/>
              </a:spcBef>
              <a:spcAft>
                <a:spcPct val="0"/>
              </a:spcAft>
              <a:defRPr>
                <a:solidFill>
                  <a:schemeClr val="tx1"/>
                </a:solidFill>
                <a:latin typeface="Times" pitchFamily="18" charset="0"/>
              </a:defRPr>
            </a:lvl6pPr>
            <a:lvl7pPr marL="2971800" indent="-228600" fontAlgn="base">
              <a:spcBef>
                <a:spcPct val="0"/>
              </a:spcBef>
              <a:spcAft>
                <a:spcPct val="0"/>
              </a:spcAft>
              <a:defRPr>
                <a:solidFill>
                  <a:schemeClr val="tx1"/>
                </a:solidFill>
                <a:latin typeface="Times" pitchFamily="18" charset="0"/>
              </a:defRPr>
            </a:lvl7pPr>
            <a:lvl8pPr marL="3429000" indent="-228600" fontAlgn="base">
              <a:spcBef>
                <a:spcPct val="0"/>
              </a:spcBef>
              <a:spcAft>
                <a:spcPct val="0"/>
              </a:spcAft>
              <a:defRPr>
                <a:solidFill>
                  <a:schemeClr val="tx1"/>
                </a:solidFill>
                <a:latin typeface="Times" pitchFamily="18" charset="0"/>
              </a:defRPr>
            </a:lvl8pPr>
            <a:lvl9pPr marL="3886200" indent="-228600" fontAlgn="base">
              <a:spcBef>
                <a:spcPct val="0"/>
              </a:spcBef>
              <a:spcAft>
                <a:spcPct val="0"/>
              </a:spcAft>
              <a:defRPr>
                <a:solidFill>
                  <a:schemeClr val="tx1"/>
                </a:solidFill>
                <a:latin typeface="Times" pitchFamily="18" charset="0"/>
              </a:defRPr>
            </a:lvl9pPr>
          </a:lstStyle>
          <a:p>
            <a:pPr eaLnBrk="0" fontAlgn="base" hangingPunct="0">
              <a:spcBef>
                <a:spcPct val="0"/>
              </a:spcBef>
              <a:spcAft>
                <a:spcPct val="0"/>
              </a:spcAft>
            </a:pPr>
            <a:r>
              <a:rPr lang="it-IT" sz="4400" b="1" dirty="0">
                <a:solidFill>
                  <a:srgbClr val="FF0000"/>
                </a:solidFill>
                <a:latin typeface="Verdana" pitchFamily="34" charset="0"/>
                <a:ea typeface="ＭＳ Ｐゴシック" pitchFamily="34" charset="-128"/>
                <a:cs typeface="Arial" charset="0"/>
              </a:rPr>
              <a:t>Lo sviluppo morale</a:t>
            </a:r>
          </a:p>
          <a:p>
            <a:pPr eaLnBrk="0" fontAlgn="base" hangingPunct="0">
              <a:spcBef>
                <a:spcPct val="0"/>
              </a:spcBef>
              <a:spcAft>
                <a:spcPct val="0"/>
              </a:spcAft>
            </a:pPr>
            <a:r>
              <a:rPr lang="it-IT" sz="3200" b="1" dirty="0">
                <a:solidFill>
                  <a:srgbClr val="FF0000"/>
                </a:solidFill>
                <a:latin typeface="Verdana" pitchFamily="34" charset="0"/>
                <a:ea typeface="ＭＳ Ｐゴシック" pitchFamily="34" charset="-128"/>
                <a:cs typeface="Arial" charset="0"/>
              </a:rPr>
              <a:t>Parte 5</a:t>
            </a:r>
            <a:r>
              <a:rPr lang="it-IT" sz="4400" b="1" dirty="0">
                <a:solidFill>
                  <a:srgbClr val="FF0000"/>
                </a:solidFill>
                <a:latin typeface="Verdana" pitchFamily="34" charset="0"/>
                <a:ea typeface="ＭＳ Ｐゴシック" pitchFamily="34" charset="-128"/>
                <a:cs typeface="Arial" charset="0"/>
              </a:rPr>
              <a:t>: Studi attuali e Conclusioni</a:t>
            </a:r>
            <a:endParaRPr lang="it-IT" sz="3200" b="1" dirty="0">
              <a:solidFill>
                <a:srgbClr val="FF0000"/>
              </a:solidFill>
              <a:latin typeface="Verdana" pitchFamily="34" charset="0"/>
              <a:ea typeface="ＭＳ Ｐゴシック" pitchFamily="34" charset="-128"/>
              <a:cs typeface="Arial" charset="0"/>
            </a:endParaRPr>
          </a:p>
        </p:txBody>
      </p:sp>
      <p:sp>
        <p:nvSpPr>
          <p:cNvPr id="2053" name="Text Box 7"/>
          <p:cNvSpPr txBox="1">
            <a:spLocks noChangeArrowheads="1"/>
          </p:cNvSpPr>
          <p:nvPr/>
        </p:nvSpPr>
        <p:spPr bwMode="auto">
          <a:xfrm>
            <a:off x="1030288" y="5373688"/>
            <a:ext cx="691356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pitchFamily="18" charset="0"/>
              </a:defRPr>
            </a:lvl1pPr>
            <a:lvl2pPr marL="742950" indent="-285750">
              <a:defRPr>
                <a:solidFill>
                  <a:schemeClr val="tx1"/>
                </a:solidFill>
                <a:latin typeface="Times" pitchFamily="18" charset="0"/>
              </a:defRPr>
            </a:lvl2pPr>
            <a:lvl3pPr marL="1143000" indent="-228600">
              <a:defRPr>
                <a:solidFill>
                  <a:schemeClr val="tx1"/>
                </a:solidFill>
                <a:latin typeface="Times" pitchFamily="18" charset="0"/>
              </a:defRPr>
            </a:lvl3pPr>
            <a:lvl4pPr marL="1600200" indent="-228600">
              <a:defRPr>
                <a:solidFill>
                  <a:schemeClr val="tx1"/>
                </a:solidFill>
                <a:latin typeface="Times" pitchFamily="18" charset="0"/>
              </a:defRPr>
            </a:lvl4pPr>
            <a:lvl5pPr marL="2057400" indent="-228600">
              <a:defRPr>
                <a:solidFill>
                  <a:schemeClr val="tx1"/>
                </a:solidFill>
                <a:latin typeface="Times" pitchFamily="18" charset="0"/>
              </a:defRPr>
            </a:lvl5pPr>
            <a:lvl6pPr marL="2514600" indent="-228600" fontAlgn="base">
              <a:spcBef>
                <a:spcPct val="0"/>
              </a:spcBef>
              <a:spcAft>
                <a:spcPct val="0"/>
              </a:spcAft>
              <a:defRPr>
                <a:solidFill>
                  <a:schemeClr val="tx1"/>
                </a:solidFill>
                <a:latin typeface="Times" pitchFamily="18" charset="0"/>
              </a:defRPr>
            </a:lvl6pPr>
            <a:lvl7pPr marL="2971800" indent="-228600" fontAlgn="base">
              <a:spcBef>
                <a:spcPct val="0"/>
              </a:spcBef>
              <a:spcAft>
                <a:spcPct val="0"/>
              </a:spcAft>
              <a:defRPr>
                <a:solidFill>
                  <a:schemeClr val="tx1"/>
                </a:solidFill>
                <a:latin typeface="Times" pitchFamily="18" charset="0"/>
              </a:defRPr>
            </a:lvl7pPr>
            <a:lvl8pPr marL="3429000" indent="-228600" fontAlgn="base">
              <a:spcBef>
                <a:spcPct val="0"/>
              </a:spcBef>
              <a:spcAft>
                <a:spcPct val="0"/>
              </a:spcAft>
              <a:defRPr>
                <a:solidFill>
                  <a:schemeClr val="tx1"/>
                </a:solidFill>
                <a:latin typeface="Times" pitchFamily="18" charset="0"/>
              </a:defRPr>
            </a:lvl8pPr>
            <a:lvl9pPr marL="3886200" indent="-228600" fontAlgn="base">
              <a:spcBef>
                <a:spcPct val="0"/>
              </a:spcBef>
              <a:spcAft>
                <a:spcPct val="0"/>
              </a:spcAft>
              <a:defRPr>
                <a:solidFill>
                  <a:schemeClr val="tx1"/>
                </a:solidFill>
                <a:latin typeface="Times" pitchFamily="18" charset="0"/>
              </a:defRPr>
            </a:lvl9pPr>
          </a:lstStyle>
          <a:p>
            <a:pPr eaLnBrk="0" fontAlgn="base" hangingPunct="0">
              <a:spcBef>
                <a:spcPct val="0"/>
              </a:spcBef>
              <a:spcAft>
                <a:spcPct val="0"/>
              </a:spcAft>
            </a:pPr>
            <a:r>
              <a:rPr lang="it-IT" b="1" dirty="0">
                <a:solidFill>
                  <a:srgbClr val="FF0000"/>
                </a:solidFill>
                <a:latin typeface="Verdana" pitchFamily="34" charset="0"/>
                <a:ea typeface="ＭＳ Ｐゴシック" pitchFamily="34" charset="-128"/>
                <a:cs typeface="Arial" charset="0"/>
              </a:rPr>
              <a:t>A cura di: Dario </a:t>
            </a:r>
            <a:r>
              <a:rPr lang="it-IT" b="1" dirty="0" err="1">
                <a:solidFill>
                  <a:srgbClr val="FF0000"/>
                </a:solidFill>
                <a:latin typeface="Verdana" pitchFamily="34" charset="0"/>
                <a:ea typeface="ＭＳ Ｐゴシック" pitchFamily="34" charset="-128"/>
                <a:cs typeface="Arial" charset="0"/>
              </a:rPr>
              <a:t>Varin</a:t>
            </a:r>
            <a:r>
              <a:rPr lang="it-IT" b="1" dirty="0">
                <a:solidFill>
                  <a:srgbClr val="FF0000"/>
                </a:solidFill>
                <a:latin typeface="Verdana" pitchFamily="34" charset="0"/>
                <a:ea typeface="ＭＳ Ｐゴシック" pitchFamily="34" charset="-128"/>
                <a:cs typeface="Arial" charset="0"/>
              </a:rPr>
              <a:t> e Claudia Caprin </a:t>
            </a:r>
          </a:p>
        </p:txBody>
      </p:sp>
      <p:sp>
        <p:nvSpPr>
          <p:cNvPr id="2054" name="Text Box 10"/>
          <p:cNvSpPr txBox="1">
            <a:spLocks noChangeArrowheads="1"/>
          </p:cNvSpPr>
          <p:nvPr/>
        </p:nvSpPr>
        <p:spPr bwMode="auto">
          <a:xfrm>
            <a:off x="447675" y="796925"/>
            <a:ext cx="81010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Times" pitchFamily="18" charset="0"/>
              </a:defRPr>
            </a:lvl1pPr>
            <a:lvl2pPr marL="742950" indent="-285750">
              <a:defRPr>
                <a:solidFill>
                  <a:schemeClr val="tx1"/>
                </a:solidFill>
                <a:latin typeface="Times" pitchFamily="18" charset="0"/>
              </a:defRPr>
            </a:lvl2pPr>
            <a:lvl3pPr marL="1143000" indent="-228600">
              <a:defRPr>
                <a:solidFill>
                  <a:schemeClr val="tx1"/>
                </a:solidFill>
                <a:latin typeface="Times" pitchFamily="18" charset="0"/>
              </a:defRPr>
            </a:lvl3pPr>
            <a:lvl4pPr marL="1600200" indent="-228600">
              <a:defRPr>
                <a:solidFill>
                  <a:schemeClr val="tx1"/>
                </a:solidFill>
                <a:latin typeface="Times" pitchFamily="18" charset="0"/>
              </a:defRPr>
            </a:lvl4pPr>
            <a:lvl5pPr marL="2057400" indent="-228600">
              <a:defRPr>
                <a:solidFill>
                  <a:schemeClr val="tx1"/>
                </a:solidFill>
                <a:latin typeface="Times" pitchFamily="18" charset="0"/>
              </a:defRPr>
            </a:lvl5pPr>
            <a:lvl6pPr marL="2514600" indent="-228600" fontAlgn="base">
              <a:spcBef>
                <a:spcPct val="0"/>
              </a:spcBef>
              <a:spcAft>
                <a:spcPct val="0"/>
              </a:spcAft>
              <a:defRPr>
                <a:solidFill>
                  <a:schemeClr val="tx1"/>
                </a:solidFill>
                <a:latin typeface="Times" pitchFamily="18" charset="0"/>
              </a:defRPr>
            </a:lvl6pPr>
            <a:lvl7pPr marL="2971800" indent="-228600" fontAlgn="base">
              <a:spcBef>
                <a:spcPct val="0"/>
              </a:spcBef>
              <a:spcAft>
                <a:spcPct val="0"/>
              </a:spcAft>
              <a:defRPr>
                <a:solidFill>
                  <a:schemeClr val="tx1"/>
                </a:solidFill>
                <a:latin typeface="Times" pitchFamily="18" charset="0"/>
              </a:defRPr>
            </a:lvl7pPr>
            <a:lvl8pPr marL="3429000" indent="-228600" fontAlgn="base">
              <a:spcBef>
                <a:spcPct val="0"/>
              </a:spcBef>
              <a:spcAft>
                <a:spcPct val="0"/>
              </a:spcAft>
              <a:defRPr>
                <a:solidFill>
                  <a:schemeClr val="tx1"/>
                </a:solidFill>
                <a:latin typeface="Times" pitchFamily="18" charset="0"/>
              </a:defRPr>
            </a:lvl8pPr>
            <a:lvl9pPr marL="3886200" indent="-228600" fontAlgn="base">
              <a:spcBef>
                <a:spcPct val="0"/>
              </a:spcBef>
              <a:spcAft>
                <a:spcPct val="0"/>
              </a:spcAft>
              <a:defRPr>
                <a:solidFill>
                  <a:schemeClr val="tx1"/>
                </a:solidFill>
                <a:latin typeface="Times" pitchFamily="18" charset="0"/>
              </a:defRPr>
            </a:lvl9pPr>
          </a:lstStyle>
          <a:p>
            <a:pPr eaLnBrk="0" fontAlgn="base" hangingPunct="0">
              <a:spcBef>
                <a:spcPct val="0"/>
              </a:spcBef>
              <a:spcAft>
                <a:spcPct val="0"/>
              </a:spcAft>
            </a:pPr>
            <a:r>
              <a:rPr lang="it-IT" sz="2800" b="1">
                <a:solidFill>
                  <a:srgbClr val="FF0000"/>
                </a:solidFill>
                <a:latin typeface="Verdana" pitchFamily="34" charset="0"/>
                <a:ea typeface="ＭＳ Ｐゴシック" pitchFamily="34" charset="-128"/>
                <a:cs typeface="Arial" charset="0"/>
              </a:rPr>
              <a:t>Università degli Studi di Milano-Bicocca</a:t>
            </a:r>
          </a:p>
        </p:txBody>
      </p:sp>
      <p:sp>
        <p:nvSpPr>
          <p:cNvPr id="2055" name="Text Box 11"/>
          <p:cNvSpPr txBox="1">
            <a:spLocks noChangeArrowheads="1"/>
          </p:cNvSpPr>
          <p:nvPr/>
        </p:nvSpPr>
        <p:spPr bwMode="auto">
          <a:xfrm>
            <a:off x="447675" y="1412875"/>
            <a:ext cx="7732713" cy="831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pitchFamily="18" charset="0"/>
              </a:defRPr>
            </a:lvl1pPr>
            <a:lvl2pPr marL="742950" indent="-285750">
              <a:defRPr>
                <a:solidFill>
                  <a:schemeClr val="tx1"/>
                </a:solidFill>
                <a:latin typeface="Times" pitchFamily="18" charset="0"/>
              </a:defRPr>
            </a:lvl2pPr>
            <a:lvl3pPr marL="1143000" indent="-228600">
              <a:defRPr>
                <a:solidFill>
                  <a:schemeClr val="tx1"/>
                </a:solidFill>
                <a:latin typeface="Times" pitchFamily="18" charset="0"/>
              </a:defRPr>
            </a:lvl3pPr>
            <a:lvl4pPr marL="1600200" indent="-228600">
              <a:defRPr>
                <a:solidFill>
                  <a:schemeClr val="tx1"/>
                </a:solidFill>
                <a:latin typeface="Times" pitchFamily="18" charset="0"/>
              </a:defRPr>
            </a:lvl4pPr>
            <a:lvl5pPr marL="2057400" indent="-228600">
              <a:defRPr>
                <a:solidFill>
                  <a:schemeClr val="tx1"/>
                </a:solidFill>
                <a:latin typeface="Times" pitchFamily="18" charset="0"/>
              </a:defRPr>
            </a:lvl5pPr>
            <a:lvl6pPr marL="2514600" indent="-228600" fontAlgn="base">
              <a:spcBef>
                <a:spcPct val="0"/>
              </a:spcBef>
              <a:spcAft>
                <a:spcPct val="0"/>
              </a:spcAft>
              <a:defRPr>
                <a:solidFill>
                  <a:schemeClr val="tx1"/>
                </a:solidFill>
                <a:latin typeface="Times" pitchFamily="18" charset="0"/>
              </a:defRPr>
            </a:lvl6pPr>
            <a:lvl7pPr marL="2971800" indent="-228600" fontAlgn="base">
              <a:spcBef>
                <a:spcPct val="0"/>
              </a:spcBef>
              <a:spcAft>
                <a:spcPct val="0"/>
              </a:spcAft>
              <a:defRPr>
                <a:solidFill>
                  <a:schemeClr val="tx1"/>
                </a:solidFill>
                <a:latin typeface="Times" pitchFamily="18" charset="0"/>
              </a:defRPr>
            </a:lvl7pPr>
            <a:lvl8pPr marL="3429000" indent="-228600" fontAlgn="base">
              <a:spcBef>
                <a:spcPct val="0"/>
              </a:spcBef>
              <a:spcAft>
                <a:spcPct val="0"/>
              </a:spcAft>
              <a:defRPr>
                <a:solidFill>
                  <a:schemeClr val="tx1"/>
                </a:solidFill>
                <a:latin typeface="Times" pitchFamily="18" charset="0"/>
              </a:defRPr>
            </a:lvl8pPr>
            <a:lvl9pPr marL="3886200" indent="-228600" fontAlgn="base">
              <a:spcBef>
                <a:spcPct val="0"/>
              </a:spcBef>
              <a:spcAft>
                <a:spcPct val="0"/>
              </a:spcAft>
              <a:defRPr>
                <a:solidFill>
                  <a:schemeClr val="tx1"/>
                </a:solidFill>
                <a:latin typeface="Times" pitchFamily="18" charset="0"/>
              </a:defRPr>
            </a:lvl9pPr>
          </a:lstStyle>
          <a:p>
            <a:pPr eaLnBrk="0" fontAlgn="base" hangingPunct="0">
              <a:spcBef>
                <a:spcPct val="0"/>
              </a:spcBef>
              <a:spcAft>
                <a:spcPct val="0"/>
              </a:spcAft>
            </a:pPr>
            <a:r>
              <a:rPr lang="it-IT" sz="2000" b="1">
                <a:solidFill>
                  <a:srgbClr val="FF0000"/>
                </a:solidFill>
                <a:latin typeface="Verdana" pitchFamily="34" charset="0"/>
                <a:ea typeface="ＭＳ Ｐゴシック" pitchFamily="34" charset="-128"/>
                <a:cs typeface="Arial" charset="0"/>
              </a:rPr>
              <a:t>Corso  di  Psicologia dello Sviluppo 2012-2013</a:t>
            </a:r>
          </a:p>
          <a:p>
            <a:pPr eaLnBrk="0" fontAlgn="base" hangingPunct="0">
              <a:spcBef>
                <a:spcPct val="0"/>
              </a:spcBef>
              <a:spcAft>
                <a:spcPct val="0"/>
              </a:spcAft>
            </a:pPr>
            <a:endParaRPr lang="it-IT" sz="2800" b="1">
              <a:solidFill>
                <a:srgbClr val="FFFF00"/>
              </a:solidFill>
              <a:latin typeface="Verdana" pitchFamily="34" charset="0"/>
              <a:ea typeface="ＭＳ Ｐゴシック" pitchFamily="34" charset="-128"/>
              <a:cs typeface="Arial" charset="0"/>
            </a:endParaRPr>
          </a:p>
        </p:txBody>
      </p:sp>
    </p:spTree>
    <p:extLst>
      <p:ext uri="{BB962C8B-B14F-4D97-AF65-F5344CB8AC3E}">
        <p14:creationId xmlns:p14="http://schemas.microsoft.com/office/powerpoint/2010/main" val="1999472758"/>
      </p:ext>
    </p:extLst>
  </p:cSld>
  <p:clrMapOvr>
    <a:masterClrMapping/>
  </p:clrMapOvr>
  <p:transition spd="med" advTm="55524">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6FDA998-E99E-4F87-8C26-13ADBE3FD903}"/>
              </a:ext>
            </a:extLst>
          </p:cNvPr>
          <p:cNvSpPr>
            <a:spLocks noGrp="1"/>
          </p:cNvSpPr>
          <p:nvPr>
            <p:ph type="title"/>
          </p:nvPr>
        </p:nvSpPr>
        <p:spPr/>
        <p:txBody>
          <a:bodyPr/>
          <a:lstStyle/>
          <a:p>
            <a:r>
              <a:rPr lang="it-IT" dirty="0">
                <a:solidFill>
                  <a:srgbClr val="FF0000"/>
                </a:solidFill>
              </a:rPr>
              <a:t>Obbedienza vs interiorizzazione delle regole</a:t>
            </a:r>
          </a:p>
        </p:txBody>
      </p:sp>
      <p:sp>
        <p:nvSpPr>
          <p:cNvPr id="3" name="Segnaposto contenuto 2">
            <a:extLst>
              <a:ext uri="{FF2B5EF4-FFF2-40B4-BE49-F238E27FC236}">
                <a16:creationId xmlns:a16="http://schemas.microsoft.com/office/drawing/2014/main" id="{FA9F9E6F-A893-4169-9A17-01010CF44B64}"/>
              </a:ext>
            </a:extLst>
          </p:cNvPr>
          <p:cNvSpPr>
            <a:spLocks noGrp="1"/>
          </p:cNvSpPr>
          <p:nvPr>
            <p:ph idx="1"/>
          </p:nvPr>
        </p:nvSpPr>
        <p:spPr>
          <a:xfrm>
            <a:off x="457200" y="1844824"/>
            <a:ext cx="8229600" cy="4525963"/>
          </a:xfrm>
        </p:spPr>
        <p:txBody>
          <a:bodyPr/>
          <a:lstStyle/>
          <a:p>
            <a:r>
              <a:rPr lang="it-IT" dirty="0"/>
              <a:t>L’obbedienza comporta il rispetto di richieste e regole in presenza del </a:t>
            </a:r>
            <a:r>
              <a:rPr lang="it-IT" dirty="0" err="1"/>
              <a:t>caregiver</a:t>
            </a:r>
            <a:endParaRPr lang="it-IT" dirty="0"/>
          </a:p>
          <a:p>
            <a:r>
              <a:rPr lang="it-IT" dirty="0"/>
              <a:t>L’interiorizzazione comporta l’osservanza di propria spontanea volontà, senza alcuna forma di controllo esterno</a:t>
            </a:r>
          </a:p>
          <a:p>
            <a:pPr marL="0" indent="0">
              <a:buNone/>
            </a:pPr>
            <a:endParaRPr lang="it-IT" dirty="0"/>
          </a:p>
          <a:p>
            <a:pPr marL="0" indent="0">
              <a:buNone/>
            </a:pPr>
            <a:r>
              <a:rPr lang="it-IT" dirty="0"/>
              <a:t>L’INTERIORIZZAZIONE EMERGE GRADUALMENTE DALL’OBBEDIENZA</a:t>
            </a:r>
          </a:p>
        </p:txBody>
      </p:sp>
    </p:spTree>
    <p:extLst>
      <p:ext uri="{BB962C8B-B14F-4D97-AF65-F5344CB8AC3E}">
        <p14:creationId xmlns:p14="http://schemas.microsoft.com/office/powerpoint/2010/main" val="609800892"/>
      </p:ext>
    </p:extLst>
  </p:cSld>
  <p:clrMapOvr>
    <a:masterClrMapping/>
  </p:clrMapOvr>
  <p:transition spd="med">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38F987D-5CA6-4E68-9712-A40E7114E4FC}"/>
              </a:ext>
            </a:extLst>
          </p:cNvPr>
          <p:cNvSpPr>
            <a:spLocks noGrp="1"/>
          </p:cNvSpPr>
          <p:nvPr>
            <p:ph type="title"/>
          </p:nvPr>
        </p:nvSpPr>
        <p:spPr>
          <a:xfrm>
            <a:off x="457200" y="160337"/>
            <a:ext cx="8229600" cy="1143000"/>
          </a:xfrm>
        </p:spPr>
        <p:txBody>
          <a:bodyPr/>
          <a:lstStyle/>
          <a:p>
            <a:r>
              <a:rPr lang="it-IT" dirty="0">
                <a:solidFill>
                  <a:srgbClr val="FF0000"/>
                </a:solidFill>
              </a:rPr>
              <a:t>Studi sulla disciplina genitoriale</a:t>
            </a:r>
          </a:p>
        </p:txBody>
      </p:sp>
      <p:sp>
        <p:nvSpPr>
          <p:cNvPr id="3" name="Segnaposto contenuto 2">
            <a:extLst>
              <a:ext uri="{FF2B5EF4-FFF2-40B4-BE49-F238E27FC236}">
                <a16:creationId xmlns:a16="http://schemas.microsoft.com/office/drawing/2014/main" id="{3A13D97F-CCFB-4352-BFFC-98AFEFE8E986}"/>
              </a:ext>
            </a:extLst>
          </p:cNvPr>
          <p:cNvSpPr>
            <a:spLocks noGrp="1"/>
          </p:cNvSpPr>
          <p:nvPr>
            <p:ph idx="1"/>
          </p:nvPr>
        </p:nvSpPr>
        <p:spPr>
          <a:xfrm>
            <a:off x="457200" y="1124744"/>
            <a:ext cx="8229600" cy="5001419"/>
          </a:xfrm>
        </p:spPr>
        <p:txBody>
          <a:bodyPr/>
          <a:lstStyle/>
          <a:p>
            <a:pPr marL="0" indent="0">
              <a:buNone/>
            </a:pPr>
            <a:r>
              <a:rPr lang="it-IT" sz="2800" dirty="0"/>
              <a:t>Secondo Hoffman esistono tre principali metodi</a:t>
            </a:r>
          </a:p>
          <a:p>
            <a:r>
              <a:rPr lang="it-IT" sz="2800" dirty="0"/>
              <a:t>Riguardanti l’amore:  la minaccia di togliere l’amore viene impiegata per spingere il bambino ad obbedire </a:t>
            </a:r>
            <a:r>
              <a:rPr lang="it-IT" sz="2400" dirty="0">
                <a:solidFill>
                  <a:srgbClr val="FFFFFF"/>
                </a:solidFill>
              </a:rPr>
              <a:t>(RIFIUTO AFFETTIVO)</a:t>
            </a:r>
            <a:endParaRPr lang="it-IT" sz="2800" dirty="0"/>
          </a:p>
          <a:p>
            <a:r>
              <a:rPr lang="it-IT" sz="2800" dirty="0"/>
              <a:t>Riguardanti il potere: sono previste punizioni, eliminazione di privilegi ed una varietà di strumenti verbali adottati dai genitori per imporre la propria volontà (es. minacce)</a:t>
            </a:r>
            <a:r>
              <a:rPr lang="it-IT" sz="2400" dirty="0">
                <a:solidFill>
                  <a:srgbClr val="FFFFFF"/>
                </a:solidFill>
              </a:rPr>
              <a:t> (AFFERMAZIONE DELL’AUTORITA’)</a:t>
            </a:r>
            <a:endParaRPr lang="it-IT" sz="2800" dirty="0"/>
          </a:p>
          <a:p>
            <a:r>
              <a:rPr lang="it-IT" sz="2800" dirty="0"/>
              <a:t>Riguardanti l’uso dell’induzione: metodi basati sul ragionamento e sulla spiegazione </a:t>
            </a:r>
          </a:p>
        </p:txBody>
      </p:sp>
    </p:spTree>
    <p:extLst>
      <p:ext uri="{BB962C8B-B14F-4D97-AF65-F5344CB8AC3E}">
        <p14:creationId xmlns:p14="http://schemas.microsoft.com/office/powerpoint/2010/main" val="356293201"/>
      </p:ext>
    </p:extLst>
  </p:cSld>
  <p:clrMapOvr>
    <a:masterClrMapping/>
  </p:clrMapOvr>
  <p:transition spd="med">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6A7356D-B61E-4D4D-A48F-BCE05B2D2D18}"/>
              </a:ext>
            </a:extLst>
          </p:cNvPr>
          <p:cNvSpPr>
            <a:spLocks noGrp="1"/>
          </p:cNvSpPr>
          <p:nvPr>
            <p:ph type="title"/>
          </p:nvPr>
        </p:nvSpPr>
        <p:spPr/>
        <p:txBody>
          <a:bodyPr/>
          <a:lstStyle/>
          <a:p>
            <a:r>
              <a:rPr lang="it-IT" dirty="0">
                <a:solidFill>
                  <a:srgbClr val="FF0000"/>
                </a:solidFill>
              </a:rPr>
              <a:t>Studi sulla disciplina genitoriale</a:t>
            </a:r>
            <a:endParaRPr lang="it-IT" dirty="0"/>
          </a:p>
        </p:txBody>
      </p:sp>
      <p:sp>
        <p:nvSpPr>
          <p:cNvPr id="3" name="Segnaposto contenuto 2">
            <a:extLst>
              <a:ext uri="{FF2B5EF4-FFF2-40B4-BE49-F238E27FC236}">
                <a16:creationId xmlns:a16="http://schemas.microsoft.com/office/drawing/2014/main" id="{7E486061-1B3C-454D-A309-ECF3D44EF8F2}"/>
              </a:ext>
            </a:extLst>
          </p:cNvPr>
          <p:cNvSpPr>
            <a:spLocks noGrp="1"/>
          </p:cNvSpPr>
          <p:nvPr>
            <p:ph idx="1"/>
          </p:nvPr>
        </p:nvSpPr>
        <p:spPr/>
        <p:txBody>
          <a:bodyPr/>
          <a:lstStyle/>
          <a:p>
            <a:pPr marL="0" indent="0">
              <a:buNone/>
            </a:pPr>
            <a:r>
              <a:rPr lang="it-IT" sz="2800" dirty="0"/>
              <a:t>Secondo Hoffman gli stili di disciplina genitoriale basati sul </a:t>
            </a:r>
            <a:r>
              <a:rPr lang="it-IT" sz="2400" dirty="0"/>
              <a:t>RIFIUTO AFFETTIVO </a:t>
            </a:r>
            <a:r>
              <a:rPr lang="it-IT" sz="2800" dirty="0"/>
              <a:t>e quelli di </a:t>
            </a:r>
            <a:r>
              <a:rPr lang="it-IT" sz="2400" dirty="0"/>
              <a:t>AFFERMAZIONE DELL’AUTORITA’ </a:t>
            </a:r>
            <a:r>
              <a:rPr lang="it-IT" sz="2800" dirty="0"/>
              <a:t>sono dannosi rispetto allo sviluppo morale perché evocano nel bambino emozioni e stati negativi (ansia, rabbia, senso di colpa, vergogna, paura) </a:t>
            </a:r>
          </a:p>
          <a:p>
            <a:pPr marL="0" indent="0">
              <a:buNone/>
            </a:pPr>
            <a:r>
              <a:rPr lang="it-IT" sz="2800" dirty="0"/>
              <a:t>Lo stile basato sull’</a:t>
            </a:r>
            <a:r>
              <a:rPr lang="it-IT" sz="2400" dirty="0"/>
              <a:t>INDUZIONE</a:t>
            </a:r>
            <a:r>
              <a:rPr lang="it-IT" sz="2800" dirty="0"/>
              <a:t> al contrario potrebbe favorirlo perché producendo nei bambini un moderato livello di attivazione emotiva può permettere loro di prestare attenzione a ciò che esprime il genitore</a:t>
            </a:r>
          </a:p>
          <a:p>
            <a:pPr marL="0" indent="0">
              <a:buNone/>
            </a:pPr>
            <a:endParaRPr lang="it-IT" dirty="0"/>
          </a:p>
        </p:txBody>
      </p:sp>
    </p:spTree>
    <p:extLst>
      <p:ext uri="{BB962C8B-B14F-4D97-AF65-F5344CB8AC3E}">
        <p14:creationId xmlns:p14="http://schemas.microsoft.com/office/powerpoint/2010/main" val="4142794624"/>
      </p:ext>
    </p:extLst>
  </p:cSld>
  <p:clrMapOvr>
    <a:masterClrMapping/>
  </p:clrMapOvr>
  <p:transition spd="med">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2E8B6F2-BF88-4179-9C9A-0F06CBD8AD8C}"/>
              </a:ext>
            </a:extLst>
          </p:cNvPr>
          <p:cNvSpPr>
            <a:spLocks noGrp="1"/>
          </p:cNvSpPr>
          <p:nvPr>
            <p:ph type="title"/>
          </p:nvPr>
        </p:nvSpPr>
        <p:spPr/>
        <p:txBody>
          <a:bodyPr/>
          <a:lstStyle/>
          <a:p>
            <a:r>
              <a:rPr lang="it-IT" dirty="0">
                <a:solidFill>
                  <a:srgbClr val="FF0000"/>
                </a:solidFill>
              </a:rPr>
              <a:t>Strategie proattive</a:t>
            </a:r>
          </a:p>
        </p:txBody>
      </p:sp>
      <p:sp>
        <p:nvSpPr>
          <p:cNvPr id="3" name="Segnaposto contenuto 2">
            <a:extLst>
              <a:ext uri="{FF2B5EF4-FFF2-40B4-BE49-F238E27FC236}">
                <a16:creationId xmlns:a16="http://schemas.microsoft.com/office/drawing/2014/main" id="{FAC2C500-CB73-4DC9-95FE-4C2DDAFB5275}"/>
              </a:ext>
            </a:extLst>
          </p:cNvPr>
          <p:cNvSpPr>
            <a:spLocks noGrp="1"/>
          </p:cNvSpPr>
          <p:nvPr>
            <p:ph idx="1"/>
          </p:nvPr>
        </p:nvSpPr>
        <p:spPr/>
        <p:txBody>
          <a:bodyPr/>
          <a:lstStyle/>
          <a:p>
            <a:pPr marL="0" indent="0">
              <a:buNone/>
            </a:pPr>
            <a:r>
              <a:rPr lang="it-IT" dirty="0"/>
              <a:t> Strategie adottate dai genitori in modo da prevenire proattivamente potenziali comportamenti inadeguati dei bambini prima che questi si verifichino </a:t>
            </a:r>
          </a:p>
          <a:p>
            <a:pPr>
              <a:buFontTx/>
              <a:buChar char="-"/>
            </a:pPr>
            <a:r>
              <a:rPr lang="it-IT" dirty="0"/>
              <a:t>Con bambini piccoli: distrarre la loro attenzione oppure orientarli verso attività alternative </a:t>
            </a:r>
          </a:p>
          <a:p>
            <a:pPr>
              <a:buFontTx/>
              <a:buChar char="-"/>
            </a:pPr>
            <a:r>
              <a:rPr lang="it-IT" dirty="0"/>
              <a:t>Con bambini in età scolare: parlare direttamente di valori</a:t>
            </a:r>
          </a:p>
        </p:txBody>
      </p:sp>
    </p:spTree>
    <p:extLst>
      <p:ext uri="{BB962C8B-B14F-4D97-AF65-F5344CB8AC3E}">
        <p14:creationId xmlns:p14="http://schemas.microsoft.com/office/powerpoint/2010/main" val="947096857"/>
      </p:ext>
    </p:extLst>
  </p:cSld>
  <p:clrMapOvr>
    <a:masterClrMapping/>
  </p:clrMapOvr>
  <p:transition spd="med">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2F518FF-D58D-4525-B6C5-C9BDC23F0D3C}"/>
              </a:ext>
            </a:extLst>
          </p:cNvPr>
          <p:cNvSpPr>
            <a:spLocks noGrp="1"/>
          </p:cNvSpPr>
          <p:nvPr>
            <p:ph type="title"/>
          </p:nvPr>
        </p:nvSpPr>
        <p:spPr>
          <a:xfrm>
            <a:off x="276672" y="0"/>
            <a:ext cx="8867328" cy="1143000"/>
          </a:xfrm>
        </p:spPr>
        <p:txBody>
          <a:bodyPr/>
          <a:lstStyle/>
          <a:p>
            <a:r>
              <a:rPr lang="it-IT" dirty="0">
                <a:solidFill>
                  <a:srgbClr val="FF0000"/>
                </a:solidFill>
              </a:rPr>
              <a:t>Insieme di strategie che promuovono lo sviluppo morale</a:t>
            </a:r>
          </a:p>
        </p:txBody>
      </p:sp>
      <p:sp>
        <p:nvSpPr>
          <p:cNvPr id="3" name="Segnaposto contenuto 2">
            <a:extLst>
              <a:ext uri="{FF2B5EF4-FFF2-40B4-BE49-F238E27FC236}">
                <a16:creationId xmlns:a16="http://schemas.microsoft.com/office/drawing/2014/main" id="{8BBE6D3E-ECEB-4991-A33C-3DC2B2E2DAA1}"/>
              </a:ext>
            </a:extLst>
          </p:cNvPr>
          <p:cNvSpPr>
            <a:spLocks noGrp="1"/>
          </p:cNvSpPr>
          <p:nvPr>
            <p:ph idx="1"/>
          </p:nvPr>
        </p:nvSpPr>
        <p:spPr>
          <a:xfrm>
            <a:off x="457200" y="1484784"/>
            <a:ext cx="8229600" cy="5098578"/>
          </a:xfrm>
        </p:spPr>
        <p:txBody>
          <a:bodyPr/>
          <a:lstStyle/>
          <a:p>
            <a:r>
              <a:rPr lang="it-IT" sz="2800" dirty="0"/>
              <a:t>Essere caldi e supportivi piuttosto che punitivi</a:t>
            </a:r>
          </a:p>
          <a:p>
            <a:r>
              <a:rPr lang="it-IT" sz="2800" dirty="0"/>
              <a:t>Usare la disciplina induttiva </a:t>
            </a:r>
          </a:p>
          <a:p>
            <a:r>
              <a:rPr lang="it-IT" sz="2800" dirty="0"/>
              <a:t>Fornire ai bambini opportunità per capire le prospettive e i sentimenti delle altre persone</a:t>
            </a:r>
          </a:p>
          <a:p>
            <a:r>
              <a:rPr lang="it-IT" sz="2800" dirty="0"/>
              <a:t>Coinvolgere i bambini nelle decisioni familiari e nei ragionamenti morali</a:t>
            </a:r>
          </a:p>
          <a:p>
            <a:r>
              <a:rPr lang="it-IT" sz="2800" dirty="0"/>
              <a:t>Presentarsi come modello di comportamenti morali</a:t>
            </a:r>
          </a:p>
          <a:p>
            <a:r>
              <a:rPr lang="it-IT" sz="2800" dirty="0"/>
              <a:t>Fornire informazioni sui comportamenti che sono moralmente accettabili e perché</a:t>
            </a:r>
          </a:p>
          <a:p>
            <a:r>
              <a:rPr lang="it-IT" sz="2800" dirty="0"/>
              <a:t>Incoraggiare un senso di moralità interno </a:t>
            </a:r>
          </a:p>
        </p:txBody>
      </p:sp>
    </p:spTree>
    <p:extLst>
      <p:ext uri="{BB962C8B-B14F-4D97-AF65-F5344CB8AC3E}">
        <p14:creationId xmlns:p14="http://schemas.microsoft.com/office/powerpoint/2010/main" val="2988114130"/>
      </p:ext>
    </p:extLst>
  </p:cSld>
  <p:clrMapOvr>
    <a:masterClrMapping/>
  </p:clrMapOvr>
  <p:transition spd="med">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ext Box 4"/>
          <p:cNvSpPr txBox="1">
            <a:spLocks noChangeArrowheads="1"/>
          </p:cNvSpPr>
          <p:nvPr/>
        </p:nvSpPr>
        <p:spPr bwMode="auto">
          <a:xfrm>
            <a:off x="611560" y="1916832"/>
            <a:ext cx="8275996"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b="1">
                <a:solidFill>
                  <a:srgbClr val="FFFF00"/>
                </a:solidFill>
                <a:latin typeface="Verdana" pitchFamily="34" charset="0"/>
                <a:ea typeface="ＭＳ Ｐゴシック" charset="-128"/>
              </a:defRPr>
            </a:lvl1pPr>
            <a:lvl2pPr marL="742950" indent="-285750">
              <a:defRPr sz="2800" b="1">
                <a:solidFill>
                  <a:srgbClr val="FFFF00"/>
                </a:solidFill>
                <a:latin typeface="Verdana" pitchFamily="34" charset="0"/>
                <a:ea typeface="ＭＳ Ｐゴシック" charset="-128"/>
              </a:defRPr>
            </a:lvl2pPr>
            <a:lvl3pPr marL="1143000" indent="-228600">
              <a:defRPr sz="2800" b="1">
                <a:solidFill>
                  <a:srgbClr val="FFFF00"/>
                </a:solidFill>
                <a:latin typeface="Verdana" pitchFamily="34" charset="0"/>
                <a:ea typeface="ＭＳ Ｐゴシック" charset="-128"/>
              </a:defRPr>
            </a:lvl3pPr>
            <a:lvl4pPr marL="1600200" indent="-228600">
              <a:defRPr sz="2800" b="1">
                <a:solidFill>
                  <a:srgbClr val="FFFF00"/>
                </a:solidFill>
                <a:latin typeface="Verdana" pitchFamily="34" charset="0"/>
                <a:ea typeface="ＭＳ Ｐゴシック" charset="-128"/>
              </a:defRPr>
            </a:lvl4pPr>
            <a:lvl5pPr marL="2057400" indent="-228600">
              <a:defRPr sz="2800" b="1">
                <a:solidFill>
                  <a:srgbClr val="FFFF00"/>
                </a:solidFill>
                <a:latin typeface="Verdana" pitchFamily="34" charset="0"/>
                <a:ea typeface="ＭＳ Ｐゴシック" charset="-128"/>
              </a:defRPr>
            </a:lvl5pPr>
            <a:lvl6pPr marL="2514600" indent="-228600" eaLnBrk="0" fontAlgn="base" hangingPunct="0">
              <a:spcBef>
                <a:spcPct val="0"/>
              </a:spcBef>
              <a:spcAft>
                <a:spcPct val="0"/>
              </a:spcAft>
              <a:defRPr sz="2800" b="1">
                <a:solidFill>
                  <a:srgbClr val="FFFF00"/>
                </a:solidFill>
                <a:latin typeface="Verdana" pitchFamily="34" charset="0"/>
                <a:ea typeface="ＭＳ Ｐゴシック" charset="-128"/>
              </a:defRPr>
            </a:lvl6pPr>
            <a:lvl7pPr marL="2971800" indent="-228600" eaLnBrk="0" fontAlgn="base" hangingPunct="0">
              <a:spcBef>
                <a:spcPct val="0"/>
              </a:spcBef>
              <a:spcAft>
                <a:spcPct val="0"/>
              </a:spcAft>
              <a:defRPr sz="2800" b="1">
                <a:solidFill>
                  <a:srgbClr val="FFFF00"/>
                </a:solidFill>
                <a:latin typeface="Verdana" pitchFamily="34" charset="0"/>
                <a:ea typeface="ＭＳ Ｐゴシック" charset="-128"/>
              </a:defRPr>
            </a:lvl7pPr>
            <a:lvl8pPr marL="3429000" indent="-228600" eaLnBrk="0" fontAlgn="base" hangingPunct="0">
              <a:spcBef>
                <a:spcPct val="0"/>
              </a:spcBef>
              <a:spcAft>
                <a:spcPct val="0"/>
              </a:spcAft>
              <a:defRPr sz="2800" b="1">
                <a:solidFill>
                  <a:srgbClr val="FFFF00"/>
                </a:solidFill>
                <a:latin typeface="Verdana" pitchFamily="34" charset="0"/>
                <a:ea typeface="ＭＳ Ｐゴシック" charset="-128"/>
              </a:defRPr>
            </a:lvl8pPr>
            <a:lvl9pPr marL="3886200" indent="-228600" eaLnBrk="0" fontAlgn="base" hangingPunct="0">
              <a:spcBef>
                <a:spcPct val="0"/>
              </a:spcBef>
              <a:spcAft>
                <a:spcPct val="0"/>
              </a:spcAft>
              <a:defRPr sz="2800" b="1">
                <a:solidFill>
                  <a:srgbClr val="FFFF00"/>
                </a:solidFill>
                <a:latin typeface="Verdana" pitchFamily="34" charset="0"/>
                <a:ea typeface="ＭＳ Ｐゴシック" charset="-128"/>
              </a:defRPr>
            </a:lvl9pPr>
          </a:lstStyle>
          <a:p>
            <a:pPr eaLnBrk="0" fontAlgn="base" hangingPunct="0">
              <a:spcBef>
                <a:spcPct val="0"/>
              </a:spcBef>
              <a:spcAft>
                <a:spcPct val="0"/>
              </a:spcAft>
            </a:pPr>
            <a:r>
              <a:rPr lang="it-IT" dirty="0">
                <a:solidFill>
                  <a:schemeClr val="tx1"/>
                </a:solidFill>
              </a:rPr>
              <a:t>Le differenze individuali nel temperamento possono avere un peso importante nella formazione della coscienza morale e nello sviluppo del comportamento etico-sociale</a:t>
            </a:r>
          </a:p>
          <a:p>
            <a:pPr eaLnBrk="0" fontAlgn="base" hangingPunct="0">
              <a:spcBef>
                <a:spcPct val="0"/>
              </a:spcBef>
              <a:spcAft>
                <a:spcPct val="0"/>
              </a:spcAft>
            </a:pPr>
            <a:endParaRPr lang="it-IT" dirty="0"/>
          </a:p>
        </p:txBody>
      </p:sp>
      <p:sp>
        <p:nvSpPr>
          <p:cNvPr id="3" name="Titolo 1">
            <a:extLst>
              <a:ext uri="{FF2B5EF4-FFF2-40B4-BE49-F238E27FC236}">
                <a16:creationId xmlns:a16="http://schemas.microsoft.com/office/drawing/2014/main" id="{986B4DE0-53A4-47F5-A55E-2C7F54CE95D2}"/>
              </a:ext>
            </a:extLst>
          </p:cNvPr>
          <p:cNvSpPr txBox="1">
            <a:spLocks/>
          </p:cNvSpPr>
          <p:nvPr/>
        </p:nvSpPr>
        <p:spPr>
          <a:xfrm>
            <a:off x="457200" y="274638"/>
            <a:ext cx="82296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4400">
                <a:solidFill>
                  <a:schemeClr val="tx2"/>
                </a:solidFill>
                <a:latin typeface="Times" charset="0"/>
              </a:defRPr>
            </a:lvl6pPr>
            <a:lvl7pPr marL="914400" algn="ctr" rtl="0" eaLnBrk="0" fontAlgn="base" hangingPunct="0">
              <a:spcBef>
                <a:spcPct val="0"/>
              </a:spcBef>
              <a:spcAft>
                <a:spcPct val="0"/>
              </a:spcAft>
              <a:defRPr sz="4400">
                <a:solidFill>
                  <a:schemeClr val="tx2"/>
                </a:solidFill>
                <a:latin typeface="Times" charset="0"/>
              </a:defRPr>
            </a:lvl7pPr>
            <a:lvl8pPr marL="1371600" algn="ctr" rtl="0" eaLnBrk="0" fontAlgn="base" hangingPunct="0">
              <a:spcBef>
                <a:spcPct val="0"/>
              </a:spcBef>
              <a:spcAft>
                <a:spcPct val="0"/>
              </a:spcAft>
              <a:defRPr sz="4400">
                <a:solidFill>
                  <a:schemeClr val="tx2"/>
                </a:solidFill>
                <a:latin typeface="Times" charset="0"/>
              </a:defRPr>
            </a:lvl8pPr>
            <a:lvl9pPr marL="1828800" algn="ctr" rtl="0" eaLnBrk="0" fontAlgn="base" hangingPunct="0">
              <a:spcBef>
                <a:spcPct val="0"/>
              </a:spcBef>
              <a:spcAft>
                <a:spcPct val="0"/>
              </a:spcAft>
              <a:defRPr sz="4400">
                <a:solidFill>
                  <a:schemeClr val="tx2"/>
                </a:solidFill>
                <a:latin typeface="Times" charset="0"/>
              </a:defRPr>
            </a:lvl9pPr>
          </a:lstStyle>
          <a:p>
            <a:r>
              <a:rPr lang="it-IT" b="1" kern="0" dirty="0">
                <a:solidFill>
                  <a:srgbClr val="FF0000"/>
                </a:solidFill>
              </a:rPr>
              <a:t>Studi sul temperamento</a:t>
            </a:r>
          </a:p>
        </p:txBody>
      </p:sp>
    </p:spTree>
    <p:extLst>
      <p:ext uri="{BB962C8B-B14F-4D97-AF65-F5344CB8AC3E}">
        <p14:creationId xmlns:p14="http://schemas.microsoft.com/office/powerpoint/2010/main" val="120049158"/>
      </p:ext>
    </p:extLst>
  </p:cSld>
  <p:clrMapOvr>
    <a:masterClrMapping/>
  </p:clrMapOvr>
  <p:transition spd="med" advTm="41665">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9"/>
          <p:cNvSpPr>
            <a:spLocks noChangeArrowheads="1"/>
          </p:cNvSpPr>
          <p:nvPr/>
        </p:nvSpPr>
        <p:spPr bwMode="auto">
          <a:xfrm>
            <a:off x="684213" y="260350"/>
            <a:ext cx="8027987"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fontAlgn="base" hangingPunct="0">
              <a:spcBef>
                <a:spcPct val="50000"/>
              </a:spcBef>
              <a:spcAft>
                <a:spcPct val="0"/>
              </a:spcAft>
            </a:pPr>
            <a:r>
              <a:rPr lang="it-IT" sz="2400" b="1" dirty="0">
                <a:latin typeface="Verdana" pitchFamily="34" charset="0"/>
                <a:ea typeface="ＭＳ Ｐゴシック" charset="-128"/>
              </a:rPr>
              <a:t>RICERCHE  SPERIMENTALI DI KOCHANSKA  E COLL. (1997)</a:t>
            </a:r>
          </a:p>
          <a:p>
            <a:pPr eaLnBrk="0" fontAlgn="base" hangingPunct="0">
              <a:spcBef>
                <a:spcPct val="50000"/>
              </a:spcBef>
              <a:spcAft>
                <a:spcPct val="0"/>
              </a:spcAft>
            </a:pPr>
            <a:endParaRPr lang="it-IT" sz="2400" b="1" dirty="0">
              <a:latin typeface="Verdana" pitchFamily="34" charset="0"/>
              <a:ea typeface="ＭＳ Ｐゴシック" charset="-128"/>
            </a:endParaRPr>
          </a:p>
          <a:p>
            <a:pPr eaLnBrk="0" fontAlgn="base" hangingPunct="0">
              <a:spcBef>
                <a:spcPct val="50000"/>
              </a:spcBef>
              <a:spcAft>
                <a:spcPct val="0"/>
              </a:spcAft>
            </a:pPr>
            <a:r>
              <a:rPr lang="it-IT" sz="2400" b="1" dirty="0">
                <a:latin typeface="Verdana" pitchFamily="34" charset="0"/>
                <a:ea typeface="ＭＳ Ｐゴシック" charset="-128"/>
              </a:rPr>
              <a:t>DUE DISPOSIONI TEMPERAMENTALI HANNO UN PESO SIGNIFICATIVO NELLO SVILUPPO DELLA COSCIENZA MORALE:</a:t>
            </a:r>
          </a:p>
          <a:p>
            <a:pPr eaLnBrk="0" fontAlgn="base" hangingPunct="0">
              <a:spcBef>
                <a:spcPct val="50000"/>
              </a:spcBef>
              <a:spcAft>
                <a:spcPct val="0"/>
              </a:spcAft>
            </a:pPr>
            <a:r>
              <a:rPr lang="it-IT" sz="2400" b="1" dirty="0">
                <a:latin typeface="Verdana" pitchFamily="34" charset="0"/>
                <a:ea typeface="ＭＳ Ｐゴシック" charset="-128"/>
              </a:rPr>
              <a:t>1. propensione </a:t>
            </a:r>
            <a:r>
              <a:rPr lang="it-IT" sz="2400" b="1" dirty="0" err="1">
                <a:latin typeface="Verdana" pitchFamily="34" charset="0"/>
                <a:ea typeface="ＭＳ Ｐゴシック" charset="-128"/>
              </a:rPr>
              <a:t>piu'</a:t>
            </a:r>
            <a:r>
              <a:rPr lang="it-IT" sz="2400" b="1" dirty="0">
                <a:latin typeface="Verdana" pitchFamily="34" charset="0"/>
                <a:ea typeface="ＭＳ Ｐゴシック" charset="-128"/>
              </a:rPr>
              <a:t> o meno forte a sviluppare disagio affettivo  ( stati emotivi di </a:t>
            </a:r>
            <a:r>
              <a:rPr lang="it-IT" sz="2400" b="1" dirty="0" err="1">
                <a:latin typeface="Verdana" pitchFamily="34" charset="0"/>
                <a:ea typeface="ＭＳ Ｐゴシック" charset="-128"/>
              </a:rPr>
              <a:t>ansieta'</a:t>
            </a:r>
            <a:r>
              <a:rPr lang="it-IT" sz="2400" b="1" dirty="0">
                <a:latin typeface="Verdana" pitchFamily="34" charset="0"/>
                <a:ea typeface="ＭＳ Ｐゴシック" charset="-128"/>
              </a:rPr>
              <a:t>, sensi di colpa, rimorso) in  rapporto ad una trasgressione commessa o anticipata nella rappresentazione</a:t>
            </a:r>
          </a:p>
          <a:p>
            <a:pPr eaLnBrk="0" fontAlgn="base" hangingPunct="0">
              <a:spcBef>
                <a:spcPct val="50000"/>
              </a:spcBef>
              <a:spcAft>
                <a:spcPct val="0"/>
              </a:spcAft>
            </a:pPr>
            <a:endParaRPr lang="it-IT" sz="2400" b="1" dirty="0">
              <a:solidFill>
                <a:srgbClr val="FFFF00"/>
              </a:solidFill>
              <a:latin typeface="Verdana" pitchFamily="34" charset="0"/>
              <a:ea typeface="ＭＳ Ｐゴシック" charset="-128"/>
            </a:endParaRPr>
          </a:p>
        </p:txBody>
      </p:sp>
    </p:spTree>
    <p:extLst>
      <p:ext uri="{BB962C8B-B14F-4D97-AF65-F5344CB8AC3E}">
        <p14:creationId xmlns:p14="http://schemas.microsoft.com/office/powerpoint/2010/main" val="2445647483"/>
      </p:ext>
    </p:extLst>
  </p:cSld>
  <p:clrMapOvr>
    <a:masterClrMapping/>
  </p:clrMapOvr>
  <p:transition spd="med" advTm="56951">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6"/>
          <p:cNvSpPr>
            <a:spLocks noChangeArrowheads="1"/>
          </p:cNvSpPr>
          <p:nvPr/>
        </p:nvSpPr>
        <p:spPr bwMode="auto">
          <a:xfrm>
            <a:off x="611188" y="620713"/>
            <a:ext cx="7704137"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fontAlgn="base" hangingPunct="0">
              <a:spcBef>
                <a:spcPct val="50000"/>
              </a:spcBef>
              <a:spcAft>
                <a:spcPct val="0"/>
              </a:spcAft>
            </a:pPr>
            <a:r>
              <a:rPr lang="it-IT" sz="2400" b="1" dirty="0">
                <a:latin typeface="Verdana" pitchFamily="34" charset="0"/>
                <a:ea typeface="ＭＳ Ｐゴシック" charset="-128"/>
              </a:rPr>
              <a:t>2. diversa </a:t>
            </a:r>
            <a:r>
              <a:rPr lang="it-IT" sz="2400" b="1" dirty="0" err="1">
                <a:latin typeface="Verdana" pitchFamily="34" charset="0"/>
                <a:ea typeface="ＭＳ Ｐゴシック" charset="-128"/>
              </a:rPr>
              <a:t>capacita'</a:t>
            </a:r>
            <a:r>
              <a:rPr lang="it-IT" sz="2400" b="1" dirty="0">
                <a:latin typeface="Verdana" pitchFamily="34" charset="0"/>
                <a:ea typeface="ＭＳ Ｐゴシック" charset="-128"/>
              </a:rPr>
              <a:t> di  resistere  a un impulso in  rapporto a un  divieto, di esercitare un </a:t>
            </a:r>
            <a:r>
              <a:rPr lang="it-IT" sz="2400" b="1" dirty="0" err="1">
                <a:latin typeface="Verdana" pitchFamily="34" charset="0"/>
                <a:ea typeface="ＭＳ Ｐゴシック" charset="-128"/>
              </a:rPr>
              <a:t>autocontenimento</a:t>
            </a:r>
            <a:r>
              <a:rPr lang="it-IT" sz="2400" b="1" dirty="0">
                <a:latin typeface="Verdana" pitchFamily="34" charset="0"/>
                <a:ea typeface="ＭＳ Ｐゴシック" charset="-128"/>
              </a:rPr>
              <a:t>, di sostituire un atto desiderabile a quello trasgressivo. </a:t>
            </a:r>
          </a:p>
          <a:p>
            <a:pPr eaLnBrk="0" fontAlgn="base" hangingPunct="0">
              <a:spcBef>
                <a:spcPct val="50000"/>
              </a:spcBef>
              <a:spcAft>
                <a:spcPct val="0"/>
              </a:spcAft>
            </a:pPr>
            <a:endParaRPr lang="it-IT" sz="2400" b="1" dirty="0">
              <a:latin typeface="Verdana" pitchFamily="34" charset="0"/>
              <a:ea typeface="ＭＳ Ｐゴシック" charset="-128"/>
            </a:endParaRPr>
          </a:p>
          <a:p>
            <a:pPr eaLnBrk="0" fontAlgn="base" hangingPunct="0">
              <a:spcBef>
                <a:spcPct val="50000"/>
              </a:spcBef>
              <a:spcAft>
                <a:spcPct val="0"/>
              </a:spcAft>
            </a:pPr>
            <a:r>
              <a:rPr lang="it-IT" sz="2400" b="1" dirty="0">
                <a:latin typeface="Verdana" pitchFamily="34" charset="0"/>
                <a:ea typeface="ＭＳ Ｐゴシック" charset="-128"/>
              </a:rPr>
              <a:t>QUESTE TENDENZE, TUTTAVIA, SONO RISULTANTI DELL' INTERAZIONE  FRA DISPOSIZIONI CHE HANNO UNA COMPONENTE BIOLOGICA, E  LA QUALITA' DELL' ESPERIENZA RELAZIONALE, IN PARTICOLARE CON LE FIGURE PARENTALI. </a:t>
            </a:r>
          </a:p>
        </p:txBody>
      </p:sp>
    </p:spTree>
    <p:extLst>
      <p:ext uri="{BB962C8B-B14F-4D97-AF65-F5344CB8AC3E}">
        <p14:creationId xmlns:p14="http://schemas.microsoft.com/office/powerpoint/2010/main" val="1310774756"/>
      </p:ext>
    </p:extLst>
  </p:cSld>
  <p:clrMapOvr>
    <a:masterClrMapping/>
  </p:clrMapOvr>
  <p:transition spd="med" advTm="63406">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ext Box 4"/>
          <p:cNvSpPr txBox="1">
            <a:spLocks noChangeArrowheads="1"/>
          </p:cNvSpPr>
          <p:nvPr/>
        </p:nvSpPr>
        <p:spPr bwMode="auto">
          <a:xfrm>
            <a:off x="592138" y="1046163"/>
            <a:ext cx="7796212"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b="1">
                <a:solidFill>
                  <a:srgbClr val="FFFF00"/>
                </a:solidFill>
                <a:latin typeface="Verdana" pitchFamily="34" charset="0"/>
                <a:ea typeface="ＭＳ Ｐゴシック" charset="-128"/>
              </a:defRPr>
            </a:lvl1pPr>
            <a:lvl2pPr marL="742950" indent="-285750">
              <a:defRPr sz="2800" b="1">
                <a:solidFill>
                  <a:srgbClr val="FFFF00"/>
                </a:solidFill>
                <a:latin typeface="Verdana" pitchFamily="34" charset="0"/>
                <a:ea typeface="ＭＳ Ｐゴシック" charset="-128"/>
              </a:defRPr>
            </a:lvl2pPr>
            <a:lvl3pPr marL="1143000" indent="-228600">
              <a:defRPr sz="2800" b="1">
                <a:solidFill>
                  <a:srgbClr val="FFFF00"/>
                </a:solidFill>
                <a:latin typeface="Verdana" pitchFamily="34" charset="0"/>
                <a:ea typeface="ＭＳ Ｐゴシック" charset="-128"/>
              </a:defRPr>
            </a:lvl3pPr>
            <a:lvl4pPr marL="1600200" indent="-228600">
              <a:defRPr sz="2800" b="1">
                <a:solidFill>
                  <a:srgbClr val="FFFF00"/>
                </a:solidFill>
                <a:latin typeface="Verdana" pitchFamily="34" charset="0"/>
                <a:ea typeface="ＭＳ Ｐゴシック" charset="-128"/>
              </a:defRPr>
            </a:lvl4pPr>
            <a:lvl5pPr marL="2057400" indent="-228600">
              <a:defRPr sz="2800" b="1">
                <a:solidFill>
                  <a:srgbClr val="FFFF00"/>
                </a:solidFill>
                <a:latin typeface="Verdana" pitchFamily="34" charset="0"/>
                <a:ea typeface="ＭＳ Ｐゴシック" charset="-128"/>
              </a:defRPr>
            </a:lvl5pPr>
            <a:lvl6pPr marL="2514600" indent="-228600" eaLnBrk="0" fontAlgn="base" hangingPunct="0">
              <a:spcBef>
                <a:spcPct val="0"/>
              </a:spcBef>
              <a:spcAft>
                <a:spcPct val="0"/>
              </a:spcAft>
              <a:defRPr sz="2800" b="1">
                <a:solidFill>
                  <a:srgbClr val="FFFF00"/>
                </a:solidFill>
                <a:latin typeface="Verdana" pitchFamily="34" charset="0"/>
                <a:ea typeface="ＭＳ Ｐゴシック" charset="-128"/>
              </a:defRPr>
            </a:lvl6pPr>
            <a:lvl7pPr marL="2971800" indent="-228600" eaLnBrk="0" fontAlgn="base" hangingPunct="0">
              <a:spcBef>
                <a:spcPct val="0"/>
              </a:spcBef>
              <a:spcAft>
                <a:spcPct val="0"/>
              </a:spcAft>
              <a:defRPr sz="2800" b="1">
                <a:solidFill>
                  <a:srgbClr val="FFFF00"/>
                </a:solidFill>
                <a:latin typeface="Verdana" pitchFamily="34" charset="0"/>
                <a:ea typeface="ＭＳ Ｐゴシック" charset="-128"/>
              </a:defRPr>
            </a:lvl7pPr>
            <a:lvl8pPr marL="3429000" indent="-228600" eaLnBrk="0" fontAlgn="base" hangingPunct="0">
              <a:spcBef>
                <a:spcPct val="0"/>
              </a:spcBef>
              <a:spcAft>
                <a:spcPct val="0"/>
              </a:spcAft>
              <a:defRPr sz="2800" b="1">
                <a:solidFill>
                  <a:srgbClr val="FFFF00"/>
                </a:solidFill>
                <a:latin typeface="Verdana" pitchFamily="34" charset="0"/>
                <a:ea typeface="ＭＳ Ｐゴシック" charset="-128"/>
              </a:defRPr>
            </a:lvl8pPr>
            <a:lvl9pPr marL="3886200" indent="-228600" eaLnBrk="0" fontAlgn="base" hangingPunct="0">
              <a:spcBef>
                <a:spcPct val="0"/>
              </a:spcBef>
              <a:spcAft>
                <a:spcPct val="0"/>
              </a:spcAft>
              <a:defRPr sz="2800" b="1">
                <a:solidFill>
                  <a:srgbClr val="FFFF00"/>
                </a:solidFill>
                <a:latin typeface="Verdana" pitchFamily="34" charset="0"/>
                <a:ea typeface="ＭＳ Ｐゴシック" charset="-128"/>
              </a:defRPr>
            </a:lvl9pPr>
          </a:lstStyle>
          <a:p>
            <a:pPr eaLnBrk="0" fontAlgn="base" hangingPunct="0">
              <a:spcBef>
                <a:spcPct val="0"/>
              </a:spcBef>
              <a:spcAft>
                <a:spcPct val="0"/>
              </a:spcAft>
            </a:pPr>
            <a:r>
              <a:rPr lang="it-IT" sz="2400" dirty="0">
                <a:solidFill>
                  <a:schemeClr val="tx1"/>
                </a:solidFill>
              </a:rPr>
              <a:t>gli effetti delle  componenti temperamentali sono </a:t>
            </a:r>
            <a:r>
              <a:rPr lang="it-IT" sz="2400" dirty="0" err="1">
                <a:solidFill>
                  <a:schemeClr val="tx1"/>
                </a:solidFill>
              </a:rPr>
              <a:t>piu'</a:t>
            </a:r>
            <a:r>
              <a:rPr lang="it-IT" sz="2400" dirty="0">
                <a:solidFill>
                  <a:schemeClr val="tx1"/>
                </a:solidFill>
              </a:rPr>
              <a:t> accentuati nei primi 3-4 anni di vita.</a:t>
            </a:r>
          </a:p>
          <a:p>
            <a:pPr eaLnBrk="0" fontAlgn="base" hangingPunct="0">
              <a:spcBef>
                <a:spcPct val="0"/>
              </a:spcBef>
              <a:spcAft>
                <a:spcPct val="0"/>
              </a:spcAft>
            </a:pPr>
            <a:endParaRPr lang="it-IT" sz="2400" dirty="0">
              <a:solidFill>
                <a:schemeClr val="tx1"/>
              </a:solidFill>
            </a:endParaRPr>
          </a:p>
          <a:p>
            <a:pPr eaLnBrk="0" fontAlgn="base" hangingPunct="0">
              <a:spcBef>
                <a:spcPct val="0"/>
              </a:spcBef>
              <a:spcAft>
                <a:spcPct val="0"/>
              </a:spcAft>
            </a:pPr>
            <a:r>
              <a:rPr lang="it-IT" sz="2400" dirty="0">
                <a:solidFill>
                  <a:schemeClr val="tx1"/>
                </a:solidFill>
              </a:rPr>
              <a:t>per i bambini </a:t>
            </a:r>
            <a:r>
              <a:rPr lang="it-IT" sz="2400" dirty="0" err="1">
                <a:solidFill>
                  <a:schemeClr val="tx1"/>
                </a:solidFill>
              </a:rPr>
              <a:t>piu'</a:t>
            </a:r>
            <a:r>
              <a:rPr lang="it-IT" sz="2400" dirty="0">
                <a:solidFill>
                  <a:schemeClr val="tx1"/>
                </a:solidFill>
              </a:rPr>
              <a:t> soggetti a  provare timore e ansia in rapporto alla trasgressione una guida educativa basata sulla persuasione  e sulla guida autorevole, piuttosto che sulla coercizione, influisce favorevolmente sui processi di interiorizzazione delle norme. </a:t>
            </a:r>
          </a:p>
        </p:txBody>
      </p:sp>
    </p:spTree>
    <p:extLst>
      <p:ext uri="{BB962C8B-B14F-4D97-AF65-F5344CB8AC3E}">
        <p14:creationId xmlns:p14="http://schemas.microsoft.com/office/powerpoint/2010/main" val="92638716"/>
      </p:ext>
    </p:extLst>
  </p:cSld>
  <p:clrMapOvr>
    <a:masterClrMapping/>
  </p:clrMapOvr>
  <p:transition spd="med" advTm="40997">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ext Box 4"/>
          <p:cNvSpPr txBox="1">
            <a:spLocks noChangeArrowheads="1"/>
          </p:cNvSpPr>
          <p:nvPr/>
        </p:nvSpPr>
        <p:spPr bwMode="auto">
          <a:xfrm>
            <a:off x="827088" y="2060575"/>
            <a:ext cx="7724775"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b="1">
                <a:solidFill>
                  <a:srgbClr val="FFFF00"/>
                </a:solidFill>
                <a:latin typeface="Verdana" pitchFamily="34" charset="0"/>
                <a:ea typeface="ＭＳ Ｐゴシック" charset="-128"/>
              </a:defRPr>
            </a:lvl1pPr>
            <a:lvl2pPr marL="742950" indent="-285750">
              <a:defRPr sz="2800" b="1">
                <a:solidFill>
                  <a:srgbClr val="FFFF00"/>
                </a:solidFill>
                <a:latin typeface="Verdana" pitchFamily="34" charset="0"/>
                <a:ea typeface="ＭＳ Ｐゴシック" charset="-128"/>
              </a:defRPr>
            </a:lvl2pPr>
            <a:lvl3pPr marL="1143000" indent="-228600">
              <a:defRPr sz="2800" b="1">
                <a:solidFill>
                  <a:srgbClr val="FFFF00"/>
                </a:solidFill>
                <a:latin typeface="Verdana" pitchFamily="34" charset="0"/>
                <a:ea typeface="ＭＳ Ｐゴシック" charset="-128"/>
              </a:defRPr>
            </a:lvl3pPr>
            <a:lvl4pPr marL="1600200" indent="-228600">
              <a:defRPr sz="2800" b="1">
                <a:solidFill>
                  <a:srgbClr val="FFFF00"/>
                </a:solidFill>
                <a:latin typeface="Verdana" pitchFamily="34" charset="0"/>
                <a:ea typeface="ＭＳ Ｐゴシック" charset="-128"/>
              </a:defRPr>
            </a:lvl4pPr>
            <a:lvl5pPr marL="2057400" indent="-228600">
              <a:defRPr sz="2800" b="1">
                <a:solidFill>
                  <a:srgbClr val="FFFF00"/>
                </a:solidFill>
                <a:latin typeface="Verdana" pitchFamily="34" charset="0"/>
                <a:ea typeface="ＭＳ Ｐゴシック" charset="-128"/>
              </a:defRPr>
            </a:lvl5pPr>
            <a:lvl6pPr marL="2514600" indent="-228600" eaLnBrk="0" fontAlgn="base" hangingPunct="0">
              <a:spcBef>
                <a:spcPct val="0"/>
              </a:spcBef>
              <a:spcAft>
                <a:spcPct val="0"/>
              </a:spcAft>
              <a:defRPr sz="2800" b="1">
                <a:solidFill>
                  <a:srgbClr val="FFFF00"/>
                </a:solidFill>
                <a:latin typeface="Verdana" pitchFamily="34" charset="0"/>
                <a:ea typeface="ＭＳ Ｐゴシック" charset="-128"/>
              </a:defRPr>
            </a:lvl6pPr>
            <a:lvl7pPr marL="2971800" indent="-228600" eaLnBrk="0" fontAlgn="base" hangingPunct="0">
              <a:spcBef>
                <a:spcPct val="0"/>
              </a:spcBef>
              <a:spcAft>
                <a:spcPct val="0"/>
              </a:spcAft>
              <a:defRPr sz="2800" b="1">
                <a:solidFill>
                  <a:srgbClr val="FFFF00"/>
                </a:solidFill>
                <a:latin typeface="Verdana" pitchFamily="34" charset="0"/>
                <a:ea typeface="ＭＳ Ｐゴシック" charset="-128"/>
              </a:defRPr>
            </a:lvl7pPr>
            <a:lvl8pPr marL="3429000" indent="-228600" eaLnBrk="0" fontAlgn="base" hangingPunct="0">
              <a:spcBef>
                <a:spcPct val="0"/>
              </a:spcBef>
              <a:spcAft>
                <a:spcPct val="0"/>
              </a:spcAft>
              <a:defRPr sz="2800" b="1">
                <a:solidFill>
                  <a:srgbClr val="FFFF00"/>
                </a:solidFill>
                <a:latin typeface="Verdana" pitchFamily="34" charset="0"/>
                <a:ea typeface="ＭＳ Ｐゴシック" charset="-128"/>
              </a:defRPr>
            </a:lvl8pPr>
            <a:lvl9pPr marL="3886200" indent="-228600" eaLnBrk="0" fontAlgn="base" hangingPunct="0">
              <a:spcBef>
                <a:spcPct val="0"/>
              </a:spcBef>
              <a:spcAft>
                <a:spcPct val="0"/>
              </a:spcAft>
              <a:defRPr sz="2800" b="1">
                <a:solidFill>
                  <a:srgbClr val="FFFF00"/>
                </a:solidFill>
                <a:latin typeface="Verdana" pitchFamily="34" charset="0"/>
                <a:ea typeface="ＭＳ Ｐゴシック" charset="-128"/>
              </a:defRPr>
            </a:lvl9pPr>
          </a:lstStyle>
          <a:p>
            <a:pPr eaLnBrk="0" fontAlgn="base" hangingPunct="0">
              <a:spcBef>
                <a:spcPct val="0"/>
              </a:spcBef>
              <a:spcAft>
                <a:spcPct val="0"/>
              </a:spcAft>
            </a:pPr>
            <a:r>
              <a:rPr lang="it-IT" sz="2400" dirty="0"/>
              <a:t> </a:t>
            </a:r>
            <a:r>
              <a:rPr lang="it-IT" sz="2400" dirty="0">
                <a:solidFill>
                  <a:schemeClr val="tx1"/>
                </a:solidFill>
              </a:rPr>
              <a:t>per i bambini che hanno scarsa propensione a provare ansia e timore in  rapporto alla trasgressione  l’interiorizzazione </a:t>
            </a:r>
            <a:r>
              <a:rPr lang="it-IT" sz="2400" dirty="0" err="1">
                <a:solidFill>
                  <a:schemeClr val="tx1"/>
                </a:solidFill>
              </a:rPr>
              <a:t>puo'</a:t>
            </a:r>
            <a:r>
              <a:rPr lang="it-IT" sz="2400" dirty="0">
                <a:solidFill>
                  <a:schemeClr val="tx1"/>
                </a:solidFill>
              </a:rPr>
              <a:t> essere facilitata da una  relazione educativa basata da </a:t>
            </a:r>
            <a:r>
              <a:rPr lang="it-IT" sz="2400" dirty="0" err="1">
                <a:solidFill>
                  <a:schemeClr val="tx1"/>
                </a:solidFill>
              </a:rPr>
              <a:t>reciprocita'</a:t>
            </a:r>
            <a:r>
              <a:rPr lang="it-IT" sz="2400" dirty="0">
                <a:solidFill>
                  <a:schemeClr val="tx1"/>
                </a:solidFill>
              </a:rPr>
              <a:t> e negoziazione.</a:t>
            </a:r>
          </a:p>
        </p:txBody>
      </p:sp>
    </p:spTree>
    <p:extLst>
      <p:ext uri="{BB962C8B-B14F-4D97-AF65-F5344CB8AC3E}">
        <p14:creationId xmlns:p14="http://schemas.microsoft.com/office/powerpoint/2010/main" val="4144835357"/>
      </p:ext>
    </p:extLst>
  </p:cSld>
  <p:clrMapOvr>
    <a:masterClrMapping/>
  </p:clrMapOvr>
  <p:transition spd="med" advTm="41615">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4D2C8FF-9731-4B09-8F55-D330A06214FB}"/>
              </a:ext>
            </a:extLst>
          </p:cNvPr>
          <p:cNvSpPr>
            <a:spLocks noGrp="1"/>
          </p:cNvSpPr>
          <p:nvPr>
            <p:ph type="title"/>
          </p:nvPr>
        </p:nvSpPr>
        <p:spPr/>
        <p:txBody>
          <a:bodyPr/>
          <a:lstStyle/>
          <a:p>
            <a:r>
              <a:rPr lang="it-IT" dirty="0">
                <a:solidFill>
                  <a:srgbClr val="FF0000"/>
                </a:solidFill>
              </a:rPr>
              <a:t>STUDI RECENTI</a:t>
            </a:r>
          </a:p>
        </p:txBody>
      </p:sp>
      <p:sp>
        <p:nvSpPr>
          <p:cNvPr id="3" name="Segnaposto contenuto 2">
            <a:extLst>
              <a:ext uri="{FF2B5EF4-FFF2-40B4-BE49-F238E27FC236}">
                <a16:creationId xmlns:a16="http://schemas.microsoft.com/office/drawing/2014/main" id="{33A39CEE-112A-4964-BDE7-594486E99A0A}"/>
              </a:ext>
            </a:extLst>
          </p:cNvPr>
          <p:cNvSpPr>
            <a:spLocks noGrp="1"/>
          </p:cNvSpPr>
          <p:nvPr>
            <p:ph idx="1"/>
          </p:nvPr>
        </p:nvSpPr>
        <p:spPr/>
        <p:txBody>
          <a:bodyPr/>
          <a:lstStyle/>
          <a:p>
            <a:r>
              <a:rPr lang="it-IT" sz="3600" dirty="0"/>
              <a:t>DISCIPLINE GENITORIALI</a:t>
            </a:r>
          </a:p>
          <a:p>
            <a:r>
              <a:rPr lang="it-IT" sz="3600" dirty="0"/>
              <a:t>STUDI SUL TEMPERAMENTO e FATTORI EMOTIVI</a:t>
            </a:r>
          </a:p>
          <a:p>
            <a:r>
              <a:rPr lang="it-IT" sz="3600" dirty="0"/>
              <a:t>STUDI NEURO-PSICO-FISIOLOGICI</a:t>
            </a:r>
          </a:p>
        </p:txBody>
      </p:sp>
    </p:spTree>
    <p:extLst>
      <p:ext uri="{BB962C8B-B14F-4D97-AF65-F5344CB8AC3E}">
        <p14:creationId xmlns:p14="http://schemas.microsoft.com/office/powerpoint/2010/main" val="1401496536"/>
      </p:ext>
    </p:extLst>
  </p:cSld>
  <p:clrMapOvr>
    <a:masterClrMapping/>
  </p:clrMapOvr>
  <p:transition spd="med">
    <p:wipe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480F273-C104-442E-BA2B-69C6281D5A96}"/>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9D9AE43C-7B04-413F-AE81-811FC45AF3D9}"/>
              </a:ext>
            </a:extLst>
          </p:cNvPr>
          <p:cNvSpPr>
            <a:spLocks noGrp="1"/>
          </p:cNvSpPr>
          <p:nvPr>
            <p:ph idx="1"/>
          </p:nvPr>
        </p:nvSpPr>
        <p:spPr>
          <a:xfrm>
            <a:off x="971600" y="1600200"/>
            <a:ext cx="7128792" cy="4525963"/>
          </a:xfrm>
        </p:spPr>
        <p:txBody>
          <a:bodyPr/>
          <a:lstStyle/>
          <a:p>
            <a:pPr marL="0" indent="0">
              <a:buNone/>
            </a:pPr>
            <a:r>
              <a:rPr lang="it-IT" sz="3600" dirty="0"/>
              <a:t>IL </a:t>
            </a:r>
            <a:r>
              <a:rPr lang="it-IT" dirty="0"/>
              <a:t>TEMPERAMENTO AGISCE DA VARIABILE MODERATRICE RISPETTO ALL’INFLUENZA DELLE PRATICHE EDUCATIVE GENITORIALI</a:t>
            </a:r>
            <a:endParaRPr lang="it-IT" sz="3600" dirty="0"/>
          </a:p>
        </p:txBody>
      </p:sp>
    </p:spTree>
    <p:extLst>
      <p:ext uri="{BB962C8B-B14F-4D97-AF65-F5344CB8AC3E}">
        <p14:creationId xmlns:p14="http://schemas.microsoft.com/office/powerpoint/2010/main" val="263199050"/>
      </p:ext>
    </p:extLst>
  </p:cSld>
  <p:clrMapOvr>
    <a:masterClrMapping/>
  </p:clrMapOvr>
  <p:transition spd="med">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9774BB1-AB8F-47BD-8D87-1735632CB983}"/>
              </a:ext>
            </a:extLst>
          </p:cNvPr>
          <p:cNvSpPr>
            <a:spLocks noGrp="1"/>
          </p:cNvSpPr>
          <p:nvPr>
            <p:ph type="title"/>
          </p:nvPr>
        </p:nvSpPr>
        <p:spPr/>
        <p:txBody>
          <a:bodyPr/>
          <a:lstStyle/>
          <a:p>
            <a:r>
              <a:rPr lang="it-IT" dirty="0"/>
              <a:t>video</a:t>
            </a:r>
          </a:p>
        </p:txBody>
      </p:sp>
      <p:sp>
        <p:nvSpPr>
          <p:cNvPr id="3" name="Segnaposto contenuto 2">
            <a:extLst>
              <a:ext uri="{FF2B5EF4-FFF2-40B4-BE49-F238E27FC236}">
                <a16:creationId xmlns:a16="http://schemas.microsoft.com/office/drawing/2014/main" id="{E4E46765-78CF-4FDF-A079-58B87AF94A7E}"/>
              </a:ext>
            </a:extLst>
          </p:cNvPr>
          <p:cNvSpPr>
            <a:spLocks noGrp="1"/>
          </p:cNvSpPr>
          <p:nvPr>
            <p:ph idx="1"/>
          </p:nvPr>
        </p:nvSpPr>
        <p:spPr/>
        <p:txBody>
          <a:bodyPr/>
          <a:lstStyle/>
          <a:p>
            <a:pPr marL="0" indent="0">
              <a:buNone/>
            </a:pPr>
            <a:r>
              <a:rPr lang="it-IT" dirty="0"/>
              <a:t>Video – lo potete visionare nella lezione registrata </a:t>
            </a:r>
          </a:p>
        </p:txBody>
      </p:sp>
    </p:spTree>
    <p:extLst>
      <p:ext uri="{BB962C8B-B14F-4D97-AF65-F5344CB8AC3E}">
        <p14:creationId xmlns:p14="http://schemas.microsoft.com/office/powerpoint/2010/main" val="1026149424"/>
      </p:ext>
    </p:extLst>
  </p:cSld>
  <p:clrMapOvr>
    <a:masterClrMapping/>
  </p:clrMapOvr>
  <p:transition spd="med">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Text Box 2"/>
          <p:cNvSpPr txBox="1">
            <a:spLocks noChangeArrowheads="1"/>
          </p:cNvSpPr>
          <p:nvPr/>
        </p:nvSpPr>
        <p:spPr bwMode="auto">
          <a:xfrm>
            <a:off x="755650" y="1484313"/>
            <a:ext cx="8085138" cy="265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it-IT" sz="2800" b="1" dirty="0">
                <a:solidFill>
                  <a:srgbClr val="FFFFFF"/>
                </a:solidFill>
                <a:latin typeface="Verdana" pitchFamily="34" charset="0"/>
                <a:ea typeface="ＭＳ Ｐゴシック" charset="-128"/>
              </a:rPr>
              <a:t>Che cosa sappiamo sulle relazioni fra stati del cervello e processi del giudizio morale ?</a:t>
            </a:r>
          </a:p>
          <a:p>
            <a:pPr eaLnBrk="0" fontAlgn="base" hangingPunct="0">
              <a:spcBef>
                <a:spcPct val="0"/>
              </a:spcBef>
              <a:spcAft>
                <a:spcPct val="0"/>
              </a:spcAft>
            </a:pPr>
            <a:endParaRPr lang="it-IT" sz="2800" b="1" dirty="0">
              <a:solidFill>
                <a:srgbClr val="FFFFFF"/>
              </a:solidFill>
              <a:latin typeface="Verdana" pitchFamily="34" charset="0"/>
              <a:ea typeface="ＭＳ Ｐゴシック" charset="-128"/>
            </a:endParaRPr>
          </a:p>
          <a:p>
            <a:pPr eaLnBrk="0" fontAlgn="base" hangingPunct="0">
              <a:spcBef>
                <a:spcPct val="0"/>
              </a:spcBef>
              <a:spcAft>
                <a:spcPct val="0"/>
              </a:spcAft>
            </a:pPr>
            <a:r>
              <a:rPr lang="it-IT" sz="2800" b="1" dirty="0">
                <a:solidFill>
                  <a:srgbClr val="FFFFFF"/>
                </a:solidFill>
                <a:latin typeface="Verdana" pitchFamily="34" charset="0"/>
                <a:ea typeface="ＭＳ Ｐゴシック" charset="-128"/>
              </a:rPr>
              <a:t>  Ricerche con la risonanza magnetica funzionale</a:t>
            </a:r>
          </a:p>
        </p:txBody>
      </p:sp>
      <p:sp>
        <p:nvSpPr>
          <p:cNvPr id="3" name="Titolo 1">
            <a:extLst>
              <a:ext uri="{FF2B5EF4-FFF2-40B4-BE49-F238E27FC236}">
                <a16:creationId xmlns:a16="http://schemas.microsoft.com/office/drawing/2014/main" id="{71C7F4E8-A40C-44D3-8D19-450E27056311}"/>
              </a:ext>
            </a:extLst>
          </p:cNvPr>
          <p:cNvSpPr txBox="1">
            <a:spLocks/>
          </p:cNvSpPr>
          <p:nvPr/>
        </p:nvSpPr>
        <p:spPr>
          <a:xfrm>
            <a:off x="457200" y="274638"/>
            <a:ext cx="82296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4400">
                <a:solidFill>
                  <a:schemeClr val="tx2"/>
                </a:solidFill>
                <a:latin typeface="Times" charset="0"/>
              </a:defRPr>
            </a:lvl6pPr>
            <a:lvl7pPr marL="914400" algn="ctr" rtl="0" eaLnBrk="0" fontAlgn="base" hangingPunct="0">
              <a:spcBef>
                <a:spcPct val="0"/>
              </a:spcBef>
              <a:spcAft>
                <a:spcPct val="0"/>
              </a:spcAft>
              <a:defRPr sz="4400">
                <a:solidFill>
                  <a:schemeClr val="tx2"/>
                </a:solidFill>
                <a:latin typeface="Times" charset="0"/>
              </a:defRPr>
            </a:lvl7pPr>
            <a:lvl8pPr marL="1371600" algn="ctr" rtl="0" eaLnBrk="0" fontAlgn="base" hangingPunct="0">
              <a:spcBef>
                <a:spcPct val="0"/>
              </a:spcBef>
              <a:spcAft>
                <a:spcPct val="0"/>
              </a:spcAft>
              <a:defRPr sz="4400">
                <a:solidFill>
                  <a:schemeClr val="tx2"/>
                </a:solidFill>
                <a:latin typeface="Times" charset="0"/>
              </a:defRPr>
            </a:lvl8pPr>
            <a:lvl9pPr marL="1828800" algn="ctr" rtl="0" eaLnBrk="0" fontAlgn="base" hangingPunct="0">
              <a:spcBef>
                <a:spcPct val="0"/>
              </a:spcBef>
              <a:spcAft>
                <a:spcPct val="0"/>
              </a:spcAft>
              <a:defRPr sz="4400">
                <a:solidFill>
                  <a:schemeClr val="tx2"/>
                </a:solidFill>
                <a:latin typeface="Times" charset="0"/>
              </a:defRPr>
            </a:lvl9pPr>
          </a:lstStyle>
          <a:p>
            <a:r>
              <a:rPr lang="it-IT" kern="0" dirty="0">
                <a:solidFill>
                  <a:srgbClr val="FF0000"/>
                </a:solidFill>
              </a:rPr>
              <a:t>Studi neuro-psico-fisiologici</a:t>
            </a:r>
          </a:p>
        </p:txBody>
      </p:sp>
    </p:spTree>
    <p:extLst>
      <p:ext uri="{BB962C8B-B14F-4D97-AF65-F5344CB8AC3E}">
        <p14:creationId xmlns:p14="http://schemas.microsoft.com/office/powerpoint/2010/main" val="777713956"/>
      </p:ext>
    </p:extLst>
  </p:cSld>
  <p:clrMapOvr>
    <a:masterClrMapping/>
  </p:clrMapOvr>
  <p:transition spd="med" advTm="42254">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89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188" y="476250"/>
            <a:ext cx="4071937" cy="6172200"/>
          </a:xfrm>
          <a:prstGeom prst="rect">
            <a:avLst/>
          </a:prstGeom>
          <a:noFill/>
          <a:extLst>
            <a:ext uri="{909E8E84-426E-40DD-AFC4-6F175D3DCCD1}">
              <a14:hiddenFill xmlns:a14="http://schemas.microsoft.com/office/drawing/2010/main">
                <a:solidFill>
                  <a:srgbClr val="FFFFFF"/>
                </a:solidFill>
              </a14:hiddenFill>
            </a:ext>
          </a:extLst>
        </p:spPr>
      </p:pic>
      <p:sp>
        <p:nvSpPr>
          <p:cNvPr id="168963" name="Text Box 3"/>
          <p:cNvSpPr txBox="1">
            <a:spLocks noChangeArrowheads="1"/>
          </p:cNvSpPr>
          <p:nvPr/>
        </p:nvSpPr>
        <p:spPr bwMode="auto">
          <a:xfrm>
            <a:off x="4876800" y="731838"/>
            <a:ext cx="3525838" cy="2225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it-IT" sz="2000" b="1">
                <a:solidFill>
                  <a:srgbClr val="FFFFFF"/>
                </a:solidFill>
                <a:ea typeface="ＭＳ Ｐゴシック" charset="-128"/>
              </a:rPr>
              <a:t>Consequences, Action and </a:t>
            </a:r>
          </a:p>
          <a:p>
            <a:pPr eaLnBrk="0" fontAlgn="base" hangingPunct="0">
              <a:spcBef>
                <a:spcPct val="0"/>
              </a:spcBef>
              <a:spcAft>
                <a:spcPct val="0"/>
              </a:spcAft>
            </a:pPr>
            <a:r>
              <a:rPr lang="it-IT" sz="2000" b="1">
                <a:solidFill>
                  <a:srgbClr val="FFFFFF"/>
                </a:solidFill>
                <a:ea typeface="ＭＳ Ｐゴシック" charset="-128"/>
              </a:rPr>
              <a:t>Intention as Factors in Moral </a:t>
            </a:r>
          </a:p>
          <a:p>
            <a:pPr eaLnBrk="0" fontAlgn="base" hangingPunct="0">
              <a:spcBef>
                <a:spcPct val="0"/>
              </a:spcBef>
              <a:spcAft>
                <a:spcPct val="0"/>
              </a:spcAft>
            </a:pPr>
            <a:r>
              <a:rPr lang="it-IT" sz="2000" b="1">
                <a:solidFill>
                  <a:srgbClr val="FFFFFF"/>
                </a:solidFill>
                <a:ea typeface="ＭＳ Ｐゴシック" charset="-128"/>
              </a:rPr>
              <a:t>Judgements: </a:t>
            </a:r>
          </a:p>
          <a:p>
            <a:pPr eaLnBrk="0" fontAlgn="base" hangingPunct="0">
              <a:spcBef>
                <a:spcPct val="0"/>
              </a:spcBef>
              <a:spcAft>
                <a:spcPct val="0"/>
              </a:spcAft>
            </a:pPr>
            <a:r>
              <a:rPr lang="it-IT" sz="2000" b="1">
                <a:solidFill>
                  <a:srgbClr val="FFFFFF"/>
                </a:solidFill>
                <a:ea typeface="ＭＳ Ｐゴシック" charset="-128"/>
              </a:rPr>
              <a:t>An fMRI Investigation</a:t>
            </a:r>
          </a:p>
          <a:p>
            <a:pPr eaLnBrk="0" fontAlgn="base" hangingPunct="0">
              <a:spcBef>
                <a:spcPct val="0"/>
              </a:spcBef>
              <a:spcAft>
                <a:spcPct val="0"/>
              </a:spcAft>
            </a:pPr>
            <a:endParaRPr lang="it-IT" sz="2000" b="1">
              <a:solidFill>
                <a:srgbClr val="FFFFFF"/>
              </a:solidFill>
              <a:ea typeface="ＭＳ Ｐゴシック" charset="-128"/>
            </a:endParaRPr>
          </a:p>
          <a:p>
            <a:pPr eaLnBrk="0" fontAlgn="base" hangingPunct="0">
              <a:spcBef>
                <a:spcPct val="0"/>
              </a:spcBef>
              <a:spcAft>
                <a:spcPct val="0"/>
              </a:spcAft>
            </a:pPr>
            <a:r>
              <a:rPr lang="it-IT" sz="2000" b="1">
                <a:solidFill>
                  <a:srgbClr val="FFFFFF"/>
                </a:solidFill>
                <a:ea typeface="ＭＳ Ｐゴシック" charset="-128"/>
              </a:rPr>
              <a:t>Schaich Borg et al., Journal of </a:t>
            </a:r>
          </a:p>
          <a:p>
            <a:pPr eaLnBrk="0" fontAlgn="base" hangingPunct="0">
              <a:spcBef>
                <a:spcPct val="0"/>
              </a:spcBef>
              <a:spcAft>
                <a:spcPct val="0"/>
              </a:spcAft>
            </a:pPr>
            <a:r>
              <a:rPr lang="it-IT" sz="2000" b="1">
                <a:solidFill>
                  <a:srgbClr val="FFFFFF"/>
                </a:solidFill>
                <a:ea typeface="ＭＳ Ｐゴシック" charset="-128"/>
              </a:rPr>
              <a:t>Cognitive Neuroscience, 2006</a:t>
            </a:r>
            <a:endParaRPr lang="it-IT" sz="2000">
              <a:solidFill>
                <a:srgbClr val="FFFFFF"/>
              </a:solidFill>
              <a:ea typeface="ＭＳ Ｐゴシック" charset="-128"/>
            </a:endParaRPr>
          </a:p>
        </p:txBody>
      </p:sp>
      <p:sp>
        <p:nvSpPr>
          <p:cNvPr id="168964" name="Text Box 4"/>
          <p:cNvSpPr txBox="1">
            <a:spLocks noChangeArrowheads="1"/>
          </p:cNvSpPr>
          <p:nvPr/>
        </p:nvSpPr>
        <p:spPr bwMode="auto">
          <a:xfrm>
            <a:off x="4860925" y="3427413"/>
            <a:ext cx="3902075" cy="2292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it-IT" sz="1600" b="1">
                <a:solidFill>
                  <a:srgbClr val="FFFFFF"/>
                </a:solidFill>
                <a:ea typeface="ＭＳ Ｐゴシック" charset="-128"/>
              </a:rPr>
              <a:t>…moral scenarios involving intentional harm elicit more actvity in areas associates with emotion ( orbito-frontal cortex and temporal pole) and less activity in areas associated with cognition</a:t>
            </a:r>
            <a:r>
              <a:rPr lang="it-IT" sz="1600">
                <a:solidFill>
                  <a:srgbClr val="FFFFFF"/>
                </a:solidFill>
                <a:ea typeface="ＭＳ Ｐゴシック" charset="-128"/>
              </a:rPr>
              <a:t>…</a:t>
            </a:r>
          </a:p>
          <a:p>
            <a:pPr eaLnBrk="0" fontAlgn="base" hangingPunct="0">
              <a:spcBef>
                <a:spcPct val="0"/>
              </a:spcBef>
              <a:spcAft>
                <a:spcPct val="0"/>
              </a:spcAft>
            </a:pPr>
            <a:r>
              <a:rPr lang="it-IT" sz="1600" b="1">
                <a:solidFill>
                  <a:srgbClr val="FFFFFF"/>
                </a:solidFill>
                <a:ea typeface="ＭＳ Ｐゴシック" charset="-128"/>
              </a:rPr>
              <a:t>These findings suggest that different kinds of moral judgement are preferentially supported by distinguishable brain systems</a:t>
            </a:r>
            <a:r>
              <a:rPr lang="it-IT" sz="1600">
                <a:solidFill>
                  <a:srgbClr val="FFFFFF"/>
                </a:solidFill>
                <a:ea typeface="ＭＳ Ｐゴシック" charset="-128"/>
              </a:rPr>
              <a:t> </a:t>
            </a:r>
          </a:p>
        </p:txBody>
      </p:sp>
    </p:spTree>
    <p:extLst>
      <p:ext uri="{BB962C8B-B14F-4D97-AF65-F5344CB8AC3E}">
        <p14:creationId xmlns:p14="http://schemas.microsoft.com/office/powerpoint/2010/main" val="3528275237"/>
      </p:ext>
    </p:extLst>
  </p:cSld>
  <p:clrMapOvr>
    <a:masterClrMapping/>
  </p:clrMapOvr>
  <p:transition spd="med" advTm="64094">
    <p:wipe dir="r"/>
  </p:transition>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28" name="Text Box 8"/>
          <p:cNvSpPr txBox="1">
            <a:spLocks noChangeArrowheads="1"/>
          </p:cNvSpPr>
          <p:nvPr/>
        </p:nvSpPr>
        <p:spPr bwMode="auto">
          <a:xfrm>
            <a:off x="838200" y="914400"/>
            <a:ext cx="7319963" cy="762000"/>
          </a:xfrm>
          <a:prstGeom prst="rect">
            <a:avLst/>
          </a:prstGeom>
          <a:noFill/>
          <a:ln w="9525">
            <a:noFill/>
            <a:miter lim="800000"/>
            <a:headEnd/>
            <a:tailEnd/>
          </a:ln>
          <a:effectLst>
            <a:outerShdw blurRad="63500" dist="38099" dir="2700000" algn="ctr" rotWithShape="0">
              <a:schemeClr val="tx2">
                <a:alpha val="74998"/>
              </a:schemeClr>
            </a:outerShdw>
          </a:effectLst>
        </p:spPr>
        <p:txBody>
          <a:bodyPr>
            <a:spAutoFit/>
          </a:bodyPr>
          <a:lstStyle>
            <a:lvl1pPr>
              <a:defRPr sz="1400" b="1">
                <a:solidFill>
                  <a:srgbClr val="FFFF00"/>
                </a:solidFill>
                <a:latin typeface="Verdana" pitchFamily="34" charset="0"/>
                <a:ea typeface="ＭＳ Ｐゴシック" charset="-128"/>
              </a:defRPr>
            </a:lvl1pPr>
            <a:lvl2pPr marL="37931725" indent="-37474525">
              <a:defRPr sz="1400" b="1">
                <a:solidFill>
                  <a:srgbClr val="FFFF00"/>
                </a:solidFill>
                <a:latin typeface="Verdana" pitchFamily="34" charset="0"/>
                <a:ea typeface="ＭＳ Ｐゴシック" charset="-128"/>
              </a:defRPr>
            </a:lvl2pPr>
            <a:lvl3pPr>
              <a:defRPr sz="1400" b="1">
                <a:solidFill>
                  <a:srgbClr val="FFFF00"/>
                </a:solidFill>
                <a:latin typeface="Verdana" pitchFamily="34" charset="0"/>
                <a:ea typeface="ＭＳ Ｐゴシック" charset="-128"/>
              </a:defRPr>
            </a:lvl3pPr>
            <a:lvl4pPr>
              <a:defRPr sz="1400" b="1">
                <a:solidFill>
                  <a:srgbClr val="FFFF00"/>
                </a:solidFill>
                <a:latin typeface="Verdana" pitchFamily="34" charset="0"/>
                <a:ea typeface="ＭＳ Ｐゴシック" charset="-128"/>
              </a:defRPr>
            </a:lvl4pPr>
            <a:lvl5pPr>
              <a:defRPr sz="1400" b="1">
                <a:solidFill>
                  <a:srgbClr val="FFFF00"/>
                </a:solidFill>
                <a:latin typeface="Verdana" pitchFamily="34" charset="0"/>
                <a:ea typeface="ＭＳ Ｐゴシック" charset="-128"/>
              </a:defRPr>
            </a:lvl5pPr>
            <a:lvl6pPr marL="457200" eaLnBrk="0" fontAlgn="base" hangingPunct="0">
              <a:spcBef>
                <a:spcPct val="0"/>
              </a:spcBef>
              <a:spcAft>
                <a:spcPct val="0"/>
              </a:spcAft>
              <a:defRPr sz="1400" b="1">
                <a:solidFill>
                  <a:srgbClr val="FFFF00"/>
                </a:solidFill>
                <a:latin typeface="Verdana" pitchFamily="34" charset="0"/>
                <a:ea typeface="ＭＳ Ｐゴシック" charset="-128"/>
              </a:defRPr>
            </a:lvl6pPr>
            <a:lvl7pPr marL="914400" eaLnBrk="0" fontAlgn="base" hangingPunct="0">
              <a:spcBef>
                <a:spcPct val="0"/>
              </a:spcBef>
              <a:spcAft>
                <a:spcPct val="0"/>
              </a:spcAft>
              <a:defRPr sz="1400" b="1">
                <a:solidFill>
                  <a:srgbClr val="FFFF00"/>
                </a:solidFill>
                <a:latin typeface="Verdana" pitchFamily="34" charset="0"/>
                <a:ea typeface="ＭＳ Ｐゴシック" charset="-128"/>
              </a:defRPr>
            </a:lvl7pPr>
            <a:lvl8pPr marL="1371600" eaLnBrk="0" fontAlgn="base" hangingPunct="0">
              <a:spcBef>
                <a:spcPct val="0"/>
              </a:spcBef>
              <a:spcAft>
                <a:spcPct val="0"/>
              </a:spcAft>
              <a:defRPr sz="1400" b="1">
                <a:solidFill>
                  <a:srgbClr val="FFFF00"/>
                </a:solidFill>
                <a:latin typeface="Verdana" pitchFamily="34" charset="0"/>
                <a:ea typeface="ＭＳ Ｐゴシック" charset="-128"/>
              </a:defRPr>
            </a:lvl8pPr>
            <a:lvl9pPr marL="1828800" eaLnBrk="0" fontAlgn="base" hangingPunct="0">
              <a:spcBef>
                <a:spcPct val="0"/>
              </a:spcBef>
              <a:spcAft>
                <a:spcPct val="0"/>
              </a:spcAft>
              <a:defRPr sz="1400" b="1">
                <a:solidFill>
                  <a:srgbClr val="FFFF00"/>
                </a:solidFill>
                <a:latin typeface="Verdana" pitchFamily="34" charset="0"/>
                <a:ea typeface="ＭＳ Ｐゴシック"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it-IT" sz="4400" b="1" i="0" u="none" strike="noStrike" kern="1200" cap="none" spc="0" normalizeH="0" baseline="0" noProof="0">
                <a:ln>
                  <a:noFill/>
                </a:ln>
                <a:solidFill>
                  <a:srgbClr val="FFCC00"/>
                </a:solidFill>
                <a:effectLst/>
                <a:uLnTx/>
                <a:uFillTx/>
                <a:latin typeface="Verdana" pitchFamily="34" charset="0"/>
                <a:ea typeface="ＭＳ Ｐゴシック" charset="-128"/>
                <a:cs typeface="+mn-cs"/>
              </a:rPr>
              <a:t>Dunque….</a:t>
            </a:r>
          </a:p>
        </p:txBody>
      </p:sp>
      <p:sp>
        <p:nvSpPr>
          <p:cNvPr id="389130" name="Text Box 10"/>
          <p:cNvSpPr txBox="1">
            <a:spLocks noChangeArrowheads="1"/>
          </p:cNvSpPr>
          <p:nvPr/>
        </p:nvSpPr>
        <p:spPr bwMode="auto">
          <a:xfrm>
            <a:off x="914400" y="3644900"/>
            <a:ext cx="7924800" cy="2066925"/>
          </a:xfrm>
          <a:prstGeom prst="rect">
            <a:avLst/>
          </a:prstGeom>
          <a:noFill/>
          <a:ln w="9525">
            <a:noFill/>
            <a:miter lim="800000"/>
            <a:headEnd/>
            <a:tailEnd/>
          </a:ln>
          <a:effectLst>
            <a:outerShdw blurRad="63500" dist="38099" dir="2700000" algn="ctr" rotWithShape="0">
              <a:schemeClr val="tx2">
                <a:alpha val="74998"/>
              </a:schemeClr>
            </a:outerShdw>
          </a:effectLst>
        </p:spPr>
        <p:txBody>
          <a:bodyPr>
            <a:spAutoFit/>
          </a:bodyPr>
          <a:lstStyle>
            <a:lvl1pPr marL="482600" indent="-482600">
              <a:defRPr sz="1400" b="1">
                <a:solidFill>
                  <a:srgbClr val="FFFF00"/>
                </a:solidFill>
                <a:latin typeface="Verdana" pitchFamily="34" charset="0"/>
                <a:ea typeface="ＭＳ Ｐゴシック" charset="-128"/>
              </a:defRPr>
            </a:lvl1pPr>
            <a:lvl2pPr marL="37931725" indent="-37474525">
              <a:defRPr sz="1400" b="1">
                <a:solidFill>
                  <a:srgbClr val="FFFF00"/>
                </a:solidFill>
                <a:latin typeface="Verdana" pitchFamily="34" charset="0"/>
                <a:ea typeface="ＭＳ Ｐゴシック" charset="-128"/>
              </a:defRPr>
            </a:lvl2pPr>
            <a:lvl3pPr>
              <a:defRPr sz="1400" b="1">
                <a:solidFill>
                  <a:srgbClr val="FFFF00"/>
                </a:solidFill>
                <a:latin typeface="Verdana" pitchFamily="34" charset="0"/>
                <a:ea typeface="ＭＳ Ｐゴシック" charset="-128"/>
              </a:defRPr>
            </a:lvl3pPr>
            <a:lvl4pPr>
              <a:defRPr sz="1400" b="1">
                <a:solidFill>
                  <a:srgbClr val="FFFF00"/>
                </a:solidFill>
                <a:latin typeface="Verdana" pitchFamily="34" charset="0"/>
                <a:ea typeface="ＭＳ Ｐゴシック" charset="-128"/>
              </a:defRPr>
            </a:lvl4pPr>
            <a:lvl5pPr>
              <a:defRPr sz="1400" b="1">
                <a:solidFill>
                  <a:srgbClr val="FFFF00"/>
                </a:solidFill>
                <a:latin typeface="Verdana" pitchFamily="34" charset="0"/>
                <a:ea typeface="ＭＳ Ｐゴシック" charset="-128"/>
              </a:defRPr>
            </a:lvl5pPr>
            <a:lvl6pPr marL="457200" eaLnBrk="0" fontAlgn="base" hangingPunct="0">
              <a:spcBef>
                <a:spcPct val="0"/>
              </a:spcBef>
              <a:spcAft>
                <a:spcPct val="0"/>
              </a:spcAft>
              <a:defRPr sz="1400" b="1">
                <a:solidFill>
                  <a:srgbClr val="FFFF00"/>
                </a:solidFill>
                <a:latin typeface="Verdana" pitchFamily="34" charset="0"/>
                <a:ea typeface="ＭＳ Ｐゴシック" charset="-128"/>
              </a:defRPr>
            </a:lvl6pPr>
            <a:lvl7pPr marL="914400" eaLnBrk="0" fontAlgn="base" hangingPunct="0">
              <a:spcBef>
                <a:spcPct val="0"/>
              </a:spcBef>
              <a:spcAft>
                <a:spcPct val="0"/>
              </a:spcAft>
              <a:defRPr sz="1400" b="1">
                <a:solidFill>
                  <a:srgbClr val="FFFF00"/>
                </a:solidFill>
                <a:latin typeface="Verdana" pitchFamily="34" charset="0"/>
                <a:ea typeface="ＭＳ Ｐゴシック" charset="-128"/>
              </a:defRPr>
            </a:lvl7pPr>
            <a:lvl8pPr marL="1371600" eaLnBrk="0" fontAlgn="base" hangingPunct="0">
              <a:spcBef>
                <a:spcPct val="0"/>
              </a:spcBef>
              <a:spcAft>
                <a:spcPct val="0"/>
              </a:spcAft>
              <a:defRPr sz="1400" b="1">
                <a:solidFill>
                  <a:srgbClr val="FFFF00"/>
                </a:solidFill>
                <a:latin typeface="Verdana" pitchFamily="34" charset="0"/>
                <a:ea typeface="ＭＳ Ｐゴシック" charset="-128"/>
              </a:defRPr>
            </a:lvl8pPr>
            <a:lvl9pPr marL="1828800" eaLnBrk="0" fontAlgn="base" hangingPunct="0">
              <a:spcBef>
                <a:spcPct val="0"/>
              </a:spcBef>
              <a:spcAft>
                <a:spcPct val="0"/>
              </a:spcAft>
              <a:defRPr sz="1400" b="1">
                <a:solidFill>
                  <a:srgbClr val="FFFF00"/>
                </a:solidFill>
                <a:latin typeface="Verdana" pitchFamily="34" charset="0"/>
                <a:ea typeface="ＭＳ Ｐゴシック" charset="-128"/>
              </a:defRPr>
            </a:lvl9pPr>
          </a:lstStyle>
          <a:p>
            <a:pPr marL="482600" marR="0" lvl="0" indent="-482600" algn="l" defTabSz="914400" rtl="0" eaLnBrk="0" fontAlgn="base" latinLnBrk="0" hangingPunct="0">
              <a:lnSpc>
                <a:spcPct val="100000"/>
              </a:lnSpc>
              <a:spcBef>
                <a:spcPct val="0"/>
              </a:spcBef>
              <a:spcAft>
                <a:spcPct val="0"/>
              </a:spcAft>
              <a:buClr>
                <a:srgbClr val="FF9933"/>
              </a:buClr>
              <a:buSzTx/>
              <a:buFont typeface="Wingdings" pitchFamily="2" charset="2"/>
              <a:buChar char="è"/>
              <a:tabLst/>
              <a:defRPr/>
            </a:pPr>
            <a:r>
              <a:rPr kumimoji="0" lang="it-IT" sz="3200" b="1" i="0" u="none" strike="noStrike" kern="1200" cap="none" spc="0" normalizeH="0" baseline="0" noProof="0">
                <a:ln>
                  <a:noFill/>
                </a:ln>
                <a:solidFill>
                  <a:srgbClr val="FFFFFF"/>
                </a:solidFill>
                <a:effectLst/>
                <a:uLnTx/>
                <a:uFillTx/>
                <a:latin typeface="Verdana" pitchFamily="34" charset="0"/>
                <a:ea typeface="ＭＳ Ｐゴシック" charset="-128"/>
                <a:cs typeface="+mn-cs"/>
              </a:rPr>
              <a:t>È favorito da un contesto</a:t>
            </a:r>
            <a:br>
              <a:rPr kumimoji="0" lang="it-IT" sz="3200" b="1" i="0" u="none" strike="noStrike" kern="1200" cap="none" spc="0" normalizeH="0" baseline="0" noProof="0">
                <a:ln>
                  <a:noFill/>
                </a:ln>
                <a:solidFill>
                  <a:srgbClr val="FFFFFF"/>
                </a:solidFill>
                <a:effectLst/>
                <a:uLnTx/>
                <a:uFillTx/>
                <a:latin typeface="Verdana" pitchFamily="34" charset="0"/>
                <a:ea typeface="ＭＳ Ｐゴシック" charset="-128"/>
                <a:cs typeface="+mn-cs"/>
              </a:rPr>
            </a:br>
            <a:r>
              <a:rPr kumimoji="0" lang="it-IT" sz="3200" b="1" i="0" u="none" strike="noStrike" kern="1200" cap="none" spc="0" normalizeH="0" baseline="0" noProof="0">
                <a:ln>
                  <a:noFill/>
                </a:ln>
                <a:solidFill>
                  <a:srgbClr val="FFFFFF"/>
                </a:solidFill>
                <a:effectLst/>
                <a:uLnTx/>
                <a:uFillTx/>
                <a:latin typeface="Verdana" pitchFamily="34" charset="0"/>
                <a:ea typeface="ＭＳ Ｐゴシック" charset="-128"/>
                <a:cs typeface="+mn-cs"/>
              </a:rPr>
              <a:t>relazionale positivo che consente </a:t>
            </a:r>
            <a:r>
              <a:rPr kumimoji="0" lang="it-IT" sz="3200" b="1" i="0" u="none" strike="noStrike" kern="1200" cap="none" spc="0" normalizeH="0" baseline="0" noProof="0">
                <a:ln>
                  <a:noFill/>
                </a:ln>
                <a:solidFill>
                  <a:srgbClr val="FF9933"/>
                </a:solidFill>
                <a:effectLst/>
                <a:uLnTx/>
                <a:uFillTx/>
                <a:latin typeface="Verdana" pitchFamily="34" charset="0"/>
                <a:ea typeface="ＭＳ Ｐゴシック" charset="-128"/>
                <a:cs typeface="+mn-cs"/>
              </a:rPr>
              <a:t>l’interiorizzazione</a:t>
            </a:r>
            <a:r>
              <a:rPr kumimoji="0" lang="it-IT" sz="3200" b="1" i="0" u="none" strike="noStrike" kern="1200" cap="none" spc="0" normalizeH="0" baseline="0" noProof="0">
                <a:ln>
                  <a:noFill/>
                </a:ln>
                <a:solidFill>
                  <a:srgbClr val="FFFFFF"/>
                </a:solidFill>
                <a:effectLst/>
                <a:uLnTx/>
                <a:uFillTx/>
                <a:latin typeface="Verdana" pitchFamily="34" charset="0"/>
                <a:ea typeface="ＭＳ Ｐゴシック" charset="-128"/>
                <a:cs typeface="+mn-cs"/>
              </a:rPr>
              <a:t> delle norme</a:t>
            </a:r>
          </a:p>
        </p:txBody>
      </p:sp>
      <p:sp>
        <p:nvSpPr>
          <p:cNvPr id="389132" name="Text Box 12"/>
          <p:cNvSpPr txBox="1">
            <a:spLocks noChangeArrowheads="1"/>
          </p:cNvSpPr>
          <p:nvPr/>
        </p:nvSpPr>
        <p:spPr bwMode="auto">
          <a:xfrm>
            <a:off x="838200" y="2120900"/>
            <a:ext cx="7431088" cy="1079500"/>
          </a:xfrm>
          <a:prstGeom prst="rect">
            <a:avLst/>
          </a:prstGeom>
          <a:noFill/>
          <a:ln w="9525">
            <a:noFill/>
            <a:miter lim="800000"/>
            <a:headEnd/>
            <a:tailEnd/>
          </a:ln>
          <a:effectLst>
            <a:outerShdw blurRad="63500" dist="38099" dir="2700000" algn="ctr" rotWithShape="0">
              <a:schemeClr val="tx2">
                <a:alpha val="74998"/>
              </a:schemeClr>
            </a:outerShdw>
          </a:effectLst>
        </p:spPr>
        <p:txBody>
          <a:bodyPr wrap="none">
            <a:spAutoFit/>
          </a:bodyPr>
          <a:lstStyle>
            <a:lvl1pPr marL="482600" indent="-482600">
              <a:defRPr sz="1400" b="1">
                <a:solidFill>
                  <a:srgbClr val="FFFF00"/>
                </a:solidFill>
                <a:latin typeface="Verdana" pitchFamily="34" charset="0"/>
                <a:ea typeface="ＭＳ Ｐゴシック" charset="-128"/>
              </a:defRPr>
            </a:lvl1pPr>
            <a:lvl2pPr marL="37931725" indent="-37474525">
              <a:defRPr sz="1400" b="1">
                <a:solidFill>
                  <a:srgbClr val="FFFF00"/>
                </a:solidFill>
                <a:latin typeface="Verdana" pitchFamily="34" charset="0"/>
                <a:ea typeface="ＭＳ Ｐゴシック" charset="-128"/>
              </a:defRPr>
            </a:lvl2pPr>
            <a:lvl3pPr>
              <a:defRPr sz="1400" b="1">
                <a:solidFill>
                  <a:srgbClr val="FFFF00"/>
                </a:solidFill>
                <a:latin typeface="Verdana" pitchFamily="34" charset="0"/>
                <a:ea typeface="ＭＳ Ｐゴシック" charset="-128"/>
              </a:defRPr>
            </a:lvl3pPr>
            <a:lvl4pPr>
              <a:defRPr sz="1400" b="1">
                <a:solidFill>
                  <a:srgbClr val="FFFF00"/>
                </a:solidFill>
                <a:latin typeface="Verdana" pitchFamily="34" charset="0"/>
                <a:ea typeface="ＭＳ Ｐゴシック" charset="-128"/>
              </a:defRPr>
            </a:lvl4pPr>
            <a:lvl5pPr>
              <a:defRPr sz="1400" b="1">
                <a:solidFill>
                  <a:srgbClr val="FFFF00"/>
                </a:solidFill>
                <a:latin typeface="Verdana" pitchFamily="34" charset="0"/>
                <a:ea typeface="ＭＳ Ｐゴシック" charset="-128"/>
              </a:defRPr>
            </a:lvl5pPr>
            <a:lvl6pPr marL="457200" eaLnBrk="0" fontAlgn="base" hangingPunct="0">
              <a:spcBef>
                <a:spcPct val="0"/>
              </a:spcBef>
              <a:spcAft>
                <a:spcPct val="0"/>
              </a:spcAft>
              <a:defRPr sz="1400" b="1">
                <a:solidFill>
                  <a:srgbClr val="FFFF00"/>
                </a:solidFill>
                <a:latin typeface="Verdana" pitchFamily="34" charset="0"/>
                <a:ea typeface="ＭＳ Ｐゴシック" charset="-128"/>
              </a:defRPr>
            </a:lvl6pPr>
            <a:lvl7pPr marL="914400" eaLnBrk="0" fontAlgn="base" hangingPunct="0">
              <a:spcBef>
                <a:spcPct val="0"/>
              </a:spcBef>
              <a:spcAft>
                <a:spcPct val="0"/>
              </a:spcAft>
              <a:defRPr sz="1400" b="1">
                <a:solidFill>
                  <a:srgbClr val="FFFF00"/>
                </a:solidFill>
                <a:latin typeface="Verdana" pitchFamily="34" charset="0"/>
                <a:ea typeface="ＭＳ Ｐゴシック" charset="-128"/>
              </a:defRPr>
            </a:lvl7pPr>
            <a:lvl8pPr marL="1371600" eaLnBrk="0" fontAlgn="base" hangingPunct="0">
              <a:spcBef>
                <a:spcPct val="0"/>
              </a:spcBef>
              <a:spcAft>
                <a:spcPct val="0"/>
              </a:spcAft>
              <a:defRPr sz="1400" b="1">
                <a:solidFill>
                  <a:srgbClr val="FFFF00"/>
                </a:solidFill>
                <a:latin typeface="Verdana" pitchFamily="34" charset="0"/>
                <a:ea typeface="ＭＳ Ｐゴシック" charset="-128"/>
              </a:defRPr>
            </a:lvl8pPr>
            <a:lvl9pPr marL="1828800" eaLnBrk="0" fontAlgn="base" hangingPunct="0">
              <a:spcBef>
                <a:spcPct val="0"/>
              </a:spcBef>
              <a:spcAft>
                <a:spcPct val="0"/>
              </a:spcAft>
              <a:defRPr sz="1400" b="1">
                <a:solidFill>
                  <a:srgbClr val="FFFF00"/>
                </a:solidFill>
                <a:latin typeface="Verdana" pitchFamily="34" charset="0"/>
                <a:ea typeface="ＭＳ Ｐゴシック" charset="-128"/>
              </a:defRPr>
            </a:lvl9pPr>
          </a:lstStyle>
          <a:p>
            <a:pPr marL="482600" marR="0" lvl="0" indent="-482600" algn="l" defTabSz="914400" rtl="0" eaLnBrk="0" fontAlgn="base" latinLnBrk="0" hangingPunct="0">
              <a:lnSpc>
                <a:spcPct val="100000"/>
              </a:lnSpc>
              <a:spcBef>
                <a:spcPct val="0"/>
              </a:spcBef>
              <a:spcAft>
                <a:spcPct val="0"/>
              </a:spcAft>
              <a:buClr>
                <a:srgbClr val="FF9933"/>
              </a:buClr>
              <a:buSzTx/>
              <a:buFont typeface="Wingdings" pitchFamily="2" charset="2"/>
              <a:buChar char="è"/>
              <a:tabLst/>
              <a:defRPr/>
            </a:pPr>
            <a:r>
              <a:rPr kumimoji="0" lang="it-IT" sz="3200" b="1" i="0" u="none" strike="noStrike" kern="1200" cap="none" spc="0" normalizeH="0" baseline="0" noProof="0">
                <a:ln>
                  <a:noFill/>
                </a:ln>
                <a:solidFill>
                  <a:srgbClr val="FFFFFF"/>
                </a:solidFill>
                <a:effectLst/>
                <a:uLnTx/>
                <a:uFillTx/>
                <a:latin typeface="Verdana" pitchFamily="34" charset="0"/>
                <a:ea typeface="ＭＳ Ｐゴシック" charset="-128"/>
                <a:cs typeface="+mn-cs"/>
              </a:rPr>
              <a:t>Lo sviluppo del senso morale </a:t>
            </a:r>
            <a:br>
              <a:rPr kumimoji="0" lang="it-IT" sz="3200" b="1" i="0" u="none" strike="noStrike" kern="1200" cap="none" spc="0" normalizeH="0" baseline="0" noProof="0">
                <a:ln>
                  <a:noFill/>
                </a:ln>
                <a:solidFill>
                  <a:srgbClr val="FFFFFF"/>
                </a:solidFill>
                <a:effectLst/>
                <a:uLnTx/>
                <a:uFillTx/>
                <a:latin typeface="Verdana" pitchFamily="34" charset="0"/>
                <a:ea typeface="ＭＳ Ｐゴシック" charset="-128"/>
                <a:cs typeface="+mn-cs"/>
              </a:rPr>
            </a:br>
            <a:r>
              <a:rPr kumimoji="0" lang="it-IT" sz="3200" b="1" i="0" u="none" strike="noStrike" kern="1200" cap="none" spc="0" normalizeH="0" baseline="0" noProof="0">
                <a:ln>
                  <a:noFill/>
                </a:ln>
                <a:solidFill>
                  <a:srgbClr val="FFFFFF"/>
                </a:solidFill>
                <a:effectLst/>
                <a:uLnTx/>
                <a:uFillTx/>
                <a:latin typeface="Verdana" pitchFamily="34" charset="0"/>
                <a:ea typeface="ＭＳ Ｐゴシック" charset="-128"/>
                <a:cs typeface="+mn-cs"/>
              </a:rPr>
              <a:t>inizia già nella prima infanzia</a:t>
            </a:r>
          </a:p>
        </p:txBody>
      </p:sp>
    </p:spTree>
    <p:custDataLst>
      <p:tags r:id="rId1"/>
    </p:custDataLst>
    <p:extLst>
      <p:ext uri="{BB962C8B-B14F-4D97-AF65-F5344CB8AC3E}">
        <p14:creationId xmlns:p14="http://schemas.microsoft.com/office/powerpoint/2010/main" val="2313205915"/>
      </p:ext>
    </p:extLst>
  </p:cSld>
  <p:clrMapOvr>
    <a:masterClrMapping/>
  </p:clrMapOvr>
  <p:transition spd="med" advTm="43361">
    <p:split orient="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42" fill="hold" grpId="0" nodeType="afterEffect">
                                  <p:stCondLst>
                                    <p:cond delay="0"/>
                                  </p:stCondLst>
                                  <p:childTnLst>
                                    <p:set>
                                      <p:cBhvr>
                                        <p:cTn id="6" dur="1" fill="hold">
                                          <p:stCondLst>
                                            <p:cond delay="0"/>
                                          </p:stCondLst>
                                        </p:cTn>
                                        <p:tgtEl>
                                          <p:spTgt spid="389128"/>
                                        </p:tgtEl>
                                        <p:attrNameLst>
                                          <p:attrName>style.visibility</p:attrName>
                                        </p:attrNameLst>
                                      </p:cBhvr>
                                      <p:to>
                                        <p:strVal val="visible"/>
                                      </p:to>
                                    </p:set>
                                    <p:animEffect transition="in" filter="barn(outHorizontal)">
                                      <p:cBhvr>
                                        <p:cTn id="7" dur="500"/>
                                        <p:tgtEl>
                                          <p:spTgt spid="389128"/>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89132"/>
                                        </p:tgtEl>
                                        <p:attrNameLst>
                                          <p:attrName>style.visibility</p:attrName>
                                        </p:attrNameLst>
                                      </p:cBhvr>
                                      <p:to>
                                        <p:strVal val="visible"/>
                                      </p:to>
                                    </p:set>
                                    <p:animEffect transition="in" filter="wipe(left)">
                                      <p:cBhvr>
                                        <p:cTn id="11" dur="500"/>
                                        <p:tgtEl>
                                          <p:spTgt spid="389132"/>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389130"/>
                                        </p:tgtEl>
                                        <p:attrNameLst>
                                          <p:attrName>style.visibility</p:attrName>
                                        </p:attrNameLst>
                                      </p:cBhvr>
                                      <p:to>
                                        <p:strVal val="visible"/>
                                      </p:to>
                                    </p:set>
                                    <p:animEffect transition="in" filter="wipe(left)">
                                      <p:cBhvr>
                                        <p:cTn id="16" dur="500"/>
                                        <p:tgtEl>
                                          <p:spTgt spid="3891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28" grpId="0" autoUpdateAnimBg="0"/>
      <p:bldP spid="389130" grpId="0" autoUpdateAnimBg="0"/>
      <p:bldP spid="389132"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1106" name="Text Box 2"/>
          <p:cNvSpPr txBox="1">
            <a:spLocks noChangeArrowheads="1"/>
          </p:cNvSpPr>
          <p:nvPr/>
        </p:nvSpPr>
        <p:spPr bwMode="auto">
          <a:xfrm>
            <a:off x="850900" y="4076700"/>
            <a:ext cx="7391400" cy="2066925"/>
          </a:xfrm>
          <a:prstGeom prst="rect">
            <a:avLst/>
          </a:prstGeom>
          <a:noFill/>
          <a:ln w="9525">
            <a:noFill/>
            <a:miter lim="800000"/>
            <a:headEnd/>
            <a:tailEnd/>
          </a:ln>
          <a:effectLst>
            <a:outerShdw blurRad="63500" dist="38099" dir="2700000" algn="ctr" rotWithShape="0">
              <a:schemeClr val="tx2">
                <a:alpha val="74998"/>
              </a:schemeClr>
            </a:outerShdw>
          </a:effectLst>
        </p:spPr>
        <p:txBody>
          <a:bodyPr>
            <a:spAutoFit/>
          </a:bodyPr>
          <a:lstStyle/>
          <a:p>
            <a:pPr marL="482600" marR="0" lvl="0" indent="-482600" algn="l" defTabSz="914400" rtl="0" eaLnBrk="0" fontAlgn="base" latinLnBrk="0" hangingPunct="0">
              <a:lnSpc>
                <a:spcPct val="100000"/>
              </a:lnSpc>
              <a:spcBef>
                <a:spcPct val="0"/>
              </a:spcBef>
              <a:spcAft>
                <a:spcPct val="0"/>
              </a:spcAft>
              <a:buClr>
                <a:srgbClr val="FF9933"/>
              </a:buClr>
              <a:buSzTx/>
              <a:buFont typeface="Wingdings" charset="2"/>
              <a:buChar char="è"/>
              <a:tabLst/>
              <a:defRPr/>
            </a:pPr>
            <a:r>
              <a:rPr kumimoji="0" lang="it-IT" sz="3200" b="1" i="0" u="none" strike="noStrike" kern="1200" cap="none" spc="0" normalizeH="0" baseline="0" noProof="0">
                <a:ln>
                  <a:noFill/>
                </a:ln>
                <a:solidFill>
                  <a:srgbClr val="FFFFFF"/>
                </a:solidFill>
                <a:effectLst/>
                <a:uLnTx/>
                <a:uFillTx/>
                <a:latin typeface="Verdana" charset="0"/>
                <a:ea typeface="ＭＳ Ｐゴシック" charset="-128"/>
                <a:cs typeface="+mn-cs"/>
              </a:rPr>
              <a:t>Il livello del ragionamento</a:t>
            </a:r>
            <a:br>
              <a:rPr kumimoji="0" lang="it-IT" sz="3200" b="1" i="0" u="none" strike="noStrike" kern="1200" cap="none" spc="0" normalizeH="0" baseline="0" noProof="0">
                <a:ln>
                  <a:noFill/>
                </a:ln>
                <a:solidFill>
                  <a:srgbClr val="FFFFFF"/>
                </a:solidFill>
                <a:effectLst/>
                <a:uLnTx/>
                <a:uFillTx/>
                <a:latin typeface="Verdana" charset="0"/>
                <a:ea typeface="ＭＳ Ｐゴシック" charset="-128"/>
                <a:cs typeface="+mn-cs"/>
              </a:rPr>
            </a:br>
            <a:r>
              <a:rPr kumimoji="0" lang="it-IT" sz="3200" b="1" i="0" u="none" strike="noStrike" kern="1200" cap="none" spc="0" normalizeH="0" baseline="0" noProof="0">
                <a:ln>
                  <a:noFill/>
                </a:ln>
                <a:solidFill>
                  <a:srgbClr val="FFFFFF"/>
                </a:solidFill>
                <a:effectLst/>
                <a:uLnTx/>
                <a:uFillTx/>
                <a:latin typeface="Verdana" charset="0"/>
                <a:ea typeface="ＭＳ Ｐゴシック" charset="-128"/>
                <a:cs typeface="+mn-cs"/>
              </a:rPr>
              <a:t>morale favorisce, </a:t>
            </a:r>
            <a:br>
              <a:rPr kumimoji="0" lang="it-IT" sz="3200" b="1" i="0" u="none" strike="noStrike" kern="1200" cap="none" spc="0" normalizeH="0" baseline="0" noProof="0">
                <a:ln>
                  <a:noFill/>
                </a:ln>
                <a:solidFill>
                  <a:srgbClr val="FFFFFF"/>
                </a:solidFill>
                <a:effectLst/>
                <a:uLnTx/>
                <a:uFillTx/>
                <a:latin typeface="Verdana" charset="0"/>
                <a:ea typeface="ＭＳ Ｐゴシック" charset="-128"/>
                <a:cs typeface="+mn-cs"/>
              </a:rPr>
            </a:br>
            <a:r>
              <a:rPr kumimoji="0" lang="it-IT" sz="3200" b="1" i="0" u="none" strike="noStrike" kern="1200" cap="none" spc="0" normalizeH="0" baseline="0" noProof="0">
                <a:ln>
                  <a:noFill/>
                </a:ln>
                <a:solidFill>
                  <a:srgbClr val="FFFFFF"/>
                </a:solidFill>
                <a:effectLst/>
                <a:uLnTx/>
                <a:uFillTx/>
                <a:latin typeface="Verdana" charset="0"/>
                <a:ea typeface="ＭＳ Ｐゴシック" charset="-128"/>
                <a:cs typeface="+mn-cs"/>
              </a:rPr>
              <a:t>ma non determina condotte etico-sociali desiderabili</a:t>
            </a:r>
          </a:p>
        </p:txBody>
      </p:sp>
      <p:sp>
        <p:nvSpPr>
          <p:cNvPr id="431107" name="Text Box 3"/>
          <p:cNvSpPr txBox="1">
            <a:spLocks noChangeArrowheads="1"/>
          </p:cNvSpPr>
          <p:nvPr/>
        </p:nvSpPr>
        <p:spPr bwMode="auto">
          <a:xfrm>
            <a:off x="827088" y="1341438"/>
            <a:ext cx="7932737" cy="2041525"/>
          </a:xfrm>
          <a:prstGeom prst="rect">
            <a:avLst/>
          </a:prstGeom>
          <a:noFill/>
          <a:ln w="9525">
            <a:noFill/>
            <a:miter lim="800000"/>
            <a:headEnd/>
            <a:tailEnd/>
          </a:ln>
          <a:effectLst>
            <a:outerShdw blurRad="63500" dist="38099" dir="2700000" algn="ctr" rotWithShape="0">
              <a:schemeClr val="tx2">
                <a:alpha val="74998"/>
              </a:schemeClr>
            </a:outerShdw>
          </a:effectLst>
        </p:spPr>
        <p:txBody>
          <a:bodyPr wrap="none">
            <a:spAutoFit/>
          </a:bodyPr>
          <a:lstStyle>
            <a:lvl1pPr marL="482600" indent="-482600">
              <a:defRPr sz="1400" b="1">
                <a:solidFill>
                  <a:srgbClr val="FFFF00"/>
                </a:solidFill>
                <a:latin typeface="Verdana" pitchFamily="34" charset="0"/>
                <a:ea typeface="ＭＳ Ｐゴシック" charset="-128"/>
              </a:defRPr>
            </a:lvl1pPr>
            <a:lvl2pPr marL="37931725" indent="-37474525">
              <a:defRPr sz="1400" b="1">
                <a:solidFill>
                  <a:srgbClr val="FFFF00"/>
                </a:solidFill>
                <a:latin typeface="Verdana" pitchFamily="34" charset="0"/>
                <a:ea typeface="ＭＳ Ｐゴシック" charset="-128"/>
              </a:defRPr>
            </a:lvl2pPr>
            <a:lvl3pPr>
              <a:defRPr sz="1400" b="1">
                <a:solidFill>
                  <a:srgbClr val="FFFF00"/>
                </a:solidFill>
                <a:latin typeface="Verdana" pitchFamily="34" charset="0"/>
                <a:ea typeface="ＭＳ Ｐゴシック" charset="-128"/>
              </a:defRPr>
            </a:lvl3pPr>
            <a:lvl4pPr>
              <a:defRPr sz="1400" b="1">
                <a:solidFill>
                  <a:srgbClr val="FFFF00"/>
                </a:solidFill>
                <a:latin typeface="Verdana" pitchFamily="34" charset="0"/>
                <a:ea typeface="ＭＳ Ｐゴシック" charset="-128"/>
              </a:defRPr>
            </a:lvl4pPr>
            <a:lvl5pPr>
              <a:defRPr sz="1400" b="1">
                <a:solidFill>
                  <a:srgbClr val="FFFF00"/>
                </a:solidFill>
                <a:latin typeface="Verdana" pitchFamily="34" charset="0"/>
                <a:ea typeface="ＭＳ Ｐゴシック" charset="-128"/>
              </a:defRPr>
            </a:lvl5pPr>
            <a:lvl6pPr marL="457200" eaLnBrk="0" fontAlgn="base" hangingPunct="0">
              <a:spcBef>
                <a:spcPct val="0"/>
              </a:spcBef>
              <a:spcAft>
                <a:spcPct val="0"/>
              </a:spcAft>
              <a:defRPr sz="1400" b="1">
                <a:solidFill>
                  <a:srgbClr val="FFFF00"/>
                </a:solidFill>
                <a:latin typeface="Verdana" pitchFamily="34" charset="0"/>
                <a:ea typeface="ＭＳ Ｐゴシック" charset="-128"/>
              </a:defRPr>
            </a:lvl6pPr>
            <a:lvl7pPr marL="914400" eaLnBrk="0" fontAlgn="base" hangingPunct="0">
              <a:spcBef>
                <a:spcPct val="0"/>
              </a:spcBef>
              <a:spcAft>
                <a:spcPct val="0"/>
              </a:spcAft>
              <a:defRPr sz="1400" b="1">
                <a:solidFill>
                  <a:srgbClr val="FFFF00"/>
                </a:solidFill>
                <a:latin typeface="Verdana" pitchFamily="34" charset="0"/>
                <a:ea typeface="ＭＳ Ｐゴシック" charset="-128"/>
              </a:defRPr>
            </a:lvl7pPr>
            <a:lvl8pPr marL="1371600" eaLnBrk="0" fontAlgn="base" hangingPunct="0">
              <a:spcBef>
                <a:spcPct val="0"/>
              </a:spcBef>
              <a:spcAft>
                <a:spcPct val="0"/>
              </a:spcAft>
              <a:defRPr sz="1400" b="1">
                <a:solidFill>
                  <a:srgbClr val="FFFF00"/>
                </a:solidFill>
                <a:latin typeface="Verdana" pitchFamily="34" charset="0"/>
                <a:ea typeface="ＭＳ Ｐゴシック" charset="-128"/>
              </a:defRPr>
            </a:lvl8pPr>
            <a:lvl9pPr marL="1828800" eaLnBrk="0" fontAlgn="base" hangingPunct="0">
              <a:spcBef>
                <a:spcPct val="0"/>
              </a:spcBef>
              <a:spcAft>
                <a:spcPct val="0"/>
              </a:spcAft>
              <a:defRPr sz="1400" b="1">
                <a:solidFill>
                  <a:srgbClr val="FFFF00"/>
                </a:solidFill>
                <a:latin typeface="Verdana" pitchFamily="34" charset="0"/>
                <a:ea typeface="ＭＳ Ｐゴシック" charset="-128"/>
              </a:defRPr>
            </a:lvl9pPr>
          </a:lstStyle>
          <a:p>
            <a:pPr marL="482600" marR="0" lvl="0" indent="-482600" algn="l" defTabSz="914400" rtl="0" eaLnBrk="0" fontAlgn="base" latinLnBrk="0" hangingPunct="0">
              <a:lnSpc>
                <a:spcPct val="100000"/>
              </a:lnSpc>
              <a:spcBef>
                <a:spcPct val="0"/>
              </a:spcBef>
              <a:spcAft>
                <a:spcPct val="0"/>
              </a:spcAft>
              <a:buClr>
                <a:srgbClr val="FF9933"/>
              </a:buClr>
              <a:buSzTx/>
              <a:buFont typeface="Wingdings" pitchFamily="2" charset="2"/>
              <a:buChar char="è"/>
              <a:tabLst/>
              <a:defRPr/>
            </a:pPr>
            <a:r>
              <a:rPr kumimoji="0" lang="it-IT" sz="3200" b="1" i="0" u="none" strike="noStrike" kern="1200" cap="none" spc="0" normalizeH="0" baseline="0" noProof="0">
                <a:ln>
                  <a:noFill/>
                </a:ln>
                <a:solidFill>
                  <a:srgbClr val="FFFFFF"/>
                </a:solidFill>
                <a:effectLst/>
                <a:uLnTx/>
                <a:uFillTx/>
                <a:latin typeface="Verdana" pitchFamily="34" charset="0"/>
                <a:ea typeface="ＭＳ Ｐゴシック" charset="-128"/>
                <a:cs typeface="+mn-cs"/>
              </a:rPr>
              <a:t>Lo sviluppo del ragionamento</a:t>
            </a:r>
            <a:br>
              <a:rPr kumimoji="0" lang="it-IT" sz="3200" b="1" i="0" u="none" strike="noStrike" kern="1200" cap="none" spc="0" normalizeH="0" baseline="0" noProof="0">
                <a:ln>
                  <a:noFill/>
                </a:ln>
                <a:solidFill>
                  <a:srgbClr val="FFFFFF"/>
                </a:solidFill>
                <a:effectLst/>
                <a:uLnTx/>
                <a:uFillTx/>
                <a:latin typeface="Verdana" pitchFamily="34" charset="0"/>
                <a:ea typeface="ＭＳ Ｐゴシック" charset="-128"/>
                <a:cs typeface="+mn-cs"/>
              </a:rPr>
            </a:br>
            <a:r>
              <a:rPr kumimoji="0" lang="it-IT" sz="3200" b="1" i="0" u="none" strike="noStrike" kern="1200" cap="none" spc="0" normalizeH="0" baseline="0" noProof="0">
                <a:ln>
                  <a:noFill/>
                </a:ln>
                <a:solidFill>
                  <a:srgbClr val="FFFFFF"/>
                </a:solidFill>
                <a:effectLst/>
                <a:uLnTx/>
                <a:uFillTx/>
                <a:latin typeface="Verdana" pitchFamily="34" charset="0"/>
                <a:ea typeface="ＭＳ Ｐゴシック" charset="-128"/>
                <a:cs typeface="+mn-cs"/>
              </a:rPr>
              <a:t>morale è legato alla crescita</a:t>
            </a:r>
            <a:br>
              <a:rPr kumimoji="0" lang="it-IT" sz="3200" b="1" i="0" u="none" strike="noStrike" kern="1200" cap="none" spc="0" normalizeH="0" baseline="0" noProof="0">
                <a:ln>
                  <a:noFill/>
                </a:ln>
                <a:solidFill>
                  <a:srgbClr val="FFFFFF"/>
                </a:solidFill>
                <a:effectLst/>
                <a:uLnTx/>
                <a:uFillTx/>
                <a:latin typeface="Verdana" pitchFamily="34" charset="0"/>
                <a:ea typeface="ＭＳ Ｐゴシック" charset="-128"/>
                <a:cs typeface="+mn-cs"/>
              </a:rPr>
            </a:br>
            <a:r>
              <a:rPr kumimoji="0" lang="it-IT" sz="3200" b="1" i="0" u="none" strike="noStrike" kern="1200" cap="none" spc="0" normalizeH="0" baseline="0" noProof="0">
                <a:ln>
                  <a:noFill/>
                </a:ln>
                <a:solidFill>
                  <a:srgbClr val="FFFFFF"/>
                </a:solidFill>
                <a:effectLst/>
                <a:uLnTx/>
                <a:uFillTx/>
                <a:latin typeface="Verdana" pitchFamily="34" charset="0"/>
                <a:ea typeface="ＭＳ Ｐゴシック" charset="-128"/>
                <a:cs typeface="+mn-cs"/>
              </a:rPr>
              <a:t>cognitiva, all’esperienza sociale</a:t>
            </a:r>
            <a:br>
              <a:rPr kumimoji="0" lang="it-IT" sz="3200" b="1" i="0" u="none" strike="noStrike" kern="1200" cap="none" spc="0" normalizeH="0" baseline="0" noProof="0">
                <a:ln>
                  <a:noFill/>
                </a:ln>
                <a:solidFill>
                  <a:srgbClr val="FFFFFF"/>
                </a:solidFill>
                <a:effectLst/>
                <a:uLnTx/>
                <a:uFillTx/>
                <a:latin typeface="Verdana" pitchFamily="34" charset="0"/>
                <a:ea typeface="ＭＳ Ｐゴシック" charset="-128"/>
                <a:cs typeface="+mn-cs"/>
              </a:rPr>
            </a:br>
            <a:r>
              <a:rPr kumimoji="0" lang="it-IT" sz="3200" b="1" i="0" u="none" strike="noStrike" kern="1200" cap="none" spc="0" normalizeH="0" baseline="0" noProof="0">
                <a:ln>
                  <a:noFill/>
                </a:ln>
                <a:solidFill>
                  <a:srgbClr val="FFFFFF"/>
                </a:solidFill>
                <a:effectLst/>
                <a:uLnTx/>
                <a:uFillTx/>
                <a:latin typeface="Verdana" pitchFamily="34" charset="0"/>
                <a:ea typeface="ＭＳ Ｐゴシック" charset="-128"/>
                <a:cs typeface="+mn-cs"/>
              </a:rPr>
              <a:t>e culturale</a:t>
            </a:r>
          </a:p>
        </p:txBody>
      </p:sp>
    </p:spTree>
    <p:custDataLst>
      <p:tags r:id="rId1"/>
    </p:custDataLst>
    <p:extLst>
      <p:ext uri="{BB962C8B-B14F-4D97-AF65-F5344CB8AC3E}">
        <p14:creationId xmlns:p14="http://schemas.microsoft.com/office/powerpoint/2010/main" val="3614389520"/>
      </p:ext>
    </p:extLst>
  </p:cSld>
  <p:clrMapOvr>
    <a:masterClrMapping/>
  </p:clrMapOvr>
  <p:transition spd="med" advTm="31917">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31107"/>
                                        </p:tgtEl>
                                        <p:attrNameLst>
                                          <p:attrName>style.visibility</p:attrName>
                                        </p:attrNameLst>
                                      </p:cBhvr>
                                      <p:to>
                                        <p:strVal val="visible"/>
                                      </p:to>
                                    </p:set>
                                    <p:animEffect transition="in" filter="wipe(left)">
                                      <p:cBhvr>
                                        <p:cTn id="7" dur="500"/>
                                        <p:tgtEl>
                                          <p:spTgt spid="43110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31106"/>
                                        </p:tgtEl>
                                        <p:attrNameLst>
                                          <p:attrName>style.visibility</p:attrName>
                                        </p:attrNameLst>
                                      </p:cBhvr>
                                      <p:to>
                                        <p:strVal val="visible"/>
                                      </p:to>
                                    </p:set>
                                    <p:animEffect transition="in" filter="wipe(left)">
                                      <p:cBhvr>
                                        <p:cTn id="12" dur="500"/>
                                        <p:tgtEl>
                                          <p:spTgt spid="4311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1106" grpId="0" autoUpdateAnimBg="0"/>
      <p:bldP spid="431107"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1106" name="Text Box 2"/>
          <p:cNvSpPr txBox="1">
            <a:spLocks noChangeArrowheads="1"/>
          </p:cNvSpPr>
          <p:nvPr/>
        </p:nvSpPr>
        <p:spPr bwMode="auto">
          <a:xfrm>
            <a:off x="827088" y="3573016"/>
            <a:ext cx="7391400" cy="3046988"/>
          </a:xfrm>
          <a:prstGeom prst="rect">
            <a:avLst/>
          </a:prstGeom>
          <a:noFill/>
          <a:ln w="9525">
            <a:noFill/>
            <a:miter lim="800000"/>
            <a:headEnd/>
            <a:tailEnd/>
          </a:ln>
          <a:effectLst>
            <a:outerShdw blurRad="63500" dist="38099" dir="2700000" algn="ctr" rotWithShape="0">
              <a:schemeClr val="tx2">
                <a:alpha val="74998"/>
              </a:schemeClr>
            </a:outerShdw>
          </a:effectLst>
        </p:spPr>
        <p:txBody>
          <a:bodyPr>
            <a:spAutoFit/>
          </a:bodyPr>
          <a:lstStyle/>
          <a:p>
            <a:pPr marL="482600" marR="0" lvl="0" indent="-482600" algn="l" defTabSz="914400" rtl="0" eaLnBrk="0" fontAlgn="base" latinLnBrk="0" hangingPunct="0">
              <a:lnSpc>
                <a:spcPct val="100000"/>
              </a:lnSpc>
              <a:spcBef>
                <a:spcPct val="0"/>
              </a:spcBef>
              <a:spcAft>
                <a:spcPct val="0"/>
              </a:spcAft>
              <a:buClr>
                <a:srgbClr val="FF9933"/>
              </a:buClr>
              <a:buSzTx/>
              <a:buFont typeface="Wingdings" charset="2"/>
              <a:buChar char="è"/>
              <a:tabLst/>
              <a:defRPr/>
            </a:pPr>
            <a:r>
              <a:rPr kumimoji="0" lang="it-IT" sz="3200" b="1" i="0" u="none" strike="noStrike" kern="1200" cap="none" spc="0" normalizeH="0" baseline="0" noProof="0" dirty="0">
                <a:ln>
                  <a:noFill/>
                </a:ln>
                <a:solidFill>
                  <a:srgbClr val="FFFFFF"/>
                </a:solidFill>
                <a:effectLst/>
                <a:uLnTx/>
                <a:uFillTx/>
                <a:latin typeface="Verdana" charset="0"/>
                <a:ea typeface="ＭＳ Ｐゴシック" charset="-128"/>
                <a:cs typeface="+mn-cs"/>
              </a:rPr>
              <a:t>Esistono differenze individuali </a:t>
            </a:r>
            <a:r>
              <a:rPr lang="it-IT" sz="3200" b="1" dirty="0">
                <a:solidFill>
                  <a:srgbClr val="FFFFFF"/>
                </a:solidFill>
                <a:latin typeface="Verdana" charset="0"/>
                <a:ea typeface="ＭＳ Ｐゴシック" charset="-128"/>
              </a:rPr>
              <a:t>temperamentali che influiscono sia sull’acquisizione delle regole che sulla messa in atto del comportamento morale</a:t>
            </a:r>
            <a:endParaRPr kumimoji="0" lang="it-IT" sz="3200" b="1" i="0" u="none" strike="noStrike" kern="1200" cap="none" spc="0" normalizeH="0" baseline="0" noProof="0" dirty="0">
              <a:ln>
                <a:noFill/>
              </a:ln>
              <a:solidFill>
                <a:srgbClr val="FFFFFF"/>
              </a:solidFill>
              <a:effectLst/>
              <a:uLnTx/>
              <a:uFillTx/>
              <a:latin typeface="Verdana" charset="0"/>
              <a:ea typeface="ＭＳ Ｐゴシック" charset="-128"/>
              <a:cs typeface="+mn-cs"/>
            </a:endParaRPr>
          </a:p>
        </p:txBody>
      </p:sp>
      <p:sp>
        <p:nvSpPr>
          <p:cNvPr id="431107" name="Text Box 3"/>
          <p:cNvSpPr txBox="1">
            <a:spLocks noChangeArrowheads="1"/>
          </p:cNvSpPr>
          <p:nvPr/>
        </p:nvSpPr>
        <p:spPr bwMode="auto">
          <a:xfrm>
            <a:off x="838250" y="841845"/>
            <a:ext cx="7946406" cy="2554545"/>
          </a:xfrm>
          <a:prstGeom prst="rect">
            <a:avLst/>
          </a:prstGeom>
          <a:noFill/>
          <a:ln w="9525">
            <a:noFill/>
            <a:miter lim="800000"/>
            <a:headEnd/>
            <a:tailEnd/>
          </a:ln>
          <a:effectLst>
            <a:outerShdw blurRad="63500" dist="38099" dir="2700000" algn="ctr" rotWithShape="0">
              <a:schemeClr val="tx2">
                <a:alpha val="74998"/>
              </a:schemeClr>
            </a:outerShdw>
          </a:effectLst>
        </p:spPr>
        <p:txBody>
          <a:bodyPr wrap="none">
            <a:spAutoFit/>
          </a:bodyPr>
          <a:lstStyle>
            <a:lvl1pPr marL="482600" indent="-482600">
              <a:defRPr sz="1400" b="1">
                <a:solidFill>
                  <a:srgbClr val="FFFF00"/>
                </a:solidFill>
                <a:latin typeface="Verdana" pitchFamily="34" charset="0"/>
                <a:ea typeface="ＭＳ Ｐゴシック" charset="-128"/>
              </a:defRPr>
            </a:lvl1pPr>
            <a:lvl2pPr marL="37931725" indent="-37474525">
              <a:defRPr sz="1400" b="1">
                <a:solidFill>
                  <a:srgbClr val="FFFF00"/>
                </a:solidFill>
                <a:latin typeface="Verdana" pitchFamily="34" charset="0"/>
                <a:ea typeface="ＭＳ Ｐゴシック" charset="-128"/>
              </a:defRPr>
            </a:lvl2pPr>
            <a:lvl3pPr>
              <a:defRPr sz="1400" b="1">
                <a:solidFill>
                  <a:srgbClr val="FFFF00"/>
                </a:solidFill>
                <a:latin typeface="Verdana" pitchFamily="34" charset="0"/>
                <a:ea typeface="ＭＳ Ｐゴシック" charset="-128"/>
              </a:defRPr>
            </a:lvl3pPr>
            <a:lvl4pPr>
              <a:defRPr sz="1400" b="1">
                <a:solidFill>
                  <a:srgbClr val="FFFF00"/>
                </a:solidFill>
                <a:latin typeface="Verdana" pitchFamily="34" charset="0"/>
                <a:ea typeface="ＭＳ Ｐゴシック" charset="-128"/>
              </a:defRPr>
            </a:lvl4pPr>
            <a:lvl5pPr>
              <a:defRPr sz="1400" b="1">
                <a:solidFill>
                  <a:srgbClr val="FFFF00"/>
                </a:solidFill>
                <a:latin typeface="Verdana" pitchFamily="34" charset="0"/>
                <a:ea typeface="ＭＳ Ｐゴシック" charset="-128"/>
              </a:defRPr>
            </a:lvl5pPr>
            <a:lvl6pPr marL="457200" eaLnBrk="0" fontAlgn="base" hangingPunct="0">
              <a:spcBef>
                <a:spcPct val="0"/>
              </a:spcBef>
              <a:spcAft>
                <a:spcPct val="0"/>
              </a:spcAft>
              <a:defRPr sz="1400" b="1">
                <a:solidFill>
                  <a:srgbClr val="FFFF00"/>
                </a:solidFill>
                <a:latin typeface="Verdana" pitchFamily="34" charset="0"/>
                <a:ea typeface="ＭＳ Ｐゴシック" charset="-128"/>
              </a:defRPr>
            </a:lvl6pPr>
            <a:lvl7pPr marL="914400" eaLnBrk="0" fontAlgn="base" hangingPunct="0">
              <a:spcBef>
                <a:spcPct val="0"/>
              </a:spcBef>
              <a:spcAft>
                <a:spcPct val="0"/>
              </a:spcAft>
              <a:defRPr sz="1400" b="1">
                <a:solidFill>
                  <a:srgbClr val="FFFF00"/>
                </a:solidFill>
                <a:latin typeface="Verdana" pitchFamily="34" charset="0"/>
                <a:ea typeface="ＭＳ Ｐゴシック" charset="-128"/>
              </a:defRPr>
            </a:lvl7pPr>
            <a:lvl8pPr marL="1371600" eaLnBrk="0" fontAlgn="base" hangingPunct="0">
              <a:spcBef>
                <a:spcPct val="0"/>
              </a:spcBef>
              <a:spcAft>
                <a:spcPct val="0"/>
              </a:spcAft>
              <a:defRPr sz="1400" b="1">
                <a:solidFill>
                  <a:srgbClr val="FFFF00"/>
                </a:solidFill>
                <a:latin typeface="Verdana" pitchFamily="34" charset="0"/>
                <a:ea typeface="ＭＳ Ｐゴシック" charset="-128"/>
              </a:defRPr>
            </a:lvl8pPr>
            <a:lvl9pPr marL="1828800" eaLnBrk="0" fontAlgn="base" hangingPunct="0">
              <a:spcBef>
                <a:spcPct val="0"/>
              </a:spcBef>
              <a:spcAft>
                <a:spcPct val="0"/>
              </a:spcAft>
              <a:defRPr sz="1400" b="1">
                <a:solidFill>
                  <a:srgbClr val="FFFF00"/>
                </a:solidFill>
                <a:latin typeface="Verdana" pitchFamily="34" charset="0"/>
                <a:ea typeface="ＭＳ Ｐゴシック" charset="-128"/>
              </a:defRPr>
            </a:lvl9pPr>
          </a:lstStyle>
          <a:p>
            <a:pPr marL="482600" marR="0" lvl="0" indent="-482600" algn="l" defTabSz="914400" rtl="0" eaLnBrk="0" fontAlgn="base" latinLnBrk="0" hangingPunct="0">
              <a:lnSpc>
                <a:spcPct val="100000"/>
              </a:lnSpc>
              <a:spcBef>
                <a:spcPct val="0"/>
              </a:spcBef>
              <a:spcAft>
                <a:spcPct val="0"/>
              </a:spcAft>
              <a:buClr>
                <a:srgbClr val="FF9933"/>
              </a:buClr>
              <a:buSzTx/>
              <a:buFont typeface="Wingdings" pitchFamily="2" charset="2"/>
              <a:buChar char="è"/>
              <a:tabLst/>
              <a:defRPr/>
            </a:pPr>
            <a:r>
              <a:rPr kumimoji="0" lang="it-IT" sz="3200" b="1" i="0" u="none" strike="noStrike" kern="1200" cap="none" spc="0" normalizeH="0" baseline="0" noProof="0" dirty="0">
                <a:ln>
                  <a:noFill/>
                </a:ln>
                <a:solidFill>
                  <a:srgbClr val="FFFFFF"/>
                </a:solidFill>
                <a:effectLst/>
                <a:uLnTx/>
                <a:uFillTx/>
                <a:latin typeface="Verdana" pitchFamily="34" charset="0"/>
                <a:ea typeface="ＭＳ Ｐゴシック" charset="-128"/>
                <a:cs typeface="+mn-cs"/>
              </a:rPr>
              <a:t>L’interiorizzazione delle regole</a:t>
            </a:r>
          </a:p>
          <a:p>
            <a:pPr marL="0" marR="0" lvl="0" indent="0" algn="l" defTabSz="914400" rtl="0" eaLnBrk="0" fontAlgn="base" latinLnBrk="0" hangingPunct="0">
              <a:lnSpc>
                <a:spcPct val="100000"/>
              </a:lnSpc>
              <a:spcBef>
                <a:spcPct val="0"/>
              </a:spcBef>
              <a:spcAft>
                <a:spcPct val="0"/>
              </a:spcAft>
              <a:buClr>
                <a:srgbClr val="FF9933"/>
              </a:buClr>
              <a:buSzTx/>
              <a:tabLst/>
              <a:defRPr/>
            </a:pPr>
            <a:r>
              <a:rPr kumimoji="0" lang="it-IT" sz="3200" b="1" i="0" u="none" strike="noStrike" kern="1200" cap="none" spc="0" normalizeH="0" baseline="0" noProof="0" dirty="0">
                <a:ln>
                  <a:noFill/>
                </a:ln>
                <a:solidFill>
                  <a:srgbClr val="FFFFFF"/>
                </a:solidFill>
                <a:effectLst/>
                <a:uLnTx/>
                <a:uFillTx/>
                <a:latin typeface="Verdana" pitchFamily="34" charset="0"/>
                <a:ea typeface="ＭＳ Ｐゴシック" charset="-128"/>
                <a:cs typeface="+mn-cs"/>
              </a:rPr>
              <a:t> morali</a:t>
            </a:r>
            <a:r>
              <a:rPr lang="it-IT" sz="3200" dirty="0">
                <a:solidFill>
                  <a:srgbClr val="FFFFFF"/>
                </a:solidFill>
              </a:rPr>
              <a:t>, convenzionali e personali</a:t>
            </a:r>
          </a:p>
          <a:p>
            <a:pPr marL="0" marR="0" lvl="0" indent="0" algn="l" defTabSz="914400" rtl="0" eaLnBrk="0" fontAlgn="base" latinLnBrk="0" hangingPunct="0">
              <a:lnSpc>
                <a:spcPct val="100000"/>
              </a:lnSpc>
              <a:spcBef>
                <a:spcPct val="0"/>
              </a:spcBef>
              <a:spcAft>
                <a:spcPct val="0"/>
              </a:spcAft>
              <a:buClr>
                <a:srgbClr val="FF9933"/>
              </a:buClr>
              <a:buSzTx/>
              <a:tabLst/>
              <a:defRPr/>
            </a:pPr>
            <a:r>
              <a:rPr kumimoji="0" lang="it-IT" sz="3200" b="1" i="0" u="none" strike="noStrike" kern="1200" cap="none" spc="0" normalizeH="0" baseline="0" noProof="0" dirty="0">
                <a:ln>
                  <a:noFill/>
                </a:ln>
                <a:solidFill>
                  <a:srgbClr val="FFFFFF"/>
                </a:solidFill>
                <a:effectLst/>
                <a:uLnTx/>
                <a:uFillTx/>
                <a:latin typeface="Verdana" pitchFamily="34" charset="0"/>
                <a:ea typeface="ＭＳ Ｐゴシック" charset="-128"/>
                <a:cs typeface="+mn-cs"/>
              </a:rPr>
              <a:t> è legato agli stili di </a:t>
            </a:r>
            <a:r>
              <a:rPr lang="it-IT" sz="3200" dirty="0">
                <a:solidFill>
                  <a:srgbClr val="FFFFFF"/>
                </a:solidFill>
              </a:rPr>
              <a:t>disciplina </a:t>
            </a:r>
          </a:p>
          <a:p>
            <a:pPr marL="0" marR="0" lvl="0" indent="0" algn="l" defTabSz="914400" rtl="0" eaLnBrk="0" fontAlgn="base" latinLnBrk="0" hangingPunct="0">
              <a:lnSpc>
                <a:spcPct val="100000"/>
              </a:lnSpc>
              <a:spcBef>
                <a:spcPct val="0"/>
              </a:spcBef>
              <a:spcAft>
                <a:spcPct val="0"/>
              </a:spcAft>
              <a:buClr>
                <a:srgbClr val="FF9933"/>
              </a:buClr>
              <a:buSzTx/>
              <a:tabLst/>
              <a:defRPr/>
            </a:pPr>
            <a:r>
              <a:rPr lang="it-IT" sz="3200" dirty="0">
                <a:solidFill>
                  <a:srgbClr val="FFFFFF"/>
                </a:solidFill>
              </a:rPr>
              <a:t> adottati dai genitori </a:t>
            </a:r>
            <a:br>
              <a:rPr kumimoji="0" lang="it-IT" sz="3200" b="1" i="0" u="none" strike="noStrike" kern="1200" cap="none" spc="0" normalizeH="0" baseline="0" noProof="0" dirty="0">
                <a:ln>
                  <a:noFill/>
                </a:ln>
                <a:solidFill>
                  <a:srgbClr val="FFFFFF"/>
                </a:solidFill>
                <a:effectLst/>
                <a:uLnTx/>
                <a:uFillTx/>
                <a:latin typeface="Verdana" pitchFamily="34" charset="0"/>
                <a:ea typeface="ＭＳ Ｐゴシック" charset="-128"/>
                <a:cs typeface="+mn-cs"/>
              </a:rPr>
            </a:br>
            <a:endParaRPr kumimoji="0" lang="it-IT" sz="3200" b="1" i="0" u="none" strike="noStrike" kern="1200" cap="none" spc="0" normalizeH="0" baseline="0" noProof="0" dirty="0">
              <a:ln>
                <a:noFill/>
              </a:ln>
              <a:solidFill>
                <a:srgbClr val="FFFFFF"/>
              </a:solidFill>
              <a:effectLst/>
              <a:uLnTx/>
              <a:uFillTx/>
              <a:latin typeface="Verdana" pitchFamily="34" charset="0"/>
              <a:ea typeface="ＭＳ Ｐゴシック" charset="-128"/>
              <a:cs typeface="+mn-cs"/>
            </a:endParaRPr>
          </a:p>
        </p:txBody>
      </p:sp>
    </p:spTree>
    <p:custDataLst>
      <p:tags r:id="rId1"/>
    </p:custDataLst>
    <p:extLst>
      <p:ext uri="{BB962C8B-B14F-4D97-AF65-F5344CB8AC3E}">
        <p14:creationId xmlns:p14="http://schemas.microsoft.com/office/powerpoint/2010/main" val="2711730933"/>
      </p:ext>
    </p:extLst>
  </p:cSld>
  <p:clrMapOvr>
    <a:masterClrMapping/>
  </p:clrMapOvr>
  <p:transition spd="med" advTm="31917">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31107"/>
                                        </p:tgtEl>
                                        <p:attrNameLst>
                                          <p:attrName>style.visibility</p:attrName>
                                        </p:attrNameLst>
                                      </p:cBhvr>
                                      <p:to>
                                        <p:strVal val="visible"/>
                                      </p:to>
                                    </p:set>
                                    <p:animEffect transition="in" filter="wipe(left)">
                                      <p:cBhvr>
                                        <p:cTn id="7" dur="500"/>
                                        <p:tgtEl>
                                          <p:spTgt spid="43110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31106"/>
                                        </p:tgtEl>
                                        <p:attrNameLst>
                                          <p:attrName>style.visibility</p:attrName>
                                        </p:attrNameLst>
                                      </p:cBhvr>
                                      <p:to>
                                        <p:strVal val="visible"/>
                                      </p:to>
                                    </p:set>
                                    <p:animEffect transition="in" filter="wipe(left)">
                                      <p:cBhvr>
                                        <p:cTn id="12" dur="500"/>
                                        <p:tgtEl>
                                          <p:spTgt spid="4311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1106" grpId="0" autoUpdateAnimBg="0"/>
      <p:bldP spid="431107" grpId="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1107" name="Text Box 3"/>
          <p:cNvSpPr txBox="1">
            <a:spLocks noChangeArrowheads="1"/>
          </p:cNvSpPr>
          <p:nvPr/>
        </p:nvSpPr>
        <p:spPr bwMode="auto">
          <a:xfrm>
            <a:off x="827088" y="1341438"/>
            <a:ext cx="8004114" cy="3046988"/>
          </a:xfrm>
          <a:prstGeom prst="rect">
            <a:avLst/>
          </a:prstGeom>
          <a:noFill/>
          <a:ln w="9525">
            <a:noFill/>
            <a:miter lim="800000"/>
            <a:headEnd/>
            <a:tailEnd/>
          </a:ln>
          <a:effectLst>
            <a:outerShdw blurRad="63500" dist="38099" dir="2700000" algn="ctr" rotWithShape="0">
              <a:schemeClr val="tx2">
                <a:alpha val="74998"/>
              </a:schemeClr>
            </a:outerShdw>
          </a:effectLst>
        </p:spPr>
        <p:txBody>
          <a:bodyPr wrap="none">
            <a:spAutoFit/>
          </a:bodyPr>
          <a:lstStyle>
            <a:lvl1pPr marL="482600" indent="-482600">
              <a:defRPr sz="1400" b="1">
                <a:solidFill>
                  <a:srgbClr val="FFFF00"/>
                </a:solidFill>
                <a:latin typeface="Verdana" pitchFamily="34" charset="0"/>
                <a:ea typeface="ＭＳ Ｐゴシック" charset="-128"/>
              </a:defRPr>
            </a:lvl1pPr>
            <a:lvl2pPr marL="37931725" indent="-37474525">
              <a:defRPr sz="1400" b="1">
                <a:solidFill>
                  <a:srgbClr val="FFFF00"/>
                </a:solidFill>
                <a:latin typeface="Verdana" pitchFamily="34" charset="0"/>
                <a:ea typeface="ＭＳ Ｐゴシック" charset="-128"/>
              </a:defRPr>
            </a:lvl2pPr>
            <a:lvl3pPr>
              <a:defRPr sz="1400" b="1">
                <a:solidFill>
                  <a:srgbClr val="FFFF00"/>
                </a:solidFill>
                <a:latin typeface="Verdana" pitchFamily="34" charset="0"/>
                <a:ea typeface="ＭＳ Ｐゴシック" charset="-128"/>
              </a:defRPr>
            </a:lvl3pPr>
            <a:lvl4pPr>
              <a:defRPr sz="1400" b="1">
                <a:solidFill>
                  <a:srgbClr val="FFFF00"/>
                </a:solidFill>
                <a:latin typeface="Verdana" pitchFamily="34" charset="0"/>
                <a:ea typeface="ＭＳ Ｐゴシック" charset="-128"/>
              </a:defRPr>
            </a:lvl4pPr>
            <a:lvl5pPr>
              <a:defRPr sz="1400" b="1">
                <a:solidFill>
                  <a:srgbClr val="FFFF00"/>
                </a:solidFill>
                <a:latin typeface="Verdana" pitchFamily="34" charset="0"/>
                <a:ea typeface="ＭＳ Ｐゴシック" charset="-128"/>
              </a:defRPr>
            </a:lvl5pPr>
            <a:lvl6pPr marL="457200" eaLnBrk="0" fontAlgn="base" hangingPunct="0">
              <a:spcBef>
                <a:spcPct val="0"/>
              </a:spcBef>
              <a:spcAft>
                <a:spcPct val="0"/>
              </a:spcAft>
              <a:defRPr sz="1400" b="1">
                <a:solidFill>
                  <a:srgbClr val="FFFF00"/>
                </a:solidFill>
                <a:latin typeface="Verdana" pitchFamily="34" charset="0"/>
                <a:ea typeface="ＭＳ Ｐゴシック" charset="-128"/>
              </a:defRPr>
            </a:lvl6pPr>
            <a:lvl7pPr marL="914400" eaLnBrk="0" fontAlgn="base" hangingPunct="0">
              <a:spcBef>
                <a:spcPct val="0"/>
              </a:spcBef>
              <a:spcAft>
                <a:spcPct val="0"/>
              </a:spcAft>
              <a:defRPr sz="1400" b="1">
                <a:solidFill>
                  <a:srgbClr val="FFFF00"/>
                </a:solidFill>
                <a:latin typeface="Verdana" pitchFamily="34" charset="0"/>
                <a:ea typeface="ＭＳ Ｐゴシック" charset="-128"/>
              </a:defRPr>
            </a:lvl7pPr>
            <a:lvl8pPr marL="1371600" eaLnBrk="0" fontAlgn="base" hangingPunct="0">
              <a:spcBef>
                <a:spcPct val="0"/>
              </a:spcBef>
              <a:spcAft>
                <a:spcPct val="0"/>
              </a:spcAft>
              <a:defRPr sz="1400" b="1">
                <a:solidFill>
                  <a:srgbClr val="FFFF00"/>
                </a:solidFill>
                <a:latin typeface="Verdana" pitchFamily="34" charset="0"/>
                <a:ea typeface="ＭＳ Ｐゴシック" charset="-128"/>
              </a:defRPr>
            </a:lvl8pPr>
            <a:lvl9pPr marL="1828800" eaLnBrk="0" fontAlgn="base" hangingPunct="0">
              <a:spcBef>
                <a:spcPct val="0"/>
              </a:spcBef>
              <a:spcAft>
                <a:spcPct val="0"/>
              </a:spcAft>
              <a:defRPr sz="1400" b="1">
                <a:solidFill>
                  <a:srgbClr val="FFFF00"/>
                </a:solidFill>
                <a:latin typeface="Verdana" pitchFamily="34" charset="0"/>
                <a:ea typeface="ＭＳ Ｐゴシック" charset="-128"/>
              </a:defRPr>
            </a:lvl9pPr>
          </a:lstStyle>
          <a:p>
            <a:pPr marL="482600" marR="0" lvl="0" indent="-482600" algn="l" defTabSz="914400" rtl="0" eaLnBrk="0" fontAlgn="base" latinLnBrk="0" hangingPunct="0">
              <a:lnSpc>
                <a:spcPct val="100000"/>
              </a:lnSpc>
              <a:spcBef>
                <a:spcPct val="0"/>
              </a:spcBef>
              <a:spcAft>
                <a:spcPct val="0"/>
              </a:spcAft>
              <a:buClr>
                <a:srgbClr val="FF9933"/>
              </a:buClr>
              <a:buSzTx/>
              <a:buFont typeface="Wingdings" pitchFamily="2" charset="2"/>
              <a:buChar char="è"/>
              <a:tabLst/>
              <a:defRPr/>
            </a:pPr>
            <a:r>
              <a:rPr kumimoji="0" lang="it-IT" sz="3200" b="1" i="0" u="none" strike="noStrike" kern="1200" cap="none" spc="0" normalizeH="0" baseline="0" noProof="0" dirty="0">
                <a:ln>
                  <a:noFill/>
                </a:ln>
                <a:solidFill>
                  <a:srgbClr val="FFFFFF"/>
                </a:solidFill>
                <a:effectLst/>
                <a:uLnTx/>
                <a:uFillTx/>
                <a:latin typeface="Verdana" pitchFamily="34" charset="0"/>
                <a:ea typeface="ＭＳ Ｐゴシック" charset="-128"/>
                <a:cs typeface="+mn-cs"/>
              </a:rPr>
              <a:t>Lo sviluppo del ragionamento</a:t>
            </a:r>
            <a:br>
              <a:rPr kumimoji="0" lang="it-IT" sz="3200" b="1" i="0" u="none" strike="noStrike" kern="1200" cap="none" spc="0" normalizeH="0" baseline="0" noProof="0" dirty="0">
                <a:ln>
                  <a:noFill/>
                </a:ln>
                <a:solidFill>
                  <a:srgbClr val="FFFFFF"/>
                </a:solidFill>
                <a:effectLst/>
                <a:uLnTx/>
                <a:uFillTx/>
                <a:latin typeface="Verdana" pitchFamily="34" charset="0"/>
                <a:ea typeface="ＭＳ Ｐゴシック" charset="-128"/>
                <a:cs typeface="+mn-cs"/>
              </a:rPr>
            </a:br>
            <a:r>
              <a:rPr kumimoji="0" lang="it-IT" sz="3200" b="1" i="0" u="none" strike="noStrike" kern="1200" cap="none" spc="0" normalizeH="0" baseline="0" noProof="0" dirty="0">
                <a:ln>
                  <a:noFill/>
                </a:ln>
                <a:solidFill>
                  <a:srgbClr val="FFFFFF"/>
                </a:solidFill>
                <a:effectLst/>
                <a:uLnTx/>
                <a:uFillTx/>
                <a:latin typeface="Verdana" pitchFamily="34" charset="0"/>
                <a:ea typeface="ＭＳ Ｐゴシック" charset="-128"/>
                <a:cs typeface="+mn-cs"/>
              </a:rPr>
              <a:t>morale è legato alla capacità </a:t>
            </a:r>
          </a:p>
          <a:p>
            <a:pPr marL="0" marR="0" lvl="0" indent="0" algn="l" defTabSz="914400" rtl="0" eaLnBrk="0" fontAlgn="base" latinLnBrk="0" hangingPunct="0">
              <a:lnSpc>
                <a:spcPct val="100000"/>
              </a:lnSpc>
              <a:spcBef>
                <a:spcPct val="0"/>
              </a:spcBef>
              <a:spcAft>
                <a:spcPct val="0"/>
              </a:spcAft>
              <a:buClr>
                <a:srgbClr val="FF9933"/>
              </a:buClr>
              <a:buSzTx/>
              <a:tabLst/>
              <a:defRPr/>
            </a:pPr>
            <a:r>
              <a:rPr lang="it-IT" sz="3200" dirty="0">
                <a:solidFill>
                  <a:srgbClr val="FFFFFF"/>
                </a:solidFill>
              </a:rPr>
              <a:t>    </a:t>
            </a:r>
            <a:r>
              <a:rPr kumimoji="0" lang="it-IT" sz="3200" b="1" i="0" u="none" strike="noStrike" kern="1200" cap="none" spc="0" normalizeH="0" baseline="0" noProof="0" dirty="0">
                <a:ln>
                  <a:noFill/>
                </a:ln>
                <a:solidFill>
                  <a:srgbClr val="FFFFFF"/>
                </a:solidFill>
                <a:effectLst/>
                <a:uLnTx/>
                <a:uFillTx/>
                <a:latin typeface="Verdana" pitchFamily="34" charset="0"/>
                <a:ea typeface="ＭＳ Ｐゴシック" charset="-128"/>
                <a:cs typeface="+mn-cs"/>
              </a:rPr>
              <a:t>empatiche del soggetto, </a:t>
            </a:r>
          </a:p>
          <a:p>
            <a:pPr marL="0" marR="0" lvl="0" indent="0" algn="l" defTabSz="914400" rtl="0" eaLnBrk="0" fontAlgn="base" latinLnBrk="0" hangingPunct="0">
              <a:lnSpc>
                <a:spcPct val="100000"/>
              </a:lnSpc>
              <a:spcBef>
                <a:spcPct val="0"/>
              </a:spcBef>
              <a:spcAft>
                <a:spcPct val="0"/>
              </a:spcAft>
              <a:buClr>
                <a:srgbClr val="FF9933"/>
              </a:buClr>
              <a:buSzTx/>
              <a:tabLst/>
              <a:defRPr/>
            </a:pPr>
            <a:r>
              <a:rPr lang="it-IT" sz="3200" dirty="0">
                <a:solidFill>
                  <a:srgbClr val="FFFFFF"/>
                </a:solidFill>
              </a:rPr>
              <a:t>    </a:t>
            </a:r>
            <a:r>
              <a:rPr kumimoji="0" lang="it-IT" sz="3200" b="1" i="0" u="none" strike="noStrike" kern="1200" cap="none" spc="0" normalizeH="0" baseline="0" noProof="0" dirty="0">
                <a:ln>
                  <a:noFill/>
                </a:ln>
                <a:solidFill>
                  <a:srgbClr val="FFFFFF"/>
                </a:solidFill>
                <a:effectLst/>
                <a:uLnTx/>
                <a:uFillTx/>
                <a:latin typeface="Verdana" pitchFamily="34" charset="0"/>
                <a:ea typeface="ＭＳ Ｐゴシック" charset="-128"/>
                <a:cs typeface="+mn-cs"/>
              </a:rPr>
              <a:t>al grado </a:t>
            </a:r>
            <a:r>
              <a:rPr lang="it-IT" sz="3200" dirty="0">
                <a:solidFill>
                  <a:srgbClr val="FFFFFF"/>
                </a:solidFill>
              </a:rPr>
              <a:t>di comprensione degli </a:t>
            </a:r>
          </a:p>
          <a:p>
            <a:pPr marL="0" marR="0" lvl="0" indent="0" algn="l" defTabSz="914400" rtl="0" eaLnBrk="0" fontAlgn="base" latinLnBrk="0" hangingPunct="0">
              <a:lnSpc>
                <a:spcPct val="100000"/>
              </a:lnSpc>
              <a:spcBef>
                <a:spcPct val="0"/>
              </a:spcBef>
              <a:spcAft>
                <a:spcPct val="0"/>
              </a:spcAft>
              <a:buClr>
                <a:srgbClr val="FF9933"/>
              </a:buClr>
              <a:buSzTx/>
              <a:tabLst/>
              <a:defRPr/>
            </a:pPr>
            <a:r>
              <a:rPr lang="it-IT" sz="3200" dirty="0">
                <a:solidFill>
                  <a:srgbClr val="FFFFFF"/>
                </a:solidFill>
              </a:rPr>
              <a:t>    stati emotivi dell’altro</a:t>
            </a:r>
            <a:br>
              <a:rPr kumimoji="0" lang="it-IT" sz="3200" b="1" i="0" u="none" strike="noStrike" kern="1200" cap="none" spc="0" normalizeH="0" baseline="0" noProof="0" dirty="0">
                <a:ln>
                  <a:noFill/>
                </a:ln>
                <a:solidFill>
                  <a:srgbClr val="FFFFFF"/>
                </a:solidFill>
                <a:effectLst/>
                <a:uLnTx/>
                <a:uFillTx/>
                <a:latin typeface="Verdana" pitchFamily="34" charset="0"/>
                <a:ea typeface="ＭＳ Ｐゴシック" charset="-128"/>
                <a:cs typeface="+mn-cs"/>
              </a:rPr>
            </a:br>
            <a:endParaRPr kumimoji="0" lang="it-IT" sz="3200" b="1" i="0" u="none" strike="noStrike" kern="1200" cap="none" spc="0" normalizeH="0" baseline="0" noProof="0" dirty="0">
              <a:ln>
                <a:noFill/>
              </a:ln>
              <a:solidFill>
                <a:srgbClr val="FFFFFF"/>
              </a:solidFill>
              <a:effectLst/>
              <a:uLnTx/>
              <a:uFillTx/>
              <a:latin typeface="Verdana" pitchFamily="34" charset="0"/>
              <a:ea typeface="ＭＳ Ｐゴシック" charset="-128"/>
              <a:cs typeface="+mn-cs"/>
            </a:endParaRPr>
          </a:p>
        </p:txBody>
      </p:sp>
    </p:spTree>
    <p:custDataLst>
      <p:tags r:id="rId1"/>
    </p:custDataLst>
    <p:extLst>
      <p:ext uri="{BB962C8B-B14F-4D97-AF65-F5344CB8AC3E}">
        <p14:creationId xmlns:p14="http://schemas.microsoft.com/office/powerpoint/2010/main" val="247692219"/>
      </p:ext>
    </p:extLst>
  </p:cSld>
  <p:clrMapOvr>
    <a:masterClrMapping/>
  </p:clrMapOvr>
  <p:transition spd="med" advTm="31917">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31107"/>
                                        </p:tgtEl>
                                        <p:attrNameLst>
                                          <p:attrName>style.visibility</p:attrName>
                                        </p:attrNameLst>
                                      </p:cBhvr>
                                      <p:to>
                                        <p:strVal val="visible"/>
                                      </p:to>
                                    </p:set>
                                    <p:animEffect transition="in" filter="wipe(left)">
                                      <p:cBhvr>
                                        <p:cTn id="7" dur="500"/>
                                        <p:tgtEl>
                                          <p:spTgt spid="4311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1107" grpId="0"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A0D2EDD-E6C0-4AEE-A936-C5C9A1EE1376}"/>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A94FC414-8AE5-4BE7-A6EE-1D106E5A6A0B}"/>
              </a:ext>
            </a:extLst>
          </p:cNvPr>
          <p:cNvSpPr>
            <a:spLocks noGrp="1"/>
          </p:cNvSpPr>
          <p:nvPr>
            <p:ph idx="1"/>
          </p:nvPr>
        </p:nvSpPr>
        <p:spPr/>
        <p:txBody>
          <a:bodyPr/>
          <a:lstStyle/>
          <a:p>
            <a:endParaRPr lang="it-IT"/>
          </a:p>
        </p:txBody>
      </p:sp>
    </p:spTree>
    <p:extLst>
      <p:ext uri="{BB962C8B-B14F-4D97-AF65-F5344CB8AC3E}">
        <p14:creationId xmlns:p14="http://schemas.microsoft.com/office/powerpoint/2010/main" val="2015983777"/>
      </p:ext>
    </p:extLst>
  </p:cSld>
  <p:clrMapOvr>
    <a:masterClrMapping/>
  </p:clrMapOvr>
  <p:transition spd="med">
    <p:wipe dir="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rPr>
              <a:t>TED CONFERENCE</a:t>
            </a:r>
            <a:endParaRPr lang="en-US" dirty="0">
              <a:solidFill>
                <a:srgbClr val="FF0000"/>
              </a:solidFill>
            </a:endParaRPr>
          </a:p>
        </p:txBody>
      </p:sp>
      <p:sp>
        <p:nvSpPr>
          <p:cNvPr id="3" name="Segnaposto contenuto 2"/>
          <p:cNvSpPr>
            <a:spLocks noGrp="1"/>
          </p:cNvSpPr>
          <p:nvPr>
            <p:ph idx="1"/>
          </p:nvPr>
        </p:nvSpPr>
        <p:spPr>
          <a:xfrm>
            <a:off x="179512" y="1340768"/>
            <a:ext cx="8712968" cy="4785395"/>
          </a:xfrm>
        </p:spPr>
        <p:txBody>
          <a:bodyPr/>
          <a:lstStyle/>
          <a:p>
            <a:pPr lvl="0" algn="just">
              <a:lnSpc>
                <a:spcPct val="150000"/>
              </a:lnSpc>
              <a:spcAft>
                <a:spcPts val="0"/>
              </a:spcAft>
              <a:buFont typeface="Symbol"/>
              <a:buChar char=""/>
            </a:pPr>
            <a:r>
              <a:rPr lang="en-US" b="1" dirty="0">
                <a:latin typeface="Calibri"/>
                <a:ea typeface="Times New Roman"/>
                <a:cs typeface="Times New Roman"/>
              </a:rPr>
              <a:t>Sam Harris: “Science can answer moral questions” </a:t>
            </a:r>
            <a:endParaRPr lang="en-US" sz="2800" dirty="0">
              <a:latin typeface="Calibri"/>
              <a:ea typeface="Times New Roman"/>
              <a:cs typeface="Times New Roman"/>
            </a:endParaRPr>
          </a:p>
          <a:p>
            <a:pPr lvl="0" algn="just">
              <a:lnSpc>
                <a:spcPct val="150000"/>
              </a:lnSpc>
              <a:spcAft>
                <a:spcPts val="0"/>
              </a:spcAft>
              <a:buFont typeface="Symbol"/>
              <a:buChar char=""/>
            </a:pPr>
            <a:r>
              <a:rPr lang="en-US" b="1" dirty="0">
                <a:latin typeface="Calibri"/>
                <a:ea typeface="Times New Roman"/>
                <a:cs typeface="Times New Roman"/>
              </a:rPr>
              <a:t>Jeremy Rifkin: “the empathic civilization”</a:t>
            </a:r>
            <a:endParaRPr lang="en-US" sz="2800" dirty="0">
              <a:latin typeface="Calibri"/>
              <a:ea typeface="Times New Roman"/>
              <a:cs typeface="Times New Roman"/>
            </a:endParaRPr>
          </a:p>
          <a:p>
            <a:pPr lvl="0">
              <a:lnSpc>
                <a:spcPct val="115000"/>
              </a:lnSpc>
              <a:spcAft>
                <a:spcPts val="0"/>
              </a:spcAft>
              <a:buFont typeface="Symbol"/>
              <a:buChar char=""/>
            </a:pPr>
            <a:r>
              <a:rPr lang="en-US" b="1" dirty="0">
                <a:latin typeface="Calibri"/>
                <a:ea typeface="Times New Roman"/>
                <a:cs typeface="Times New Roman"/>
              </a:rPr>
              <a:t>Rebecca Saxe: “How we read each other’s minds”</a:t>
            </a:r>
          </a:p>
          <a:p>
            <a:pPr>
              <a:lnSpc>
                <a:spcPct val="115000"/>
              </a:lnSpc>
              <a:spcAft>
                <a:spcPts val="0"/>
              </a:spcAft>
              <a:buFont typeface="Symbol"/>
              <a:buChar char=""/>
            </a:pPr>
            <a:r>
              <a:rPr lang="en-US" b="1" dirty="0"/>
              <a:t>Philip </a:t>
            </a:r>
            <a:r>
              <a:rPr lang="en-US" b="1" dirty="0" err="1"/>
              <a:t>Zimbardo</a:t>
            </a:r>
            <a:r>
              <a:rPr lang="en-US" b="1"/>
              <a:t> “The psychology of Evil”</a:t>
            </a:r>
            <a:endParaRPr lang="en-US"/>
          </a:p>
          <a:p>
            <a:pPr lvl="0">
              <a:lnSpc>
                <a:spcPct val="115000"/>
              </a:lnSpc>
              <a:spcAft>
                <a:spcPts val="0"/>
              </a:spcAft>
              <a:buFont typeface="Symbol"/>
              <a:buChar char=""/>
            </a:pPr>
            <a:endParaRPr lang="en-US" dirty="0">
              <a:latin typeface="Calibri"/>
              <a:ea typeface="Times New Roman"/>
              <a:cs typeface="Times New Roman"/>
            </a:endParaRPr>
          </a:p>
          <a:p>
            <a:pPr marL="114300" indent="0">
              <a:lnSpc>
                <a:spcPct val="115000"/>
              </a:lnSpc>
              <a:spcAft>
                <a:spcPts val="1000"/>
              </a:spcAft>
              <a:buNone/>
            </a:pPr>
            <a:r>
              <a:rPr lang="en-US" b="1" dirty="0">
                <a:latin typeface="Calibri"/>
                <a:ea typeface="Times New Roman"/>
                <a:cs typeface="Times New Roman"/>
              </a:rPr>
              <a:t> </a:t>
            </a:r>
            <a:endParaRPr lang="en-US" dirty="0">
              <a:latin typeface="Calibri"/>
              <a:ea typeface="Times New Roman"/>
              <a:cs typeface="Times New Roman"/>
            </a:endParaRPr>
          </a:p>
          <a:p>
            <a:endParaRPr lang="en-US" dirty="0"/>
          </a:p>
        </p:txBody>
      </p:sp>
    </p:spTree>
    <p:extLst>
      <p:ext uri="{BB962C8B-B14F-4D97-AF65-F5344CB8AC3E}">
        <p14:creationId xmlns:p14="http://schemas.microsoft.com/office/powerpoint/2010/main" val="499573846"/>
      </p:ext>
    </p:extLst>
  </p:cSld>
  <p:clrMapOvr>
    <a:masterClrMapping/>
  </p:clrMapOvr>
  <p:transition spd="med">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5054DD80-0DE3-476E-9809-60EC951230FD}"/>
              </a:ext>
            </a:extLst>
          </p:cNvPr>
          <p:cNvSpPr>
            <a:spLocks noGrp="1"/>
          </p:cNvSpPr>
          <p:nvPr>
            <p:ph idx="1"/>
          </p:nvPr>
        </p:nvSpPr>
        <p:spPr>
          <a:xfrm>
            <a:off x="506437" y="1052736"/>
            <a:ext cx="8229600" cy="4525963"/>
          </a:xfrm>
        </p:spPr>
        <p:txBody>
          <a:bodyPr/>
          <a:lstStyle/>
          <a:p>
            <a:pPr marL="0" indent="0">
              <a:buNone/>
            </a:pPr>
            <a:r>
              <a:rPr lang="it-IT" sz="2400" dirty="0"/>
              <a:t>«E’ opinione diffusa che uno degli obiettivi più importanti della socializzazione sia che il bambino adotti i valori e le regole di condotta della società di appartenenza in cui vive…la mancata socializzazione in questo ambito viene considerata generalmente come un grave segno di disadattamento. Pertanto un tema importante nel corso dell’infanzia è il passaggio dal cosiddetto </a:t>
            </a:r>
            <a:r>
              <a:rPr lang="it-IT" sz="2400" dirty="0" err="1"/>
              <a:t>eterocontrollo</a:t>
            </a:r>
            <a:r>
              <a:rPr lang="it-IT" sz="2400" dirty="0"/>
              <a:t> … all’autocontrollo, ossia da una condizione in cui il comportamento a una condizione in cui si è responsabili in prima persona delle proprie azioni» </a:t>
            </a:r>
            <a:r>
              <a:rPr lang="it-IT" sz="2000" dirty="0"/>
              <a:t>(</a:t>
            </a:r>
            <a:r>
              <a:rPr lang="it-IT" sz="2000" dirty="0" err="1"/>
              <a:t>Schaffer</a:t>
            </a:r>
            <a:r>
              <a:rPr lang="it-IT" sz="2000" dirty="0"/>
              <a:t>, 2008, p.224)</a:t>
            </a:r>
          </a:p>
          <a:p>
            <a:pPr marL="0" indent="0">
              <a:buNone/>
            </a:pPr>
            <a:endParaRPr lang="it-IT" sz="2000" dirty="0"/>
          </a:p>
          <a:p>
            <a:pPr marL="0" indent="0">
              <a:buNone/>
            </a:pPr>
            <a:r>
              <a:rPr lang="it-IT" sz="2400" dirty="0"/>
              <a:t>Questa evoluzione è resa possibile da processi di interiorizzazione attraverso cui gli individui acquisiscono norme regole valori dagli altri (in primis i genitori) e le fanno proprie</a:t>
            </a:r>
          </a:p>
          <a:p>
            <a:pPr marL="0" lvl="0" indent="0">
              <a:buNone/>
            </a:pPr>
            <a:r>
              <a:rPr lang="it-IT" sz="2000" dirty="0">
                <a:solidFill>
                  <a:srgbClr val="FFFFFF"/>
                </a:solidFill>
              </a:rPr>
              <a:t>(</a:t>
            </a:r>
            <a:r>
              <a:rPr lang="it-IT" sz="2000" dirty="0" err="1">
                <a:solidFill>
                  <a:srgbClr val="FFFFFF"/>
                </a:solidFill>
              </a:rPr>
              <a:t>Schaffer</a:t>
            </a:r>
            <a:r>
              <a:rPr lang="it-IT" sz="2000" dirty="0">
                <a:solidFill>
                  <a:srgbClr val="FFFFFF"/>
                </a:solidFill>
              </a:rPr>
              <a:t>, 2008)</a:t>
            </a:r>
          </a:p>
          <a:p>
            <a:pPr marL="0" indent="0">
              <a:buNone/>
            </a:pPr>
            <a:endParaRPr lang="it-IT" sz="2400" dirty="0"/>
          </a:p>
        </p:txBody>
      </p:sp>
    </p:spTree>
    <p:extLst>
      <p:ext uri="{BB962C8B-B14F-4D97-AF65-F5344CB8AC3E}">
        <p14:creationId xmlns:p14="http://schemas.microsoft.com/office/powerpoint/2010/main" val="808173279"/>
      </p:ext>
    </p:extLst>
  </p:cSld>
  <p:clrMapOvr>
    <a:masterClrMapping/>
  </p:clrMapOvr>
  <p:transition spd="med">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4FAD59D-23F1-4FEA-B5FA-3487C2ABD6C5}"/>
              </a:ext>
            </a:extLst>
          </p:cNvPr>
          <p:cNvSpPr>
            <a:spLocks noGrp="1"/>
          </p:cNvSpPr>
          <p:nvPr>
            <p:ph type="title"/>
          </p:nvPr>
        </p:nvSpPr>
        <p:spPr/>
        <p:txBody>
          <a:bodyPr/>
          <a:lstStyle/>
          <a:p>
            <a:r>
              <a:rPr lang="it-IT" dirty="0">
                <a:solidFill>
                  <a:srgbClr val="FF0000"/>
                </a:solidFill>
              </a:rPr>
              <a:t>TRE TIPOLOGIE DI REGOLE</a:t>
            </a:r>
          </a:p>
        </p:txBody>
      </p:sp>
      <p:sp>
        <p:nvSpPr>
          <p:cNvPr id="3" name="Segnaposto contenuto 2">
            <a:extLst>
              <a:ext uri="{FF2B5EF4-FFF2-40B4-BE49-F238E27FC236}">
                <a16:creationId xmlns:a16="http://schemas.microsoft.com/office/drawing/2014/main" id="{1B626969-860C-450B-AFD9-521761D27FC1}"/>
              </a:ext>
            </a:extLst>
          </p:cNvPr>
          <p:cNvSpPr>
            <a:spLocks noGrp="1"/>
          </p:cNvSpPr>
          <p:nvPr>
            <p:ph idx="1"/>
          </p:nvPr>
        </p:nvSpPr>
        <p:spPr>
          <a:xfrm>
            <a:off x="457200" y="1124744"/>
            <a:ext cx="8229600" cy="5001419"/>
          </a:xfrm>
        </p:spPr>
        <p:txBody>
          <a:bodyPr/>
          <a:lstStyle/>
          <a:p>
            <a:r>
              <a:rPr lang="it-IT" dirty="0"/>
              <a:t>REGOLE MORALI: </a:t>
            </a:r>
            <a:r>
              <a:rPr lang="it-IT" sz="3600" dirty="0"/>
              <a:t>«</a:t>
            </a:r>
            <a:r>
              <a:rPr lang="it-IT" sz="2400" dirty="0"/>
              <a:t>riguardano questioni come l’equità, i diritti, il benessere e il male, ed esprimono la concezione individuale del giusto e dell’ingiusto» </a:t>
            </a:r>
          </a:p>
          <a:p>
            <a:r>
              <a:rPr lang="it-IT" sz="2400" dirty="0"/>
              <a:t>(Es. picchiare, insultare, rubare)</a:t>
            </a:r>
            <a:endParaRPr lang="it-IT" sz="3600" dirty="0"/>
          </a:p>
          <a:p>
            <a:r>
              <a:rPr lang="it-IT" dirty="0"/>
              <a:t>REGOLE CONVENZIONALI: </a:t>
            </a:r>
            <a:r>
              <a:rPr lang="it-IT" sz="2800" dirty="0"/>
              <a:t>«</a:t>
            </a:r>
            <a:r>
              <a:rPr lang="it-IT" sz="2400" dirty="0"/>
              <a:t>sono norme stabilite arbitrariamente da gruppi di individui per regolare il comportamento dei propri membri</a:t>
            </a:r>
            <a:r>
              <a:rPr lang="it-IT" sz="2800" dirty="0"/>
              <a:t>» </a:t>
            </a:r>
          </a:p>
          <a:p>
            <a:pPr marL="0" indent="0">
              <a:buNone/>
            </a:pPr>
            <a:r>
              <a:rPr lang="it-IT" sz="2800" dirty="0"/>
              <a:t>   (</a:t>
            </a:r>
            <a:r>
              <a:rPr lang="it-IT" sz="2400" dirty="0"/>
              <a:t>es. velocità auto e corsia autostradale) </a:t>
            </a:r>
            <a:endParaRPr lang="it-IT" sz="2800" dirty="0"/>
          </a:p>
          <a:p>
            <a:r>
              <a:rPr lang="it-IT" dirty="0"/>
              <a:t>REGOLE PERSONALI: </a:t>
            </a:r>
            <a:r>
              <a:rPr lang="it-IT" sz="2800" dirty="0"/>
              <a:t>«</a:t>
            </a:r>
            <a:r>
              <a:rPr lang="it-IT" sz="2400" dirty="0"/>
              <a:t>regole che hanno conseguenze solo per l’individuo»</a:t>
            </a:r>
          </a:p>
          <a:p>
            <a:r>
              <a:rPr lang="it-IT" sz="2400" dirty="0"/>
              <a:t>(Es. scelta amici, pettinatura)</a:t>
            </a:r>
          </a:p>
          <a:p>
            <a:pPr marL="0" indent="0">
              <a:buNone/>
            </a:pPr>
            <a:r>
              <a:rPr lang="it-IT" sz="2400" dirty="0">
                <a:solidFill>
                  <a:srgbClr val="FFFFFF"/>
                </a:solidFill>
              </a:rPr>
              <a:t>    (</a:t>
            </a:r>
            <a:r>
              <a:rPr lang="it-IT" sz="2400" dirty="0" err="1">
                <a:solidFill>
                  <a:srgbClr val="FFFFFF"/>
                </a:solidFill>
              </a:rPr>
              <a:t>Schaffer</a:t>
            </a:r>
            <a:r>
              <a:rPr lang="it-IT" sz="2400" dirty="0">
                <a:solidFill>
                  <a:srgbClr val="FFFFFF"/>
                </a:solidFill>
              </a:rPr>
              <a:t>, 2008)</a:t>
            </a:r>
          </a:p>
          <a:p>
            <a:endParaRPr lang="it-IT" dirty="0"/>
          </a:p>
        </p:txBody>
      </p:sp>
    </p:spTree>
    <p:extLst>
      <p:ext uri="{BB962C8B-B14F-4D97-AF65-F5344CB8AC3E}">
        <p14:creationId xmlns:p14="http://schemas.microsoft.com/office/powerpoint/2010/main" val="1769019934"/>
      </p:ext>
    </p:extLst>
  </p:cSld>
  <p:clrMapOvr>
    <a:masterClrMapping/>
  </p:clrMapOvr>
  <p:transition spd="med">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6358F84-4D7B-4790-857E-571E9A2610A5}"/>
              </a:ext>
            </a:extLst>
          </p:cNvPr>
          <p:cNvSpPr>
            <a:spLocks noGrp="1"/>
          </p:cNvSpPr>
          <p:nvPr>
            <p:ph type="title"/>
          </p:nvPr>
        </p:nvSpPr>
        <p:spPr/>
        <p:txBody>
          <a:bodyPr/>
          <a:lstStyle/>
          <a:p>
            <a:r>
              <a:rPr lang="it-IT" dirty="0">
                <a:solidFill>
                  <a:srgbClr val="FF0000"/>
                </a:solidFill>
              </a:rPr>
              <a:t>Regole Morali</a:t>
            </a:r>
          </a:p>
        </p:txBody>
      </p:sp>
      <p:sp>
        <p:nvSpPr>
          <p:cNvPr id="3" name="Segnaposto contenuto 2">
            <a:extLst>
              <a:ext uri="{FF2B5EF4-FFF2-40B4-BE49-F238E27FC236}">
                <a16:creationId xmlns:a16="http://schemas.microsoft.com/office/drawing/2014/main" id="{D946ADD9-7651-41D3-90C4-285461205637}"/>
              </a:ext>
            </a:extLst>
          </p:cNvPr>
          <p:cNvSpPr>
            <a:spLocks noGrp="1"/>
          </p:cNvSpPr>
          <p:nvPr>
            <p:ph idx="1"/>
          </p:nvPr>
        </p:nvSpPr>
        <p:spPr>
          <a:xfrm>
            <a:off x="457200" y="1124744"/>
            <a:ext cx="8229600" cy="5001419"/>
          </a:xfrm>
        </p:spPr>
        <p:txBody>
          <a:bodyPr/>
          <a:lstStyle/>
          <a:p>
            <a:r>
              <a:rPr lang="it-IT" dirty="0"/>
              <a:t>La persona prova un senso di obbligo interiore a seguire la regola: il suo comportamento non  scaturisce, quindi, dalla paura di essere scoperto e punito per una eventuale violazione.</a:t>
            </a:r>
          </a:p>
          <a:p>
            <a:r>
              <a:rPr lang="it-IT" dirty="0"/>
              <a:t>La regola è indipendente da specifici gruppi sociali o da figure di autorità.</a:t>
            </a:r>
          </a:p>
          <a:p>
            <a:r>
              <a:rPr lang="it-IT" dirty="0"/>
              <a:t>Essa è valida in tutte le situazioni pertinenti.</a:t>
            </a:r>
          </a:p>
          <a:p>
            <a:r>
              <a:rPr lang="it-IT" dirty="0"/>
              <a:t>Non può essere modificata arbitrariamente da un individuo o da un gruppo di individui.</a:t>
            </a:r>
          </a:p>
        </p:txBody>
      </p:sp>
    </p:spTree>
    <p:extLst>
      <p:ext uri="{BB962C8B-B14F-4D97-AF65-F5344CB8AC3E}">
        <p14:creationId xmlns:p14="http://schemas.microsoft.com/office/powerpoint/2010/main" val="2334220962"/>
      </p:ext>
    </p:extLst>
  </p:cSld>
  <p:clrMapOvr>
    <a:masterClrMapping/>
  </p:clrMapOvr>
  <p:transition spd="med">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C743AA0-C5AF-45C6-B3D4-79FE530CC2BA}"/>
              </a:ext>
            </a:extLst>
          </p:cNvPr>
          <p:cNvSpPr>
            <a:spLocks noGrp="1"/>
          </p:cNvSpPr>
          <p:nvPr>
            <p:ph type="title"/>
          </p:nvPr>
        </p:nvSpPr>
        <p:spPr/>
        <p:txBody>
          <a:bodyPr/>
          <a:lstStyle/>
          <a:p>
            <a:r>
              <a:rPr lang="it-IT" dirty="0">
                <a:solidFill>
                  <a:srgbClr val="FF0000"/>
                </a:solidFill>
              </a:rPr>
              <a:t>Regole convenzionali</a:t>
            </a:r>
          </a:p>
        </p:txBody>
      </p:sp>
      <p:sp>
        <p:nvSpPr>
          <p:cNvPr id="3" name="Segnaposto contenuto 2">
            <a:extLst>
              <a:ext uri="{FF2B5EF4-FFF2-40B4-BE49-F238E27FC236}">
                <a16:creationId xmlns:a16="http://schemas.microsoft.com/office/drawing/2014/main" id="{8C545627-7706-4FA5-9C98-19C3FADAA7CD}"/>
              </a:ext>
            </a:extLst>
          </p:cNvPr>
          <p:cNvSpPr>
            <a:spLocks noGrp="1"/>
          </p:cNvSpPr>
          <p:nvPr>
            <p:ph idx="1"/>
          </p:nvPr>
        </p:nvSpPr>
        <p:spPr/>
        <p:txBody>
          <a:bodyPr/>
          <a:lstStyle/>
          <a:p>
            <a:r>
              <a:rPr lang="it-IT" sz="2800" dirty="0"/>
              <a:t>Sono stabilite da figure d’autorità (genitori, insegnanti, ecc.) o da gruppi specifici di persone (governi, associazioni, gruppi di pari, famiglie)</a:t>
            </a:r>
          </a:p>
          <a:p>
            <a:r>
              <a:rPr lang="it-IT" sz="2800" dirty="0"/>
              <a:t>Esprimono le consuetudini che particolari gruppi desiderano seguire</a:t>
            </a:r>
          </a:p>
          <a:p>
            <a:r>
              <a:rPr lang="it-IT" sz="2800" dirty="0"/>
              <a:t>Ne sono un esempio l’etichetta (come rivolgere una parola ad un’altra persona), le buone maniere (es. a tavola o il ringraziare per un regalo) e le abitudini familiari (es. essere credenti e praticanti)</a:t>
            </a:r>
          </a:p>
        </p:txBody>
      </p:sp>
    </p:spTree>
    <p:extLst>
      <p:ext uri="{BB962C8B-B14F-4D97-AF65-F5344CB8AC3E}">
        <p14:creationId xmlns:p14="http://schemas.microsoft.com/office/powerpoint/2010/main" val="496947002"/>
      </p:ext>
    </p:extLst>
  </p:cSld>
  <p:clrMapOvr>
    <a:masterClrMapping/>
  </p:clrMapOvr>
  <p:transition spd="med">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D17A8BF-2017-43BF-97F6-40E720DA2237}"/>
              </a:ext>
            </a:extLst>
          </p:cNvPr>
          <p:cNvSpPr>
            <a:spLocks noGrp="1"/>
          </p:cNvSpPr>
          <p:nvPr>
            <p:ph type="title"/>
          </p:nvPr>
        </p:nvSpPr>
        <p:spPr/>
        <p:txBody>
          <a:bodyPr/>
          <a:lstStyle/>
          <a:p>
            <a:r>
              <a:rPr lang="it-IT" dirty="0">
                <a:solidFill>
                  <a:srgbClr val="FF0000"/>
                </a:solidFill>
              </a:rPr>
              <a:t>Regole convenzionali</a:t>
            </a:r>
          </a:p>
        </p:txBody>
      </p:sp>
      <p:sp>
        <p:nvSpPr>
          <p:cNvPr id="3" name="Segnaposto contenuto 2">
            <a:extLst>
              <a:ext uri="{FF2B5EF4-FFF2-40B4-BE49-F238E27FC236}">
                <a16:creationId xmlns:a16="http://schemas.microsoft.com/office/drawing/2014/main" id="{29971704-0077-413D-965B-80E86981A122}"/>
              </a:ext>
            </a:extLst>
          </p:cNvPr>
          <p:cNvSpPr>
            <a:spLocks noGrp="1"/>
          </p:cNvSpPr>
          <p:nvPr>
            <p:ph idx="1"/>
          </p:nvPr>
        </p:nvSpPr>
        <p:spPr/>
        <p:txBody>
          <a:bodyPr/>
          <a:lstStyle/>
          <a:p>
            <a:r>
              <a:rPr lang="it-IT" sz="2800" dirty="0"/>
              <a:t>La loro funzione è di creare uniformità di comportamento all’interno di determinati gruppi, rendendo in tal modo più prevedibili le azioni dei singoli membri</a:t>
            </a:r>
          </a:p>
          <a:p>
            <a:r>
              <a:rPr lang="it-IT" sz="2800" dirty="0"/>
              <a:t>Sono dipendenti dal contesto, ossia non necessariamente valgono in tutte le situazioni (il modo di comportarsi di un bambino a tavola, può essere molto diverso quando è a pranzo con la presenza di adulti sconosciuti rispetto a quando è con gli amici)</a:t>
            </a:r>
          </a:p>
        </p:txBody>
      </p:sp>
    </p:spTree>
    <p:extLst>
      <p:ext uri="{BB962C8B-B14F-4D97-AF65-F5344CB8AC3E}">
        <p14:creationId xmlns:p14="http://schemas.microsoft.com/office/powerpoint/2010/main" val="3991841927"/>
      </p:ext>
    </p:extLst>
  </p:cSld>
  <p:clrMapOvr>
    <a:masterClrMapping/>
  </p:clrMapOvr>
  <p:transition spd="med">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A8622F5-BA7E-4724-9878-31BDBDF1EB72}"/>
              </a:ext>
            </a:extLst>
          </p:cNvPr>
          <p:cNvSpPr>
            <a:spLocks noGrp="1"/>
          </p:cNvSpPr>
          <p:nvPr>
            <p:ph type="title"/>
          </p:nvPr>
        </p:nvSpPr>
        <p:spPr/>
        <p:txBody>
          <a:bodyPr/>
          <a:lstStyle/>
          <a:p>
            <a:r>
              <a:rPr lang="it-IT" dirty="0">
                <a:solidFill>
                  <a:srgbClr val="FF0000"/>
                </a:solidFill>
              </a:rPr>
              <a:t>Regole Personali</a:t>
            </a:r>
          </a:p>
        </p:txBody>
      </p:sp>
      <p:sp>
        <p:nvSpPr>
          <p:cNvPr id="3" name="Segnaposto contenuto 2">
            <a:extLst>
              <a:ext uri="{FF2B5EF4-FFF2-40B4-BE49-F238E27FC236}">
                <a16:creationId xmlns:a16="http://schemas.microsoft.com/office/drawing/2014/main" id="{6EEA4B8F-F502-4832-B26C-79AC7C38660D}"/>
              </a:ext>
            </a:extLst>
          </p:cNvPr>
          <p:cNvSpPr>
            <a:spLocks noGrp="1"/>
          </p:cNvSpPr>
          <p:nvPr>
            <p:ph idx="1"/>
          </p:nvPr>
        </p:nvSpPr>
        <p:spPr/>
        <p:txBody>
          <a:bodyPr/>
          <a:lstStyle/>
          <a:p>
            <a:r>
              <a:rPr lang="it-IT" dirty="0"/>
              <a:t>Spetta all’individuo decidere come regolare la propria condotta</a:t>
            </a:r>
          </a:p>
          <a:p>
            <a:r>
              <a:rPr lang="it-IT" dirty="0"/>
              <a:t>Le regole possono essere cambiate a piacimento dall’individuo, senza tener conto degli altri. </a:t>
            </a:r>
          </a:p>
          <a:p>
            <a:r>
              <a:rPr lang="it-IT" dirty="0"/>
              <a:t>Ogni conseguenza negativa derivante dalla violazione di una regola di questo tipo è responsabilità dell’individuo</a:t>
            </a:r>
          </a:p>
        </p:txBody>
      </p:sp>
    </p:spTree>
    <p:extLst>
      <p:ext uri="{BB962C8B-B14F-4D97-AF65-F5344CB8AC3E}">
        <p14:creationId xmlns:p14="http://schemas.microsoft.com/office/powerpoint/2010/main" val="3204880255"/>
      </p:ext>
    </p:extLst>
  </p:cSld>
  <p:clrMapOvr>
    <a:masterClrMapping/>
  </p:clrMapOvr>
  <p:transition spd="med">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CC3AA5F-CF6E-4B8B-A006-5F914954F707}"/>
              </a:ext>
            </a:extLst>
          </p:cNvPr>
          <p:cNvSpPr>
            <a:spLocks noGrp="1"/>
          </p:cNvSpPr>
          <p:nvPr>
            <p:ph type="title"/>
          </p:nvPr>
        </p:nvSpPr>
        <p:spPr/>
        <p:txBody>
          <a:bodyPr/>
          <a:lstStyle/>
          <a:p>
            <a:r>
              <a:rPr lang="it-IT" dirty="0">
                <a:solidFill>
                  <a:srgbClr val="FF0000"/>
                </a:solidFill>
              </a:rPr>
              <a:t>Regole Personali</a:t>
            </a:r>
            <a:endParaRPr lang="it-IT" dirty="0"/>
          </a:p>
        </p:txBody>
      </p:sp>
      <p:sp>
        <p:nvSpPr>
          <p:cNvPr id="3" name="Segnaposto contenuto 2">
            <a:extLst>
              <a:ext uri="{FF2B5EF4-FFF2-40B4-BE49-F238E27FC236}">
                <a16:creationId xmlns:a16="http://schemas.microsoft.com/office/drawing/2014/main" id="{547511BA-5355-44D2-AAA7-B34EC9921B77}"/>
              </a:ext>
            </a:extLst>
          </p:cNvPr>
          <p:cNvSpPr>
            <a:spLocks noGrp="1"/>
          </p:cNvSpPr>
          <p:nvPr>
            <p:ph idx="1"/>
          </p:nvPr>
        </p:nvSpPr>
        <p:spPr/>
        <p:txBody>
          <a:bodyPr/>
          <a:lstStyle/>
          <a:p>
            <a:pPr marL="0" indent="0">
              <a:buNone/>
            </a:pPr>
            <a:r>
              <a:rPr lang="it-IT" dirty="0"/>
              <a:t> Tali regole sono comunque influenzate dagli altri, soprattutto dai pari;</a:t>
            </a:r>
          </a:p>
          <a:p>
            <a:pPr marL="0" indent="0">
              <a:buNone/>
            </a:pPr>
            <a:r>
              <a:rPr lang="it-IT" dirty="0"/>
              <a:t>Per i bambini i confini del dominio personale e il suo contenuto sono limitati dai genitori;</a:t>
            </a:r>
          </a:p>
          <a:p>
            <a:pPr marL="0" indent="0">
              <a:buNone/>
            </a:pPr>
            <a:r>
              <a:rPr lang="it-IT" dirty="0"/>
              <a:t>Il dominio delle regole personali è una fonte di conflittualità molto maggiore rispetto agli altri.</a:t>
            </a:r>
          </a:p>
        </p:txBody>
      </p:sp>
    </p:spTree>
    <p:extLst>
      <p:ext uri="{BB962C8B-B14F-4D97-AF65-F5344CB8AC3E}">
        <p14:creationId xmlns:p14="http://schemas.microsoft.com/office/powerpoint/2010/main" val="3173191004"/>
      </p:ext>
    </p:extLst>
  </p:cSld>
  <p:clrMapOvr>
    <a:masterClrMapping/>
  </p:clrMapOvr>
  <p:transition spd="med">
    <p:wipe dir="r"/>
  </p:transition>
</p:sld>
</file>

<file path=ppt/tags/tag1.xml><?xml version="1.0" encoding="utf-8"?>
<p:tagLst xmlns:a="http://schemas.openxmlformats.org/drawingml/2006/main" xmlns:r="http://schemas.openxmlformats.org/officeDocument/2006/relationships" xmlns:p="http://schemas.openxmlformats.org/presentationml/2006/main">
  <p:tag name="TIMING" val="|13.3"/>
</p:tagLst>
</file>

<file path=ppt/tags/tag2.xml><?xml version="1.0" encoding="utf-8"?>
<p:tagLst xmlns:a="http://schemas.openxmlformats.org/drawingml/2006/main" xmlns:r="http://schemas.openxmlformats.org/officeDocument/2006/relationships" xmlns:p="http://schemas.openxmlformats.org/presentationml/2006/main">
  <p:tag name="TIMING" val="|11."/>
</p:tagLst>
</file>

<file path=ppt/tags/tag3.xml><?xml version="1.0" encoding="utf-8"?>
<p:tagLst xmlns:a="http://schemas.openxmlformats.org/drawingml/2006/main" xmlns:r="http://schemas.openxmlformats.org/officeDocument/2006/relationships" xmlns:p="http://schemas.openxmlformats.org/presentationml/2006/main">
  <p:tag name="TIMING" val="|11."/>
</p:tagLst>
</file>

<file path=ppt/tags/tag4.xml><?xml version="1.0" encoding="utf-8"?>
<p:tagLst xmlns:a="http://schemas.openxmlformats.org/drawingml/2006/main" xmlns:r="http://schemas.openxmlformats.org/officeDocument/2006/relationships" xmlns:p="http://schemas.openxmlformats.org/presentationml/2006/main">
  <p:tag name="TIMING" val="|11."/>
</p:tagLst>
</file>

<file path=ppt/theme/theme1.xml><?xml version="1.0" encoding="utf-8"?>
<a:theme xmlns:a="http://schemas.openxmlformats.org/drawingml/2006/main" name="Presentazione vuota">
  <a:themeElements>
    <a:clrScheme name="">
      <a:dk1>
        <a:srgbClr val="FFFFFF"/>
      </a:dk1>
      <a:lt1>
        <a:srgbClr val="FFFFFF"/>
      </a:lt1>
      <a:dk2>
        <a:srgbClr val="000000"/>
      </a:dk2>
      <a:lt2>
        <a:srgbClr val="808080"/>
      </a:lt2>
      <a:accent1>
        <a:srgbClr val="00CC99"/>
      </a:accent1>
      <a:accent2>
        <a:srgbClr val="3333CC"/>
      </a:accent2>
      <a:accent3>
        <a:srgbClr val="FFFFFF"/>
      </a:accent3>
      <a:accent4>
        <a:srgbClr val="DADADA"/>
      </a:accent4>
      <a:accent5>
        <a:srgbClr val="AAE2CA"/>
      </a:accent5>
      <a:accent6>
        <a:srgbClr val="2D2DB9"/>
      </a:accent6>
      <a:hlink>
        <a:srgbClr val="CCCCFF"/>
      </a:hlink>
      <a:folHlink>
        <a:srgbClr val="B2B2B2"/>
      </a:folHlink>
    </a:clrScheme>
    <a:fontScheme name="Presentazione vuota">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400" b="1" i="0" u="none" strike="noStrike" cap="none" normalizeH="0" baseline="0">
            <a:ln>
              <a:noFill/>
            </a:ln>
            <a:solidFill>
              <a:srgbClr val="FFFF00"/>
            </a:solidFill>
            <a:effectLst/>
            <a:latin typeface="Verdan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400" b="1" i="0" u="none" strike="noStrike" cap="none" normalizeH="0" baseline="0">
            <a:ln>
              <a:noFill/>
            </a:ln>
            <a:solidFill>
              <a:srgbClr val="FFFF00"/>
            </a:solidFill>
            <a:effectLst/>
            <a:latin typeface="Verdana" charset="0"/>
          </a:defRPr>
        </a:defPPr>
      </a:lstStyle>
    </a:lnDef>
  </a:objectDefaults>
  <a:extraClrSchemeLst>
    <a:extraClrScheme>
      <a:clrScheme name="Presentazione vuot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resentazione vuot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resentazione vuota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resentazione vuota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resentazione vuot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resentazione vuot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resentazione vuot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Presentazione vuota">
  <a:themeElements>
    <a:clrScheme name="">
      <a:dk1>
        <a:srgbClr val="FFFFFF"/>
      </a:dk1>
      <a:lt1>
        <a:srgbClr val="FFFFFF"/>
      </a:lt1>
      <a:dk2>
        <a:srgbClr val="000000"/>
      </a:dk2>
      <a:lt2>
        <a:srgbClr val="808080"/>
      </a:lt2>
      <a:accent1>
        <a:srgbClr val="00CC99"/>
      </a:accent1>
      <a:accent2>
        <a:srgbClr val="3333CC"/>
      </a:accent2>
      <a:accent3>
        <a:srgbClr val="FFFFFF"/>
      </a:accent3>
      <a:accent4>
        <a:srgbClr val="DADADA"/>
      </a:accent4>
      <a:accent5>
        <a:srgbClr val="AAE2CA"/>
      </a:accent5>
      <a:accent6>
        <a:srgbClr val="2D2DB9"/>
      </a:accent6>
      <a:hlink>
        <a:srgbClr val="CCCCFF"/>
      </a:hlink>
      <a:folHlink>
        <a:srgbClr val="B2B2B2"/>
      </a:folHlink>
    </a:clrScheme>
    <a:fontScheme name="Presentazione vuota">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400" b="1" i="0" u="none" strike="noStrike" cap="none" normalizeH="0" baseline="0">
            <a:ln>
              <a:noFill/>
            </a:ln>
            <a:solidFill>
              <a:srgbClr val="FFFF00"/>
            </a:solidFill>
            <a:effectLst/>
            <a:latin typeface="Verdan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400" b="1" i="0" u="none" strike="noStrike" cap="none" normalizeH="0" baseline="0">
            <a:ln>
              <a:noFill/>
            </a:ln>
            <a:solidFill>
              <a:srgbClr val="FFFF00"/>
            </a:solidFill>
            <a:effectLst/>
            <a:latin typeface="Verdana" charset="0"/>
          </a:defRPr>
        </a:defPPr>
      </a:lstStyle>
    </a:lnDef>
  </a:objectDefaults>
  <a:extraClrSchemeLst>
    <a:extraClrScheme>
      <a:clrScheme name="Presentazione vuot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resentazione vuot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resentazione vuota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resentazione vuota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resentazione vuot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resentazione vuot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resentazione vuot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527</TotalTime>
  <Words>1337</Words>
  <Application>Microsoft Office PowerPoint</Application>
  <PresentationFormat>Presentazione su schermo (4:3)</PresentationFormat>
  <Paragraphs>120</Paragraphs>
  <Slides>29</Slides>
  <Notes>5</Notes>
  <HiddenSlides>0</HiddenSlides>
  <MMClips>0</MMClips>
  <ScaleCrop>false</ScaleCrop>
  <HeadingPairs>
    <vt:vector size="6" baseType="variant">
      <vt:variant>
        <vt:lpstr>Caratteri utilizzati</vt:lpstr>
      </vt:variant>
      <vt:variant>
        <vt:i4>5</vt:i4>
      </vt:variant>
      <vt:variant>
        <vt:lpstr>Tema</vt:lpstr>
      </vt:variant>
      <vt:variant>
        <vt:i4>2</vt:i4>
      </vt:variant>
      <vt:variant>
        <vt:lpstr>Titoli diapositive</vt:lpstr>
      </vt:variant>
      <vt:variant>
        <vt:i4>29</vt:i4>
      </vt:variant>
    </vt:vector>
  </HeadingPairs>
  <TitlesOfParts>
    <vt:vector size="36" baseType="lpstr">
      <vt:lpstr>Calibri</vt:lpstr>
      <vt:lpstr>Symbol</vt:lpstr>
      <vt:lpstr>Times</vt:lpstr>
      <vt:lpstr>Verdana</vt:lpstr>
      <vt:lpstr>Wingdings</vt:lpstr>
      <vt:lpstr>Presentazione vuota</vt:lpstr>
      <vt:lpstr>1_Presentazione vuota</vt:lpstr>
      <vt:lpstr>Presentazione standard di PowerPoint</vt:lpstr>
      <vt:lpstr>STUDI RECENTI</vt:lpstr>
      <vt:lpstr>Presentazione standard di PowerPoint</vt:lpstr>
      <vt:lpstr>TRE TIPOLOGIE DI REGOLE</vt:lpstr>
      <vt:lpstr>Regole Morali</vt:lpstr>
      <vt:lpstr>Regole convenzionali</vt:lpstr>
      <vt:lpstr>Regole convenzionali</vt:lpstr>
      <vt:lpstr>Regole Personali</vt:lpstr>
      <vt:lpstr>Regole Personali</vt:lpstr>
      <vt:lpstr>Obbedienza vs interiorizzazione delle regole</vt:lpstr>
      <vt:lpstr>Studi sulla disciplina genitoriale</vt:lpstr>
      <vt:lpstr>Studi sulla disciplina genitoriale</vt:lpstr>
      <vt:lpstr>Strategie proattive</vt:lpstr>
      <vt:lpstr>Insieme di strategie che promuovono lo sviluppo morale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video</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TED CONFERENCE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Caprin</dc:creator>
  <cp:lastModifiedBy>claudia.caprin@unimib.it</cp:lastModifiedBy>
  <cp:revision>33</cp:revision>
  <dcterms:created xsi:type="dcterms:W3CDTF">2013-06-01T16:20:35Z</dcterms:created>
  <dcterms:modified xsi:type="dcterms:W3CDTF">2020-05-22T09:43:03Z</dcterms:modified>
</cp:coreProperties>
</file>