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10"/>
  </p:notesMasterIdLst>
  <p:sldIdLst>
    <p:sldId id="296" r:id="rId5"/>
    <p:sldId id="318" r:id="rId6"/>
    <p:sldId id="300" r:id="rId7"/>
    <p:sldId id="309" r:id="rId8"/>
    <p:sldId id="317" r:id="rId9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2" roundtripDataSignature="AMtx7mhXmR6GgH6DBCV7cF5qq1NebJuu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F052F5-A4B3-4D73-AACA-9DDEA1ED7218}">
  <a:tblStyle styleId="{21F052F5-A4B3-4D73-AACA-9DDEA1ED72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110" d="100"/>
          <a:sy n="110" d="100"/>
        </p:scale>
        <p:origin x="658" y="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92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9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738" y="1389063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p61:notes"/>
          <p:cNvSpPr txBox="1">
            <a:spLocks noGrp="1"/>
          </p:cNvSpPr>
          <p:nvPr>
            <p:ph type="body" idx="1"/>
          </p:nvPr>
        </p:nvSpPr>
        <p:spPr>
          <a:xfrm>
            <a:off x="703685" y="5346975"/>
            <a:ext cx="5629482" cy="437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p61:notes"/>
          <p:cNvSpPr txBox="1">
            <a:spLocks noGrp="1"/>
          </p:cNvSpPr>
          <p:nvPr>
            <p:ph type="sldNum" idx="12"/>
          </p:nvPr>
        </p:nvSpPr>
        <p:spPr>
          <a:xfrm>
            <a:off x="3985922" y="10553139"/>
            <a:ext cx="3049302" cy="55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738" y="1389063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p61:notes"/>
          <p:cNvSpPr txBox="1">
            <a:spLocks noGrp="1"/>
          </p:cNvSpPr>
          <p:nvPr>
            <p:ph type="body" idx="1"/>
          </p:nvPr>
        </p:nvSpPr>
        <p:spPr>
          <a:xfrm>
            <a:off x="703685" y="5346975"/>
            <a:ext cx="5629482" cy="437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p61:notes"/>
          <p:cNvSpPr txBox="1">
            <a:spLocks noGrp="1"/>
          </p:cNvSpPr>
          <p:nvPr>
            <p:ph type="sldNum" idx="12"/>
          </p:nvPr>
        </p:nvSpPr>
        <p:spPr>
          <a:xfrm>
            <a:off x="3985922" y="10553139"/>
            <a:ext cx="3049302" cy="55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335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738" y="1389063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7" name="Google Shape;937;p65:notes"/>
          <p:cNvSpPr txBox="1">
            <a:spLocks noGrp="1"/>
          </p:cNvSpPr>
          <p:nvPr>
            <p:ph type="body" idx="1"/>
          </p:nvPr>
        </p:nvSpPr>
        <p:spPr>
          <a:xfrm>
            <a:off x="703685" y="5346975"/>
            <a:ext cx="5629482" cy="437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8" name="Google Shape;938;p65:notes"/>
          <p:cNvSpPr txBox="1">
            <a:spLocks noGrp="1"/>
          </p:cNvSpPr>
          <p:nvPr>
            <p:ph type="sldNum" idx="12"/>
          </p:nvPr>
        </p:nvSpPr>
        <p:spPr>
          <a:xfrm>
            <a:off x="3985922" y="10553139"/>
            <a:ext cx="3049302" cy="55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738" y="1389063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6" name="Google Shape;1146;p74:notes"/>
          <p:cNvSpPr txBox="1">
            <a:spLocks noGrp="1"/>
          </p:cNvSpPr>
          <p:nvPr>
            <p:ph type="body" idx="1"/>
          </p:nvPr>
        </p:nvSpPr>
        <p:spPr>
          <a:xfrm>
            <a:off x="703685" y="5346975"/>
            <a:ext cx="5629482" cy="437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7" name="Google Shape;1147;p74:notes"/>
          <p:cNvSpPr txBox="1">
            <a:spLocks noGrp="1"/>
          </p:cNvSpPr>
          <p:nvPr>
            <p:ph type="sldNum" idx="12"/>
          </p:nvPr>
        </p:nvSpPr>
        <p:spPr>
          <a:xfrm>
            <a:off x="3985922" y="10553139"/>
            <a:ext cx="3049302" cy="55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738" y="1389063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3" name="Google Shape;1393;p82:notes"/>
          <p:cNvSpPr txBox="1">
            <a:spLocks noGrp="1"/>
          </p:cNvSpPr>
          <p:nvPr>
            <p:ph type="body" idx="1"/>
          </p:nvPr>
        </p:nvSpPr>
        <p:spPr>
          <a:xfrm>
            <a:off x="703685" y="5346975"/>
            <a:ext cx="5629482" cy="437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4" name="Google Shape;1394;p82:notes"/>
          <p:cNvSpPr txBox="1">
            <a:spLocks noGrp="1"/>
          </p:cNvSpPr>
          <p:nvPr>
            <p:ph type="sldNum" idx="12"/>
          </p:nvPr>
        </p:nvSpPr>
        <p:spPr>
          <a:xfrm>
            <a:off x="3985922" y="10553139"/>
            <a:ext cx="3049302" cy="55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1636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78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27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4877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77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361-3277-445B-BD11-5C1E7BCE9DC6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1E82-7734-43B2-BAC3-4EDCF5F710B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4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40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0499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4084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96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8950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1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err="1"/>
              <a:t>Empathise</a:t>
            </a:r>
            <a:r>
              <a:rPr lang="it-IT" dirty="0"/>
              <a:t>: </a:t>
            </a:r>
            <a:r>
              <a:rPr lang="it-IT" dirty="0" err="1"/>
              <a:t>Interviews</a:t>
            </a:r>
            <a:endParaRPr dirty="0"/>
          </a:p>
        </p:txBody>
      </p:sp>
      <p:sp>
        <p:nvSpPr>
          <p:cNvPr id="830" name="Google Shape;830;p61"/>
          <p:cNvSpPr txBox="1"/>
          <p:nvPr/>
        </p:nvSpPr>
        <p:spPr>
          <a:xfrm>
            <a:off x="4590753" y="1458724"/>
            <a:ext cx="4338502" cy="32184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None/>
            </a:pPr>
            <a:r>
              <a:rPr lang="it-IT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 from the second interview</a:t>
            </a: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61"/>
          <p:cNvSpPr txBox="1"/>
          <p:nvPr/>
        </p:nvSpPr>
        <p:spPr>
          <a:xfrm>
            <a:off x="284191" y="989723"/>
            <a:ext cx="3014736" cy="408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r>
              <a:rPr lang="it-IT" sz="15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1a. First </a:t>
            </a:r>
            <a:r>
              <a:rPr lang="it-IT" sz="1575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interview</a:t>
            </a:r>
            <a:endParaRPr sz="15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13"/>
              <a:buFont typeface="Twentieth Century"/>
              <a:buNone/>
            </a:pPr>
            <a:r>
              <a:rPr lang="it-IT" sz="101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minutes</a:t>
            </a:r>
            <a:endParaRPr dirty="0"/>
          </a:p>
        </p:txBody>
      </p:sp>
      <p:sp>
        <p:nvSpPr>
          <p:cNvPr id="832" name="Google Shape;832;p61"/>
          <p:cNvSpPr txBox="1"/>
          <p:nvPr/>
        </p:nvSpPr>
        <p:spPr>
          <a:xfrm>
            <a:off x="4590753" y="1050061"/>
            <a:ext cx="2308561" cy="408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r>
              <a:rPr lang="it-IT"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1b. Second interview</a:t>
            </a: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13"/>
              <a:buFont typeface="Twentieth Century"/>
              <a:buNone/>
            </a:pPr>
            <a:r>
              <a:rPr lang="it-IT"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minutes</a:t>
            </a:r>
            <a:endParaRPr/>
          </a:p>
        </p:txBody>
      </p:sp>
      <p:sp>
        <p:nvSpPr>
          <p:cNvPr id="833" name="Google Shape;833;p61"/>
          <p:cNvSpPr txBox="1"/>
          <p:nvPr/>
        </p:nvSpPr>
        <p:spPr>
          <a:xfrm rot="-5400000">
            <a:off x="3572678" y="2810268"/>
            <a:ext cx="1706651" cy="2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5"/>
              <a:buFont typeface="Twentieth Century"/>
              <a:buNone/>
            </a:pPr>
            <a:r>
              <a:rPr lang="it-IT"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…change interviewers</a:t>
            </a:r>
            <a:endParaRPr sz="78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61"/>
          <p:cNvSpPr txBox="1"/>
          <p:nvPr/>
        </p:nvSpPr>
        <p:spPr>
          <a:xfrm>
            <a:off x="2033318" y="4677150"/>
            <a:ext cx="1414556" cy="2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wentieth Century"/>
              <a:buNone/>
            </a:pPr>
            <a:r>
              <a:rPr lang="it-IT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it-IT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roles</a:t>
            </a:r>
            <a:r>
              <a:rPr lang="it-IT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</a:t>
            </a:r>
            <a:endParaRPr sz="61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61"/>
          <p:cNvSpPr txBox="1"/>
          <p:nvPr/>
        </p:nvSpPr>
        <p:spPr>
          <a:xfrm>
            <a:off x="187037" y="1458724"/>
            <a:ext cx="4168940" cy="32184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None/>
            </a:pPr>
            <a:r>
              <a:rPr lang="it-IT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 from the first interview</a:t>
            </a: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61"/>
          <p:cNvSpPr txBox="1"/>
          <p:nvPr/>
        </p:nvSpPr>
        <p:spPr>
          <a:xfrm>
            <a:off x="6459252" y="4712365"/>
            <a:ext cx="1414556" cy="2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wentieth Century"/>
              <a:buNone/>
            </a:pPr>
            <a:r>
              <a:rPr lang="it-IT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it-IT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roles</a:t>
            </a:r>
            <a:r>
              <a:rPr lang="it-IT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</a:t>
            </a:r>
            <a:endParaRPr sz="61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3" name="Google Shape;853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31" y="4941819"/>
            <a:ext cx="108585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61"/>
          <p:cNvSpPr/>
          <p:nvPr/>
        </p:nvSpPr>
        <p:spPr>
          <a:xfrm>
            <a:off x="1212726" y="4948919"/>
            <a:ext cx="747057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LICENSE: CREATIVE COMMONS ATTRIBUTION-NONCOMMERCIAL-SHAREALIKE 4.0 INTERNATIONAL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err="1"/>
              <a:t>Empathise</a:t>
            </a:r>
            <a:r>
              <a:rPr lang="it-IT" dirty="0"/>
              <a:t>: </a:t>
            </a:r>
            <a:r>
              <a:rPr lang="it-IT" dirty="0" err="1"/>
              <a:t>Interviews</a:t>
            </a:r>
            <a:endParaRPr dirty="0"/>
          </a:p>
        </p:txBody>
      </p:sp>
      <p:sp>
        <p:nvSpPr>
          <p:cNvPr id="830" name="Google Shape;830;p61"/>
          <p:cNvSpPr txBox="1"/>
          <p:nvPr/>
        </p:nvSpPr>
        <p:spPr>
          <a:xfrm>
            <a:off x="4590753" y="1458724"/>
            <a:ext cx="4338502" cy="32184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None/>
            </a:pPr>
            <a:r>
              <a:rPr lang="it-IT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 from the second interview</a:t>
            </a: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61"/>
          <p:cNvSpPr txBox="1"/>
          <p:nvPr/>
        </p:nvSpPr>
        <p:spPr>
          <a:xfrm>
            <a:off x="284191" y="989723"/>
            <a:ext cx="3014736" cy="408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r>
              <a:rPr lang="it-IT" sz="1575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1c</a:t>
            </a:r>
            <a:r>
              <a:rPr lang="it-IT" sz="1575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it-IT" sz="1575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</a:t>
            </a:r>
            <a:r>
              <a:rPr lang="it-IT" sz="1575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575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interview</a:t>
            </a:r>
            <a:endParaRPr sz="15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13"/>
              <a:buFont typeface="Twentieth Century"/>
              <a:buNone/>
            </a:pPr>
            <a:r>
              <a:rPr lang="it-IT" sz="101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minutes</a:t>
            </a:r>
            <a:endParaRPr dirty="0"/>
          </a:p>
        </p:txBody>
      </p:sp>
      <p:sp>
        <p:nvSpPr>
          <p:cNvPr id="832" name="Google Shape;832;p61"/>
          <p:cNvSpPr txBox="1"/>
          <p:nvPr/>
        </p:nvSpPr>
        <p:spPr>
          <a:xfrm>
            <a:off x="4590753" y="1050061"/>
            <a:ext cx="2308561" cy="408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r>
              <a:rPr lang="it-IT" sz="1575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1.d.</a:t>
            </a:r>
            <a:r>
              <a:rPr lang="it-IT" sz="1575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575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Fourth</a:t>
            </a:r>
            <a:r>
              <a:rPr lang="it-IT" sz="1575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575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interview</a:t>
            </a:r>
            <a:endParaRPr sz="15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13"/>
              <a:buFont typeface="Twentieth Century"/>
              <a:buNone/>
            </a:pPr>
            <a:r>
              <a:rPr lang="it-IT" sz="101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minutes</a:t>
            </a:r>
            <a:endParaRPr dirty="0"/>
          </a:p>
        </p:txBody>
      </p:sp>
      <p:sp>
        <p:nvSpPr>
          <p:cNvPr id="833" name="Google Shape;833;p61"/>
          <p:cNvSpPr txBox="1"/>
          <p:nvPr/>
        </p:nvSpPr>
        <p:spPr>
          <a:xfrm rot="-5400000">
            <a:off x="3572678" y="2810268"/>
            <a:ext cx="1706651" cy="2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5"/>
              <a:buFont typeface="Twentieth Century"/>
              <a:buNone/>
            </a:pPr>
            <a:r>
              <a:rPr lang="it-IT"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…change interviewers</a:t>
            </a:r>
            <a:endParaRPr sz="78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61"/>
          <p:cNvSpPr txBox="1"/>
          <p:nvPr/>
        </p:nvSpPr>
        <p:spPr>
          <a:xfrm>
            <a:off x="2033318" y="4677150"/>
            <a:ext cx="1414556" cy="2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wentieth Century"/>
              <a:buNone/>
            </a:pPr>
            <a:r>
              <a:rPr lang="it-IT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it-IT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roles</a:t>
            </a:r>
            <a:r>
              <a:rPr lang="it-IT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</a:t>
            </a:r>
            <a:endParaRPr sz="61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61"/>
          <p:cNvSpPr txBox="1"/>
          <p:nvPr/>
        </p:nvSpPr>
        <p:spPr>
          <a:xfrm>
            <a:off x="187037" y="1458724"/>
            <a:ext cx="4168940" cy="32184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None/>
            </a:pPr>
            <a:r>
              <a:rPr lang="it-IT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 from the first interview</a:t>
            </a: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61"/>
          <p:cNvSpPr txBox="1"/>
          <p:nvPr/>
        </p:nvSpPr>
        <p:spPr>
          <a:xfrm>
            <a:off x="6459252" y="4712365"/>
            <a:ext cx="1414556" cy="2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wentieth Century"/>
              <a:buNone/>
            </a:pPr>
            <a:r>
              <a:rPr lang="it-IT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it-IT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roles</a:t>
            </a:r>
            <a:r>
              <a:rPr lang="it-IT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</a:t>
            </a:r>
            <a:endParaRPr sz="61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3" name="Google Shape;853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31" y="4941819"/>
            <a:ext cx="108585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61"/>
          <p:cNvSpPr/>
          <p:nvPr/>
        </p:nvSpPr>
        <p:spPr>
          <a:xfrm>
            <a:off x="1212726" y="4948919"/>
            <a:ext cx="747057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LICENSE: CREATIVE COMMONS ATTRIBUTION-NONCOMMERCIAL-SHAREALIKE 4.0 INTERNATIONAL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30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Define</a:t>
            </a:r>
            <a:endParaRPr/>
          </a:p>
        </p:txBody>
      </p:sp>
      <p:sp>
        <p:nvSpPr>
          <p:cNvPr id="941" name="Google Shape;941;p65"/>
          <p:cNvSpPr txBox="1"/>
          <p:nvPr/>
        </p:nvSpPr>
        <p:spPr>
          <a:xfrm>
            <a:off x="1233229" y="1050061"/>
            <a:ext cx="2385083" cy="408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r>
              <a:rPr lang="it-IT"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Capture findings</a:t>
            </a: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13"/>
              <a:buFont typeface="Twentieth Century"/>
              <a:buNone/>
            </a:pPr>
            <a:r>
              <a:rPr lang="it-IT"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minutes</a:t>
            </a:r>
            <a:endParaRPr/>
          </a:p>
        </p:txBody>
      </p:sp>
      <p:sp>
        <p:nvSpPr>
          <p:cNvPr id="949" name="Google Shape;949;p65"/>
          <p:cNvSpPr txBox="1"/>
          <p:nvPr/>
        </p:nvSpPr>
        <p:spPr>
          <a:xfrm>
            <a:off x="1068326" y="1458723"/>
            <a:ext cx="7064292" cy="3299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wentieth Century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needs</a:t>
            </a:r>
            <a:r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things they are trying to do</a:t>
            </a:r>
            <a:endParaRPr/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Twentieth Century"/>
              <a:buNone/>
            </a:pPr>
            <a:r>
              <a:rPr lang="it-IT"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insights</a:t>
            </a:r>
            <a:r>
              <a:rPr lang="it-IT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new learnings about your partner’s feelings /worldview to leverage in your design</a:t>
            </a:r>
            <a:endParaRPr/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r>
              <a:rPr lang="it-IT"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65"/>
          <p:cNvSpPr/>
          <p:nvPr/>
        </p:nvSpPr>
        <p:spPr>
          <a:xfrm>
            <a:off x="1097399" y="1653648"/>
            <a:ext cx="663964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(use verbs)</a:t>
            </a:r>
            <a:endParaRPr/>
          </a:p>
        </p:txBody>
      </p:sp>
      <p:sp>
        <p:nvSpPr>
          <p:cNvPr id="951" name="Google Shape;951;p65"/>
          <p:cNvSpPr/>
          <p:nvPr/>
        </p:nvSpPr>
        <p:spPr>
          <a:xfrm>
            <a:off x="1068326" y="3489852"/>
            <a:ext cx="1952779" cy="21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(make inferences from what you heard)</a:t>
            </a:r>
            <a:endParaRPr/>
          </a:p>
        </p:txBody>
      </p:sp>
      <p:pic>
        <p:nvPicPr>
          <p:cNvPr id="968" name="Google Shape;96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31" y="4941819"/>
            <a:ext cx="108585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65"/>
          <p:cNvSpPr/>
          <p:nvPr/>
        </p:nvSpPr>
        <p:spPr>
          <a:xfrm>
            <a:off x="1212726" y="4948919"/>
            <a:ext cx="747057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LICENSE: CREATIVE COMMONS ATTRIBUTION-NONCOMMERCIAL-SHAREALIKE 4.0 INTERNATIONAL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39934" y="4711160"/>
            <a:ext cx="854721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ts val="900"/>
            </a:pPr>
            <a:r>
              <a:rPr lang="it-IT" sz="1050" i="1" dirty="0" err="1" smtClean="0">
                <a:solidFill>
                  <a:schemeClr val="dk1"/>
                </a:solidFill>
              </a:rPr>
              <a:t>Individually</a:t>
            </a:r>
            <a:endParaRPr lang="it-IT" sz="105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it-IT" dirty="0"/>
              <a:t>Ideate: generate </a:t>
            </a:r>
            <a:r>
              <a:rPr lang="it-IT" dirty="0" err="1"/>
              <a:t>alternatives</a:t>
            </a:r>
            <a:r>
              <a:rPr lang="it-IT" dirty="0"/>
              <a:t> to test</a:t>
            </a:r>
            <a:endParaRPr dirty="0"/>
          </a:p>
        </p:txBody>
      </p:sp>
      <p:sp>
        <p:nvSpPr>
          <p:cNvPr id="1150" name="Google Shape;1150;p74"/>
          <p:cNvSpPr txBox="1"/>
          <p:nvPr/>
        </p:nvSpPr>
        <p:spPr>
          <a:xfrm>
            <a:off x="1233227" y="968447"/>
            <a:ext cx="6154305" cy="408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r>
              <a:rPr lang="it-IT"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Sketch 3-5 radical ways to meet your user’s needs.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13"/>
              <a:buFont typeface="Twentieth Century"/>
              <a:buNone/>
            </a:pPr>
            <a:r>
              <a:rPr lang="it-IT"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minutes</a:t>
            </a:r>
            <a:endParaRPr/>
          </a:p>
        </p:txBody>
      </p:sp>
      <p:pic>
        <p:nvPicPr>
          <p:cNvPr id="1151" name="Google Shape;1151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312" y="1556504"/>
            <a:ext cx="346367" cy="4955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1152" name="Google Shape;1152;p74"/>
          <p:cNvCxnSpPr/>
          <p:nvPr/>
        </p:nvCxnSpPr>
        <p:spPr>
          <a:xfrm>
            <a:off x="1697696" y="1713148"/>
            <a:ext cx="595504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3" name="Google Shape;1153;p74"/>
          <p:cNvSpPr/>
          <p:nvPr/>
        </p:nvSpPr>
        <p:spPr>
          <a:xfrm>
            <a:off x="1293099" y="2052101"/>
            <a:ext cx="1277838" cy="1294553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74"/>
          <p:cNvSpPr/>
          <p:nvPr/>
        </p:nvSpPr>
        <p:spPr>
          <a:xfrm>
            <a:off x="2609462" y="2044063"/>
            <a:ext cx="1277838" cy="1294553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74"/>
          <p:cNvSpPr/>
          <p:nvPr/>
        </p:nvSpPr>
        <p:spPr>
          <a:xfrm>
            <a:off x="3917787" y="2052101"/>
            <a:ext cx="1277838" cy="1294553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74"/>
          <p:cNvSpPr/>
          <p:nvPr/>
        </p:nvSpPr>
        <p:spPr>
          <a:xfrm>
            <a:off x="5234150" y="2052101"/>
            <a:ext cx="1277838" cy="1294553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74"/>
          <p:cNvSpPr/>
          <p:nvPr/>
        </p:nvSpPr>
        <p:spPr>
          <a:xfrm>
            <a:off x="6549496" y="2057458"/>
            <a:ext cx="1277838" cy="1294553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74"/>
          <p:cNvSpPr txBox="1"/>
          <p:nvPr/>
        </p:nvSpPr>
        <p:spPr>
          <a:xfrm>
            <a:off x="1233227" y="3920160"/>
            <a:ext cx="6692765" cy="675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74"/>
          <p:cNvSpPr txBox="1"/>
          <p:nvPr/>
        </p:nvSpPr>
        <p:spPr>
          <a:xfrm>
            <a:off x="1233226" y="3639947"/>
            <a:ext cx="7011182" cy="2311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r>
              <a:rPr lang="it-IT"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Share your solutions &amp; capture feedback </a:t>
            </a:r>
            <a:r>
              <a:rPr lang="it-IT"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minutes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13"/>
              <a:buFont typeface="Twentieth Century"/>
              <a:buNone/>
            </a:pPr>
            <a:endParaRPr sz="101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74"/>
          <p:cNvSpPr/>
          <p:nvPr/>
        </p:nvSpPr>
        <p:spPr>
          <a:xfrm>
            <a:off x="2111843" y="4415194"/>
            <a:ext cx="440014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1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1" u="none" strike="noStrike" cap="none" dirty="0">
                <a:solidFill>
                  <a:srgbClr val="000000"/>
                </a:solidFill>
                <a:sym typeface="Arial"/>
              </a:rPr>
              <a:t>		</a:t>
            </a:r>
            <a:r>
              <a:rPr lang="it-IT" sz="825" i="1" dirty="0" err="1" smtClean="0"/>
              <a:t>Individually</a:t>
            </a:r>
            <a:endParaRPr i="1" dirty="0"/>
          </a:p>
        </p:txBody>
      </p:sp>
      <p:pic>
        <p:nvPicPr>
          <p:cNvPr id="1177" name="Google Shape;1177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31" y="4941819"/>
            <a:ext cx="108585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74"/>
          <p:cNvSpPr/>
          <p:nvPr/>
        </p:nvSpPr>
        <p:spPr>
          <a:xfrm>
            <a:off x="1212726" y="4948919"/>
            <a:ext cx="747057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LICENSE: CREATIVE COMMONS ATTRIBUTION-NONCOMMERCIAL-SHAREALIKE 4.0 INTERNATIONAL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1160;p74"/>
          <p:cNvSpPr/>
          <p:nvPr/>
        </p:nvSpPr>
        <p:spPr>
          <a:xfrm>
            <a:off x="776025" y="1652973"/>
            <a:ext cx="4572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it-IT" sz="8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(write your problem statement above)</a:t>
            </a:r>
            <a:endParaRPr/>
          </a:p>
        </p:txBody>
      </p:sp>
      <p:sp>
        <p:nvSpPr>
          <p:cNvPr id="49" name="Google Shape;1160;p74"/>
          <p:cNvSpPr/>
          <p:nvPr/>
        </p:nvSpPr>
        <p:spPr>
          <a:xfrm>
            <a:off x="2084790" y="3144319"/>
            <a:ext cx="440014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1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1" u="none" strike="noStrike" cap="none" dirty="0">
                <a:solidFill>
                  <a:srgbClr val="000000"/>
                </a:solidFill>
                <a:sym typeface="Arial"/>
              </a:rPr>
              <a:t>		</a:t>
            </a:r>
            <a:r>
              <a:rPr lang="it-IT" sz="825" i="1" dirty="0" smtClean="0"/>
              <a:t>In teams</a:t>
            </a:r>
            <a:endParaRPr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it-IT" dirty="0" err="1"/>
              <a:t>Build</a:t>
            </a:r>
            <a:r>
              <a:rPr lang="it-IT" dirty="0"/>
              <a:t> and Test</a:t>
            </a:r>
            <a:endParaRPr dirty="0"/>
          </a:p>
        </p:txBody>
      </p:sp>
      <p:sp>
        <p:nvSpPr>
          <p:cNvPr id="1397" name="Google Shape;1397;p82"/>
          <p:cNvSpPr txBox="1"/>
          <p:nvPr/>
        </p:nvSpPr>
        <p:spPr>
          <a:xfrm>
            <a:off x="2533354" y="1647716"/>
            <a:ext cx="1478849" cy="132198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Twentieth Century"/>
              <a:buNone/>
            </a:pPr>
            <a:r>
              <a:rPr lang="it-IT" sz="9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What worked</a:t>
            </a:r>
            <a:endParaRPr sz="9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82"/>
          <p:cNvSpPr txBox="1"/>
          <p:nvPr/>
        </p:nvSpPr>
        <p:spPr>
          <a:xfrm>
            <a:off x="2457153" y="1149327"/>
            <a:ext cx="4529174" cy="408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Twentieth Century"/>
              <a:buNone/>
            </a:pPr>
            <a:r>
              <a:rPr lang="it-IT" sz="15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Share </a:t>
            </a:r>
            <a:r>
              <a:rPr lang="it-IT" sz="1575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it-IT" sz="15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575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r>
              <a:rPr lang="it-IT" sz="15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575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r>
              <a:rPr lang="it-IT" sz="15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feedback</a:t>
            </a:r>
            <a:endParaRPr dirty="0"/>
          </a:p>
          <a:p>
            <a:pPr marL="91440" marR="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13"/>
              <a:buFont typeface="Twentieth Century"/>
              <a:buNone/>
            </a:pPr>
            <a:r>
              <a:rPr lang="it-IT" sz="101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</a:t>
            </a:r>
            <a:r>
              <a:rPr lang="it-IT" sz="101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minutes</a:t>
            </a:r>
            <a:endParaRPr dirty="0"/>
          </a:p>
        </p:txBody>
      </p:sp>
      <p:sp>
        <p:nvSpPr>
          <p:cNvPr id="1400" name="Google Shape;1400;p82"/>
          <p:cNvSpPr txBox="1"/>
          <p:nvPr/>
        </p:nvSpPr>
        <p:spPr>
          <a:xfrm>
            <a:off x="4108553" y="1647716"/>
            <a:ext cx="1478755" cy="132198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wentieth Century"/>
              <a:buNone/>
            </a:pPr>
            <a:r>
              <a:rPr lang="it-IT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What could be improved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82"/>
          <p:cNvSpPr txBox="1"/>
          <p:nvPr/>
        </p:nvSpPr>
        <p:spPr>
          <a:xfrm>
            <a:off x="2530672" y="3067547"/>
            <a:ext cx="1481531" cy="132198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wentieth Century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it-IT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82"/>
          <p:cNvSpPr txBox="1"/>
          <p:nvPr/>
        </p:nvSpPr>
        <p:spPr>
          <a:xfrm>
            <a:off x="4105869" y="3067547"/>
            <a:ext cx="1481436" cy="132198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5" tIns="51425" rIns="51425" bIns="5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wentieth Century"/>
              <a:buNone/>
            </a:pPr>
            <a:r>
              <a:rPr lang="it-IT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Ideas</a:t>
            </a:r>
            <a:endParaRPr sz="15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1" name="Google Shape;142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31" y="4941819"/>
            <a:ext cx="108585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82"/>
          <p:cNvSpPr/>
          <p:nvPr/>
        </p:nvSpPr>
        <p:spPr>
          <a:xfrm>
            <a:off x="1212726" y="4948919"/>
            <a:ext cx="747057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LICENSE: CREATIVE COMMONS ATTRIBUTION-NONCOMMERCIAL-SHAREALIKE 4.0 INTERNATIONAL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160;p74"/>
          <p:cNvSpPr/>
          <p:nvPr/>
        </p:nvSpPr>
        <p:spPr>
          <a:xfrm>
            <a:off x="1812130" y="4389529"/>
            <a:ext cx="440014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1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1" u="none" strike="noStrike" cap="none" dirty="0">
                <a:solidFill>
                  <a:srgbClr val="000000"/>
                </a:solidFill>
                <a:sym typeface="Arial"/>
              </a:rPr>
              <a:t>		</a:t>
            </a:r>
            <a:r>
              <a:rPr lang="it-IT" sz="825" i="1" dirty="0" err="1" smtClean="0"/>
              <a:t>Individually</a:t>
            </a:r>
            <a:endParaRPr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8BBFF26C0974246A679D3B2F6429E69" ma:contentTypeVersion="11" ma:contentTypeDescription="Creare un nuovo documento." ma:contentTypeScope="" ma:versionID="1c04633fa2d8c146fababf7363b045ec">
  <xsd:schema xmlns:xsd="http://www.w3.org/2001/XMLSchema" xmlns:xs="http://www.w3.org/2001/XMLSchema" xmlns:p="http://schemas.microsoft.com/office/2006/metadata/properties" xmlns:ns3="eea24774-e174-4c71-b72d-fd63733674f5" targetNamespace="http://schemas.microsoft.com/office/2006/metadata/properties" ma:root="true" ma:fieldsID="84af66d2f8e4b9de616cd1d962d22943" ns3:_="">
    <xsd:import namespace="eea24774-e174-4c71-b72d-fd63733674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24774-e174-4c71-b72d-fd6373367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107582-CD3E-4AEF-8748-611C8E8E4F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24774-e174-4c71-b72d-fd63733674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E6B4F2-96AA-4497-A9FB-E6CA37FC6822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eea24774-e174-4c71-b72d-fd63733674f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B97C85-6E82-43DA-919B-8D5F6B4B91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3012</TotalTime>
  <Words>231</Words>
  <Application>Microsoft Office PowerPoint</Application>
  <PresentationFormat>Presentazione su schermo (16:9)</PresentationFormat>
  <Paragraphs>67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Twentieth Century</vt:lpstr>
      <vt:lpstr>Arial</vt:lpstr>
      <vt:lpstr>Tema di Office</vt:lpstr>
      <vt:lpstr>Empathise: Interviews</vt:lpstr>
      <vt:lpstr>Empathise: Interviews</vt:lpstr>
      <vt:lpstr>Define</vt:lpstr>
      <vt:lpstr>Ideate: generate alternatives to test</vt:lpstr>
      <vt:lpstr>Build and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thinking and innovation planning</dc:title>
  <dc:creator>michela.tondin</dc:creator>
  <cp:lastModifiedBy>Mattia Martini</cp:lastModifiedBy>
  <cp:revision>13</cp:revision>
  <cp:lastPrinted>2022-02-24T17:29:09Z</cp:lastPrinted>
  <dcterms:created xsi:type="dcterms:W3CDTF">2009-03-23T09:57:10Z</dcterms:created>
  <dcterms:modified xsi:type="dcterms:W3CDTF">2022-02-25T07:39:55Z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0x01010038BBFF26C0974246A679D3B2F6429E69</vt:lpwstr>
  </property>
</Properties>
</file>