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63" r:id="rId4"/>
    <p:sldId id="261" r:id="rId5"/>
    <p:sldId id="258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1FCAAE-4571-43D1-A334-9957E0809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2EBA5B3-A665-46A8-B4D1-52FD1CEBF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2A2570-EE89-468E-AEBB-DF6CF89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650-0AB2-4D53-83E6-794C85C818FA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C4306F-037D-4D1D-9592-92430FC1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D53D2E-50CE-4D4C-8141-F777266E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6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F6428-93C8-4252-A22A-390F3D4F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9F25A3-AB28-4662-AC0E-EB8396F17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15A5CE-B943-4E6F-B4EA-B3C287F5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650-0AB2-4D53-83E6-794C85C818FA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BD040E-619B-4EE1-923A-3DC7B19E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C4AD1F-8CA7-450A-A5F3-F197AD3F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862C29-939C-4C43-B958-31D191AF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1DE691-B6DC-4D48-9312-F607D1FC3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CDD1B7-2D53-46C7-914F-D57C3D06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650-0AB2-4D53-83E6-794C85C818FA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9DF319-0E91-4A19-A23E-585D7165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C3673F-604A-42FC-8BE4-59207FC1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0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4787E67-4DAA-475A-82F5-8066B70B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EC14D9-6925-4168-996D-0A3147A2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8879B8-F0C0-4B63-A969-6E95C899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62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51C70-BEBD-49ED-8A00-49A3D845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3E2667-E8C2-4FCC-B722-33A97147B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88CF41-0644-4328-ACE3-663F7092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650-0AB2-4D53-83E6-794C85C818FA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3B8DB4-C4D9-4720-B929-6B4A1CF9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B38DE3-323E-437C-9E4D-77703E27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89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A63265-5E3C-44A2-AF2B-EB0F29A9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C53110-B5A6-4446-886A-80088246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1B7E0A-DAD7-4D01-973D-18648CD7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650-0AB2-4D53-83E6-794C85C818FA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A51AED-EE26-47C1-A379-819DF9B5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20E957-414C-4C96-AA91-5C68D776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8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AC93EC-E5F5-4B3B-93BC-27C5484E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EF0FC3-D432-48EC-83A0-D734C675F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5658E5-395B-43D2-AF16-B68BF4DF5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C98E3F-DFEF-456A-B6C3-06EB4433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650-0AB2-4D53-83E6-794C85C818FA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E829D7-9FCC-4483-86D6-CDBE1300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4AEFF3-0CC5-4C5E-9E76-72C463CA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86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7748CD-0032-46D3-805B-054050D8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92BF84-67FA-4C54-B367-FFE4428A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80ECCF-65C6-4C18-B513-11D2E274B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8A12C8E-56BD-47FF-A007-288781160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EA69106-F8B0-441D-9F11-219B00D6E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FE9ABAD-5894-417B-9B1E-A6FDA52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650-0AB2-4D53-83E6-794C85C818FA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C2B03B9-7D80-4BF4-B3AB-1FDF9B86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B7C5180-0704-42F1-8E84-280B444B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5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2A91C-DA84-4D62-94F6-5969E5AF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255449-94B3-4402-884E-8D235754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650-0AB2-4D53-83E6-794C85C818FA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E48BB6-3345-4248-9BD6-A0E9CE57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621BC6-34E2-40D5-841B-A3AAD863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22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6752F1-D666-4FDE-81A3-8B6A8957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650-0AB2-4D53-83E6-794C85C818FA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0189AD-81FC-4DCE-8173-C2F03599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CF14ED-206B-4387-A349-DB19F282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63EF2-CA94-46DF-BDBE-63B85075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FB16EC-7ED4-4C09-B882-91DC84F08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BE32D1-4843-4F44-BB68-9B46B86EB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0E5D8D-B9CD-4836-BA7E-AE4EC784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650-0AB2-4D53-83E6-794C85C818FA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526B53-406F-4E8C-A3C7-1693A851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D87D30-921A-46E7-96CE-D5EA95D4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16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1D2DD-41DC-4A53-894A-C2FF1DD6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98C781-4BD5-4145-926E-9AFDF0141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E152E9-1E9D-4958-AECE-1EC891F52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DD9365-B2E3-4901-A137-6B010077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7650-0AB2-4D53-83E6-794C85C818FA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99A9A6-E00F-4B34-9BFE-0E06FBC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1D1E-16F9-477F-A31C-303DD601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6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C54FBF-63BD-430B-9173-17719072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F37E6A-2DB5-424E-B3D3-7BAEE3F50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F4D78D-E1A7-45C4-9488-D882957E1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C7650-0AB2-4D53-83E6-794C85C818FA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88CAE8-1DFA-4D18-ACD9-F07FBCDED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D7E779-AC15-47D0-AC51-FCE6A71D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3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1BD8810-EEB4-4318-BEDB-E97B233F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5D330C-9429-409D-949A-B4B37E599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DD2AF2-D40B-431A-B38D-8E8C82097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E4F5-1F34-45C4-83A3-1D5B42A5E0BE}" type="datetimeFigureOut">
              <a:rPr lang="fr-FR" smtClean="0"/>
              <a:t>06/03/2022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F3B1D3-E694-4236-BBD5-BEA73C78F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9E4D89-D55C-4C7D-AA03-483572DB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1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53D2BF3-0001-4E01-A73D-997084488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44" y="663368"/>
            <a:ext cx="2735712" cy="1973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8CB8EF-5F6A-41D5-8827-F6574F77362F}"/>
              </a:ext>
            </a:extLst>
          </p:cNvPr>
          <p:cNvSpPr txBox="1"/>
          <p:nvPr/>
        </p:nvSpPr>
        <p:spPr>
          <a:xfrm>
            <a:off x="4529091" y="3266984"/>
            <a:ext cx="3133817" cy="156966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it-IT" sz="2400">
              <a:latin typeface="Verdana Pro Cond" panose="020B0606030504040204" pitchFamily="34" charset="0"/>
            </a:endParaRPr>
          </a:p>
          <a:p>
            <a:pPr algn="ctr"/>
            <a:r>
              <a:rPr lang="it-IT" sz="2400">
                <a:latin typeface="Verdana Pro Cond" panose="020B0606030504040204" pitchFamily="34" charset="0"/>
              </a:rPr>
              <a:t>Chapitre 2</a:t>
            </a:r>
          </a:p>
          <a:p>
            <a:pPr algn="ctr"/>
            <a:r>
              <a:rPr lang="it-IT" sz="2400">
                <a:latin typeface="Verdana Pro Cond" panose="020B0606030504040204" pitchFamily="34" charset="0"/>
              </a:rPr>
              <a:t>L’abattage</a:t>
            </a:r>
          </a:p>
          <a:p>
            <a:pPr algn="ctr"/>
            <a:endParaRPr lang="fr-FR" sz="2400">
              <a:latin typeface="Verdana Pro Cond" panose="020B0606030504040204" pitchFamily="34" charset="0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B33CA72-B3C5-4643-9E7F-07FB5B0A5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27" y="5470659"/>
            <a:ext cx="480974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6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4AB20E90-9004-4E14-B4F2-AB15D9D3D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9" y="2048530"/>
            <a:ext cx="5280508" cy="35889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3EBA728-1097-46DB-8944-2B6ADADC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414" y="2048530"/>
            <a:ext cx="5002010" cy="337297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B594F9-37A2-4CF9-97B2-5BB1B27941E7}"/>
              </a:ext>
            </a:extLst>
          </p:cNvPr>
          <p:cNvSpPr txBox="1"/>
          <p:nvPr/>
        </p:nvSpPr>
        <p:spPr>
          <a:xfrm>
            <a:off x="3981450" y="685800"/>
            <a:ext cx="463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/>
              <a:t>CAEN</a:t>
            </a:r>
            <a:endParaRPr lang="fr-FR" sz="4400"/>
          </a:p>
        </p:txBody>
      </p:sp>
    </p:spTree>
    <p:extLst>
      <p:ext uri="{BB962C8B-B14F-4D97-AF65-F5344CB8AC3E}">
        <p14:creationId xmlns:p14="http://schemas.microsoft.com/office/powerpoint/2010/main" val="245351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052D69-6EDD-49D6-9477-0609B76E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Lexique sur le monde du travail : préliminaires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0270CBF-5C17-43CC-8E81-E373634BC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967" y="640080"/>
            <a:ext cx="5453274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5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7AB2BE-5EFE-4B91-9261-C6787568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55" y="818521"/>
            <a:ext cx="4307289" cy="5220957"/>
          </a:xfrm>
          <a:prstGeom prst="rect">
            <a:avLst/>
          </a:prstGeom>
          <a:effectLst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939CDF-7F0C-4BBC-8295-CE8777A632CF}"/>
              </a:ext>
            </a:extLst>
          </p:cNvPr>
          <p:cNvSpPr txBox="1"/>
          <p:nvPr/>
        </p:nvSpPr>
        <p:spPr>
          <a:xfrm>
            <a:off x="6497217" y="559407"/>
            <a:ext cx="5079010" cy="618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/>
              <a:t>Abattage</a:t>
            </a:r>
            <a:r>
              <a:rPr lang="en-US" sz="1200"/>
              <a:t>: macello, mattatoio, svendita, in grande quantità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/>
              <a:t>Pôle Emploi</a:t>
            </a:r>
            <a:r>
              <a:rPr lang="en-US" sz="1200"/>
              <a:t>, établissement public créé en 2008, a trois fonctions </a:t>
            </a:r>
            <a:r>
              <a:rPr lang="en-US" sz="1200" b="0" i="0">
                <a:effectLst/>
              </a:rPr>
              <a:t>:</a:t>
            </a:r>
          </a:p>
          <a:p>
            <a:pPr marL="4000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>
                <a:effectLst/>
              </a:rPr>
              <a:t> l'accompagnement au retour à l'emploi;</a:t>
            </a:r>
          </a:p>
          <a:p>
            <a:pPr marL="4000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>
                <a:effectLst/>
              </a:rPr>
              <a:t> l'indemnisation des demandeurs d'emploi</a:t>
            </a:r>
          </a:p>
          <a:p>
            <a:pPr marL="4000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>
                <a:effectLst/>
              </a:rPr>
              <a:t> la mise en relation des entreprises et des candidats demandeurs d'emploi.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/>
              <a:t>Ménage</a:t>
            </a:r>
            <a:r>
              <a:rPr lang="en-US" sz="1200"/>
              <a:t>: 1) famiglia; 2) pulizia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/>
              <a:t>Faire le ménage</a:t>
            </a:r>
            <a:r>
              <a:rPr lang="en-US" sz="1200"/>
              <a:t>: fare le pulizie di casa, mettere in ordine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/>
              <a:t>Se passer</a:t>
            </a:r>
            <a:r>
              <a:rPr lang="en-US" sz="1200"/>
              <a:t>, v. pronominal: succedere, capitare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/>
              <a:t>Une idée arrêtée</a:t>
            </a:r>
            <a:r>
              <a:rPr lang="en-US" sz="1200"/>
              <a:t>: una idea precisa, decisa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/>
              <a:t>Seraient faites</a:t>
            </a:r>
            <a:r>
              <a:rPr lang="en-US" sz="1200"/>
              <a:t>, 3° personne du pluriel du conditionnel présent, forme passive du verbe </a:t>
            </a:r>
            <a:r>
              <a:rPr lang="en-US" sz="1200" i="1"/>
              <a:t>faire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i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/>
              <a:t>Comme ça</a:t>
            </a:r>
            <a:r>
              <a:rPr lang="en-US" sz="1200"/>
              <a:t>: così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/>
              <a:t>Projet personnalisé d’accès à l’emploi, la spécialité d’agent de nettoyage</a:t>
            </a:r>
            <a:r>
              <a:rPr lang="en-US" sz="1200"/>
              <a:t>: exemple de langage administratif (bureaucratique, «langue de bois»)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/>
              <a:t>Tout en me reconduisant</a:t>
            </a:r>
            <a:r>
              <a:rPr lang="en-US" sz="1200"/>
              <a:t>: nell’accompagnarmi, condurmi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/>
              <a:t>Ça y est </a:t>
            </a:r>
            <a:r>
              <a:rPr lang="en-US" sz="1200"/>
              <a:t>: ecco</a:t>
            </a:r>
          </a:p>
        </p:txBody>
      </p:sp>
    </p:spTree>
    <p:extLst>
      <p:ext uri="{BB962C8B-B14F-4D97-AF65-F5344CB8AC3E}">
        <p14:creationId xmlns:p14="http://schemas.microsoft.com/office/powerpoint/2010/main" val="141098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A4DFA2-1486-4A15-BD0D-B88FD6B9F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2" y="2538477"/>
            <a:ext cx="4434848" cy="3425919"/>
          </a:xfrm>
          <a:prstGeom prst="rect">
            <a:avLst/>
          </a:prstGeom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C57AC1-4CBA-4426-9477-2F8DE667B7A0}"/>
              </a:ext>
            </a:extLst>
          </p:cNvPr>
          <p:cNvSpPr txBox="1"/>
          <p:nvPr/>
        </p:nvSpPr>
        <p:spPr>
          <a:xfrm>
            <a:off x="6589138" y="710214"/>
            <a:ext cx="5040610" cy="553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Il y a du monde </a:t>
            </a:r>
            <a:r>
              <a:rPr lang="en-US" sz="1400"/>
              <a:t>: c’è molta gente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Autrefois</a:t>
            </a:r>
            <a:r>
              <a:rPr lang="en-US" sz="1400"/>
              <a:t> : un tempo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Renâcler</a:t>
            </a:r>
            <a:r>
              <a:rPr lang="en-US" sz="1400"/>
              <a:t> : recalcitrare, essere riluttante, restio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Assurer le poste </a:t>
            </a:r>
            <a:r>
              <a:rPr lang="en-US" sz="1400"/>
              <a:t>: coprire il lavoro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Faire du social </a:t>
            </a:r>
            <a:r>
              <a:rPr lang="en-US" sz="1400"/>
              <a:t>: fare assistenza sociale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Il faut du chiffre </a:t>
            </a:r>
            <a:r>
              <a:rPr lang="en-US" sz="1400"/>
              <a:t>: contano i numeri, la quantità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En haut </a:t>
            </a:r>
            <a:r>
              <a:rPr lang="en-US" sz="1400"/>
              <a:t>: lassù, sopra ; </a:t>
            </a:r>
            <a:r>
              <a:rPr lang="en-US" sz="1400" b="1"/>
              <a:t>d’en haut </a:t>
            </a:r>
            <a:r>
              <a:rPr lang="en-US" sz="1400"/>
              <a:t>: dall’alto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Travailleur social </a:t>
            </a:r>
            <a:r>
              <a:rPr lang="en-US" sz="1400"/>
              <a:t>: assistente, operatore sociale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Métier </a:t>
            </a:r>
            <a:r>
              <a:rPr lang="en-US" sz="1400"/>
              <a:t>: lavoro, professione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Cibler</a:t>
            </a:r>
            <a:r>
              <a:rPr lang="en-US" sz="1400"/>
              <a:t> : puntare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8778A4-E7E7-4F2B-B4DC-32A793A2A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16" y="893604"/>
            <a:ext cx="4562234" cy="7743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E4494F-CEC8-40FF-BBAC-8A2ACDAC7831}"/>
              </a:ext>
            </a:extLst>
          </p:cNvPr>
          <p:cNvSpPr txBox="1"/>
          <p:nvPr/>
        </p:nvSpPr>
        <p:spPr>
          <a:xfrm>
            <a:off x="2855929" y="1861436"/>
            <a:ext cx="37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…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84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B0D8264-F524-4B5F-ADA1-E8507664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2" y="1768700"/>
            <a:ext cx="4564396" cy="3320599"/>
          </a:xfrm>
          <a:prstGeom prst="rect">
            <a:avLst/>
          </a:prstGeom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0C694C-3F7A-4ADC-92E7-1116678D978C}"/>
              </a:ext>
            </a:extLst>
          </p:cNvPr>
          <p:cNvSpPr txBox="1"/>
          <p:nvPr/>
        </p:nvSpPr>
        <p:spPr>
          <a:xfrm>
            <a:off x="6828236" y="1162050"/>
            <a:ext cx="4870626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S’avancer </a:t>
            </a:r>
            <a:r>
              <a:rPr lang="en-US" sz="1400"/>
              <a:t>: farsi avanti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Box</a:t>
            </a:r>
            <a:r>
              <a:rPr lang="en-US" sz="1400"/>
              <a:t> : cubicolo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Coup</a:t>
            </a:r>
            <a:r>
              <a:rPr lang="en-US" sz="1400"/>
              <a:t> </a:t>
            </a:r>
            <a:r>
              <a:rPr lang="en-US" sz="1400" b="1"/>
              <a:t>d’oeil : </a:t>
            </a:r>
            <a:r>
              <a:rPr lang="en-US" sz="1400"/>
              <a:t>occhiata. Qui, occhio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Détecter</a:t>
            </a:r>
            <a:r>
              <a:rPr lang="en-US" sz="1400"/>
              <a:t> : individuare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Plomber</a:t>
            </a:r>
            <a:r>
              <a:rPr lang="en-US" sz="1400"/>
              <a:t> : rovinare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Case</a:t>
            </a:r>
            <a:r>
              <a:rPr lang="en-US" sz="1400"/>
              <a:t> : casella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Engorgement</a:t>
            </a:r>
            <a:r>
              <a:rPr lang="en-US" sz="1400"/>
              <a:t> : ingorgo, intasamento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Profilage</a:t>
            </a:r>
            <a:r>
              <a:rPr lang="en-US" sz="1400"/>
              <a:t> : profiling, profilazione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35263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FED0FC4-A236-4E2E-A5D0-85144EEC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2" y="1854282"/>
            <a:ext cx="4564396" cy="3149434"/>
          </a:xfrm>
          <a:prstGeom prst="rect">
            <a:avLst/>
          </a:prstGeom>
          <a:effectLst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DA417-9BD2-42FF-A68C-1284B1A3FFA9}"/>
              </a:ext>
            </a:extLst>
          </p:cNvPr>
          <p:cNvSpPr txBox="1"/>
          <p:nvPr/>
        </p:nvSpPr>
        <p:spPr>
          <a:xfrm>
            <a:off x="6589138" y="1409701"/>
            <a:ext cx="4953932" cy="4695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Situer quelqu’un </a:t>
            </a:r>
            <a:r>
              <a:rPr lang="en-US" sz="1400"/>
              <a:t>: inquadrare qualcuno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L’essence</a:t>
            </a:r>
            <a:r>
              <a:rPr lang="en-US" sz="1400"/>
              <a:t> : la benzina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Mettre de l’essence </a:t>
            </a:r>
            <a:r>
              <a:rPr lang="en-US" sz="1400"/>
              <a:t>: fare benzina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Un périmètre d’action </a:t>
            </a:r>
            <a:r>
              <a:rPr lang="en-US" sz="1400"/>
              <a:t>: un raggio di azione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Fiche de paye </a:t>
            </a:r>
            <a:r>
              <a:rPr lang="en-US" sz="1400"/>
              <a:t>: busta paga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Voyant rouge </a:t>
            </a:r>
            <a:r>
              <a:rPr lang="en-US" sz="1400"/>
              <a:t>: spia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Clignoter</a:t>
            </a:r>
            <a:r>
              <a:rPr lang="en-US" sz="1400"/>
              <a:t> : lampeggiare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/>
              <a:t>Se détendre </a:t>
            </a:r>
            <a:r>
              <a:rPr lang="en-US" sz="1400"/>
              <a:t>: rilassarsi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284648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307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Verdana Pro Cond</vt:lpstr>
      <vt:lpstr>Tema di Office</vt:lpstr>
      <vt:lpstr>Tema di Office</vt:lpstr>
      <vt:lpstr>Presentazione standard di PowerPoint</vt:lpstr>
      <vt:lpstr>Presentazione standard di PowerPoint</vt:lpstr>
      <vt:lpstr>Lexique sur le monde du travail : préliminaires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laura.kreyder@unimib.it</dc:creator>
  <cp:lastModifiedBy>laura.kreyder@unimib.it</cp:lastModifiedBy>
  <cp:revision>19</cp:revision>
  <dcterms:created xsi:type="dcterms:W3CDTF">2021-03-07T22:21:19Z</dcterms:created>
  <dcterms:modified xsi:type="dcterms:W3CDTF">2022-03-07T19:41:39Z</dcterms:modified>
</cp:coreProperties>
</file>