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345" r:id="rId3"/>
    <p:sldId id="309" r:id="rId4"/>
    <p:sldId id="341" r:id="rId5"/>
    <p:sldId id="348" r:id="rId6"/>
    <p:sldId id="343" r:id="rId7"/>
    <p:sldId id="344" r:id="rId8"/>
    <p:sldId id="339" r:id="rId9"/>
    <p:sldId id="342" r:id="rId10"/>
    <p:sldId id="347" r:id="rId11"/>
    <p:sldId id="346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37.1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 0 7111 0 0,'-14'21'14611'0'0,"12"-18"-15710"0"0,1-2 1306 0 0,-4 5 121 0 0,2 0-208 0 0,-1 1 1 0 0,1-1-1 0 0,0 1 0 0 0,0 0 1 0 0,1 0-1 0 0,-2 12 1 0 0,-5 46 548 0 0,6-35-380 0 0,0 8 85 0 0,2 40 0 0 0,1-43-263 0 0,9 151 566 0 0,-9-102-269 0 0,-2 124 381 0 0,-3-164-548 0 0,-20 84-1 0 0,19-102-153 0 0,-3 19 236 0 0,8-37-319 0 0,0-6-69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4.0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1 259 11519 0 0,'0'0'1040'0'0,"2"-15"-832"0"0,-1 6 260 0 0,0 1 0 0 0,1 0 0 0 0,0 0 0 0 0,1 1 0 0 0,0-1 0 0 0,0 0 0 0 0,0 1-1 0 0,1-1 1 0 0,0 1 0 0 0,1 0 0 0 0,0 1 0 0 0,7-9 0 0 0,0 1-110 0 0,1 0-1 0 0,1 1 1 0 0,0 1 0 0 0,1 1-1 0 0,0 0 1 0 0,1 0 0 0 0,18-8-1 0 0,-24 14-291 0 0,1 0-1 0 0,-1 1 1 0 0,1 0-1 0 0,0 0 1 0 0,0 1-1 0 0,0 1 1 0 0,1 0-1 0 0,21-1 0 0 0,-17 3-18 0 0,4 0-6 0 0,-1 0 0 0 0,38 6 0 0 0,-51-4-36 0 0,0-1 1 0 0,0 1-1 0 0,-1 0 0 0 0,1 0 1 0 0,0 1-1 0 0,-1-1 1 0 0,0 1-1 0 0,1 0 1 0 0,-1 1-1 0 0,0 0 1 0 0,-1-1-1 0 0,1 1 0 0 0,6 9 1 0 0,-4-6 23 0 0,-1 0 0 0 0,0 1 0 0 0,-1 0-1 0 0,0 0 1 0 0,0 0 0 0 0,-1 1 0 0 0,0-1 0 0 0,-1 1 0 0 0,0 0 0 0 0,0 0 0 0 0,-1 1 0 0 0,0-1 0 0 0,0 0 0 0 0,-1 1-1 0 0,0-1 1 0 0,-1 1 0 0 0,0-1 0 0 0,-2 12 0 0 0,0-6 66 0 0,-1-1-1 0 0,0 0 0 0 0,0 0 1 0 0,-2-1-1 0 0,0 1 0 0 0,0-1 1 0 0,-1 0-1 0 0,-13 20 1 0 0,13-24-32 0 0,-1-1 0 0 0,0 0 0 0 0,0-1 1 0 0,0 1-1 0 0,-1-1 0 0 0,0-1 1 0 0,0 0-1 0 0,-1 0 0 0 0,0 0 0 0 0,0-1 1 0 0,0 0-1 0 0,-17 5 0 0 0,9-5-32 0 0,-1-1 1 0 0,1-1-1 0 0,-1-1 0 0 0,1 0 0 0 0,-1-1 1 0 0,0-1-1 0 0,1-1 0 0 0,-1 0 1 0 0,0-1-1 0 0,-18-6 0 0 0,30 7-111 0 0,1 0-1 0 0,-1-1 1 0 0,1 0-1 0 0,-1 0 1 0 0,1 0-1 0 0,0-1 1 0 0,0 1-1 0 0,0-1 1 0 0,0 0-1 0 0,1-1 1 0 0,-1 1-1 0 0,1-1 1 0 0,-6-7-1 0 0,9 10-95 0 0,1 1-1 0 0,-1-1 1 0 0,1 0-1 0 0,-1 0 1 0 0,1 0-1 0 0,0 0 1 0 0,-1 0-1 0 0,1 0 1 0 0,0 0-1 0 0,0 0 1 0 0,0-1-1 0 0,0 1 1 0 0,0 0-1 0 0,0 0 1 0 0,0 0-1 0 0,0 0 1 0 0,0-1-1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4.6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35 9215 0 0,'6'8'8162'0'0,"-3"-5"-7800"0"0,0 0 1 0 0,0-1-1 0 0,0 1 1 0 0,0-1 0 0 0,1 1-1 0 0,0-1 1 0 0,-1 0-1 0 0,1 0 1 0 0,0-1 0 0 0,0 1-1 0 0,0-1 1 0 0,7 2-1 0 0,-4-2-243 0 0,-1-1 0 0 0,0 0 0 0 0,1 0-1 0 0,-1-1 1 0 0,0 0 0 0 0,0 0 0 0 0,1 0-1 0 0,6-3 1 0 0,47-15 819 0 0,-23 6-491 0 0,1 2 0 0 0,59-9 0 0 0,-91 19-349 0 0,-4 1-85 0 0,10 2 152 0 0,-10 0-112 0 0,-1 3-22 0 0,-1 1 220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5.5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 0 4143 0 0,'0'5'19951'0'0,"-1"4"-18268"0"0,-4 23-4863 0 0,3-22 4841 0 0,-10 64-1714 0 0,4 0-1 0 0,3 0 1 0 0,8 148-1 0 0,0-198 165 0 0,0 1-1 0 0,13 42 0 0 0,-13-56-112 0 0,1 0 0 0 0,0-1 0 0 0,1 0 0 0 0,1 0 0 0 0,-1 0 0 0 0,1 0 0 0 0,1-1 0 0 0,10 12-1 0 0,-9-13 15 0 0,-1 0 0 0 0,1-1 0 0 0,1 0 0 0 0,-1-1 0 0 0,1 0 0 0 0,0 0 0 0 0,1-1 0 0 0,0 0 0 0 0,-1-1 0 0 0,1 0 0 0 0,1 0 0 0 0,-1-1 0 0 0,0 0 0 0 0,1-1 0 0 0,15 1 0 0 0,20 3 246 0 0,-33-3-225 0 0,1-1 0 0 0,0-1-1 0 0,0 0 1 0 0,20-2 0 0 0,19-5 73 0 0,-36 6 270 0 0,-16 1-626 0 0,0-1 0 0 0,0 0 1 0 0,0 0-1 0 0,0 0 1 0 0,0 0-1 0 0,0 0 1 0 0,0 0-1 0 0,0 0 1 0 0,0 0-1 0 0,0 0 1 0 0,0-1-1 0 0,0 1 1 0 0,0 0-1 0 0,0-1 1 0 0,0 1-1 0 0,0-1 0 0 0,0 1 1 0 0,0-1-1 0 0,0 1 1 0 0,0-1-1 0 0,0 1 1 0 0,-1-1-1 0 0,1 0 1 0 0,0 0-1 0 0,0 1 1 0 0,-1-1-1 0 0,2-1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6.4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101 106 3679 0 0,'-8'9'9479'0'0,"2"1"-8627"0"0,0-1 1 0 0,0 1-1 0 0,1 1 0 0 0,-4 13 1 0 0,-14 46 1134 0 0,18-49-1629 0 0,0 0 1 0 0,2 0-1 0 0,-2 28 0 0 0,4 66 318 0 0,2-29-73 0 0,-2-71-509 0 0,2 0 1 0 0,0 0-1 0 0,1-1 0 0 0,0 1 1 0 0,1-1-1 0 0,1 1 0 0 0,10 26 1 0 0,-10-32-64 0 0,1 0 0 0 0,0 1 1 0 0,0-2-1 0 0,1 1 1 0 0,0-1-1 0 0,0 0 0 0 0,1 0 1 0 0,0-1-1 0 0,1 0 1 0 0,0 0-1 0 0,0 0 0 0 0,10 5 1 0 0,-3-3-11 0 0,0-2 0 0 0,1 0 0 0 0,0-1 1 0 0,0 0-1 0 0,0-2 0 0 0,1 0 0 0 0,22 3 1 0 0,-17-4-10 0 0,1-2 1 0 0,-1 0-1 0 0,0-2 1 0 0,1 0 0 0 0,24-5-1 0 0,-37 3 6 0 0,1 0 0 0 0,-1 0 1 0 0,0 0-1 0 0,0-2 0 0 0,0 1 0 0 0,0-1 0 0 0,-1 0 0 0 0,0-1 0 0 0,0 0 0 0 0,0-1 0 0 0,-1 0 1 0 0,0 0-1 0 0,0-1 0 0 0,-1 0 0 0 0,0 0 0 0 0,8-13 0 0 0,-6 7 54 0 0,0-1-1 0 0,-1 0 1 0 0,-1-1 0 0 0,0 0-1 0 0,-2 0 1 0 0,1 0-1 0 0,-2-1 1 0 0,0 0 0 0 0,2-26-1 0 0,-5 16 17 0 0,-1 0 1 0 0,0 0-1 0 0,-6-33 0 0 0,-23-78 415 0 0,24 120-423 0 0,-1 0-1 0 0,0 0 1 0 0,-2 1-1 0 0,0 0 1 0 0,-11-18-1 0 0,19 34-78 0 0,-5-7 16 0 0,1 0 0 0 0,-1 0 0 0 0,0 0 0 0 0,-1 1 0 0 0,0 0 0 0 0,0 0 0 0 0,0 0 0 0 0,-1 1 0 0 0,-13-9 0 0 0,-5-1-14 0 0,9 5 21 0 0,0 1 1 0 0,-23-10-1 0 0,24 15-16 0 0,-2-1-1 0 0,1 2 1 0 0,0 0-1 0 0,-1 1 1 0 0,0 1-1 0 0,0 0 1 0 0,-25 1-1 0 0,33 2-12 0 0,0 0 1 0 0,-1 1-1 0 0,1 0 0 0 0,1 1 1 0 0,-1 0-1 0 0,0 0 0 0 0,-9 5 1 0 0,-59 36-155 0 0,59-33 103 0 0,12-7 16 0 0,0 0-1 0 0,1 1 1 0 0,0 0 0 0 0,0 0-1 0 0,0 0 1 0 0,0 0 0 0 0,1 1-1 0 0,0 0 1 0 0,-6 11 0 0 0,4-6-115 0 0,1 1 1 0 0,1-1-1 0 0,-1 1 1 0 0,-3 20-1 0 0,6-20 30 0 0,1 0 0 0 0,0-1 0 0 0,0 1 0 0 0,1 0 0 0 0,3 15 0 0 0,13 57-1833 0 0,-14-75 1609 0 0,6 27-846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6.9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 12871 0 0,'2'-1'5078'0'0,"7"-1"-4691"0"0,0 0 1 0 0,1 1 0 0 0,-1 0 0 0 0,0 0 0 0 0,1 1-1 0 0,-1 0 1 0 0,1 1 0 0 0,-1 0 0 0 0,0 0 0 0 0,1 1-1 0 0,-1 0 1 0 0,0 1 0 0 0,0 0 0 0 0,14 7 0 0 0,7 6-156 0 0,0 1 0 0 0,48 39 1 0 0,-47-32-66 0 0,47 26-1 0 0,-21-17 229 0 0,-60-41-1360 0 0,-3-1-246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56.6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1570 233 919 0 0,'-1'-1'1450'0'0,"-27"-35"4723"0"0,24 29-5670 0 0,-1 0 1 0 0,0 1-1 0 0,-1-1 0 0 0,1 1 0 0 0,-1 0 0 0 0,-10-8 1 0 0,8 9-327 0 0,6 3-72 0 0,-1 0 1 0 0,0 0-1 0 0,1 1 1 0 0,-1-1-1 0 0,0 0 1 0 0,0 1 0 0 0,0 0-1 0 0,0 0 1 0 0,-1 0-1 0 0,1 0 1 0 0,0 0-1 0 0,0 1 1 0 0,-6-1-1 0 0,2 1 98 0 0,0-1-1 0 0,0 0 0 0 0,-8-2 0 0 0,-14-2 204 0 0,2 1-70 0 0,-1-1 0 0 0,1-1 0 0 0,-41-15-1 0 0,34 10 6 0 0,-51-10 0 0 0,12 11 79 0 0,-127-2 0 0 0,57 2-397 0 0,104 5-13 0 0,0 2 1 0 0,-1 1-1 0 0,-55 6 0 0 0,74-2-10 0 0,1 2 0 0 0,-1 1 0 0 0,1 0 0 0 0,0 1 0 0 0,1 2 0 0 0,0 0 0 0 0,0 0 0 0 0,0 2 0 0 0,1 1 0 0 0,-24 18 0 0 0,28-18 0 0 0,0 0 0 0 0,1 1 0 0 0,0 1 0 0 0,1 0 0 0 0,0 0 0 0 0,-10 17 0 0 0,8-9-24 0 0,1 1 0 0 0,-18 43 0 0 0,14-19 24 0 0,1 0 0 0 0,3 1 0 0 0,2 1 0 0 0,-10 89 0 0 0,20-123-5 0 0,0 0 0 0 0,1 0-1 0 0,1 0 1 0 0,0-1 0 0 0,0 1-1 0 0,2 0 1 0 0,-1-1 0 0 0,2 1-1 0 0,0-1 1 0 0,1 0 0 0 0,9 20-1 0 0,49 73 5 0 0,-49-84 6 0 0,2-1-1 0 0,30 33 0 0 0,-15-22 72 0 0,-22-21-62 0 0,2 0 1 0 0,0 0-1 0 0,0-1 1 0 0,1 0-1 0 0,0-1 1 0 0,13 8 0 0 0,25 9 199 0 0,79 29 0 0 0,-110-48-150 0 0,122 39 235 0 0,-113-38-287 0 0,0-2 1 0 0,1-1 0 0 0,32 1 0 0 0,13-5 145 0 0,1-4-1 0 0,-1-3 0 0 0,123-26 1 0 0,-129 18-3 0 0,84-14 114 0 0,-107 22-183 0 0,45-6 94 0 0,-78 9-131 0 0,0 0 1 0 0,-1-1-1 0 0,1 0 0 0 0,-1 0 1 0 0,17-11-1 0 0,4-5 155 0 0,-1-2-1 0 0,56-52 1 0 0,-11 10-154 0 0,-5 4-23 0 0,-67 57-22 0 0,0-1-1 0 0,0 0 1 0 0,0 1-1 0 0,0-2 0 0 0,-1 1 1 0 0,0 0-1 0 0,0-1 1 0 0,0 1-1 0 0,0-1 1 0 0,-1 0-1 0 0,4-10 1 0 0,-1-1 23 0 0,-2 0 1 0 0,1 0 0 0 0,-2 0 0 0 0,1-21 0 0 0,-5-67 29 0 0,0 77-18 0 0,-1 1 0 0 0,-11-48 0 0 0,9 58 25 0 0,0 1 0 0 0,-1 1 0 0 0,-1-1 0 0 0,0 1 0 0 0,0 0 0 0 0,-12-15 0 0 0,-59-68 263 0 0,65 83-281 0 0,0 1 0 0 0,-1 1-1 0 0,0 0 1 0 0,-30-17-1 0 0,5 6 87 0 0,-1 1-1 0 0,-81-29 0 0 0,52 32-101 0 0,-120-16 0 0 0,161 30-26 0 0,2 1-1052 0 0,0-3-4240 0 0,3-1-1843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38.2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109 201 2303 0 0,'-7'5'7896'0'0,"1"0"-7465"0"0,0 0-1 0 0,1 1 0 0 0,0 0 0 0 0,1 0 0 0 0,-1 1 1 0 0,1-1-1 0 0,0 1 0 0 0,1 0 0 0 0,-1 0 0 0 0,1 0 1 0 0,1 0-1 0 0,-1 1 0 0 0,1-1 0 0 0,1 1 1 0 0,-1-1-1 0 0,1 1 0 0 0,0 15 0 0 0,1 9 1 0 0,2 0 0 0 0,1 0-1 0 0,1-1 1 0 0,2 1 0 0 0,13 41-1 0 0,-8-42-103 0 0,2-1-1 0 0,29 53 1 0 0,-34-70-195 0 0,0 0 0 0 0,2-1 0 0 0,-1 0 1 0 0,1 0-1 0 0,1-1 0 0 0,0 0 0 0 0,1-1 0 0 0,15 11 0 0 0,-17-15-2 0 0,0 0 0 0 0,1-1 0 0 0,-1-1 0 0 0,15 5-1 0 0,-18-7-88 0 0,0 0 0 0 0,0 0-1 0 0,0-1 1 0 0,0 0 0 0 0,0-1-1 0 0,0 0 1 0 0,0 0 0 0 0,8-1-1 0 0,22-2 97 0 0,-28 3-100 0 0,0-1 1 0 0,0 0-1 0 0,0 0 0 0 0,0-1 0 0 0,8-3 0 0 0,11-2 61 0 0,-23 6-79 0 0,0 0-1 0 0,0 0 0 0 0,-1-1 1 0 0,1 1-1 0 0,0-1 1 0 0,-1 0-1 0 0,8-5 0 0 0,123-90 462 0 0,-125 90-433 0 0,-2-1 0 0 0,1 0 0 0 0,-1-1 0 0 0,0 0 0 0 0,-1-1-1 0 0,0 1 1 0 0,0-1 0 0 0,9-20 0 0 0,-4 4 133 0 0,-2 1 1 0 0,12-47-1 0 0,-19 59-136 0 0,-1-1 0 0 0,0 0 0 0 0,-1 0 0 0 0,0 1 0 0 0,-1-1 0 0 0,0 0 0 0 0,-4-17 0 0 0,0 10-19 0 0,0 1 0 0 0,-2-1 0 0 0,0 1 0 0 0,-10-20 0 0 0,12 32-13 0 0,-1 1 0 0 0,0-1 0 0 0,0 1-1 0 0,-7-7 1 0 0,-5-8 4 0 0,8 8 0 0 0,0 1 0 0 0,-1 1 0 0 0,0 0 0 0 0,-1 0 0 0 0,-1 1 0 0 0,1 1 0 0 0,-16-11 0 0 0,10 11-27 0 0,-1 0 1 0 0,0 0-1 0 0,-1 2 0 0 0,0 0 1 0 0,-29-7-1 0 0,13 1-88 0 0,25 10 23 0 0,0 0 0 0 0,-14-4-1 0 0,21 7 69 0 0,-1 1-1 0 0,1-1 0 0 0,-1 1 0 0 0,1 0 1 0 0,-1 0-1 0 0,1 0 0 0 0,-1 0 1 0 0,1 0-1 0 0,-1 1 0 0 0,1 0 1 0 0,-4 0-1 0 0,5 0 14 0 0,-7 2 10 0 0,0 0 0 0 0,-1 0-1 0 0,-11 0 1 0 0,16-2-23 0 0,0 0 0 0 0,0 1-1 0 0,0-1 1 0 0,0 1 0 0 0,0 0-1 0 0,1 0 1 0 0,-1 1 0 0 0,-4 2 0 0 0,-34 27-98 0 0,35-27 97 0 0,-37 29-53 0 0,-48 40-61 0 0,83-65 116 0 0,0 1 1 0 0,1-1 0 0 0,1 2-1 0 0,0-1 1 0 0,0 1 0 0 0,-10 21-1 0 0,15-26-9 0 0,1 1-1 0 0,-1-1 0 0 0,2 1 0 0 0,-1 0 1 0 0,1 0-1 0 0,0 0 0 0 0,0 0 0 0 0,0 0 1 0 0,1 0-1 0 0,1 0 0 0 0,-1 0 0 0 0,1 1 1 0 0,0-2-1 0 0,1 1 0 0 0,3 11 1 0 0,-1-7-405 0 0,0 0 0 0 0,2 0 0 0 0,-1 0 1 0 0,1 0-1 0 0,1-1 0 0 0,0 0 0 0 0,0-1 1 0 0,11 12-1 0 0,3 1-4996 0 0,0 1-1541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38.6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3679 0 0,'1'0'7570'0'0,"5"1"-7071"0"0,-1 0 0 0 0,0 1 0 0 0,0-1 1 0 0,-1 1-1 0 0,1 0 0 0 0,0 0 0 0 0,-1 1 1 0 0,1 0-1 0 0,-1 0 0 0 0,1 0 0 0 0,-1 0 0 0 0,-1 0 1 0 0,6 6-1 0 0,3 5 217 0 0,1 1 0 0 0,12 21-1 0 0,-14-19-101 0 0,-3-6-373 0 0,0-2 0 0 0,12 12 0 0 0,2 1 8 0 0,-10-8-122 0 0,0 0 1 0 0,1-1-1 0 0,0-1 0 0 0,28 20 0 0 0,-36-28-100 0 0,-1-1 0 0 0,0 1-1 0 0,0 0 1 0 0,0 0 0 0 0,0 1 0 0 0,5 9-1 0 0,9 9 67 0 0,-10-13-48 0 0,-5-6-24 0 0,0-1 0 0 0,0 1 0 0 0,0-1 0 0 0,1 1 0 0 0,-1-1 1 0 0,1 0-1 0 0,0-1 0 0 0,0 1 0 0 0,7 3 0 0 0,-8-4-9 0 0,1 0-1 0 0,0 1 0 0 0,-1-1 1 0 0,1 1-1 0 0,-1 0 1 0 0,0 0-1 0 0,4 5 0 0 0,-3-4 1 0 0,0 0-1 0 0,0 0 0 0 0,0 0 1 0 0,5 3-1 0 0,-9-7-8 0 0,1 0 0 0 0,-1 1 0 0 0,0-1 1 0 0,1 0-1 0 0,-1 0 0 0 0,0 1 0 0 0,1-1 0 0 0,-1 0 0 0 0,1 0 0 0 0,-1 0 0 0 0,0 0 0 0 0,1 0 1 0 0,-1 1-1 0 0,1-1 0 0 0,-1 0 0 0 0,0 0 0 0 0,1 0 0 0 0,-1 0 0 0 0,1 0 0 0 0,-1 0 0 0 0,0 0 0 0 0,1-1 1 0 0,-1 1-1 0 0,1 0 0 0 0,-1 0 0 0 0,0 0 0 0 0,1 0 0 0 0,-1 0 0 0 0,0-1 0 0 0,1 1 0 0 0,-1 0 1 0 0,1 0-1 0 0,-1-1 0 0 0,0 1 0 0 0,0 0 0 0 0,1 0 0 0 0,-1-1 0 0 0,0 1 0 0 0,1-1 0 0 0,2-2-364 0 0,0-2-1487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39.2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 1839 0 0,'9'-5'16527'0'0,"-5"19"-16076"0"0,0-1 0 0 0,-1 1 0 0 0,-1 0 0 0 0,1 21 0 0 0,-1 61 391 0 0,-2-74-810 0 0,-8 273 997 0 0,8-277-980 0 0,1-1 0 0 0,1 1 0 0 0,0 0 0 0 0,1-1-1 0 0,1 1 1 0 0,9 26 0 0 0,-4-24 282 0 0,-6-11-3929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39.8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1 159 3223 0 0,'0'-1'240'0'0,"1"-7"1273"0"0,1 0 0 0 0,0 0-1 0 0,1 0 1 0 0,0 0-1 0 0,0 0 1 0 0,1 1-1 0 0,-1 0 1 0 0,7-9 0 0 0,-2 5-1025 0 0,-6 7-322 0 0,0 1 0 0 0,0-1-1 0 0,1 1 1 0 0,-1-1-1 0 0,1 1 1 0 0,0 0 0 0 0,0 0-1 0 0,0 1 1 0 0,1-1 0 0 0,4-3-1 0 0,10-4 378 0 0,-15 8-444 0 0,0-1-1 0 0,1 1 1 0 0,0 0 0 0 0,0 0 0 0 0,0 0 0 0 0,0 0 0 0 0,0 1-1 0 0,0 0 1 0 0,0 0 0 0 0,0 0 0 0 0,0 0 0 0 0,0 1-1 0 0,1-1 1 0 0,-1 1 0 0 0,0 0 0 0 0,1 0 0 0 0,6 2 0 0 0,-1 0-4 0 0,1 0 0 0 0,-1 1 1 0 0,0 1-1 0 0,0-1 1 0 0,0 2-1 0 0,0-1 1 0 0,-1 1-1 0 0,0 1 1 0 0,11 8-1 0 0,-9-6-31 0 0,-1 1 0 0 0,0 0 0 0 0,16 18 0 0 0,-23-23-43 0 0,0 0 0 0 0,-1 0-1 0 0,0 0 1 0 0,1 0 0 0 0,-1 1 0 0 0,-1-1 0 0 0,1 1-1 0 0,-1-1 1 0 0,0 1 0 0 0,0 0 0 0 0,0-1 0 0 0,0 1 0 0 0,-1 0-1 0 0,0 6 1 0 0,-1 0 4 0 0,0 0 1 0 0,-1-1-1 0 0,0 1 0 0 0,-1-1 1 0 0,0 1-1 0 0,-1-1 0 0 0,0 0 0 0 0,-1-1 1 0 0,0 1-1 0 0,-7 10 0 0 0,2-4 15 0 0,-2-2 1 0 0,1 0-1 0 0,-2 0 0 0 0,0-1 1 0 0,-17 14-1 0 0,23-23-24 0 0,0 1-1 0 0,0-1 0 0 0,0 0 1 0 0,-16 5-1 0 0,-16 10 36 0 0,37-18-69 0 0,0 1 0 0 0,0-1 0 0 0,0 0 0 0 0,0 1 0 0 0,0 0 0 0 0,0 0 0 0 0,0-1 0 0 0,-3 5-1 0 0,4-4 1 0 0,-1 1-36 0 0,1 1 53 0 0,0 0 0 0 0,0 0-1 0 0,0 0 1 0 0,0 0 0 0 0,0 0-1 0 0,1 0 1 0 0,0 0 0 0 0,0 0-1 0 0,0 5 1 0 0,1-8 1 0 0,-2 0 0 0 0,1 0 0 0 0,0 0 0 0 0,0-1 0 0 0,0 1 0 0 0,0 0 0 0 0,0 0 0 0 0,0-1 0 0 0,1 1 0 0 0,-1 0 0 0 0,0 0 0 0 0,0-1 0 0 0,1 1 0 0 0,-1 0 0 0 0,0 0 0 0 0,1-1 0 0 0,-1 1 0 0 0,0 0 0 0 0,1-1 0 0 0,-1 1 0 0 0,1-1 0 0 0,0 2 0 0 0,2 0 0 0 0,0 3 5 0 0,1 0-1 0 0,1-1 1 0 0,-1 0 0 0 0,1 0-1 0 0,-1 0 1 0 0,1 0 0 0 0,9 4-1 0 0,5 5 30 0 0,-6-3 65 0 0,1 0 0 0 0,0-2-1 0 0,1 0 1 0 0,0 0 0 0 0,18 6 0 0 0,-7-4 55 0 0,-21-7-114 0 0,1 0 1 0 0,0-1 0 0 0,0 0 0 0 0,0 0 0 0 0,9 2 0 0 0,9 0 120 0 0,0 2 1 0 0,25 10-1 0 0,-18-6 39 0 0,-26-8-152 0 0,-1 0-1 0 0,1 1 1 0 0,-1-1 0 0 0,1 1 0 0 0,-1 0 0 0 0,0 0 0 0 0,0 0-1 0 0,-1 1 1 0 0,5 4 0 0 0,17 15 351 0 0,-24-22-353 0 0,4 5 105 0 0,-5-6-149 0 0,0 0-1 0 0,1 0 1 0 0,-1 1-1 0 0,0-1 1 0 0,0 0 0 0 0,0 0-1 0 0,0 0 1 0 0,0 0 0 0 0,0 0-1 0 0,1 0 1 0 0,-1 0-1 0 0,0 0 1 0 0,0 0 0 0 0,0 0-1 0 0,0 0 1 0 0,0 0 0 0 0,1 0-1 0 0,-1 0 1 0 0,0 0 0 0 0,0 0-1 0 0,0 0 1 0 0,0 0-1 0 0,1 0 1 0 0,-1 0 0 0 0,0 0-1 0 0,0 0 1 0 0,0 0 0 0 0,0 0-1 0 0,0 0 1 0 0,0 0-1 0 0,1 0 1 0 0,-1 0 0 0 0,0-1-1 0 0,0 1 1 0 0,0 0 0 0 0,0 0-1 0 0,0 0 1 0 0,0 0 0 0 0,1 0-1 0 0,-1 0 1 0 0,0 0-1 0 0,0-1 1 0 0,0 1 0 0 0,0 0-1 0 0,0 0 1 0 0,0 0 0 0 0,0 0-1 0 0,0 0 1 0 0,0-1-1 0 0,0 1 1 0 0,8-24-1459 0 0,-6 7-166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1.3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5527 0 0,'1'2'14006'0'0,"1"2"-13806"0"0,0-1 1 0 0,0 0-1 0 0,0 0 1 0 0,0 0 0 0 0,0 0-1 0 0,1 0 1 0 0,-1-1 0 0 0,1 1-1 0 0,0-1 1 0 0,0 1-1 0 0,0-1 1 0 0,0 0 0 0 0,0 0-1 0 0,0 0 1 0 0,0-1 0 0 0,7 3-1 0 0,0-1 60 0 0,-2-1-116 0 0,0 0 1 0 0,1 0-1 0 0,-1-1 0 0 0,1 0 0 0 0,12 0 0 0 0,-13-1-87 0 0,0 0 0 0 0,0 1 0 0 0,0 0 0 0 0,0 1 0 0 0,11 3 0 0 0,-10-2-12 0 0,1 0 1 0 0,18 1-1 0 0,50 2 72 0 0,-77-6-140 0 0,-1 0 1 0 0,1 0-1 0 0,-1 0 0 0 0,1 0 0 0 0,-1 0 1 0 0,1 0-1 0 0,-1 0 0 0 0,1 0 0 0 0,-1 0 1 0 0,1 0-1 0 0,-1 0 0 0 0,1 0 1 0 0,0 0-1 0 0,-1 0 0 0 0,1 0 0 0 0,-1 0 1 0 0,1-1-1 0 0,-1 1 0 0 0,0 0 0 0 0,1 0 1 0 0,-1-1-1 0 0,1 1 0 0 0,-1 0 0 0 0,1-1 1 0 0,-1 1-1 0 0,-1-8-1109 0 0,1 7 800 0 0,-1-1-30 0 0,1 0-1 0 0,-1 0 0 0 0,1 0 0 0 0,-1 1 0 0 0,0-1 1 0 0,0 0-1 0 0,0 0 0 0 0,-1-2 0 0 0,-5-6-1517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1.7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13 5983 0 0,'-5'6'15368'0'0,"8"-4"-15219"0"0,0-1 0 0 0,0 0 0 0 0,0 0-1 0 0,0 0 1 0 0,1-1 0 0 0,-1 1 0 0 0,0-1 0 0 0,0 0-1 0 0,5 0 1 0 0,5 0 214 0 0,0 0-1 0 0,-1 0 1 0 0,1-2 0 0 0,0 1-1 0 0,21-7 1 0 0,-29 6-275 0 0,0 1 0 0 0,1 0 0 0 0,9 0 0 0 0,13-3 45 0 0,-21 2-104 0 0,-5 1-19 0 0,1 0 0 0 0,0 1 0 0 0,-1-1 0 0 0,1 1 0 0 0,0-1 0 0 0,0 1 0 0 0,-1 0 0 0 0,1 0 0 0 0,0 0 0 0 0,4 1 0 0 0,0 1-118 0 0,-6-2-457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3.1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5 187 2759 0 0,'-1'2'10267'0'0,"0"8"-9374"0"0,-1-1 0 0 0,2 0-1 0 0,-1 11 1 0 0,7 56 237 0 0,-5-64-848 0 0,6 58 888 0 0,33 137 1 0 0,-32-180-948 0 0,1-1 0 0 0,1 1 1 0 0,1-2-1 0 0,2 1 0 0 0,0-2 0 0 0,1 1 0 0 0,36 42 0 0 0,-45-60-187 0 0,1-1-1 0 0,0 0 0 0 0,1 0 1 0 0,0-1-1 0 0,0 0 0 0 0,0 0 1 0 0,0 0-1 0 0,1-1 1 0 0,-1 0-1 0 0,14 4 0 0 0,-16-7-13 0 0,-1 1-1 0 0,1-1 0 0 0,0 0 1 0 0,0-1-1 0 0,0 1 0 0 0,0-1 1 0 0,0 0-1 0 0,0 0 0 0 0,0-1 1 0 0,0 1-1 0 0,0-1 0 0 0,0 0 1 0 0,0 0-1 0 0,0-1 0 0 0,-1 0 1 0 0,1 1-1 0 0,-1-2 0 0 0,1 1 1 0 0,5-4-1 0 0,-1-1 22 0 0,0 1 0 0 0,-1-2 0 0 0,0 1 0 0 0,0-1 0 0 0,-1-1-1 0 0,0 1 1 0 0,10-18 0 0 0,-9 12 19 0 0,0-1 0 0 0,-1-1 0 0 0,-1 1 0 0 0,6-26 1 0 0,-3 0 73 0 0,-2-1 1 0 0,-2 0-1 0 0,-1-50 1 0 0,-4 47-39 0 0,-2 1 0 0 0,-12-68 0 0 0,-29-87 294 0 0,36 170-338 0 0,-15-39 2 0 0,21 67-157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07:58:43.6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12207 0 0,'0'0'1106'0'0,"2"9"-458"0"0,3 25 959 0 0,-1 48 1 0 0,-1-27-913 0 0,35 300 541 0 0,-34-334-1123 0 0,8 26-1 0 0,0 0 142 0 0,-12-46-83 0 0,-4-10-3255 0 0,0-1 1650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93C3-A420-4F8E-AE7B-516546556AB1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70BE-1738-4816-8242-16D18F8C4C4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6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E6D638BF-702F-4CAE-BA16-27B4D856F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ADE96E65-AAA9-4748-85F0-0542C058B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9C4C87E7-03B9-4889-9861-6739C8671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904FFB-9137-4FC0-8795-3CE858B2ACCC}" type="slidenum">
              <a:rPr lang="en-US" altLang="it-IT" smtClean="0"/>
              <a:pPr>
                <a:spcBef>
                  <a:spcPct val="0"/>
                </a:spcBef>
              </a:pPr>
              <a:t>1</a:t>
            </a:fld>
            <a:endParaRPr lang="en-US" altLang="it-IT"/>
          </a:p>
        </p:txBody>
      </p:sp>
      <p:sp>
        <p:nvSpPr>
          <p:cNvPr id="6149" name="Segnaposto data 4">
            <a:extLst>
              <a:ext uri="{FF2B5EF4-FFF2-40B4-BE49-F238E27FC236}">
                <a16:creationId xmlns:a16="http://schemas.microsoft.com/office/drawing/2014/main" id="{77109F6B-49CC-49A0-BD5C-9D4CF76DAA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en-US"/>
              <a:t>03/03/2014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86A1ECD9-1859-479F-B211-B3427D070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DF4912BA-3DE2-4D11-BF72-F38C7BCAD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5CDF09-B5F0-4D5C-A0AE-A0D283F22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29701" name="Segnaposto numero diapositiva 4">
            <a:extLst>
              <a:ext uri="{FF2B5EF4-FFF2-40B4-BE49-F238E27FC236}">
                <a16:creationId xmlns:a16="http://schemas.microsoft.com/office/drawing/2014/main" id="{76209626-8901-4A09-ABBE-47728BCE1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82F2C6-12B4-46CC-8A77-668BE5DF90F7}" type="slidenum">
              <a:rPr lang="en-US" altLang="it-IT" smtClean="0"/>
              <a:pPr/>
              <a:t>3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B8C3D21E-B755-462F-AE8C-A902C18DB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D5614832-83C8-46FD-944A-DC596A5A6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9D2FA-43F8-4699-A3C6-DB320764B8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1749" name="Segnaposto numero diapositiva 4">
            <a:extLst>
              <a:ext uri="{FF2B5EF4-FFF2-40B4-BE49-F238E27FC236}">
                <a16:creationId xmlns:a16="http://schemas.microsoft.com/office/drawing/2014/main" id="{E3531BA4-0BE8-4472-9A0B-FB674AEB3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EB1C98-7B6C-4BE6-A445-01EB8F816F7D}" type="slidenum">
              <a:rPr lang="en-US" altLang="it-IT" smtClean="0"/>
              <a:pPr/>
              <a:t>4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CCD62E-192B-407A-81DA-431B05D26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CAE6ACB2-4EAC-4D6D-8ABB-659EB7330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A84F01-1901-484F-A457-987454BFA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7893" name="Segnaposto numero diapositiva 4">
            <a:extLst>
              <a:ext uri="{FF2B5EF4-FFF2-40B4-BE49-F238E27FC236}">
                <a16:creationId xmlns:a16="http://schemas.microsoft.com/office/drawing/2014/main" id="{4C0BC93D-D6FB-44BC-AE9C-B6C5B4237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25E979-5561-43FD-9826-C066340DDD9C}" type="slidenum">
              <a:rPr lang="en-US" altLang="it-IT"/>
              <a:pPr/>
              <a:t>6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55D0C2-6F70-473C-A27A-6624DB321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519B5882-4118-4091-894E-058F35C83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6ABF5D-96B9-493A-9648-7014FE6F28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9941" name="Segnaposto numero diapositiva 4">
            <a:extLst>
              <a:ext uri="{FF2B5EF4-FFF2-40B4-BE49-F238E27FC236}">
                <a16:creationId xmlns:a16="http://schemas.microsoft.com/office/drawing/2014/main" id="{3B9ABD3F-2C59-474E-993B-8248450D8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40ED45-F0C0-4F91-BD55-5F20F92E9F13}" type="slidenum">
              <a:rPr lang="en-US" altLang="it-IT"/>
              <a:pPr/>
              <a:t>7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EC46AD-BC43-4B16-8E64-E8BDEC8D7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5" name="Segnaposto note 2">
            <a:extLst>
              <a:ext uri="{FF2B5EF4-FFF2-40B4-BE49-F238E27FC236}">
                <a16:creationId xmlns:a16="http://schemas.microsoft.com/office/drawing/2014/main" id="{17B140A5-B336-4562-BDE0-B8F861E2D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44A369-4A2E-4EAD-9D9A-B4F3797511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3797" name="Segnaposto numero diapositiva 4">
            <a:extLst>
              <a:ext uri="{FF2B5EF4-FFF2-40B4-BE49-F238E27FC236}">
                <a16:creationId xmlns:a16="http://schemas.microsoft.com/office/drawing/2014/main" id="{363593D2-44BA-4657-B2AD-DAC49994F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FDD744-FC4A-4E68-8FE4-A73E168CE2C2}" type="slidenum">
              <a:rPr lang="en-US" altLang="it-IT"/>
              <a:pPr/>
              <a:t>8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F7256F-E135-4668-8CD9-32AF86775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DC7DEA51-E2D1-4A63-8A08-EF36F026C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2AB54-9133-4F77-8DE3-9ADEB7D8D5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5845" name="Segnaposto numero diapositiva 4">
            <a:extLst>
              <a:ext uri="{FF2B5EF4-FFF2-40B4-BE49-F238E27FC236}">
                <a16:creationId xmlns:a16="http://schemas.microsoft.com/office/drawing/2014/main" id="{29644165-CF8C-4C30-ACBF-01639AB97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0CE23F-9F32-4602-BD20-C21191A29481}" type="slidenum">
              <a:rPr lang="en-US" altLang="it-IT"/>
              <a:pPr/>
              <a:t>9</a:t>
            </a:fld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F9EFA8-711C-4FEE-B68F-10867B656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A58F85-6586-4CD1-B847-E3031D851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E1EAE7-716E-48DE-9B8F-F1665958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F3B35A-9B81-4EB2-9E5A-FC48A78B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F1D5C-3055-41B3-B99B-36DA54EF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F146F-B458-4653-A584-88C5F0F1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5E41C7-89C5-4FE6-9D3D-711613C1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EFF33B-A32E-451E-A725-F39D9AF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6C403-5D54-4667-A966-202E2E8E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7751B8-E42A-43E0-9916-BA728DA9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6F82A1-2BBB-4588-AC67-607546807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2E55BB-D1B0-40F0-A81C-5FDEDEF06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BE661-0E03-4356-A29B-F712C59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2FAC2-9587-489B-91FC-1CD5C16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D3E4D2-4A30-47E1-8C0B-27B5CD7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F415DCC6-4D47-4187-B562-7BA7F53F4E0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6172200"/>
            <a:ext cx="1117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EBDDC-688A-4754-9CB3-E6D5C5F8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Mariangela Zenga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9C5C52-C80A-4A9B-81CA-570A0565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43C752-A767-4488-A648-C7CE7804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25259-06A8-451B-BFAE-DF971931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B5E7F-E09E-485F-AF00-B3FC5574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AF2EF-8FD2-41B3-A5E5-498F9F35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EDCD6-FD41-4C6E-8906-A71E56E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F7546E-4419-4BFF-8A4B-E20D3D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C32E8-AE50-4F3E-88A8-8FDC5077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3C1094-FFF8-4F64-8412-2ADD3301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FFD7E8-8219-4801-8335-BDE886DD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C9089-CA36-4FB6-B997-7BD5C2F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2E76F8-2DBB-4897-86E6-F2E7C69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5EEF2-3555-4377-B567-0154337A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433AB-6F1A-4B12-9242-D667874F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68AD3-763C-45C6-B55E-7AF97B38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0CBCE8-0FF4-4002-B189-145AA8D9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B9FBFC-2856-43C8-9403-3D4132B8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20CD3-A231-4969-8426-FFD7D364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296BD-12D9-46F3-82E8-3C6D38F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C80C5C-FFC3-468D-8D0F-94245F8C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BD70BE-B80C-40FA-B347-5C654DB2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C6CA9B-EAA2-4489-91BD-15C76A47F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69FCF0-906A-4C76-8DC9-ADB979D6B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D51CF4-9D76-4899-8933-EF1D5190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C84E78-CCC1-4428-B103-827B2D0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62F92A-BBA0-42E2-A1BD-4752EF69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9C170-1534-47EF-A239-09B4D4ED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3CEC46-9DA6-42C9-A18C-548D980C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1E1C25-BDC2-4E0C-AE52-3F61626E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959756-22AD-4FFD-A60D-9DEF894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302D32-FCE9-47EE-837E-B5EA7EC6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0F68EE-8A65-459B-AA89-4135D2BD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F71D6-0B7E-49C2-ABC0-3F9ED03C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EC255-E9F5-41E4-9EA1-C067AA85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6EA40-901F-41E5-9231-8A4A2948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BF0F2E-4D92-4410-B8EE-92538042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5D7F2D-B3A0-4FC9-9835-F5F3FC8A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8932B7-B1DE-4859-8739-083FAFED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3E035-BE2B-4015-8C27-41536CB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0EB71-F9A4-42F1-8475-22852C4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FB73EE-2C66-4D24-A30D-C31781E4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6E22F-0488-4E8E-B238-4E8B98B47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E6B1B3-1556-4609-843D-5D46E3E8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2B4DA-44D4-4F95-8D18-AB5B060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68332C-0714-4C1F-B04A-EBA6FA47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8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EEDFA9-F33A-4D92-882B-59EB6EC3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A23D0E-096C-410C-91CF-851D9B7E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9CBF9-B54C-4002-A1F3-01ADD9BF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9A53-013D-4320-8915-C1EA5D650FC2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1E512-4723-4D3F-8DBE-D52F36A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C8E2A-C0B0-419A-9F10-404DF608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8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4">
            <a:extLst>
              <a:ext uri="{FF2B5EF4-FFF2-40B4-BE49-F238E27FC236}">
                <a16:creationId xmlns:a16="http://schemas.microsoft.com/office/drawing/2014/main" id="{DC3AC437-237F-444E-AC6B-2702A65C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4" y="533401"/>
            <a:ext cx="6099175" cy="830263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Statistical Methods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for the territorial and social environment</a:t>
            </a:r>
            <a:endParaRPr lang="it-IT" altLang="it-IT" sz="2400" b="1">
              <a:latin typeface="Arial" panose="020B0604020202020204" pitchFamily="34" charset="0"/>
            </a:endParaRPr>
          </a:p>
        </p:txBody>
      </p:sp>
      <p:sp>
        <p:nvSpPr>
          <p:cNvPr id="5123" name="Segnaposto numero diapositiva 8">
            <a:extLst>
              <a:ext uri="{FF2B5EF4-FFF2-40B4-BE49-F238E27FC236}">
                <a16:creationId xmlns:a16="http://schemas.microsoft.com/office/drawing/2014/main" id="{9175B6D9-B8C5-4612-9FE3-243EE84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B6B8F-68FD-4504-BACF-E82738A65E60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4F84E4-E3F6-4175-B05A-D8D66CA0C4D4}"/>
              </a:ext>
            </a:extLst>
          </p:cNvPr>
          <p:cNvSpPr txBox="1"/>
          <p:nvPr/>
        </p:nvSpPr>
        <p:spPr>
          <a:xfrm>
            <a:off x="2895600" y="2667000"/>
            <a:ext cx="6400800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/>
              <a:t>IBM SPSS Statistics</a:t>
            </a:r>
          </a:p>
        </p:txBody>
      </p:sp>
      <p:sp>
        <p:nvSpPr>
          <p:cNvPr id="5125" name="CasellaDiTesto 2">
            <a:extLst>
              <a:ext uri="{FF2B5EF4-FFF2-40B4-BE49-F238E27FC236}">
                <a16:creationId xmlns:a16="http://schemas.microsoft.com/office/drawing/2014/main" id="{75BB4E3B-C548-4870-A11C-2850C490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191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Arial" panose="020B0604020202020204" pitchFamily="34" charset="0"/>
              </a:rPr>
              <a:t>17/03/2022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D49AC6-D962-4340-85AD-91B5571BD4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17/03/2022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3791D-8E06-4BC4-B360-0A12C81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SPSS-Lecture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Likert</a:t>
            </a:r>
            <a:r>
              <a:rPr lang="it-IT" dirty="0"/>
              <a:t> scale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FBF5B6-3DAE-40B3-BC91-D4FD51023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10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81A02C-CFBC-4EB7-832C-32028DC0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70" y="1586959"/>
            <a:ext cx="6950016" cy="4639135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7F04BC2B-58FC-42A4-8113-6BF4798AB46C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CREATE A LIKERT SCALE</a:t>
            </a:r>
            <a:endParaRPr lang="en-US" altLang="en-US" sz="5400" dirty="0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8CF840E3-E919-4774-AB8C-D8B236D2FACE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CREATE A LIKERT SCALE</a:t>
            </a:r>
            <a:endParaRPr lang="en-US" altLang="en-US" sz="5400" dirty="0"/>
          </a:p>
        </p:txBody>
      </p:sp>
      <p:sp>
        <p:nvSpPr>
          <p:cNvPr id="11" name="Sottotitolo 1">
            <a:extLst>
              <a:ext uri="{FF2B5EF4-FFF2-40B4-BE49-F238E27FC236}">
                <a16:creationId xmlns:a16="http://schemas.microsoft.com/office/drawing/2014/main" id="{AE3A3885-4065-4CF5-8BA6-E81E33269CB0}"/>
              </a:ext>
            </a:extLst>
          </p:cNvPr>
          <p:cNvSpPr txBox="1">
            <a:spLocks/>
          </p:cNvSpPr>
          <p:nvPr/>
        </p:nvSpPr>
        <p:spPr>
          <a:xfrm>
            <a:off x="990600" y="1178168"/>
            <a:ext cx="10210800" cy="52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Dataset 17032022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B02ECA-365F-47F4-B378-41DA0566C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99709"/>
              </p:ext>
            </p:extLst>
          </p:nvPr>
        </p:nvGraphicFramePr>
        <p:xfrm>
          <a:off x="4426310" y="1591821"/>
          <a:ext cx="5018709" cy="398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magine bitmap" r:id="rId4" imgW="6881760" imgH="5457960" progId="Paint.Picture">
                  <p:embed/>
                </p:oleObj>
              </mc:Choice>
              <mc:Fallback>
                <p:oleObj name="Immagine bitmap" r:id="rId4" imgW="6881760" imgH="5457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6310" y="1591821"/>
                        <a:ext cx="5018709" cy="398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80F761B-F9BF-49E4-BF1A-0D0A01984CD2}"/>
              </a:ext>
            </a:extLst>
          </p:cNvPr>
          <p:cNvSpPr/>
          <p:nvPr/>
        </p:nvSpPr>
        <p:spPr>
          <a:xfrm rot="457871">
            <a:off x="2809571" y="1830126"/>
            <a:ext cx="1534818" cy="31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9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D7B53C-B20A-415C-B687-F8166D34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1" y="457200"/>
            <a:ext cx="100738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5343E-A755-4CA7-86EF-CBE8FB00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TODAY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AEC48A-59D8-408D-BD53-28FBF1D7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BOXPLOT</a:t>
            </a:r>
          </a:p>
          <a:p>
            <a:r>
              <a:rPr lang="it-IT" dirty="0"/>
              <a:t>COMPARING MEANS</a:t>
            </a:r>
          </a:p>
          <a:p>
            <a:r>
              <a:rPr lang="it-IT" dirty="0"/>
              <a:t>ASSOCIATION</a:t>
            </a:r>
          </a:p>
          <a:p>
            <a:r>
              <a:rPr lang="it-IT" dirty="0"/>
              <a:t>LIKERT SCALE</a:t>
            </a:r>
          </a:p>
          <a:p>
            <a:r>
              <a:rPr lang="it-IT" dirty="0"/>
              <a:t>SEMANTIC DIFFERENTIAL SCALE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E6A1D424-1A3A-4F86-99BC-7A304250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28600"/>
            <a:ext cx="9144000" cy="6629400"/>
          </a:xfrm>
        </p:spPr>
        <p:txBody>
          <a:bodyPr/>
          <a:lstStyle/>
          <a:p>
            <a:pPr algn="ctr" eaLnBrk="1" hangingPunct="1">
              <a:buFontTx/>
              <a:buNone/>
            </a:pP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 b="1">
                <a:ea typeface="ＭＳ Ｐゴシック" panose="020B0600070205080204" pitchFamily="34" charset="-128"/>
              </a:rPr>
              <a:t>BOXPLOT</a:t>
            </a:r>
          </a:p>
          <a:p>
            <a:pPr eaLnBrk="1" hangingPunct="1"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1328DD8A-0CB6-4BA2-88D5-ADB7A161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1"/>
            <a:ext cx="5181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8A84A8AD-2757-495F-AA55-9FEEF04E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752600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it-IT" sz="1800">
                <a:cs typeface="Arial" panose="020B0604020202020204" pitchFamily="34" charset="0"/>
              </a:rPr>
              <a:t>Box plots have box from LQ to UQ, with median marked.  They portray a </a:t>
            </a:r>
            <a:r>
              <a:rPr lang="en-US" altLang="it-IT" sz="1800" i="1">
                <a:cs typeface="Arial" panose="020B0604020202020204" pitchFamily="34" charset="0"/>
              </a:rPr>
              <a:t>five-number summary </a:t>
            </a:r>
            <a:r>
              <a:rPr lang="en-US" altLang="it-IT" sz="1800">
                <a:cs typeface="Arial" panose="020B0604020202020204" pitchFamily="34" charset="0"/>
              </a:rPr>
              <a:t>of the data: </a:t>
            </a:r>
          </a:p>
          <a:p>
            <a:pPr eaLnBrk="1" hangingPunct="1"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Minimum, </a:t>
            </a:r>
          </a:p>
          <a:p>
            <a:pPr eaLnBrk="1" hangingPunct="1"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LQ, </a:t>
            </a:r>
          </a:p>
          <a:p>
            <a:pPr eaLnBrk="1" hangingPunct="1"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Median, </a:t>
            </a:r>
          </a:p>
          <a:p>
            <a:pPr eaLnBrk="1" hangingPunct="1"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UQ, </a:t>
            </a:r>
          </a:p>
          <a:p>
            <a:pPr eaLnBrk="1" hangingPunct="1"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Maximum</a:t>
            </a:r>
          </a:p>
          <a:p>
            <a:pPr eaLnBrk="1" hangingPunct="1">
              <a:buFontTx/>
              <a:buNone/>
            </a:pPr>
            <a:r>
              <a:rPr lang="en-US" altLang="it-IT" sz="1800">
                <a:cs typeface="Arial" panose="020B0604020202020204" pitchFamily="34" charset="0"/>
              </a:rPr>
              <a:t>except for outliers identified separately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it-IT" sz="1800" i="1">
                <a:cs typeface="Arial" panose="020B0604020202020204" pitchFamily="34" charset="0"/>
              </a:rPr>
              <a:t>Outlier</a:t>
            </a:r>
            <a:r>
              <a:rPr lang="en-US" altLang="it-IT" sz="1800">
                <a:cs typeface="Arial" panose="020B0604020202020204" pitchFamily="34" charset="0"/>
              </a:rPr>
              <a:t> = observation falling</a:t>
            </a:r>
          </a:p>
          <a:p>
            <a:pPr eaLnBrk="1" hangingPunct="1">
              <a:buFontTx/>
              <a:buNone/>
            </a:pPr>
            <a:r>
              <a:rPr lang="en-US" altLang="it-IT" sz="1800">
                <a:cs typeface="Arial" panose="020B0604020202020204" pitchFamily="34" charset="0"/>
              </a:rPr>
              <a:t>               below LQ – 1.5(IQR)</a:t>
            </a:r>
          </a:p>
          <a:p>
            <a:pPr eaLnBrk="1" hangingPunct="1">
              <a:buFontTx/>
              <a:buNone/>
            </a:pPr>
            <a:r>
              <a:rPr lang="en-US" altLang="it-IT" sz="1800">
                <a:cs typeface="Arial" panose="020B0604020202020204" pitchFamily="34" charset="0"/>
              </a:rPr>
              <a:t>or           above UQ + 1.5(IQR)</a:t>
            </a:r>
          </a:p>
          <a:p>
            <a:pPr eaLnBrk="1" hangingPunct="1"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0F431E6-A8CB-4B1C-8CA3-C618650C8540}"/>
              </a:ext>
            </a:extLst>
          </p:cNvPr>
          <p:cNvCxnSpPr/>
          <p:nvPr/>
        </p:nvCxnSpPr>
        <p:spPr>
          <a:xfrm flipH="1">
            <a:off x="4800600" y="3200400"/>
            <a:ext cx="1981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8048BCD-3D21-4B36-9318-64F026ED0142}"/>
              </a:ext>
            </a:extLst>
          </p:cNvPr>
          <p:cNvCxnSpPr/>
          <p:nvPr/>
        </p:nvCxnSpPr>
        <p:spPr>
          <a:xfrm flipH="1">
            <a:off x="4876800" y="3505200"/>
            <a:ext cx="1905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FBEA0D8-F930-4622-A80D-DE2E9D630EE8}"/>
              </a:ext>
            </a:extLst>
          </p:cNvPr>
          <p:cNvCxnSpPr/>
          <p:nvPr/>
        </p:nvCxnSpPr>
        <p:spPr>
          <a:xfrm flipH="1">
            <a:off x="4876800" y="38100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36D44C8-1B1C-4D15-8B58-CF18317F4876}"/>
              </a:ext>
            </a:extLst>
          </p:cNvPr>
          <p:cNvCxnSpPr/>
          <p:nvPr/>
        </p:nvCxnSpPr>
        <p:spPr>
          <a:xfrm flipH="1">
            <a:off x="4648200" y="51054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91EBCC5-F607-4D2D-A26A-DBAA18562A6C}"/>
              </a:ext>
            </a:extLst>
          </p:cNvPr>
          <p:cNvCxnSpPr/>
          <p:nvPr/>
        </p:nvCxnSpPr>
        <p:spPr>
          <a:xfrm flipH="1" flipV="1">
            <a:off x="4572000" y="4305300"/>
            <a:ext cx="36576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CD289C6A-A982-4A52-B06C-742DB704F45D}"/>
              </a:ext>
            </a:extLst>
          </p:cNvPr>
          <p:cNvSpPr/>
          <p:nvPr/>
        </p:nvSpPr>
        <p:spPr>
          <a:xfrm>
            <a:off x="4038600" y="2286000"/>
            <a:ext cx="609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8683" name="Rettangolo 30">
            <a:extLst>
              <a:ext uri="{FF2B5EF4-FFF2-40B4-BE49-F238E27FC236}">
                <a16:creationId xmlns:a16="http://schemas.microsoft.com/office/drawing/2014/main" id="{85A23CEB-DCF1-40B4-AB52-2B599DDB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4" y="2743200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630CAD-6B58-4CEC-AE81-00E702E546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09/03/2022</a:t>
            </a:r>
            <a:endParaRPr lang="it-IT" dirty="0"/>
          </a:p>
        </p:txBody>
      </p:sp>
      <p:sp>
        <p:nvSpPr>
          <p:cNvPr id="28685" name="Segnaposto numero diapositiva 3">
            <a:extLst>
              <a:ext uri="{FF2B5EF4-FFF2-40B4-BE49-F238E27FC236}">
                <a16:creationId xmlns:a16="http://schemas.microsoft.com/office/drawing/2014/main" id="{3C00380F-68CB-4226-AAC5-21ADBF9F4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07983-1ADB-403E-82A1-9BF70D040786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3E3AC2-EACA-4AE0-B70B-BE28872A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SPSS-Lecture 1</a:t>
            </a:r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5AEC3EC-12F6-4369-BD46-0F2AFD8DF5F6}"/>
              </a:ext>
            </a:extLst>
          </p:cNvPr>
          <p:cNvGrpSpPr/>
          <p:nvPr/>
        </p:nvGrpSpPr>
        <p:grpSpPr>
          <a:xfrm>
            <a:off x="7374490" y="653188"/>
            <a:ext cx="1499760" cy="405000"/>
            <a:chOff x="7374490" y="653188"/>
            <a:chExt cx="14997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C47CDB4F-C9CA-4506-8869-E433980816B2}"/>
                    </a:ext>
                  </a:extLst>
                </p14:cNvPr>
                <p14:cNvContentPartPr/>
                <p14:nvPr/>
              </p14:nvContentPartPr>
              <p14:xfrm>
                <a:off x="7374490" y="653188"/>
                <a:ext cx="36360" cy="3844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C47CDB4F-C9CA-4506-8869-E433980816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6490" y="635188"/>
                  <a:ext cx="72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FB1513A5-CC21-40FE-BE46-BF5E8904A1D4}"/>
                    </a:ext>
                  </a:extLst>
                </p14:cNvPr>
                <p14:cNvContentPartPr/>
                <p14:nvPr/>
              </p14:nvContentPartPr>
              <p14:xfrm>
                <a:off x="7520650" y="683068"/>
                <a:ext cx="297000" cy="314280"/>
              </p14:xfrm>
            </p:contentPart>
          </mc:Choice>
          <mc:Fallback xmlns=""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FB1513A5-CC21-40FE-BE46-BF5E8904A1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2650" y="665428"/>
                  <a:ext cx="332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D78C8C47-A525-41CB-B166-5B0138752DAE}"/>
                    </a:ext>
                  </a:extLst>
                </p14:cNvPr>
                <p14:cNvContentPartPr/>
                <p14:nvPr/>
              </p14:nvContentPartPr>
              <p14:xfrm>
                <a:off x="7625050" y="852268"/>
                <a:ext cx="165960" cy="1537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D78C8C47-A525-41CB-B166-5B0138752D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07410" y="834628"/>
                  <a:ext cx="201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C9432343-99EF-452E-9D95-7369AC15CB3F}"/>
                    </a:ext>
                  </a:extLst>
                </p14:cNvPr>
                <p14:cNvContentPartPr/>
                <p14:nvPr/>
              </p14:nvContentPartPr>
              <p14:xfrm>
                <a:off x="7902610" y="698908"/>
                <a:ext cx="20520" cy="24588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C9432343-99EF-452E-9D95-7369AC15CB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4610" y="680908"/>
                  <a:ext cx="56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F165E864-141C-4410-A878-B35EDFFA4831}"/>
                    </a:ext>
                  </a:extLst>
                </p14:cNvPr>
                <p14:cNvContentPartPr/>
                <p14:nvPr/>
              </p14:nvContentPartPr>
              <p14:xfrm>
                <a:off x="7890010" y="668308"/>
                <a:ext cx="208080" cy="2757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F165E864-141C-4410-A878-B35EDFFA48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72370" y="650308"/>
                  <a:ext cx="243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88689450-B5D5-4C03-A537-52D18408093D}"/>
                    </a:ext>
                  </a:extLst>
                </p14:cNvPr>
                <p14:cNvContentPartPr/>
                <p14:nvPr/>
              </p14:nvContentPartPr>
              <p14:xfrm>
                <a:off x="8214370" y="964228"/>
                <a:ext cx="116280" cy="306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88689450-B5D5-4C03-A537-52D1840809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96370" y="946228"/>
                  <a:ext cx="151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3D51A784-BAD4-47CC-9D79-154B67F66DCD}"/>
                    </a:ext>
                  </a:extLst>
                </p14:cNvPr>
                <p14:cNvContentPartPr/>
                <p14:nvPr/>
              </p14:nvContentPartPr>
              <p14:xfrm>
                <a:off x="8232730" y="896908"/>
                <a:ext cx="87840" cy="972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3D51A784-BAD4-47CC-9D79-154B67F66D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15090" y="878908"/>
                  <a:ext cx="123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872EC8A5-4143-4B6E-969B-1120D62372A0}"/>
                    </a:ext>
                  </a:extLst>
                </p14:cNvPr>
                <p14:cNvContentPartPr/>
                <p14:nvPr/>
              </p14:nvContentPartPr>
              <p14:xfrm>
                <a:off x="8476450" y="728428"/>
                <a:ext cx="184320" cy="32976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872EC8A5-4143-4B6E-969B-1120D62372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58450" y="710788"/>
                  <a:ext cx="219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CEFC5A6A-2505-4E15-9BB0-63CB1F204ECB}"/>
                    </a:ext>
                  </a:extLst>
                </p14:cNvPr>
                <p14:cNvContentPartPr/>
                <p14:nvPr/>
              </p14:nvContentPartPr>
              <p14:xfrm>
                <a:off x="8705410" y="778828"/>
                <a:ext cx="29160" cy="23472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CEFC5A6A-2505-4E15-9BB0-63CB1F204E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87410" y="760828"/>
                  <a:ext cx="6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1B79E83-378C-4131-BF97-BC69686FE537}"/>
                    </a:ext>
                  </a:extLst>
                </p14:cNvPr>
                <p14:cNvContentPartPr/>
                <p14:nvPr/>
              </p14:nvContentPartPr>
              <p14:xfrm>
                <a:off x="8674090" y="716188"/>
                <a:ext cx="200160" cy="17388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1B79E83-378C-4131-BF97-BC69686FE5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56450" y="698548"/>
                  <a:ext cx="2358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6B141A5-E39D-4E9A-9545-53D330D93638}"/>
              </a:ext>
            </a:extLst>
          </p:cNvPr>
          <p:cNvGrpSpPr/>
          <p:nvPr/>
        </p:nvGrpSpPr>
        <p:grpSpPr>
          <a:xfrm>
            <a:off x="9086290" y="663628"/>
            <a:ext cx="804960" cy="326520"/>
            <a:chOff x="9086290" y="663628"/>
            <a:chExt cx="8049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842E27C5-768A-400F-9905-D34107A9F1AB}"/>
                    </a:ext>
                  </a:extLst>
                </p14:cNvPr>
                <p14:cNvContentPartPr/>
                <p14:nvPr/>
              </p14:nvContentPartPr>
              <p14:xfrm>
                <a:off x="9086290" y="832108"/>
                <a:ext cx="136800" cy="2628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842E27C5-768A-400F-9905-D34107A9F1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68650" y="814468"/>
                  <a:ext cx="172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EFA647D1-27B0-4C5C-B851-7E3E97DC438A}"/>
                    </a:ext>
                  </a:extLst>
                </p14:cNvPr>
                <p14:cNvContentPartPr/>
                <p14:nvPr/>
              </p14:nvContentPartPr>
              <p14:xfrm>
                <a:off x="9430090" y="697468"/>
                <a:ext cx="172800" cy="29268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EFA647D1-27B0-4C5C-B851-7E3E97DC43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2450" y="679468"/>
                  <a:ext cx="208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3D69C968-22CB-4FB9-BCFD-19C3CDA7891C}"/>
                    </a:ext>
                  </a:extLst>
                </p14:cNvPr>
                <p14:cNvContentPartPr/>
                <p14:nvPr/>
              </p14:nvContentPartPr>
              <p14:xfrm>
                <a:off x="9640690" y="663628"/>
                <a:ext cx="243000" cy="3132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3D69C968-22CB-4FB9-BCFD-19C3CDA789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22690" y="645628"/>
                  <a:ext cx="278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EB830D2E-55AC-43F5-B0CA-7997FF877089}"/>
                    </a:ext>
                  </a:extLst>
                </p14:cNvPr>
                <p14:cNvContentPartPr/>
                <p14:nvPr/>
              </p14:nvContentPartPr>
              <p14:xfrm>
                <a:off x="9725650" y="843268"/>
                <a:ext cx="165600" cy="792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EB830D2E-55AC-43F5-B0CA-7997FF8770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08010" y="825628"/>
                  <a:ext cx="2012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1CE181B0-6890-4B7B-9F18-0C8DA8E7FBC7}"/>
                  </a:ext>
                </a:extLst>
              </p14:cNvPr>
              <p14:cNvContentPartPr/>
              <p14:nvPr/>
            </p14:nvContentPartPr>
            <p14:xfrm>
              <a:off x="3923170" y="4063828"/>
              <a:ext cx="720000" cy="46548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1CE181B0-6890-4B7B-9F18-0C8DA8E7FB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05170" y="4045828"/>
                <a:ext cx="755640" cy="50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EC4430FC-61E2-4CC4-B1AB-00B0DAD33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28600"/>
            <a:ext cx="9144000" cy="6629400"/>
          </a:xfrm>
        </p:spPr>
        <p:txBody>
          <a:bodyPr/>
          <a:lstStyle/>
          <a:p>
            <a:pPr algn="ctr" eaLnBrk="1" hangingPunct="1">
              <a:buFontTx/>
              <a:buNone/>
            </a:pP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 b="1">
                <a:ea typeface="ＭＳ Ｐゴシック" panose="020B0600070205080204" pitchFamily="34" charset="-128"/>
              </a:rPr>
              <a:t>BOXPLOT</a:t>
            </a:r>
          </a:p>
          <a:p>
            <a:pPr eaLnBrk="1" hangingPunct="1"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30723" name="Immagine 2">
            <a:extLst>
              <a:ext uri="{FF2B5EF4-FFF2-40B4-BE49-F238E27FC236}">
                <a16:creationId xmlns:a16="http://schemas.microsoft.com/office/drawing/2014/main" id="{A247017F-79A7-4DEE-8428-54264F39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19200"/>
            <a:ext cx="38655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magine 5">
            <a:extLst>
              <a:ext uri="{FF2B5EF4-FFF2-40B4-BE49-F238E27FC236}">
                <a16:creationId xmlns:a16="http://schemas.microsoft.com/office/drawing/2014/main" id="{8E1641DF-212B-4EA8-A577-1972CB03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87700"/>
            <a:ext cx="50498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E2FB37-4515-4EC1-A6F5-76BE1E3FB0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09/03/2022</a:t>
            </a:r>
            <a:endParaRPr lang="it-IT" dirty="0"/>
          </a:p>
        </p:txBody>
      </p:sp>
      <p:sp>
        <p:nvSpPr>
          <p:cNvPr id="30726" name="Segnaposto numero diapositiva 17">
            <a:extLst>
              <a:ext uri="{FF2B5EF4-FFF2-40B4-BE49-F238E27FC236}">
                <a16:creationId xmlns:a16="http://schemas.microsoft.com/office/drawing/2014/main" id="{6624E759-C944-4517-8E85-B13EE13B4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FE7B6-DEDA-4C7B-84F7-06455C905B45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945905C-6418-4FD4-80E5-58047937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SPSS-Lecture 1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769" y="2280982"/>
            <a:ext cx="9144000" cy="2387600"/>
          </a:xfrm>
        </p:spPr>
        <p:txBody>
          <a:bodyPr/>
          <a:lstStyle/>
          <a:p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dirty="0" err="1"/>
              <a:t>means</a:t>
            </a:r>
            <a:br>
              <a:rPr lang="it-IT" dirty="0"/>
            </a:br>
            <a:r>
              <a:rPr lang="it-IT" dirty="0"/>
              <a:t>Association</a:t>
            </a:r>
            <a:endParaRPr lang="en-GB" dirty="0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5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71F7C76-7BCD-41C4-A70C-183CC741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873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COMPARING MEANS</a:t>
            </a:r>
          </a:p>
        </p:txBody>
      </p:sp>
      <p:pic>
        <p:nvPicPr>
          <p:cNvPr id="36867" name="Immagine 3">
            <a:extLst>
              <a:ext uri="{FF2B5EF4-FFF2-40B4-BE49-F238E27FC236}">
                <a16:creationId xmlns:a16="http://schemas.microsoft.com/office/drawing/2014/main" id="{15E9B042-C532-43DE-B25C-E3DE90B0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magine 6">
            <a:extLst>
              <a:ext uri="{FF2B5EF4-FFF2-40B4-BE49-F238E27FC236}">
                <a16:creationId xmlns:a16="http://schemas.microsoft.com/office/drawing/2014/main" id="{319E53CC-E2FD-46B5-9EA1-128B0734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4891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EB0B72DA-A2F0-49CC-A15C-45B28C0980A8}"/>
              </a:ext>
            </a:extLst>
          </p:cNvPr>
          <p:cNvSpPr/>
          <p:nvPr/>
        </p:nvSpPr>
        <p:spPr>
          <a:xfrm rot="3682903">
            <a:off x="5452269" y="2726532"/>
            <a:ext cx="1481138" cy="454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EA326D0-AD20-464D-BAEF-496914AC9096}"/>
              </a:ext>
            </a:extLst>
          </p:cNvPr>
          <p:cNvSpPr/>
          <p:nvPr/>
        </p:nvSpPr>
        <p:spPr>
          <a:xfrm>
            <a:off x="7292975" y="3849688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DC46745F-1053-4A07-9E8C-019A4A7786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D918C5-BFE0-4064-9510-0E8DC4F67F63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36872" name="Segnaposto numero diapositiva 13">
            <a:extLst>
              <a:ext uri="{FF2B5EF4-FFF2-40B4-BE49-F238E27FC236}">
                <a16:creationId xmlns:a16="http://schemas.microsoft.com/office/drawing/2014/main" id="{95BEF7F0-0BD1-4114-8AD3-9C3AF49B3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8C01D8-87B7-4796-B19F-93C45D7F3F74}" type="slidenum">
              <a:rPr lang="it-IT" altLang="it-IT">
                <a:solidFill>
                  <a:srgbClr val="898989"/>
                </a:solidFill>
              </a:rPr>
              <a:pPr/>
              <a:t>6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C02A2341-45AA-43B9-AD97-AD7912C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COMPARING MEANS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38915" name="Immagine 5">
            <a:extLst>
              <a:ext uri="{FF2B5EF4-FFF2-40B4-BE49-F238E27FC236}">
                <a16:creationId xmlns:a16="http://schemas.microsoft.com/office/drawing/2014/main" id="{238F505A-6E8D-4F08-A88E-F74E196E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9863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EBD49E-4D8B-4315-8EC9-2F42B27CA8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9EF377-A280-4C06-989A-3FFC1678C79D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38917" name="Segnaposto numero diapositiva 8">
            <a:extLst>
              <a:ext uri="{FF2B5EF4-FFF2-40B4-BE49-F238E27FC236}">
                <a16:creationId xmlns:a16="http://schemas.microsoft.com/office/drawing/2014/main" id="{5251DDB9-9776-495A-95A4-AF06598F4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5C175-F1DF-40ED-B346-F2686C72C103}" type="slidenum">
              <a:rPr lang="it-IT" altLang="it-IT">
                <a:solidFill>
                  <a:srgbClr val="898989"/>
                </a:solidFill>
              </a:rPr>
              <a:pPr/>
              <a:t>7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5B3B87F-9D95-4C09-80CD-079DB07A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428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ASSOCIATION</a:t>
            </a:r>
          </a:p>
        </p:txBody>
      </p:sp>
      <p:pic>
        <p:nvPicPr>
          <p:cNvPr id="32771" name="Immagine 5">
            <a:extLst>
              <a:ext uri="{FF2B5EF4-FFF2-40B4-BE49-F238E27FC236}">
                <a16:creationId xmlns:a16="http://schemas.microsoft.com/office/drawing/2014/main" id="{B2199C0A-2253-47F1-89BA-47431E6B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1"/>
            <a:ext cx="858043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80B2D02E-2B07-442A-BF6D-66933DA3EBE7}"/>
              </a:ext>
            </a:extLst>
          </p:cNvPr>
          <p:cNvSpPr/>
          <p:nvPr/>
        </p:nvSpPr>
        <p:spPr>
          <a:xfrm rot="2550396">
            <a:off x="6034088" y="2149475"/>
            <a:ext cx="10668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32773" name="Immagine 7">
            <a:extLst>
              <a:ext uri="{FF2B5EF4-FFF2-40B4-BE49-F238E27FC236}">
                <a16:creationId xmlns:a16="http://schemas.microsoft.com/office/drawing/2014/main" id="{BDB8DA89-7899-4E17-A009-1A7A5945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24201"/>
            <a:ext cx="67056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data 8">
            <a:extLst>
              <a:ext uri="{FF2B5EF4-FFF2-40B4-BE49-F238E27FC236}">
                <a16:creationId xmlns:a16="http://schemas.microsoft.com/office/drawing/2014/main" id="{B8C04BF6-D85A-4137-8B5A-596551722D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642718-CC1C-4891-9C01-FC4F30F6EB33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32775" name="Segnaposto numero diapositiva 10">
            <a:extLst>
              <a:ext uri="{FF2B5EF4-FFF2-40B4-BE49-F238E27FC236}">
                <a16:creationId xmlns:a16="http://schemas.microsoft.com/office/drawing/2014/main" id="{34710DE1-9190-41D5-A885-BDF664585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22A0B3-3EB2-4E56-9372-47598D1B5C14}" type="slidenum">
              <a:rPr lang="it-IT" altLang="it-IT">
                <a:solidFill>
                  <a:srgbClr val="898989"/>
                </a:solidFill>
              </a:rPr>
              <a:pPr/>
              <a:t>8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C0298F7-C4A8-459F-B142-D202B200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428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ASSOCIATION</a:t>
            </a:r>
          </a:p>
        </p:txBody>
      </p:sp>
      <p:pic>
        <p:nvPicPr>
          <p:cNvPr id="34819" name="Immagine 3">
            <a:extLst>
              <a:ext uri="{FF2B5EF4-FFF2-40B4-BE49-F238E27FC236}">
                <a16:creationId xmlns:a16="http://schemas.microsoft.com/office/drawing/2014/main" id="{BF4C0AE8-7900-497B-93A9-BA5A22AC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801"/>
            <a:ext cx="52863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9AE2AB-D232-4000-B78D-4BF4952DAD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17/03/2022</a:t>
            </a:fld>
            <a:endParaRPr lang="it-IT" dirty="0"/>
          </a:p>
        </p:txBody>
      </p:sp>
      <p:sp>
        <p:nvSpPr>
          <p:cNvPr id="34821" name="Segnaposto numero diapositiva 8">
            <a:extLst>
              <a:ext uri="{FF2B5EF4-FFF2-40B4-BE49-F238E27FC236}">
                <a16:creationId xmlns:a16="http://schemas.microsoft.com/office/drawing/2014/main" id="{A7461945-09D4-41D4-B18A-1DDBF6363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9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142</Words>
  <Application>Microsoft Office PowerPoint</Application>
  <PresentationFormat>Widescreen</PresentationFormat>
  <Paragraphs>67</Paragraphs>
  <Slides>12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Immagine bitmap</vt:lpstr>
      <vt:lpstr>Presentazione standard di PowerPoint</vt:lpstr>
      <vt:lpstr>TODAY</vt:lpstr>
      <vt:lpstr>Presentazione standard di PowerPoint</vt:lpstr>
      <vt:lpstr>Presentazione standard di PowerPoint</vt:lpstr>
      <vt:lpstr>Comparing means Association</vt:lpstr>
      <vt:lpstr>COMPARING MEANS</vt:lpstr>
      <vt:lpstr>COMPARING MEANS</vt:lpstr>
      <vt:lpstr>ASSOCIATION</vt:lpstr>
      <vt:lpstr>ASSOCIATION</vt:lpstr>
      <vt:lpstr>Likert scale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mariangela.zenga@unimib.it</dc:creator>
  <cp:lastModifiedBy>mariangela.zenga@unimib.it</cp:lastModifiedBy>
  <cp:revision>3</cp:revision>
  <dcterms:created xsi:type="dcterms:W3CDTF">2022-03-12T18:42:55Z</dcterms:created>
  <dcterms:modified xsi:type="dcterms:W3CDTF">2022-03-17T13:29:43Z</dcterms:modified>
</cp:coreProperties>
</file>