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4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4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1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5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99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94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3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5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57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29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76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4D75-B593-4F35-9480-444A88AA6396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C72F-7739-4868-86B1-1AD3C3C99A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3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edal cov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06" y="99179"/>
            <a:ext cx="7830589" cy="389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1" y="99178"/>
            <a:ext cx="1266741" cy="13306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180706" y="4156375"/>
            <a:ext cx="783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Title of the </a:t>
            </a:r>
            <a:r>
              <a:rPr lang="it-IT" sz="3600" b="1" dirty="0" err="1" smtClean="0"/>
              <a:t>lecture</a:t>
            </a:r>
            <a:endParaRPr lang="it-IT" sz="3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80705" y="5372797"/>
            <a:ext cx="783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Teacher’s</a:t>
            </a:r>
            <a:r>
              <a:rPr lang="it-IT" sz="2400" dirty="0" smtClean="0"/>
              <a:t> </a:t>
            </a:r>
            <a:r>
              <a:rPr lang="it-IT" sz="2400" dirty="0" err="1" smtClean="0"/>
              <a:t>name</a:t>
            </a:r>
            <a:r>
              <a:rPr lang="it-IT" sz="2400" dirty="0" smtClean="0"/>
              <a:t> (</a:t>
            </a:r>
            <a:r>
              <a:rPr lang="it-IT" sz="2400" dirty="0" err="1" smtClean="0"/>
              <a:t>affiliation</a:t>
            </a:r>
            <a:r>
              <a:rPr lang="it-IT" sz="2400" dirty="0" smtClean="0"/>
              <a:t>)</a:t>
            </a:r>
          </a:p>
          <a:p>
            <a:pPr algn="ctr"/>
            <a:r>
              <a:rPr lang="it-IT" sz="2000" dirty="0" smtClean="0"/>
              <a:t>E-mail </a:t>
            </a:r>
            <a:r>
              <a:rPr lang="it-IT" sz="2000" dirty="0" err="1" smtClean="0"/>
              <a:t>address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1103958" y="6473000"/>
            <a:ext cx="998408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Medicine </a:t>
            </a: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Surgery, University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Milano-Bicocca, Monza (Italy) </a:t>
            </a:r>
            <a:endParaRPr lang="it-IT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Medal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294" y="99178"/>
            <a:ext cx="2162344" cy="720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03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1" y="99178"/>
            <a:ext cx="1266741" cy="133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Medal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294" y="99178"/>
            <a:ext cx="2162344" cy="7207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Il filmato, i materiali e i contenuti in esso inclusi sono di di proprietà dell’ Università di Modena e Reggio Emilia.…"/>
          <p:cNvSpPr txBox="1"/>
          <p:nvPr/>
        </p:nvSpPr>
        <p:spPr>
          <a:xfrm>
            <a:off x="372205" y="1690530"/>
            <a:ext cx="11434890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202124"/>
                </a:solidFill>
                <a:latin typeface="inherit"/>
              </a:rPr>
              <a:t>V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ideos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materials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all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included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contents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belong</a:t>
            </a:r>
            <a:r>
              <a:rPr kumimoji="0" lang="it-IT" altLang="it-IT" sz="24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to 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University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Milano-Bicocca.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202124"/>
              </a:solidFill>
              <a:latin typeface="inheri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The copyright </a:t>
            </a:r>
            <a:r>
              <a:rPr lang="it-IT" altLang="it-IT" sz="2400" dirty="0" err="1" smtClean="0">
                <a:solidFill>
                  <a:srgbClr val="202124"/>
                </a:solidFill>
                <a:latin typeface="inherit"/>
              </a:rPr>
              <a:t>belongs</a:t>
            </a: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to the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individual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it-IT" altLang="it-IT" sz="2400" dirty="0" err="1" smtClean="0">
                <a:solidFill>
                  <a:srgbClr val="202124"/>
                </a:solidFill>
                <a:latin typeface="inherit"/>
              </a:rPr>
              <a:t>teachers</a:t>
            </a: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/speakers 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of the </a:t>
            </a: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Master. </a:t>
            </a:r>
            <a:endParaRPr lang="it-IT" altLang="it-IT" sz="2400" dirty="0">
              <a:solidFill>
                <a:srgbClr val="202124"/>
              </a:solidFill>
              <a:latin typeface="inherit"/>
            </a:endParaRPr>
          </a:p>
          <a:p>
            <a:pPr>
              <a:defRPr sz="2400">
                <a:solidFill>
                  <a:srgbClr val="FFFFFF"/>
                </a:solidFill>
                <a:latin typeface="Helvetica Neue LT Std"/>
                <a:ea typeface="Helvetica Neue LT Std"/>
                <a:cs typeface="Helvetica Neue LT Std"/>
                <a:sym typeface="Helvetica Neue LT Std"/>
              </a:defRPr>
            </a:pPr>
            <a:endParaRPr lang="it-IT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FFFF"/>
                </a:solidFill>
                <a:latin typeface="Helvetica Neue LT Std"/>
                <a:ea typeface="Helvetica Neue LT Std"/>
                <a:cs typeface="Helvetica Neue LT Std"/>
                <a:sym typeface="Helvetica Neue LT Std"/>
              </a:defRPr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The use is granted for the exclusive and personal use of students enrolled in the Master in </a:t>
            </a:r>
            <a:r>
              <a:rPr lang="en-US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MEthods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and </a:t>
            </a:r>
            <a:r>
              <a:rPr lang="en-US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DAta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AnaLysis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in Biomedical Research (MEDAL).</a:t>
            </a:r>
            <a:endParaRPr lang="it-IT" dirty="0"/>
          </a:p>
          <a:p>
            <a:pPr>
              <a:defRPr sz="2400">
                <a:solidFill>
                  <a:srgbClr val="FFFFFF"/>
                </a:solidFill>
                <a:latin typeface="Helvetica Neue LT Std"/>
                <a:ea typeface="Helvetica Neue LT Std"/>
                <a:cs typeface="Helvetica Neue LT Std"/>
                <a:sym typeface="Helvetica Neue LT Std"/>
              </a:defRPr>
            </a:pP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2400">
                <a:solidFill>
                  <a:srgbClr val="FFFFFF"/>
                </a:solidFill>
                <a:latin typeface="Helvetica Neue LT Std"/>
                <a:ea typeface="Helvetica Neue LT Std"/>
                <a:cs typeface="Helvetica Neue LT Std"/>
                <a:sym typeface="Helvetica Neue LT Std"/>
              </a:defRPr>
            </a:pP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No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other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use can be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legitimately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exercised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without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the </a:t>
            </a:r>
            <a:r>
              <a:rPr lang="it-IT" altLang="it-IT" sz="2400" dirty="0" err="1" smtClean="0">
                <a:solidFill>
                  <a:srgbClr val="202124"/>
                </a:solidFill>
                <a:latin typeface="inherit"/>
              </a:rPr>
              <a:t>written</a:t>
            </a: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authorization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from the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University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and </a:t>
            </a: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from the </a:t>
            </a:r>
            <a:r>
              <a:rPr lang="it-IT" altLang="it-IT" sz="2400" dirty="0" err="1">
                <a:solidFill>
                  <a:srgbClr val="202124"/>
                </a:solidFill>
                <a:latin typeface="inherit"/>
              </a:rPr>
              <a:t>owners</a:t>
            </a:r>
            <a:r>
              <a:rPr lang="it-IT" altLang="it-IT" sz="2400" dirty="0">
                <a:solidFill>
                  <a:srgbClr val="202124"/>
                </a:solidFill>
                <a:latin typeface="inherit"/>
              </a:rPr>
              <a:t> of the </a:t>
            </a:r>
            <a:r>
              <a:rPr lang="it-IT" altLang="it-IT" sz="2400" dirty="0" smtClean="0">
                <a:solidFill>
                  <a:srgbClr val="202124"/>
                </a:solidFill>
                <a:latin typeface="inherit"/>
              </a:rPr>
              <a:t>copyright.</a:t>
            </a:r>
            <a:r>
              <a:rPr lang="it-IT" altLang="it-IT" sz="900" dirty="0" smtClean="0"/>
              <a:t> </a:t>
            </a:r>
            <a:endParaRPr lang="it-IT" altLang="it-IT" sz="2000" dirty="0">
              <a:latin typeface="Arial" panose="020B0604020202020204" pitchFamily="34" charset="0"/>
            </a:endParaRPr>
          </a:p>
          <a:p>
            <a:pPr>
              <a:defRPr sz="2400">
                <a:solidFill>
                  <a:srgbClr val="FFFFFF"/>
                </a:solidFill>
                <a:latin typeface="Helvetica Neue LT Std"/>
                <a:ea typeface="Helvetica Neue LT Std"/>
                <a:cs typeface="Helvetica Neue LT Std"/>
                <a:sym typeface="Helvetica Neue LT Std"/>
              </a:defRPr>
            </a:pP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FFFF"/>
                </a:solidFill>
                <a:latin typeface="Helvetica Neue LT Std"/>
                <a:ea typeface="Helvetica Neue LT Std"/>
                <a:cs typeface="Helvetica Neue LT Std"/>
                <a:sym typeface="Helvetica Neue LT Std"/>
              </a:defRPr>
            </a:pPr>
            <a:r>
              <a:rPr lang="it-IT" dirty="0" err="1" smtClean="0">
                <a:solidFill>
                  <a:schemeClr val="tx1"/>
                </a:solidFill>
              </a:rPr>
              <a:t>Any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abuse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will</a:t>
            </a:r>
            <a:r>
              <a:rPr lang="it-IT" dirty="0" smtClean="0">
                <a:solidFill>
                  <a:schemeClr val="tx1"/>
                </a:solidFill>
              </a:rPr>
              <a:t> be </a:t>
            </a:r>
            <a:r>
              <a:rPr lang="it-IT" dirty="0" err="1" smtClean="0">
                <a:solidFill>
                  <a:schemeClr val="tx1"/>
                </a:solidFill>
              </a:rPr>
              <a:t>prosecuted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according</a:t>
            </a:r>
            <a:r>
              <a:rPr lang="it-IT" dirty="0" smtClean="0">
                <a:solidFill>
                  <a:schemeClr val="tx1"/>
                </a:solidFill>
              </a:rPr>
              <a:t> to the law.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77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110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Helvetica Neue LT Std</vt:lpstr>
      <vt:lpstr>inherit</vt:lpstr>
      <vt:lpstr>Times New Roman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elena.tassistro</dc:creator>
  <cp:lastModifiedBy>elena.tassistro</cp:lastModifiedBy>
  <cp:revision>4</cp:revision>
  <dcterms:created xsi:type="dcterms:W3CDTF">2022-03-18T11:51:31Z</dcterms:created>
  <dcterms:modified xsi:type="dcterms:W3CDTF">2022-03-22T13:26:22Z</dcterms:modified>
</cp:coreProperties>
</file>