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8" r:id="rId1"/>
  </p:sldMasterIdLst>
  <p:notesMasterIdLst>
    <p:notesMasterId r:id="rId10"/>
  </p:notesMasterIdLst>
  <p:handoutMasterIdLst>
    <p:handoutMasterId r:id="rId11"/>
  </p:handout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79" d="100"/>
          <a:sy n="79" d="100"/>
        </p:scale>
        <p:origin x="850"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E20FDE1-44AF-45D6-80AD-8BE67D8C53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it-IT"/>
              <a:t>Lingua Magistrale per il Turismo</a:t>
            </a:r>
          </a:p>
          <a:p>
            <a:r>
              <a:rPr lang="fr-FR"/>
              <a:t>a.a. 2020-2021 – II semestre</a:t>
            </a:r>
          </a:p>
        </p:txBody>
      </p:sp>
      <p:sp>
        <p:nvSpPr>
          <p:cNvPr id="3" name="Segnaposto data 2">
            <a:extLst>
              <a:ext uri="{FF2B5EF4-FFF2-40B4-BE49-F238E27FC236}">
                <a16:creationId xmlns:a16="http://schemas.microsoft.com/office/drawing/2014/main" id="{A3DEBFDC-5006-40F2-A107-FC3AF3C2C1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BFC18A-40FA-4CA0-9833-46CAA2EB2C84}" type="datetimeFigureOut">
              <a:rPr lang="fr-FR" smtClean="0"/>
              <a:t>08/05/2022</a:t>
            </a:fld>
            <a:endParaRPr lang="fr-FR"/>
          </a:p>
        </p:txBody>
      </p:sp>
      <p:sp>
        <p:nvSpPr>
          <p:cNvPr id="4" name="Segnaposto piè di pagina 3">
            <a:extLst>
              <a:ext uri="{FF2B5EF4-FFF2-40B4-BE49-F238E27FC236}">
                <a16:creationId xmlns:a16="http://schemas.microsoft.com/office/drawing/2014/main" id="{10C71FCC-FED7-4AA9-BDF0-F44F7C70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egnaposto numero diapositiva 4">
            <a:extLst>
              <a:ext uri="{FF2B5EF4-FFF2-40B4-BE49-F238E27FC236}">
                <a16:creationId xmlns:a16="http://schemas.microsoft.com/office/drawing/2014/main" id="{862C56AE-B73D-455A-AD0F-3A000A93BF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E117E-04FF-4889-87B9-6F558B76CFFF}" type="slidenum">
              <a:rPr lang="fr-FR" smtClean="0"/>
              <a:t>‹N›</a:t>
            </a:fld>
            <a:endParaRPr lang="fr-FR"/>
          </a:p>
        </p:txBody>
      </p:sp>
    </p:spTree>
    <p:extLst>
      <p:ext uri="{BB962C8B-B14F-4D97-AF65-F5344CB8AC3E}">
        <p14:creationId xmlns:p14="http://schemas.microsoft.com/office/powerpoint/2010/main" val="1185121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A903E-39B8-408C-9AF8-5C3B20E137FB}" type="datetimeFigureOut">
              <a:rPr lang="fr-FR" smtClean="0"/>
              <a:t>08/05/2022</a:t>
            </a:fld>
            <a:endParaRPr lang="fr-F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5ACC9-B70F-4611-8D7B-FF9F36DACE05}" type="slidenum">
              <a:rPr lang="fr-FR" smtClean="0"/>
              <a:t>‹N›</a:t>
            </a:fld>
            <a:endParaRPr lang="fr-FR"/>
          </a:p>
        </p:txBody>
      </p:sp>
    </p:spTree>
    <p:extLst>
      <p:ext uri="{BB962C8B-B14F-4D97-AF65-F5344CB8AC3E}">
        <p14:creationId xmlns:p14="http://schemas.microsoft.com/office/powerpoint/2010/main" val="100250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
        <p:nvSpPr>
          <p:cNvPr id="4" name="Segnaposto numero diapositiva 3"/>
          <p:cNvSpPr>
            <a:spLocks noGrp="1"/>
          </p:cNvSpPr>
          <p:nvPr>
            <p:ph type="sldNum" sz="quarter" idx="5"/>
          </p:nvPr>
        </p:nvSpPr>
        <p:spPr/>
        <p:txBody>
          <a:bodyPr/>
          <a:lstStyle/>
          <a:p>
            <a:fld id="{17A5ACC9-B70F-4611-8D7B-FF9F36DACE05}" type="slidenum">
              <a:rPr lang="fr-FR" smtClean="0"/>
              <a:t>1</a:t>
            </a:fld>
            <a:endParaRPr lang="fr-FR"/>
          </a:p>
        </p:txBody>
      </p:sp>
    </p:spTree>
    <p:extLst>
      <p:ext uri="{BB962C8B-B14F-4D97-AF65-F5344CB8AC3E}">
        <p14:creationId xmlns:p14="http://schemas.microsoft.com/office/powerpoint/2010/main" val="18388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
        <p:nvSpPr>
          <p:cNvPr id="4" name="Segnaposto numero diapositiva 3"/>
          <p:cNvSpPr>
            <a:spLocks noGrp="1"/>
          </p:cNvSpPr>
          <p:nvPr>
            <p:ph type="sldNum" sz="quarter" idx="5"/>
          </p:nvPr>
        </p:nvSpPr>
        <p:spPr/>
        <p:txBody>
          <a:bodyPr/>
          <a:lstStyle/>
          <a:p>
            <a:fld id="{17A5ACC9-B70F-4611-8D7B-FF9F36DACE05}" type="slidenum">
              <a:rPr lang="fr-FR" smtClean="0"/>
              <a:t>2</a:t>
            </a:fld>
            <a:endParaRPr lang="fr-FR"/>
          </a:p>
        </p:txBody>
      </p:sp>
    </p:spTree>
    <p:extLst>
      <p:ext uri="{BB962C8B-B14F-4D97-AF65-F5344CB8AC3E}">
        <p14:creationId xmlns:p14="http://schemas.microsoft.com/office/powerpoint/2010/main" val="309112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
        <p:nvSpPr>
          <p:cNvPr id="4" name="Segnaposto numero diapositiva 3"/>
          <p:cNvSpPr>
            <a:spLocks noGrp="1"/>
          </p:cNvSpPr>
          <p:nvPr>
            <p:ph type="sldNum" sz="quarter" idx="5"/>
          </p:nvPr>
        </p:nvSpPr>
        <p:spPr/>
        <p:txBody>
          <a:bodyPr/>
          <a:lstStyle/>
          <a:p>
            <a:fld id="{17A5ACC9-B70F-4611-8D7B-FF9F36DACE05}" type="slidenum">
              <a:rPr lang="fr-FR" smtClean="0"/>
              <a:t>3</a:t>
            </a:fld>
            <a:endParaRPr lang="fr-FR"/>
          </a:p>
        </p:txBody>
      </p:sp>
    </p:spTree>
    <p:extLst>
      <p:ext uri="{BB962C8B-B14F-4D97-AF65-F5344CB8AC3E}">
        <p14:creationId xmlns:p14="http://schemas.microsoft.com/office/powerpoint/2010/main" val="330805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
        <p:nvSpPr>
          <p:cNvPr id="4" name="Segnaposto numero diapositiva 3"/>
          <p:cNvSpPr>
            <a:spLocks noGrp="1"/>
          </p:cNvSpPr>
          <p:nvPr>
            <p:ph type="sldNum" sz="quarter" idx="5"/>
          </p:nvPr>
        </p:nvSpPr>
        <p:spPr/>
        <p:txBody>
          <a:bodyPr/>
          <a:lstStyle/>
          <a:p>
            <a:fld id="{17A5ACC9-B70F-4611-8D7B-FF9F36DACE05}" type="slidenum">
              <a:rPr lang="fr-FR" smtClean="0"/>
              <a:t>4</a:t>
            </a:fld>
            <a:endParaRPr lang="fr-FR"/>
          </a:p>
        </p:txBody>
      </p:sp>
    </p:spTree>
    <p:extLst>
      <p:ext uri="{BB962C8B-B14F-4D97-AF65-F5344CB8AC3E}">
        <p14:creationId xmlns:p14="http://schemas.microsoft.com/office/powerpoint/2010/main" val="715018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
        <p:nvSpPr>
          <p:cNvPr id="4" name="Segnaposto numero diapositiva 3"/>
          <p:cNvSpPr>
            <a:spLocks noGrp="1"/>
          </p:cNvSpPr>
          <p:nvPr>
            <p:ph type="sldNum" sz="quarter" idx="5"/>
          </p:nvPr>
        </p:nvSpPr>
        <p:spPr/>
        <p:txBody>
          <a:bodyPr/>
          <a:lstStyle/>
          <a:p>
            <a:fld id="{17A5ACC9-B70F-4611-8D7B-FF9F36DACE05}" type="slidenum">
              <a:rPr lang="fr-FR" smtClean="0"/>
              <a:t>5</a:t>
            </a:fld>
            <a:endParaRPr lang="fr-FR"/>
          </a:p>
        </p:txBody>
      </p:sp>
    </p:spTree>
    <p:extLst>
      <p:ext uri="{BB962C8B-B14F-4D97-AF65-F5344CB8AC3E}">
        <p14:creationId xmlns:p14="http://schemas.microsoft.com/office/powerpoint/2010/main" val="370060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BB44B-8FCB-43DD-9A43-5A9B6776AE1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fr-FR"/>
          </a:p>
        </p:txBody>
      </p:sp>
      <p:sp>
        <p:nvSpPr>
          <p:cNvPr id="3" name="Sottotitolo 2">
            <a:extLst>
              <a:ext uri="{FF2B5EF4-FFF2-40B4-BE49-F238E27FC236}">
                <a16:creationId xmlns:a16="http://schemas.microsoft.com/office/drawing/2014/main" id="{81209B4E-77FA-482B-929A-C9CDB05C74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fr-FR"/>
          </a:p>
        </p:txBody>
      </p:sp>
      <p:sp>
        <p:nvSpPr>
          <p:cNvPr id="4" name="Segnaposto data 3">
            <a:extLst>
              <a:ext uri="{FF2B5EF4-FFF2-40B4-BE49-F238E27FC236}">
                <a16:creationId xmlns:a16="http://schemas.microsoft.com/office/drawing/2014/main" id="{89473FF5-7A89-4E71-95EA-87B797BD4BBA}"/>
              </a:ext>
            </a:extLst>
          </p:cNvPr>
          <p:cNvSpPr>
            <a:spLocks noGrp="1"/>
          </p:cNvSpPr>
          <p:nvPr>
            <p:ph type="dt" sz="half" idx="10"/>
          </p:nvPr>
        </p:nvSpPr>
        <p:spPr/>
        <p:txBody>
          <a:bodyPr/>
          <a:lstStyle/>
          <a:p>
            <a:fld id="{144C9BA6-C4E7-4DE4-A0E3-AF98FD4EEBC7}" type="datetime1">
              <a:rPr lang="fr-FR" smtClean="0"/>
              <a:t>08/05/2022</a:t>
            </a:fld>
            <a:endParaRPr lang="fr-FR"/>
          </a:p>
        </p:txBody>
      </p:sp>
      <p:sp>
        <p:nvSpPr>
          <p:cNvPr id="5" name="Segnaposto piè di pagina 4">
            <a:extLst>
              <a:ext uri="{FF2B5EF4-FFF2-40B4-BE49-F238E27FC236}">
                <a16:creationId xmlns:a16="http://schemas.microsoft.com/office/drawing/2014/main" id="{079E6263-6CEF-4E55-8D16-508E3D52DC64}"/>
              </a:ext>
            </a:extLst>
          </p:cNvPr>
          <p:cNvSpPr>
            <a:spLocks noGrp="1"/>
          </p:cNvSpPr>
          <p:nvPr>
            <p:ph type="ftr" sz="quarter" idx="11"/>
          </p:nvPr>
        </p:nvSpPr>
        <p:spPr/>
        <p:txBody>
          <a:bodyPr/>
          <a:lstStyle/>
          <a:p>
            <a:r>
              <a:rPr lang="it-IT"/>
              <a:t>Lingua magistrale per il Turismo - a.a. 21-22 Secondo semestre</a:t>
            </a:r>
            <a:endParaRPr lang="fr-FR"/>
          </a:p>
        </p:txBody>
      </p:sp>
      <p:sp>
        <p:nvSpPr>
          <p:cNvPr id="6" name="Segnaposto numero diapositiva 5">
            <a:extLst>
              <a:ext uri="{FF2B5EF4-FFF2-40B4-BE49-F238E27FC236}">
                <a16:creationId xmlns:a16="http://schemas.microsoft.com/office/drawing/2014/main" id="{BF423AA0-7D83-4A66-8B92-365FDF36C458}"/>
              </a:ext>
            </a:extLst>
          </p:cNvPr>
          <p:cNvSpPr>
            <a:spLocks noGrp="1"/>
          </p:cNvSpPr>
          <p:nvPr>
            <p:ph type="sldNum" sz="quarter" idx="12"/>
          </p:nvPr>
        </p:nvSpPr>
        <p:spPr/>
        <p:txBody>
          <a:bodyPr/>
          <a:lstStyle/>
          <a:p>
            <a:fld id="{D5E5F147-4E6B-488C-9592-11991D06EF70}" type="slidenum">
              <a:rPr lang="fr-FR" smtClean="0"/>
              <a:t>‹N›</a:t>
            </a:fld>
            <a:endParaRPr lang="fr-FR"/>
          </a:p>
        </p:txBody>
      </p:sp>
    </p:spTree>
    <p:extLst>
      <p:ext uri="{BB962C8B-B14F-4D97-AF65-F5344CB8AC3E}">
        <p14:creationId xmlns:p14="http://schemas.microsoft.com/office/powerpoint/2010/main" val="79623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1695DD-99CE-4546-B8F4-9EDECEDCFAF0}"/>
              </a:ext>
            </a:extLst>
          </p:cNvPr>
          <p:cNvSpPr>
            <a:spLocks noGrp="1"/>
          </p:cNvSpPr>
          <p:nvPr>
            <p:ph type="title"/>
          </p:nvPr>
        </p:nvSpPr>
        <p:spPr/>
        <p:txBody>
          <a:bodyPr/>
          <a:lstStyle/>
          <a:p>
            <a:r>
              <a:rPr lang="it-IT"/>
              <a:t>Fare clic per modificare lo stile del titolo dello schema</a:t>
            </a:r>
            <a:endParaRPr lang="fr-FR"/>
          </a:p>
        </p:txBody>
      </p:sp>
      <p:sp>
        <p:nvSpPr>
          <p:cNvPr id="3" name="Segnaposto testo verticale 2">
            <a:extLst>
              <a:ext uri="{FF2B5EF4-FFF2-40B4-BE49-F238E27FC236}">
                <a16:creationId xmlns:a16="http://schemas.microsoft.com/office/drawing/2014/main" id="{EEE891CF-D38D-41F1-89D2-A34623E197C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a:extLst>
              <a:ext uri="{FF2B5EF4-FFF2-40B4-BE49-F238E27FC236}">
                <a16:creationId xmlns:a16="http://schemas.microsoft.com/office/drawing/2014/main" id="{06029E15-4F2A-4089-8B1D-6DB6DAB0660F}"/>
              </a:ext>
            </a:extLst>
          </p:cNvPr>
          <p:cNvSpPr>
            <a:spLocks noGrp="1"/>
          </p:cNvSpPr>
          <p:nvPr>
            <p:ph type="dt" sz="half" idx="10"/>
          </p:nvPr>
        </p:nvSpPr>
        <p:spPr/>
        <p:txBody>
          <a:bodyPr/>
          <a:lstStyle/>
          <a:p>
            <a:fld id="{EFC5BEA8-FA97-413D-A78B-6445FDE1D2EB}" type="datetime1">
              <a:rPr lang="fr-FR" smtClean="0"/>
              <a:t>08/05/2022</a:t>
            </a:fld>
            <a:endParaRPr lang="fr-FR"/>
          </a:p>
        </p:txBody>
      </p:sp>
      <p:sp>
        <p:nvSpPr>
          <p:cNvPr id="5" name="Segnaposto piè di pagina 4">
            <a:extLst>
              <a:ext uri="{FF2B5EF4-FFF2-40B4-BE49-F238E27FC236}">
                <a16:creationId xmlns:a16="http://schemas.microsoft.com/office/drawing/2014/main" id="{41D27EC1-91C9-43D4-A346-95E9FC6C4601}"/>
              </a:ext>
            </a:extLst>
          </p:cNvPr>
          <p:cNvSpPr>
            <a:spLocks noGrp="1"/>
          </p:cNvSpPr>
          <p:nvPr>
            <p:ph type="ftr" sz="quarter" idx="11"/>
          </p:nvPr>
        </p:nvSpPr>
        <p:spPr/>
        <p:txBody>
          <a:bodyPr/>
          <a:lstStyle/>
          <a:p>
            <a:r>
              <a:rPr lang="it-IT"/>
              <a:t>Lingua magistrale per il Turismo - a.a. 21-22 Secondo semestre</a:t>
            </a:r>
            <a:endParaRPr lang="fr-FR"/>
          </a:p>
        </p:txBody>
      </p:sp>
      <p:sp>
        <p:nvSpPr>
          <p:cNvPr id="6" name="Segnaposto numero diapositiva 5">
            <a:extLst>
              <a:ext uri="{FF2B5EF4-FFF2-40B4-BE49-F238E27FC236}">
                <a16:creationId xmlns:a16="http://schemas.microsoft.com/office/drawing/2014/main" id="{82AA5BDB-06D7-4738-8A15-0F43AC5BE278}"/>
              </a:ext>
            </a:extLst>
          </p:cNvPr>
          <p:cNvSpPr>
            <a:spLocks noGrp="1"/>
          </p:cNvSpPr>
          <p:nvPr>
            <p:ph type="sldNum" sz="quarter" idx="12"/>
          </p:nvPr>
        </p:nvSpPr>
        <p:spPr/>
        <p:txBody>
          <a:bodyPr/>
          <a:lstStyle/>
          <a:p>
            <a:fld id="{D5E5F147-4E6B-488C-9592-11991D06EF70}" type="slidenum">
              <a:rPr lang="fr-FR" smtClean="0"/>
              <a:t>‹N›</a:t>
            </a:fld>
            <a:endParaRPr lang="fr-FR"/>
          </a:p>
        </p:txBody>
      </p:sp>
    </p:spTree>
    <p:extLst>
      <p:ext uri="{BB962C8B-B14F-4D97-AF65-F5344CB8AC3E}">
        <p14:creationId xmlns:p14="http://schemas.microsoft.com/office/powerpoint/2010/main" val="2535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D971229-934C-43DE-978C-A868C55E251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fr-FR"/>
          </a:p>
        </p:txBody>
      </p:sp>
      <p:sp>
        <p:nvSpPr>
          <p:cNvPr id="3" name="Segnaposto testo verticale 2">
            <a:extLst>
              <a:ext uri="{FF2B5EF4-FFF2-40B4-BE49-F238E27FC236}">
                <a16:creationId xmlns:a16="http://schemas.microsoft.com/office/drawing/2014/main" id="{CA60350A-F806-43D3-8BCE-D29CF8CA760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a:extLst>
              <a:ext uri="{FF2B5EF4-FFF2-40B4-BE49-F238E27FC236}">
                <a16:creationId xmlns:a16="http://schemas.microsoft.com/office/drawing/2014/main" id="{FC27E332-1835-4C53-9F90-D5F88F699295}"/>
              </a:ext>
            </a:extLst>
          </p:cNvPr>
          <p:cNvSpPr>
            <a:spLocks noGrp="1"/>
          </p:cNvSpPr>
          <p:nvPr>
            <p:ph type="dt" sz="half" idx="10"/>
          </p:nvPr>
        </p:nvSpPr>
        <p:spPr/>
        <p:txBody>
          <a:bodyPr/>
          <a:lstStyle/>
          <a:p>
            <a:fld id="{117D7CB9-A4C0-471F-AD2C-05E3FDC42731}" type="datetime1">
              <a:rPr lang="fr-FR" smtClean="0"/>
              <a:t>08/05/2022</a:t>
            </a:fld>
            <a:endParaRPr lang="fr-FR"/>
          </a:p>
        </p:txBody>
      </p:sp>
      <p:sp>
        <p:nvSpPr>
          <p:cNvPr id="5" name="Segnaposto piè di pagina 4">
            <a:extLst>
              <a:ext uri="{FF2B5EF4-FFF2-40B4-BE49-F238E27FC236}">
                <a16:creationId xmlns:a16="http://schemas.microsoft.com/office/drawing/2014/main" id="{320D55E8-02BF-4768-974A-D8A753ED638E}"/>
              </a:ext>
            </a:extLst>
          </p:cNvPr>
          <p:cNvSpPr>
            <a:spLocks noGrp="1"/>
          </p:cNvSpPr>
          <p:nvPr>
            <p:ph type="ftr" sz="quarter" idx="11"/>
          </p:nvPr>
        </p:nvSpPr>
        <p:spPr/>
        <p:txBody>
          <a:bodyPr/>
          <a:lstStyle/>
          <a:p>
            <a:r>
              <a:rPr lang="it-IT"/>
              <a:t>Lingua magistrale per il Turismo - a.a. 21-22 Secondo semestre</a:t>
            </a:r>
            <a:endParaRPr lang="fr-FR"/>
          </a:p>
        </p:txBody>
      </p:sp>
      <p:sp>
        <p:nvSpPr>
          <p:cNvPr id="6" name="Segnaposto numero diapositiva 5">
            <a:extLst>
              <a:ext uri="{FF2B5EF4-FFF2-40B4-BE49-F238E27FC236}">
                <a16:creationId xmlns:a16="http://schemas.microsoft.com/office/drawing/2014/main" id="{46E9E35F-6764-48C1-AC38-190D70AC74E3}"/>
              </a:ext>
            </a:extLst>
          </p:cNvPr>
          <p:cNvSpPr>
            <a:spLocks noGrp="1"/>
          </p:cNvSpPr>
          <p:nvPr>
            <p:ph type="sldNum" sz="quarter" idx="12"/>
          </p:nvPr>
        </p:nvSpPr>
        <p:spPr/>
        <p:txBody>
          <a:bodyPr/>
          <a:lstStyle/>
          <a:p>
            <a:fld id="{D5E5F147-4E6B-488C-9592-11991D06EF70}" type="slidenum">
              <a:rPr lang="fr-FR" smtClean="0"/>
              <a:t>‹N›</a:t>
            </a:fld>
            <a:endParaRPr lang="fr-FR"/>
          </a:p>
        </p:txBody>
      </p:sp>
    </p:spTree>
    <p:extLst>
      <p:ext uri="{BB962C8B-B14F-4D97-AF65-F5344CB8AC3E}">
        <p14:creationId xmlns:p14="http://schemas.microsoft.com/office/powerpoint/2010/main" val="151032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96D8C-F47B-426F-A90A-DF48C0DC9C0C}"/>
              </a:ext>
            </a:extLst>
          </p:cNvPr>
          <p:cNvSpPr>
            <a:spLocks noGrp="1"/>
          </p:cNvSpPr>
          <p:nvPr>
            <p:ph type="title"/>
          </p:nvPr>
        </p:nvSpPr>
        <p:spPr/>
        <p:txBody>
          <a:bodyPr/>
          <a:lstStyle/>
          <a:p>
            <a:r>
              <a:rPr lang="it-IT"/>
              <a:t>Fare clic per modificare lo stile del titolo dello schema</a:t>
            </a:r>
            <a:endParaRPr lang="fr-FR"/>
          </a:p>
        </p:txBody>
      </p:sp>
      <p:sp>
        <p:nvSpPr>
          <p:cNvPr id="3" name="Segnaposto contenuto 2">
            <a:extLst>
              <a:ext uri="{FF2B5EF4-FFF2-40B4-BE49-F238E27FC236}">
                <a16:creationId xmlns:a16="http://schemas.microsoft.com/office/drawing/2014/main" id="{3E501ECC-7CC3-4587-B62D-989C7C5067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a:extLst>
              <a:ext uri="{FF2B5EF4-FFF2-40B4-BE49-F238E27FC236}">
                <a16:creationId xmlns:a16="http://schemas.microsoft.com/office/drawing/2014/main" id="{87F248CC-B260-405F-ABBA-86B3B48A9916}"/>
              </a:ext>
            </a:extLst>
          </p:cNvPr>
          <p:cNvSpPr>
            <a:spLocks noGrp="1"/>
          </p:cNvSpPr>
          <p:nvPr>
            <p:ph type="dt" sz="half" idx="10"/>
          </p:nvPr>
        </p:nvSpPr>
        <p:spPr/>
        <p:txBody>
          <a:bodyPr/>
          <a:lstStyle/>
          <a:p>
            <a:fld id="{9629558D-9D34-44EB-AC2F-EE76A400C3DB}" type="datetime1">
              <a:rPr lang="fr-FR" smtClean="0"/>
              <a:t>08/05/2022</a:t>
            </a:fld>
            <a:endParaRPr lang="fr-FR"/>
          </a:p>
        </p:txBody>
      </p:sp>
      <p:sp>
        <p:nvSpPr>
          <p:cNvPr id="5" name="Segnaposto piè di pagina 4">
            <a:extLst>
              <a:ext uri="{FF2B5EF4-FFF2-40B4-BE49-F238E27FC236}">
                <a16:creationId xmlns:a16="http://schemas.microsoft.com/office/drawing/2014/main" id="{F5DAF72E-4660-45E3-BE79-C20727AF3CDD}"/>
              </a:ext>
            </a:extLst>
          </p:cNvPr>
          <p:cNvSpPr>
            <a:spLocks noGrp="1"/>
          </p:cNvSpPr>
          <p:nvPr>
            <p:ph type="ftr" sz="quarter" idx="11"/>
          </p:nvPr>
        </p:nvSpPr>
        <p:spPr/>
        <p:txBody>
          <a:bodyPr/>
          <a:lstStyle/>
          <a:p>
            <a:r>
              <a:rPr lang="it-IT"/>
              <a:t>Lingua magistrale per il Turismo - a.a. 21-22 Secondo semestre</a:t>
            </a:r>
            <a:endParaRPr lang="fr-FR"/>
          </a:p>
        </p:txBody>
      </p:sp>
      <p:sp>
        <p:nvSpPr>
          <p:cNvPr id="6" name="Segnaposto numero diapositiva 5">
            <a:extLst>
              <a:ext uri="{FF2B5EF4-FFF2-40B4-BE49-F238E27FC236}">
                <a16:creationId xmlns:a16="http://schemas.microsoft.com/office/drawing/2014/main" id="{63E5AB59-0F27-4357-832A-9F6C18D8CDE6}"/>
              </a:ext>
            </a:extLst>
          </p:cNvPr>
          <p:cNvSpPr>
            <a:spLocks noGrp="1"/>
          </p:cNvSpPr>
          <p:nvPr>
            <p:ph type="sldNum" sz="quarter" idx="12"/>
          </p:nvPr>
        </p:nvSpPr>
        <p:spPr/>
        <p:txBody>
          <a:bodyPr/>
          <a:lstStyle/>
          <a:p>
            <a:fld id="{D5E5F147-4E6B-488C-9592-11991D06EF70}" type="slidenum">
              <a:rPr lang="fr-FR" smtClean="0"/>
              <a:t>‹N›</a:t>
            </a:fld>
            <a:endParaRPr lang="fr-FR"/>
          </a:p>
        </p:txBody>
      </p:sp>
    </p:spTree>
    <p:extLst>
      <p:ext uri="{BB962C8B-B14F-4D97-AF65-F5344CB8AC3E}">
        <p14:creationId xmlns:p14="http://schemas.microsoft.com/office/powerpoint/2010/main" val="84426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E0585A-61B4-4985-AE56-8466E97839B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fr-FR"/>
          </a:p>
        </p:txBody>
      </p:sp>
      <p:sp>
        <p:nvSpPr>
          <p:cNvPr id="3" name="Segnaposto testo 2">
            <a:extLst>
              <a:ext uri="{FF2B5EF4-FFF2-40B4-BE49-F238E27FC236}">
                <a16:creationId xmlns:a16="http://schemas.microsoft.com/office/drawing/2014/main" id="{563669D5-568E-48C7-8EF1-B2F9CB31A1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8AF3A8D-7A54-410A-9E80-17FD9629256E}"/>
              </a:ext>
            </a:extLst>
          </p:cNvPr>
          <p:cNvSpPr>
            <a:spLocks noGrp="1"/>
          </p:cNvSpPr>
          <p:nvPr>
            <p:ph type="dt" sz="half" idx="10"/>
          </p:nvPr>
        </p:nvSpPr>
        <p:spPr/>
        <p:txBody>
          <a:bodyPr/>
          <a:lstStyle/>
          <a:p>
            <a:fld id="{F10624EF-C6B4-4869-8433-45BD601C53C8}" type="datetime1">
              <a:rPr lang="fr-FR" smtClean="0"/>
              <a:t>08/05/2022</a:t>
            </a:fld>
            <a:endParaRPr lang="fr-FR"/>
          </a:p>
        </p:txBody>
      </p:sp>
      <p:sp>
        <p:nvSpPr>
          <p:cNvPr id="5" name="Segnaposto piè di pagina 4">
            <a:extLst>
              <a:ext uri="{FF2B5EF4-FFF2-40B4-BE49-F238E27FC236}">
                <a16:creationId xmlns:a16="http://schemas.microsoft.com/office/drawing/2014/main" id="{4B857935-603C-48BB-B4C6-071D0D82B909}"/>
              </a:ext>
            </a:extLst>
          </p:cNvPr>
          <p:cNvSpPr>
            <a:spLocks noGrp="1"/>
          </p:cNvSpPr>
          <p:nvPr>
            <p:ph type="ftr" sz="quarter" idx="11"/>
          </p:nvPr>
        </p:nvSpPr>
        <p:spPr/>
        <p:txBody>
          <a:bodyPr/>
          <a:lstStyle/>
          <a:p>
            <a:r>
              <a:rPr lang="it-IT"/>
              <a:t>Lingua magistrale per il Turismo - a.a. 21-22 Secondo semestre</a:t>
            </a:r>
            <a:endParaRPr lang="fr-FR"/>
          </a:p>
        </p:txBody>
      </p:sp>
      <p:sp>
        <p:nvSpPr>
          <p:cNvPr id="6" name="Segnaposto numero diapositiva 5">
            <a:extLst>
              <a:ext uri="{FF2B5EF4-FFF2-40B4-BE49-F238E27FC236}">
                <a16:creationId xmlns:a16="http://schemas.microsoft.com/office/drawing/2014/main" id="{3FDF3F83-C464-439A-B604-D9E71ABBDFBF}"/>
              </a:ext>
            </a:extLst>
          </p:cNvPr>
          <p:cNvSpPr>
            <a:spLocks noGrp="1"/>
          </p:cNvSpPr>
          <p:nvPr>
            <p:ph type="sldNum" sz="quarter" idx="12"/>
          </p:nvPr>
        </p:nvSpPr>
        <p:spPr/>
        <p:txBody>
          <a:bodyPr/>
          <a:lstStyle/>
          <a:p>
            <a:fld id="{D5E5F147-4E6B-488C-9592-11991D06EF70}" type="slidenum">
              <a:rPr lang="fr-FR" smtClean="0"/>
              <a:t>‹N›</a:t>
            </a:fld>
            <a:endParaRPr lang="fr-FR"/>
          </a:p>
        </p:txBody>
      </p:sp>
    </p:spTree>
    <p:extLst>
      <p:ext uri="{BB962C8B-B14F-4D97-AF65-F5344CB8AC3E}">
        <p14:creationId xmlns:p14="http://schemas.microsoft.com/office/powerpoint/2010/main" val="31097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CE31B8-FD97-4509-A113-EDA67340BBCF}"/>
              </a:ext>
            </a:extLst>
          </p:cNvPr>
          <p:cNvSpPr>
            <a:spLocks noGrp="1"/>
          </p:cNvSpPr>
          <p:nvPr>
            <p:ph type="title"/>
          </p:nvPr>
        </p:nvSpPr>
        <p:spPr/>
        <p:txBody>
          <a:bodyPr/>
          <a:lstStyle/>
          <a:p>
            <a:r>
              <a:rPr lang="it-IT"/>
              <a:t>Fare clic per modificare lo stile del titolo dello schema</a:t>
            </a:r>
            <a:endParaRPr lang="fr-FR"/>
          </a:p>
        </p:txBody>
      </p:sp>
      <p:sp>
        <p:nvSpPr>
          <p:cNvPr id="3" name="Segnaposto contenuto 2">
            <a:extLst>
              <a:ext uri="{FF2B5EF4-FFF2-40B4-BE49-F238E27FC236}">
                <a16:creationId xmlns:a16="http://schemas.microsoft.com/office/drawing/2014/main" id="{B8817349-D9C2-4A3A-9A2A-74E45776E51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contenuto 3">
            <a:extLst>
              <a:ext uri="{FF2B5EF4-FFF2-40B4-BE49-F238E27FC236}">
                <a16:creationId xmlns:a16="http://schemas.microsoft.com/office/drawing/2014/main" id="{9DC58F5B-3D56-4C18-818A-A6DB848F0CE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data 4">
            <a:extLst>
              <a:ext uri="{FF2B5EF4-FFF2-40B4-BE49-F238E27FC236}">
                <a16:creationId xmlns:a16="http://schemas.microsoft.com/office/drawing/2014/main" id="{A019AB22-BDDF-4FBF-BA2E-3BDFE218E982}"/>
              </a:ext>
            </a:extLst>
          </p:cNvPr>
          <p:cNvSpPr>
            <a:spLocks noGrp="1"/>
          </p:cNvSpPr>
          <p:nvPr>
            <p:ph type="dt" sz="half" idx="10"/>
          </p:nvPr>
        </p:nvSpPr>
        <p:spPr/>
        <p:txBody>
          <a:bodyPr/>
          <a:lstStyle/>
          <a:p>
            <a:fld id="{126846A7-129D-4724-A670-DC3DBC03159D}" type="datetime1">
              <a:rPr lang="fr-FR" smtClean="0"/>
              <a:t>08/05/2022</a:t>
            </a:fld>
            <a:endParaRPr lang="fr-FR"/>
          </a:p>
        </p:txBody>
      </p:sp>
      <p:sp>
        <p:nvSpPr>
          <p:cNvPr id="6" name="Segnaposto piè di pagina 5">
            <a:extLst>
              <a:ext uri="{FF2B5EF4-FFF2-40B4-BE49-F238E27FC236}">
                <a16:creationId xmlns:a16="http://schemas.microsoft.com/office/drawing/2014/main" id="{3F909700-4BB3-4134-948E-E061CBE71A53}"/>
              </a:ext>
            </a:extLst>
          </p:cNvPr>
          <p:cNvSpPr>
            <a:spLocks noGrp="1"/>
          </p:cNvSpPr>
          <p:nvPr>
            <p:ph type="ftr" sz="quarter" idx="11"/>
          </p:nvPr>
        </p:nvSpPr>
        <p:spPr/>
        <p:txBody>
          <a:bodyPr/>
          <a:lstStyle/>
          <a:p>
            <a:r>
              <a:rPr lang="it-IT"/>
              <a:t>Lingua magistrale per il Turismo - a.a. 21-22 Secondo semestre</a:t>
            </a:r>
            <a:endParaRPr lang="fr-FR"/>
          </a:p>
        </p:txBody>
      </p:sp>
      <p:sp>
        <p:nvSpPr>
          <p:cNvPr id="7" name="Segnaposto numero diapositiva 6">
            <a:extLst>
              <a:ext uri="{FF2B5EF4-FFF2-40B4-BE49-F238E27FC236}">
                <a16:creationId xmlns:a16="http://schemas.microsoft.com/office/drawing/2014/main" id="{D410FB45-1E62-42B3-BD7E-6FD02A7247E6}"/>
              </a:ext>
            </a:extLst>
          </p:cNvPr>
          <p:cNvSpPr>
            <a:spLocks noGrp="1"/>
          </p:cNvSpPr>
          <p:nvPr>
            <p:ph type="sldNum" sz="quarter" idx="12"/>
          </p:nvPr>
        </p:nvSpPr>
        <p:spPr/>
        <p:txBody>
          <a:bodyPr/>
          <a:lstStyle/>
          <a:p>
            <a:fld id="{D5E5F147-4E6B-488C-9592-11991D06EF70}" type="slidenum">
              <a:rPr lang="fr-FR" smtClean="0"/>
              <a:t>‹N›</a:t>
            </a:fld>
            <a:endParaRPr lang="fr-FR"/>
          </a:p>
        </p:txBody>
      </p:sp>
    </p:spTree>
    <p:extLst>
      <p:ext uri="{BB962C8B-B14F-4D97-AF65-F5344CB8AC3E}">
        <p14:creationId xmlns:p14="http://schemas.microsoft.com/office/powerpoint/2010/main" val="6914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C8E9EC-6C08-46F3-99F7-E4308F399CB0}"/>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fr-FR"/>
          </a:p>
        </p:txBody>
      </p:sp>
      <p:sp>
        <p:nvSpPr>
          <p:cNvPr id="3" name="Segnaposto testo 2">
            <a:extLst>
              <a:ext uri="{FF2B5EF4-FFF2-40B4-BE49-F238E27FC236}">
                <a16:creationId xmlns:a16="http://schemas.microsoft.com/office/drawing/2014/main" id="{3551DC25-0908-425E-956B-D385A82B19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283C4CB-1628-424C-895F-5A14A213814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testo 4">
            <a:extLst>
              <a:ext uri="{FF2B5EF4-FFF2-40B4-BE49-F238E27FC236}">
                <a16:creationId xmlns:a16="http://schemas.microsoft.com/office/drawing/2014/main" id="{25AD15F8-C1AB-4671-9276-42EA36AD5C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7C72F38-10CD-4D51-81D2-90DDBEBDB60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7" name="Segnaposto data 6">
            <a:extLst>
              <a:ext uri="{FF2B5EF4-FFF2-40B4-BE49-F238E27FC236}">
                <a16:creationId xmlns:a16="http://schemas.microsoft.com/office/drawing/2014/main" id="{F6D5F1BB-5C44-4D4A-A846-34DBF06A9629}"/>
              </a:ext>
            </a:extLst>
          </p:cNvPr>
          <p:cNvSpPr>
            <a:spLocks noGrp="1"/>
          </p:cNvSpPr>
          <p:nvPr>
            <p:ph type="dt" sz="half" idx="10"/>
          </p:nvPr>
        </p:nvSpPr>
        <p:spPr/>
        <p:txBody>
          <a:bodyPr/>
          <a:lstStyle/>
          <a:p>
            <a:fld id="{44A7342D-59E8-4FA2-B4C2-F410A1ECD5C2}" type="datetime1">
              <a:rPr lang="fr-FR" smtClean="0"/>
              <a:t>08/05/2022</a:t>
            </a:fld>
            <a:endParaRPr lang="fr-FR"/>
          </a:p>
        </p:txBody>
      </p:sp>
      <p:sp>
        <p:nvSpPr>
          <p:cNvPr id="8" name="Segnaposto piè di pagina 7">
            <a:extLst>
              <a:ext uri="{FF2B5EF4-FFF2-40B4-BE49-F238E27FC236}">
                <a16:creationId xmlns:a16="http://schemas.microsoft.com/office/drawing/2014/main" id="{A56D11BD-DD85-4E44-9C1C-DBD40D803CDD}"/>
              </a:ext>
            </a:extLst>
          </p:cNvPr>
          <p:cNvSpPr>
            <a:spLocks noGrp="1"/>
          </p:cNvSpPr>
          <p:nvPr>
            <p:ph type="ftr" sz="quarter" idx="11"/>
          </p:nvPr>
        </p:nvSpPr>
        <p:spPr/>
        <p:txBody>
          <a:bodyPr/>
          <a:lstStyle/>
          <a:p>
            <a:r>
              <a:rPr lang="it-IT"/>
              <a:t>Lingua magistrale per il Turismo - a.a. 21-22 Secondo semestre</a:t>
            </a:r>
            <a:endParaRPr lang="fr-FR"/>
          </a:p>
        </p:txBody>
      </p:sp>
      <p:sp>
        <p:nvSpPr>
          <p:cNvPr id="9" name="Segnaposto numero diapositiva 8">
            <a:extLst>
              <a:ext uri="{FF2B5EF4-FFF2-40B4-BE49-F238E27FC236}">
                <a16:creationId xmlns:a16="http://schemas.microsoft.com/office/drawing/2014/main" id="{47F5E309-D26C-4A36-9193-BE82EB26C6BD}"/>
              </a:ext>
            </a:extLst>
          </p:cNvPr>
          <p:cNvSpPr>
            <a:spLocks noGrp="1"/>
          </p:cNvSpPr>
          <p:nvPr>
            <p:ph type="sldNum" sz="quarter" idx="12"/>
          </p:nvPr>
        </p:nvSpPr>
        <p:spPr/>
        <p:txBody>
          <a:bodyPr/>
          <a:lstStyle/>
          <a:p>
            <a:fld id="{D5E5F147-4E6B-488C-9592-11991D06EF70}" type="slidenum">
              <a:rPr lang="fr-FR" smtClean="0"/>
              <a:t>‹N›</a:t>
            </a:fld>
            <a:endParaRPr lang="fr-FR"/>
          </a:p>
        </p:txBody>
      </p:sp>
    </p:spTree>
    <p:extLst>
      <p:ext uri="{BB962C8B-B14F-4D97-AF65-F5344CB8AC3E}">
        <p14:creationId xmlns:p14="http://schemas.microsoft.com/office/powerpoint/2010/main" val="391659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59A7B0-9892-480F-9A4B-BA122E52783C}"/>
              </a:ext>
            </a:extLst>
          </p:cNvPr>
          <p:cNvSpPr>
            <a:spLocks noGrp="1"/>
          </p:cNvSpPr>
          <p:nvPr>
            <p:ph type="title"/>
          </p:nvPr>
        </p:nvSpPr>
        <p:spPr/>
        <p:txBody>
          <a:bodyPr/>
          <a:lstStyle/>
          <a:p>
            <a:r>
              <a:rPr lang="it-IT"/>
              <a:t>Fare clic per modificare lo stile del titolo dello schema</a:t>
            </a:r>
            <a:endParaRPr lang="fr-FR"/>
          </a:p>
        </p:txBody>
      </p:sp>
      <p:sp>
        <p:nvSpPr>
          <p:cNvPr id="3" name="Segnaposto data 2">
            <a:extLst>
              <a:ext uri="{FF2B5EF4-FFF2-40B4-BE49-F238E27FC236}">
                <a16:creationId xmlns:a16="http://schemas.microsoft.com/office/drawing/2014/main" id="{33038099-3CDB-4F42-BEF2-7A40C204F0AF}"/>
              </a:ext>
            </a:extLst>
          </p:cNvPr>
          <p:cNvSpPr>
            <a:spLocks noGrp="1"/>
          </p:cNvSpPr>
          <p:nvPr>
            <p:ph type="dt" sz="half" idx="10"/>
          </p:nvPr>
        </p:nvSpPr>
        <p:spPr/>
        <p:txBody>
          <a:bodyPr/>
          <a:lstStyle/>
          <a:p>
            <a:fld id="{E52995EF-31FC-4134-8FEE-92C5DFFEF644}" type="datetime1">
              <a:rPr lang="fr-FR" smtClean="0"/>
              <a:t>08/05/2022</a:t>
            </a:fld>
            <a:endParaRPr lang="fr-FR"/>
          </a:p>
        </p:txBody>
      </p:sp>
      <p:sp>
        <p:nvSpPr>
          <p:cNvPr id="4" name="Segnaposto piè di pagina 3">
            <a:extLst>
              <a:ext uri="{FF2B5EF4-FFF2-40B4-BE49-F238E27FC236}">
                <a16:creationId xmlns:a16="http://schemas.microsoft.com/office/drawing/2014/main" id="{28F8D236-34F2-4075-8ABE-8E80D4C3991A}"/>
              </a:ext>
            </a:extLst>
          </p:cNvPr>
          <p:cNvSpPr>
            <a:spLocks noGrp="1"/>
          </p:cNvSpPr>
          <p:nvPr>
            <p:ph type="ftr" sz="quarter" idx="11"/>
          </p:nvPr>
        </p:nvSpPr>
        <p:spPr/>
        <p:txBody>
          <a:bodyPr/>
          <a:lstStyle/>
          <a:p>
            <a:r>
              <a:rPr lang="it-IT"/>
              <a:t>Lingua magistrale per il Turismo - a.a. 21-22 Secondo semestre</a:t>
            </a:r>
            <a:endParaRPr lang="fr-FR"/>
          </a:p>
        </p:txBody>
      </p:sp>
      <p:sp>
        <p:nvSpPr>
          <p:cNvPr id="5" name="Segnaposto numero diapositiva 4">
            <a:extLst>
              <a:ext uri="{FF2B5EF4-FFF2-40B4-BE49-F238E27FC236}">
                <a16:creationId xmlns:a16="http://schemas.microsoft.com/office/drawing/2014/main" id="{B9E38D08-66DB-457B-97B6-20CDB93050F1}"/>
              </a:ext>
            </a:extLst>
          </p:cNvPr>
          <p:cNvSpPr>
            <a:spLocks noGrp="1"/>
          </p:cNvSpPr>
          <p:nvPr>
            <p:ph type="sldNum" sz="quarter" idx="12"/>
          </p:nvPr>
        </p:nvSpPr>
        <p:spPr/>
        <p:txBody>
          <a:bodyPr/>
          <a:lstStyle/>
          <a:p>
            <a:fld id="{D5E5F147-4E6B-488C-9592-11991D06EF70}" type="slidenum">
              <a:rPr lang="fr-FR" smtClean="0"/>
              <a:t>‹N›</a:t>
            </a:fld>
            <a:endParaRPr lang="fr-FR"/>
          </a:p>
        </p:txBody>
      </p:sp>
    </p:spTree>
    <p:extLst>
      <p:ext uri="{BB962C8B-B14F-4D97-AF65-F5344CB8AC3E}">
        <p14:creationId xmlns:p14="http://schemas.microsoft.com/office/powerpoint/2010/main" val="337550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B8498F3-3C75-4334-B7E2-EF21BAD526B4}"/>
              </a:ext>
            </a:extLst>
          </p:cNvPr>
          <p:cNvSpPr>
            <a:spLocks noGrp="1"/>
          </p:cNvSpPr>
          <p:nvPr>
            <p:ph type="dt" sz="half" idx="10"/>
          </p:nvPr>
        </p:nvSpPr>
        <p:spPr/>
        <p:txBody>
          <a:bodyPr/>
          <a:lstStyle/>
          <a:p>
            <a:fld id="{4C68A29A-9635-4650-BED9-CB503C1A95EA}" type="datetime1">
              <a:rPr lang="fr-FR" smtClean="0"/>
              <a:t>08/05/2022</a:t>
            </a:fld>
            <a:endParaRPr lang="fr-FR"/>
          </a:p>
        </p:txBody>
      </p:sp>
      <p:sp>
        <p:nvSpPr>
          <p:cNvPr id="3" name="Segnaposto piè di pagina 2">
            <a:extLst>
              <a:ext uri="{FF2B5EF4-FFF2-40B4-BE49-F238E27FC236}">
                <a16:creationId xmlns:a16="http://schemas.microsoft.com/office/drawing/2014/main" id="{0E6F820C-8A6A-48F6-AEEB-F50D91287C42}"/>
              </a:ext>
            </a:extLst>
          </p:cNvPr>
          <p:cNvSpPr>
            <a:spLocks noGrp="1"/>
          </p:cNvSpPr>
          <p:nvPr>
            <p:ph type="ftr" sz="quarter" idx="11"/>
          </p:nvPr>
        </p:nvSpPr>
        <p:spPr/>
        <p:txBody>
          <a:bodyPr/>
          <a:lstStyle/>
          <a:p>
            <a:r>
              <a:rPr lang="it-IT"/>
              <a:t>Lingua magistrale per il Turismo - a.a. 21-22 Secondo semestre</a:t>
            </a:r>
            <a:endParaRPr lang="fr-FR"/>
          </a:p>
        </p:txBody>
      </p:sp>
      <p:sp>
        <p:nvSpPr>
          <p:cNvPr id="4" name="Segnaposto numero diapositiva 3">
            <a:extLst>
              <a:ext uri="{FF2B5EF4-FFF2-40B4-BE49-F238E27FC236}">
                <a16:creationId xmlns:a16="http://schemas.microsoft.com/office/drawing/2014/main" id="{BD798365-3E1A-4B8C-9101-C3C367C3482E}"/>
              </a:ext>
            </a:extLst>
          </p:cNvPr>
          <p:cNvSpPr>
            <a:spLocks noGrp="1"/>
          </p:cNvSpPr>
          <p:nvPr>
            <p:ph type="sldNum" sz="quarter" idx="12"/>
          </p:nvPr>
        </p:nvSpPr>
        <p:spPr/>
        <p:txBody>
          <a:bodyPr/>
          <a:lstStyle/>
          <a:p>
            <a:fld id="{D5E5F147-4E6B-488C-9592-11991D06EF70}" type="slidenum">
              <a:rPr lang="fr-FR" smtClean="0"/>
              <a:t>‹N›</a:t>
            </a:fld>
            <a:endParaRPr lang="fr-FR"/>
          </a:p>
        </p:txBody>
      </p:sp>
    </p:spTree>
    <p:extLst>
      <p:ext uri="{BB962C8B-B14F-4D97-AF65-F5344CB8AC3E}">
        <p14:creationId xmlns:p14="http://schemas.microsoft.com/office/powerpoint/2010/main" val="246258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1F612E-A106-47FA-86D1-FC6991F63C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fr-FR"/>
          </a:p>
        </p:txBody>
      </p:sp>
      <p:sp>
        <p:nvSpPr>
          <p:cNvPr id="3" name="Segnaposto contenuto 2">
            <a:extLst>
              <a:ext uri="{FF2B5EF4-FFF2-40B4-BE49-F238E27FC236}">
                <a16:creationId xmlns:a16="http://schemas.microsoft.com/office/drawing/2014/main" id="{3BCC5965-6010-4E4B-AB82-CD343C3DA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testo 3">
            <a:extLst>
              <a:ext uri="{FF2B5EF4-FFF2-40B4-BE49-F238E27FC236}">
                <a16:creationId xmlns:a16="http://schemas.microsoft.com/office/drawing/2014/main" id="{CF31582D-CBEF-4364-9891-FB4DBBD27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53DC4C4-0168-4218-9EB3-3DCAED6878F6}"/>
              </a:ext>
            </a:extLst>
          </p:cNvPr>
          <p:cNvSpPr>
            <a:spLocks noGrp="1"/>
          </p:cNvSpPr>
          <p:nvPr>
            <p:ph type="dt" sz="half" idx="10"/>
          </p:nvPr>
        </p:nvSpPr>
        <p:spPr/>
        <p:txBody>
          <a:bodyPr/>
          <a:lstStyle/>
          <a:p>
            <a:fld id="{9F55DFE8-F017-44BF-B080-8BA936D7BFD2}" type="datetime1">
              <a:rPr lang="fr-FR" smtClean="0"/>
              <a:t>08/05/2022</a:t>
            </a:fld>
            <a:endParaRPr lang="fr-FR"/>
          </a:p>
        </p:txBody>
      </p:sp>
      <p:sp>
        <p:nvSpPr>
          <p:cNvPr id="6" name="Segnaposto piè di pagina 5">
            <a:extLst>
              <a:ext uri="{FF2B5EF4-FFF2-40B4-BE49-F238E27FC236}">
                <a16:creationId xmlns:a16="http://schemas.microsoft.com/office/drawing/2014/main" id="{5D50C5D6-4B68-4F2E-879C-323E4E1BFEA9}"/>
              </a:ext>
            </a:extLst>
          </p:cNvPr>
          <p:cNvSpPr>
            <a:spLocks noGrp="1"/>
          </p:cNvSpPr>
          <p:nvPr>
            <p:ph type="ftr" sz="quarter" idx="11"/>
          </p:nvPr>
        </p:nvSpPr>
        <p:spPr/>
        <p:txBody>
          <a:bodyPr/>
          <a:lstStyle/>
          <a:p>
            <a:r>
              <a:rPr lang="it-IT"/>
              <a:t>Lingua magistrale per il Turismo - a.a. 21-22 Secondo semestre</a:t>
            </a:r>
            <a:endParaRPr lang="fr-FR"/>
          </a:p>
        </p:txBody>
      </p:sp>
      <p:sp>
        <p:nvSpPr>
          <p:cNvPr id="7" name="Segnaposto numero diapositiva 6">
            <a:extLst>
              <a:ext uri="{FF2B5EF4-FFF2-40B4-BE49-F238E27FC236}">
                <a16:creationId xmlns:a16="http://schemas.microsoft.com/office/drawing/2014/main" id="{3A26B637-6D43-45A7-A6BF-C0B85704E1A3}"/>
              </a:ext>
            </a:extLst>
          </p:cNvPr>
          <p:cNvSpPr>
            <a:spLocks noGrp="1"/>
          </p:cNvSpPr>
          <p:nvPr>
            <p:ph type="sldNum" sz="quarter" idx="12"/>
          </p:nvPr>
        </p:nvSpPr>
        <p:spPr/>
        <p:txBody>
          <a:bodyPr/>
          <a:lstStyle/>
          <a:p>
            <a:fld id="{D5E5F147-4E6B-488C-9592-11991D06EF70}" type="slidenum">
              <a:rPr lang="fr-FR" smtClean="0"/>
              <a:t>‹N›</a:t>
            </a:fld>
            <a:endParaRPr lang="fr-FR"/>
          </a:p>
        </p:txBody>
      </p:sp>
    </p:spTree>
    <p:extLst>
      <p:ext uri="{BB962C8B-B14F-4D97-AF65-F5344CB8AC3E}">
        <p14:creationId xmlns:p14="http://schemas.microsoft.com/office/powerpoint/2010/main" val="252869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FB8470-1EA4-4E74-B02B-4D93DEB1622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fr-FR"/>
          </a:p>
        </p:txBody>
      </p:sp>
      <p:sp>
        <p:nvSpPr>
          <p:cNvPr id="3" name="Segnaposto immagine 2">
            <a:extLst>
              <a:ext uri="{FF2B5EF4-FFF2-40B4-BE49-F238E27FC236}">
                <a16:creationId xmlns:a16="http://schemas.microsoft.com/office/drawing/2014/main" id="{681A696D-9E2A-4968-A639-5CB9B02810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a:extLst>
              <a:ext uri="{FF2B5EF4-FFF2-40B4-BE49-F238E27FC236}">
                <a16:creationId xmlns:a16="http://schemas.microsoft.com/office/drawing/2014/main" id="{BB87CDE1-53A4-4616-84EC-7B3D5E680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F059885-B973-4DAA-874F-8DF3E7F9019D}"/>
              </a:ext>
            </a:extLst>
          </p:cNvPr>
          <p:cNvSpPr>
            <a:spLocks noGrp="1"/>
          </p:cNvSpPr>
          <p:nvPr>
            <p:ph type="dt" sz="half" idx="10"/>
          </p:nvPr>
        </p:nvSpPr>
        <p:spPr/>
        <p:txBody>
          <a:bodyPr/>
          <a:lstStyle/>
          <a:p>
            <a:fld id="{C675251E-080D-480E-A91F-AE4512E8A270}" type="datetime1">
              <a:rPr lang="fr-FR" smtClean="0"/>
              <a:t>08/05/2022</a:t>
            </a:fld>
            <a:endParaRPr lang="fr-FR"/>
          </a:p>
        </p:txBody>
      </p:sp>
      <p:sp>
        <p:nvSpPr>
          <p:cNvPr id="6" name="Segnaposto piè di pagina 5">
            <a:extLst>
              <a:ext uri="{FF2B5EF4-FFF2-40B4-BE49-F238E27FC236}">
                <a16:creationId xmlns:a16="http://schemas.microsoft.com/office/drawing/2014/main" id="{4E8D53ED-0F21-49D7-897B-2A5BBECF0CCC}"/>
              </a:ext>
            </a:extLst>
          </p:cNvPr>
          <p:cNvSpPr>
            <a:spLocks noGrp="1"/>
          </p:cNvSpPr>
          <p:nvPr>
            <p:ph type="ftr" sz="quarter" idx="11"/>
          </p:nvPr>
        </p:nvSpPr>
        <p:spPr/>
        <p:txBody>
          <a:bodyPr/>
          <a:lstStyle/>
          <a:p>
            <a:r>
              <a:rPr lang="it-IT"/>
              <a:t>Lingua magistrale per il Turismo - a.a. 21-22 Secondo semestre</a:t>
            </a:r>
            <a:endParaRPr lang="fr-FR"/>
          </a:p>
        </p:txBody>
      </p:sp>
      <p:sp>
        <p:nvSpPr>
          <p:cNvPr id="7" name="Segnaposto numero diapositiva 6">
            <a:extLst>
              <a:ext uri="{FF2B5EF4-FFF2-40B4-BE49-F238E27FC236}">
                <a16:creationId xmlns:a16="http://schemas.microsoft.com/office/drawing/2014/main" id="{07F4E1BC-FF6B-4E6A-871A-C497453CE0B6}"/>
              </a:ext>
            </a:extLst>
          </p:cNvPr>
          <p:cNvSpPr>
            <a:spLocks noGrp="1"/>
          </p:cNvSpPr>
          <p:nvPr>
            <p:ph type="sldNum" sz="quarter" idx="12"/>
          </p:nvPr>
        </p:nvSpPr>
        <p:spPr/>
        <p:txBody>
          <a:bodyPr/>
          <a:lstStyle/>
          <a:p>
            <a:fld id="{D5E5F147-4E6B-488C-9592-11991D06EF70}" type="slidenum">
              <a:rPr lang="fr-FR" smtClean="0"/>
              <a:t>‹N›</a:t>
            </a:fld>
            <a:endParaRPr lang="fr-FR"/>
          </a:p>
        </p:txBody>
      </p:sp>
    </p:spTree>
    <p:extLst>
      <p:ext uri="{BB962C8B-B14F-4D97-AF65-F5344CB8AC3E}">
        <p14:creationId xmlns:p14="http://schemas.microsoft.com/office/powerpoint/2010/main" val="257522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6B127EE-D1C5-4C7E-A8F5-9167B2A372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fr-FR"/>
          </a:p>
        </p:txBody>
      </p:sp>
      <p:sp>
        <p:nvSpPr>
          <p:cNvPr id="3" name="Segnaposto testo 2">
            <a:extLst>
              <a:ext uri="{FF2B5EF4-FFF2-40B4-BE49-F238E27FC236}">
                <a16:creationId xmlns:a16="http://schemas.microsoft.com/office/drawing/2014/main" id="{9DC5C9CD-B540-4AC8-AE22-00101BB35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a:extLst>
              <a:ext uri="{FF2B5EF4-FFF2-40B4-BE49-F238E27FC236}">
                <a16:creationId xmlns:a16="http://schemas.microsoft.com/office/drawing/2014/main" id="{ED13E993-7630-4631-BA09-F50AB0396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C5D55-9A81-469D-8873-2A4352637A1B}" type="datetime1">
              <a:rPr lang="fr-FR" smtClean="0"/>
              <a:t>08/05/2022</a:t>
            </a:fld>
            <a:endParaRPr lang="fr-FR"/>
          </a:p>
        </p:txBody>
      </p:sp>
      <p:sp>
        <p:nvSpPr>
          <p:cNvPr id="5" name="Segnaposto piè di pagina 4">
            <a:extLst>
              <a:ext uri="{FF2B5EF4-FFF2-40B4-BE49-F238E27FC236}">
                <a16:creationId xmlns:a16="http://schemas.microsoft.com/office/drawing/2014/main" id="{B82AACE6-A592-48DE-92B1-CB0CDA777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Lingua magistrale per il Turismo - a.a. 21-22 Secondo semestre</a:t>
            </a:r>
            <a:endParaRPr lang="fr-FR"/>
          </a:p>
        </p:txBody>
      </p:sp>
      <p:sp>
        <p:nvSpPr>
          <p:cNvPr id="6" name="Segnaposto numero diapositiva 5">
            <a:extLst>
              <a:ext uri="{FF2B5EF4-FFF2-40B4-BE49-F238E27FC236}">
                <a16:creationId xmlns:a16="http://schemas.microsoft.com/office/drawing/2014/main" id="{4881567F-F76A-440E-8C1E-013C445D6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5F147-4E6B-488C-9592-11991D06EF70}" type="slidenum">
              <a:rPr lang="fr-FR" smtClean="0"/>
              <a:t>‹N›</a:t>
            </a:fld>
            <a:endParaRPr lang="fr-FR"/>
          </a:p>
        </p:txBody>
      </p:sp>
    </p:spTree>
    <p:extLst>
      <p:ext uri="{BB962C8B-B14F-4D97-AF65-F5344CB8AC3E}">
        <p14:creationId xmlns:p14="http://schemas.microsoft.com/office/powerpoint/2010/main" val="5053068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7D7C94-41C0-4614-8A18-941174D4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
            <a:ext cx="12192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9F52CBD-2BBF-4F50-A0FB-001E08AF5704}"/>
              </a:ext>
            </a:extLst>
          </p:cNvPr>
          <p:cNvSpPr>
            <a:spLocks noGrp="1"/>
          </p:cNvSpPr>
          <p:nvPr>
            <p:ph type="ctrTitle"/>
          </p:nvPr>
        </p:nvSpPr>
        <p:spPr>
          <a:xfrm>
            <a:off x="732568" y="1238032"/>
            <a:ext cx="9611581" cy="2558305"/>
          </a:xfrm>
        </p:spPr>
        <p:txBody>
          <a:bodyPr anchor="b">
            <a:normAutofit/>
          </a:bodyPr>
          <a:lstStyle/>
          <a:p>
            <a:pPr algn="l"/>
            <a:r>
              <a:rPr lang="it-IT" sz="5400">
                <a:solidFill>
                  <a:schemeClr val="tx2"/>
                </a:solidFill>
              </a:rPr>
              <a:t>Fin : Le CDI  </a:t>
            </a:r>
            <a:endParaRPr lang="fr-FR" sz="5400">
              <a:solidFill>
                <a:schemeClr val="tx2"/>
              </a:solidFill>
            </a:endParaRPr>
          </a:p>
        </p:txBody>
      </p:sp>
      <p:sp>
        <p:nvSpPr>
          <p:cNvPr id="3" name="Sottotitolo 2">
            <a:extLst>
              <a:ext uri="{FF2B5EF4-FFF2-40B4-BE49-F238E27FC236}">
                <a16:creationId xmlns:a16="http://schemas.microsoft.com/office/drawing/2014/main" id="{97FCD47C-1CE8-4A01-B648-B0E2611A13E5}"/>
              </a:ext>
            </a:extLst>
          </p:cNvPr>
          <p:cNvSpPr>
            <a:spLocks noGrp="1"/>
          </p:cNvSpPr>
          <p:nvPr>
            <p:ph type="subTitle" idx="1"/>
          </p:nvPr>
        </p:nvSpPr>
        <p:spPr>
          <a:xfrm>
            <a:off x="732567" y="4067745"/>
            <a:ext cx="5769131" cy="2244609"/>
          </a:xfrm>
        </p:spPr>
        <p:txBody>
          <a:bodyPr anchor="t">
            <a:normAutofit/>
          </a:bodyPr>
          <a:lstStyle/>
          <a:p>
            <a:pPr algn="l"/>
            <a:endParaRPr lang="it-IT" sz="2200">
              <a:solidFill>
                <a:schemeClr val="tx2"/>
              </a:solidFill>
            </a:endParaRPr>
          </a:p>
          <a:p>
            <a:pPr algn="l"/>
            <a:endParaRPr lang="it-IT" sz="2200">
              <a:solidFill>
                <a:schemeClr val="tx2"/>
              </a:solidFill>
            </a:endParaRPr>
          </a:p>
          <a:p>
            <a:pPr algn="l"/>
            <a:r>
              <a:rPr lang="it-IT" sz="1400">
                <a:solidFill>
                  <a:schemeClr val="tx2"/>
                </a:solidFill>
              </a:rPr>
              <a:t>Florence Aubenas, </a:t>
            </a:r>
            <a:r>
              <a:rPr lang="it-IT" sz="1400" i="1">
                <a:solidFill>
                  <a:schemeClr val="tx2"/>
                </a:solidFill>
              </a:rPr>
              <a:t>Le Quai de Ouistreham, </a:t>
            </a:r>
            <a:r>
              <a:rPr lang="it-IT" sz="1400">
                <a:solidFill>
                  <a:schemeClr val="tx2"/>
                </a:solidFill>
              </a:rPr>
              <a:t>p. 266-267</a:t>
            </a:r>
            <a:endParaRPr lang="fr-FR" sz="1400">
              <a:solidFill>
                <a:schemeClr val="tx2"/>
              </a:solidFill>
            </a:endParaRPr>
          </a:p>
        </p:txBody>
      </p:sp>
      <p:cxnSp>
        <p:nvCxnSpPr>
          <p:cNvPr id="23" name="Straight Connector 22">
            <a:extLst>
              <a:ext uri="{FF2B5EF4-FFF2-40B4-BE49-F238E27FC236}">
                <a16:creationId xmlns:a16="http://schemas.microsoft.com/office/drawing/2014/main" id="{61F6FBC1-6409-4059-B87B-1BE513242F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98E26-C7DC-48E3-8F50-FBF7F3C50F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65B3D45F-509E-43F3-B685-A5E78AD0D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28" name="Straight Connector 27">
              <a:extLst>
                <a:ext uri="{FF2B5EF4-FFF2-40B4-BE49-F238E27FC236}">
                  <a16:creationId xmlns:a16="http://schemas.microsoft.com/office/drawing/2014/main" id="{6C53B0F8-0414-437D-87C2-23F48DF9CE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0B56551-40C7-4552-A11A-6D86B7EB08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773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00"/>
                                        <p:tgtEl>
                                          <p:spTgt spid="3">
                                            <p:txEl>
                                              <p:pRg st="2" end="2"/>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DC3899A-AF50-4A9E-89CA-EE6D99D0E287}"/>
              </a:ext>
            </a:extLst>
          </p:cNvPr>
          <p:cNvPicPr>
            <a:picLocks noChangeAspect="1"/>
          </p:cNvPicPr>
          <p:nvPr/>
        </p:nvPicPr>
        <p:blipFill>
          <a:blip r:embed="rId3"/>
          <a:stretch>
            <a:fillRect/>
          </a:stretch>
        </p:blipFill>
        <p:spPr>
          <a:xfrm>
            <a:off x="892262" y="1216554"/>
            <a:ext cx="5312835" cy="3935434"/>
          </a:xfrm>
          <a:prstGeom prst="rect">
            <a:avLst/>
          </a:prstGeom>
        </p:spPr>
      </p:pic>
      <p:sp>
        <p:nvSpPr>
          <p:cNvPr id="4" name="CasellaDiTesto 3">
            <a:extLst>
              <a:ext uri="{FF2B5EF4-FFF2-40B4-BE49-F238E27FC236}">
                <a16:creationId xmlns:a16="http://schemas.microsoft.com/office/drawing/2014/main" id="{E7F94DD3-1232-4E97-87D3-471CABA87A9B}"/>
              </a:ext>
            </a:extLst>
          </p:cNvPr>
          <p:cNvSpPr txBox="1"/>
          <p:nvPr/>
        </p:nvSpPr>
        <p:spPr>
          <a:xfrm>
            <a:off x="6729273" y="1742429"/>
            <a:ext cx="4794541" cy="369070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1"/>
              <a:t>Plaie</a:t>
            </a:r>
            <a:r>
              <a:rPr lang="en-US"/>
              <a:t> : piaga</a:t>
            </a:r>
          </a:p>
          <a:p>
            <a:pPr indent="-228600">
              <a:lnSpc>
                <a:spcPct val="90000"/>
              </a:lnSpc>
              <a:spcAft>
                <a:spcPts val="600"/>
              </a:spcAft>
              <a:buFont typeface="Arial" panose="020B0604020202020204" pitchFamily="34" charset="0"/>
              <a:buChar char="•"/>
            </a:pPr>
            <a:r>
              <a:rPr lang="en-US" b="1"/>
              <a:t>Renverser</a:t>
            </a:r>
            <a:r>
              <a:rPr lang="en-US"/>
              <a:t>: rovesciare</a:t>
            </a:r>
          </a:p>
          <a:p>
            <a:pPr indent="-228600">
              <a:lnSpc>
                <a:spcPct val="90000"/>
              </a:lnSpc>
              <a:spcAft>
                <a:spcPts val="600"/>
              </a:spcAft>
              <a:buFont typeface="Arial" panose="020B0604020202020204" pitchFamily="34" charset="0"/>
              <a:buChar char="•"/>
            </a:pPr>
            <a:r>
              <a:rPr lang="en-US" b="1"/>
              <a:t>Explose</a:t>
            </a:r>
            <a:r>
              <a:rPr lang="en-US"/>
              <a:t> : fait exploser</a:t>
            </a:r>
          </a:p>
          <a:p>
            <a:pPr indent="-228600">
              <a:lnSpc>
                <a:spcPct val="90000"/>
              </a:lnSpc>
              <a:spcAft>
                <a:spcPts val="600"/>
              </a:spcAft>
              <a:buFont typeface="Arial" panose="020B0604020202020204" pitchFamily="34" charset="0"/>
              <a:buChar char="•"/>
            </a:pPr>
            <a:r>
              <a:rPr lang="en-US"/>
              <a:t>La </a:t>
            </a:r>
            <a:r>
              <a:rPr lang="en-US" b="1"/>
              <a:t>marche</a:t>
            </a:r>
            <a:r>
              <a:rPr lang="en-US"/>
              <a:t> (d’un escalier) : il gradino</a:t>
            </a:r>
          </a:p>
          <a:p>
            <a:pPr indent="-228600">
              <a:lnSpc>
                <a:spcPct val="90000"/>
              </a:lnSpc>
              <a:spcAft>
                <a:spcPts val="600"/>
              </a:spcAft>
              <a:buFont typeface="Arial" panose="020B0604020202020204" pitchFamily="34" charset="0"/>
              <a:buChar char="•"/>
            </a:pPr>
            <a:r>
              <a:rPr lang="en-US" b="1"/>
              <a:t>Radiateur</a:t>
            </a:r>
            <a:r>
              <a:rPr lang="en-US"/>
              <a:t> : termosifone</a:t>
            </a:r>
          </a:p>
          <a:p>
            <a:pPr indent="-228600">
              <a:lnSpc>
                <a:spcPct val="90000"/>
              </a:lnSpc>
              <a:spcAft>
                <a:spcPts val="600"/>
              </a:spcAft>
              <a:buFont typeface="Arial" panose="020B0604020202020204" pitchFamily="34" charset="0"/>
              <a:buChar char="•"/>
            </a:pPr>
            <a:r>
              <a:rPr lang="en-US" b="1"/>
              <a:t>Traîner</a:t>
            </a:r>
            <a:r>
              <a:rPr lang="en-US"/>
              <a:t> : stare dietro, rimanere</a:t>
            </a:r>
          </a:p>
          <a:p>
            <a:pPr indent="-228600">
              <a:lnSpc>
                <a:spcPct val="90000"/>
              </a:lnSpc>
              <a:spcAft>
                <a:spcPts val="600"/>
              </a:spcAft>
              <a:buFont typeface="Arial" panose="020B0604020202020204" pitchFamily="34" charset="0"/>
              <a:buChar char="•"/>
            </a:pPr>
            <a:r>
              <a:rPr lang="en-US"/>
              <a:t>Un </a:t>
            </a:r>
            <a:r>
              <a:rPr lang="en-US" b="1"/>
              <a:t>coup d’oeil </a:t>
            </a:r>
            <a:r>
              <a:rPr lang="en-US"/>
              <a:t>: un’occhiata</a:t>
            </a:r>
          </a:p>
          <a:p>
            <a:pPr indent="-228600">
              <a:lnSpc>
                <a:spcPct val="90000"/>
              </a:lnSpc>
              <a:spcAft>
                <a:spcPts val="600"/>
              </a:spcAft>
              <a:buFont typeface="Arial" panose="020B0604020202020204" pitchFamily="34" charset="0"/>
              <a:buChar char="•"/>
            </a:pPr>
            <a:r>
              <a:rPr lang="en-US" b="1"/>
              <a:t>Étouffant</a:t>
            </a:r>
            <a:r>
              <a:rPr lang="en-US"/>
              <a:t> : soffocante</a:t>
            </a:r>
          </a:p>
          <a:p>
            <a:pPr indent="-228600">
              <a:lnSpc>
                <a:spcPct val="90000"/>
              </a:lnSpc>
              <a:spcAft>
                <a:spcPts val="600"/>
              </a:spcAft>
              <a:buFont typeface="Arial" panose="020B0604020202020204" pitchFamily="34" charset="0"/>
              <a:buChar char="•"/>
            </a:pPr>
            <a:r>
              <a:rPr lang="en-US" b="1"/>
              <a:t>Store</a:t>
            </a:r>
            <a:r>
              <a:rPr lang="en-US"/>
              <a:t> : tenda (esterna)</a:t>
            </a:r>
          </a:p>
          <a:p>
            <a:pPr indent="-228600">
              <a:lnSpc>
                <a:spcPct val="90000"/>
              </a:lnSpc>
              <a:spcAft>
                <a:spcPts val="600"/>
              </a:spcAft>
              <a:buFont typeface="Arial" panose="020B0604020202020204" pitchFamily="34" charset="0"/>
              <a:buChar char="•"/>
            </a:pPr>
            <a:r>
              <a:rPr lang="en-US" b="1"/>
              <a:t>Lande</a:t>
            </a:r>
            <a:r>
              <a:rPr lang="en-US"/>
              <a:t> : lande, brughiera</a:t>
            </a:r>
          </a:p>
        </p:txBody>
      </p:sp>
      <p:sp>
        <p:nvSpPr>
          <p:cNvPr id="2" name="Segnaposto piè di pagina 1">
            <a:extLst>
              <a:ext uri="{FF2B5EF4-FFF2-40B4-BE49-F238E27FC236}">
                <a16:creationId xmlns:a16="http://schemas.microsoft.com/office/drawing/2014/main" id="{3D2A4B14-E898-1C53-4742-2D4181966675}"/>
              </a:ext>
            </a:extLst>
          </p:cNvPr>
          <p:cNvSpPr>
            <a:spLocks noGrp="1"/>
          </p:cNvSpPr>
          <p:nvPr>
            <p:ph type="ftr" sz="quarter" idx="11"/>
          </p:nvPr>
        </p:nvSpPr>
        <p:spPr/>
        <p:txBody>
          <a:bodyPr/>
          <a:lstStyle/>
          <a:p>
            <a:r>
              <a:rPr lang="it-IT"/>
              <a:t>Lingua magistrale per il Turismo - a.a. 21-22 Secondo semestre</a:t>
            </a:r>
            <a:endParaRPr lang="fr-FR"/>
          </a:p>
        </p:txBody>
      </p:sp>
    </p:spTree>
    <p:extLst>
      <p:ext uri="{BB962C8B-B14F-4D97-AF65-F5344CB8AC3E}">
        <p14:creationId xmlns:p14="http://schemas.microsoft.com/office/powerpoint/2010/main" val="155557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478ECBD4-4FF0-4E01-9A1A-93213FBEB61E}"/>
              </a:ext>
            </a:extLst>
          </p:cNvPr>
          <p:cNvPicPr>
            <a:picLocks noGrp="1" noChangeAspect="1"/>
          </p:cNvPicPr>
          <p:nvPr>
            <p:ph sz="half" idx="1"/>
          </p:nvPr>
        </p:nvPicPr>
        <p:blipFill>
          <a:blip r:embed="rId3"/>
          <a:stretch>
            <a:fillRect/>
          </a:stretch>
        </p:blipFill>
        <p:spPr>
          <a:xfrm>
            <a:off x="838200" y="1913178"/>
            <a:ext cx="5181600" cy="3223731"/>
          </a:xfrm>
        </p:spPr>
      </p:pic>
      <p:sp>
        <p:nvSpPr>
          <p:cNvPr id="4" name="Segnaposto contenuto 3">
            <a:extLst>
              <a:ext uri="{FF2B5EF4-FFF2-40B4-BE49-F238E27FC236}">
                <a16:creationId xmlns:a16="http://schemas.microsoft.com/office/drawing/2014/main" id="{A93691DB-09EB-46B3-9EBD-0C25AB0877BC}"/>
              </a:ext>
            </a:extLst>
          </p:cNvPr>
          <p:cNvSpPr>
            <a:spLocks noGrp="1"/>
          </p:cNvSpPr>
          <p:nvPr>
            <p:ph sz="half" idx="2"/>
          </p:nvPr>
        </p:nvSpPr>
        <p:spPr>
          <a:xfrm>
            <a:off x="6019800" y="1825625"/>
            <a:ext cx="5334000" cy="3403323"/>
          </a:xfrm>
        </p:spPr>
        <p:txBody>
          <a:bodyPr>
            <a:normAutofit/>
          </a:bodyPr>
          <a:lstStyle/>
          <a:p>
            <a:r>
              <a:rPr lang="it-IT" sz="1800" b="1"/>
              <a:t>Équipe</a:t>
            </a:r>
            <a:r>
              <a:rPr lang="it-IT" sz="1800"/>
              <a:t> : squadra</a:t>
            </a:r>
          </a:p>
          <a:p>
            <a:r>
              <a:rPr lang="it-IT" sz="1800" b="1"/>
              <a:t>Dispersé</a:t>
            </a:r>
            <a:r>
              <a:rPr lang="it-IT" sz="1800"/>
              <a:t> : sparso</a:t>
            </a:r>
          </a:p>
          <a:p>
            <a:r>
              <a:rPr lang="it-IT" sz="1800" b="1"/>
              <a:t>CAP</a:t>
            </a:r>
            <a:r>
              <a:rPr lang="it-IT" sz="1800"/>
              <a:t> : diploma conseguito a 16 anni, nei licei professionali</a:t>
            </a:r>
          </a:p>
          <a:p>
            <a:r>
              <a:rPr lang="it-IT" sz="1800" b="1"/>
              <a:t>Remise des diplômes </a:t>
            </a:r>
            <a:r>
              <a:rPr lang="it-IT" sz="1800"/>
              <a:t>: consegna dei diplomi</a:t>
            </a:r>
          </a:p>
          <a:p>
            <a:r>
              <a:rPr lang="it-IT" sz="1800" b="1"/>
              <a:t>Avoir un manque </a:t>
            </a:r>
            <a:r>
              <a:rPr lang="it-IT" sz="1800"/>
              <a:t>: sentire una carenza</a:t>
            </a:r>
          </a:p>
          <a:p>
            <a:r>
              <a:rPr lang="it-IT" sz="1800" b="1"/>
              <a:t>De biais </a:t>
            </a:r>
            <a:r>
              <a:rPr lang="it-IT" sz="1800"/>
              <a:t>: di lato</a:t>
            </a:r>
          </a:p>
          <a:p>
            <a:r>
              <a:rPr lang="it-IT" sz="1800" b="1"/>
              <a:t>Comment s’y prendre </a:t>
            </a:r>
            <a:r>
              <a:rPr lang="it-IT" sz="1800"/>
              <a:t>: come fare</a:t>
            </a:r>
          </a:p>
          <a:p>
            <a:r>
              <a:rPr lang="fr-FR" sz="1800" b="1"/>
              <a:t>S’embarrasser de scrupules </a:t>
            </a:r>
            <a:r>
              <a:rPr lang="fr-FR" sz="1800"/>
              <a:t>: farsi scrupoli</a:t>
            </a:r>
            <a:endParaRPr lang="it-IT" sz="1800"/>
          </a:p>
          <a:p>
            <a:endParaRPr lang="it-IT" sz="1800"/>
          </a:p>
          <a:p>
            <a:endParaRPr lang="fr-FR"/>
          </a:p>
        </p:txBody>
      </p:sp>
      <p:sp>
        <p:nvSpPr>
          <p:cNvPr id="2" name="Segnaposto piè di pagina 1">
            <a:extLst>
              <a:ext uri="{FF2B5EF4-FFF2-40B4-BE49-F238E27FC236}">
                <a16:creationId xmlns:a16="http://schemas.microsoft.com/office/drawing/2014/main" id="{068CE364-3FCF-ED33-950F-929F1FD3D63B}"/>
              </a:ext>
            </a:extLst>
          </p:cNvPr>
          <p:cNvSpPr>
            <a:spLocks noGrp="1"/>
          </p:cNvSpPr>
          <p:nvPr>
            <p:ph type="ftr" sz="quarter" idx="11"/>
          </p:nvPr>
        </p:nvSpPr>
        <p:spPr/>
        <p:txBody>
          <a:bodyPr/>
          <a:lstStyle/>
          <a:p>
            <a:r>
              <a:rPr lang="it-IT"/>
              <a:t>Lingua magistrale per il Turismo - a.a. 21-22 Secondo semestre</a:t>
            </a:r>
            <a:endParaRPr lang="fr-FR"/>
          </a:p>
        </p:txBody>
      </p:sp>
    </p:spTree>
    <p:extLst>
      <p:ext uri="{BB962C8B-B14F-4D97-AF65-F5344CB8AC3E}">
        <p14:creationId xmlns:p14="http://schemas.microsoft.com/office/powerpoint/2010/main" val="209335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B685AB09-F865-445C-A335-BA83AB9567C9}"/>
              </a:ext>
            </a:extLst>
          </p:cNvPr>
          <p:cNvPicPr>
            <a:picLocks noGrp="1" noChangeAspect="1"/>
          </p:cNvPicPr>
          <p:nvPr>
            <p:ph sz="half" idx="1"/>
          </p:nvPr>
        </p:nvPicPr>
        <p:blipFill>
          <a:blip r:embed="rId3"/>
          <a:stretch>
            <a:fillRect/>
          </a:stretch>
        </p:blipFill>
        <p:spPr>
          <a:xfrm>
            <a:off x="762000" y="1596053"/>
            <a:ext cx="5181600" cy="3665893"/>
          </a:xfrm>
        </p:spPr>
      </p:pic>
      <p:sp>
        <p:nvSpPr>
          <p:cNvPr id="4" name="Segnaposto contenuto 3">
            <a:extLst>
              <a:ext uri="{FF2B5EF4-FFF2-40B4-BE49-F238E27FC236}">
                <a16:creationId xmlns:a16="http://schemas.microsoft.com/office/drawing/2014/main" id="{BCE70850-29B2-4A0E-B333-56480662C7EB}"/>
              </a:ext>
            </a:extLst>
          </p:cNvPr>
          <p:cNvSpPr>
            <a:spLocks noGrp="1"/>
          </p:cNvSpPr>
          <p:nvPr>
            <p:ph sz="half" idx="2"/>
          </p:nvPr>
        </p:nvSpPr>
        <p:spPr>
          <a:xfrm>
            <a:off x="6172200" y="1825625"/>
            <a:ext cx="5181600" cy="3665893"/>
          </a:xfrm>
        </p:spPr>
        <p:txBody>
          <a:bodyPr>
            <a:normAutofit/>
          </a:bodyPr>
          <a:lstStyle/>
          <a:p>
            <a:r>
              <a:rPr lang="it-IT" sz="1800" b="1"/>
              <a:t>C’est bien elle </a:t>
            </a:r>
            <a:r>
              <a:rPr lang="it-IT" sz="1800"/>
              <a:t>: le somiglia, è da lei</a:t>
            </a:r>
          </a:p>
          <a:p>
            <a:r>
              <a:rPr lang="it-IT" sz="1800" b="1"/>
              <a:t>Gobelet</a:t>
            </a:r>
            <a:r>
              <a:rPr lang="it-IT" sz="1800"/>
              <a:t> : bicchiere, tazza, recipiente</a:t>
            </a:r>
          </a:p>
          <a:p>
            <a:r>
              <a:rPr lang="it-IT" sz="1800" b="1"/>
              <a:t>Qu’on en finisse </a:t>
            </a:r>
            <a:r>
              <a:rPr lang="it-IT" sz="1800"/>
              <a:t>: facciamola finita</a:t>
            </a:r>
          </a:p>
          <a:p>
            <a:r>
              <a:rPr lang="it-IT" sz="1800" b="1"/>
              <a:t>Lâcher</a:t>
            </a:r>
            <a:r>
              <a:rPr lang="it-IT" sz="1800"/>
              <a:t> : mollare</a:t>
            </a:r>
          </a:p>
          <a:p>
            <a:r>
              <a:rPr lang="it-IT" sz="1800" b="1"/>
              <a:t>Entraîner</a:t>
            </a:r>
            <a:r>
              <a:rPr lang="it-IT" sz="1800"/>
              <a:t> : trascinare</a:t>
            </a:r>
          </a:p>
          <a:p>
            <a:r>
              <a:rPr lang="it-IT" sz="1800" b="1"/>
              <a:t>À part </a:t>
            </a:r>
            <a:r>
              <a:rPr lang="it-IT" sz="1800"/>
              <a:t>: in disparte</a:t>
            </a:r>
          </a:p>
          <a:p>
            <a:r>
              <a:rPr lang="it-IT" sz="1800" b="1"/>
              <a:t>Surmenage</a:t>
            </a:r>
            <a:r>
              <a:rPr lang="it-IT" sz="1800"/>
              <a:t> : stress da lavoro</a:t>
            </a:r>
          </a:p>
          <a:p>
            <a:r>
              <a:rPr lang="fr-FR" sz="1800" b="1"/>
              <a:t>Remplacer</a:t>
            </a:r>
            <a:r>
              <a:rPr lang="fr-FR" sz="1800"/>
              <a:t> : sostituire</a:t>
            </a:r>
          </a:p>
          <a:p>
            <a:r>
              <a:rPr lang="fr-FR" sz="1800" b="1"/>
              <a:t>Quitter</a:t>
            </a:r>
            <a:r>
              <a:rPr lang="fr-FR" sz="1800"/>
              <a:t> : lasciare</a:t>
            </a:r>
          </a:p>
          <a:p>
            <a:endParaRPr lang="fr-FR"/>
          </a:p>
        </p:txBody>
      </p:sp>
      <p:sp>
        <p:nvSpPr>
          <p:cNvPr id="2" name="Segnaposto piè di pagina 1">
            <a:extLst>
              <a:ext uri="{FF2B5EF4-FFF2-40B4-BE49-F238E27FC236}">
                <a16:creationId xmlns:a16="http://schemas.microsoft.com/office/drawing/2014/main" id="{47A4B184-8021-CCB5-58F7-B4AB3CF4A0B1}"/>
              </a:ext>
            </a:extLst>
          </p:cNvPr>
          <p:cNvSpPr>
            <a:spLocks noGrp="1"/>
          </p:cNvSpPr>
          <p:nvPr>
            <p:ph type="ftr" sz="quarter" idx="11"/>
          </p:nvPr>
        </p:nvSpPr>
        <p:spPr/>
        <p:txBody>
          <a:bodyPr/>
          <a:lstStyle/>
          <a:p>
            <a:r>
              <a:rPr lang="it-IT"/>
              <a:t>Lingua magistrale per il Turismo - a.a. 21-22 Secondo semestre</a:t>
            </a:r>
            <a:endParaRPr lang="fr-FR"/>
          </a:p>
        </p:txBody>
      </p:sp>
    </p:spTree>
    <p:extLst>
      <p:ext uri="{BB962C8B-B14F-4D97-AF65-F5344CB8AC3E}">
        <p14:creationId xmlns:p14="http://schemas.microsoft.com/office/powerpoint/2010/main" val="36829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8577B397-0FB0-478F-8099-E230D0027386}"/>
              </a:ext>
            </a:extLst>
          </p:cNvPr>
          <p:cNvPicPr>
            <a:picLocks noGrp="1" noChangeAspect="1"/>
          </p:cNvPicPr>
          <p:nvPr>
            <p:ph sz="half" idx="1"/>
          </p:nvPr>
        </p:nvPicPr>
        <p:blipFill>
          <a:blip r:embed="rId3"/>
          <a:stretch>
            <a:fillRect/>
          </a:stretch>
        </p:blipFill>
        <p:spPr>
          <a:xfrm>
            <a:off x="838200" y="1825625"/>
            <a:ext cx="5181600" cy="3329133"/>
          </a:xfrm>
        </p:spPr>
      </p:pic>
      <p:sp>
        <p:nvSpPr>
          <p:cNvPr id="4" name="Segnaposto contenuto 3">
            <a:extLst>
              <a:ext uri="{FF2B5EF4-FFF2-40B4-BE49-F238E27FC236}">
                <a16:creationId xmlns:a16="http://schemas.microsoft.com/office/drawing/2014/main" id="{888CB732-7B7D-4A09-8124-2B723F49451E}"/>
              </a:ext>
            </a:extLst>
          </p:cNvPr>
          <p:cNvSpPr>
            <a:spLocks noGrp="1"/>
          </p:cNvSpPr>
          <p:nvPr>
            <p:ph sz="half" idx="2"/>
          </p:nvPr>
        </p:nvSpPr>
        <p:spPr>
          <a:xfrm>
            <a:off x="6220839" y="2020178"/>
            <a:ext cx="5181600" cy="3329133"/>
          </a:xfrm>
        </p:spPr>
        <p:txBody>
          <a:bodyPr>
            <a:normAutofit/>
          </a:bodyPr>
          <a:lstStyle/>
          <a:p>
            <a:r>
              <a:rPr lang="it-IT" sz="1600" b="1"/>
              <a:t>Brut</a:t>
            </a:r>
            <a:r>
              <a:rPr lang="it-IT" sz="1600"/>
              <a:t> : lordo</a:t>
            </a:r>
          </a:p>
          <a:p>
            <a:r>
              <a:rPr lang="it-IT" sz="1600" b="1"/>
              <a:t>Arrêter</a:t>
            </a:r>
            <a:r>
              <a:rPr lang="it-IT" sz="1600"/>
              <a:t> : fermare, concludere</a:t>
            </a:r>
          </a:p>
          <a:p>
            <a:r>
              <a:rPr lang="it-IT" sz="1600" b="1"/>
              <a:t>Dès que </a:t>
            </a:r>
            <a:r>
              <a:rPr lang="it-IT" sz="1600"/>
              <a:t>: appena</a:t>
            </a:r>
          </a:p>
          <a:p>
            <a:r>
              <a:rPr lang="it-IT" sz="1600" b="1"/>
              <a:t>Tracteur</a:t>
            </a:r>
            <a:r>
              <a:rPr lang="it-IT" sz="1600"/>
              <a:t> : nom donné à sa vieille voiture d’occasion per l’auteur</a:t>
            </a:r>
          </a:p>
          <a:p>
            <a:r>
              <a:rPr lang="it-IT" sz="1600" b="1"/>
              <a:t>Arranger</a:t>
            </a:r>
            <a:r>
              <a:rPr lang="it-IT" sz="1600"/>
              <a:t> : mettere a posto, sistemare</a:t>
            </a:r>
          </a:p>
          <a:p>
            <a:r>
              <a:rPr lang="it-IT" sz="1600" b="1"/>
              <a:t>Décrocher</a:t>
            </a:r>
            <a:r>
              <a:rPr lang="it-IT" sz="1600"/>
              <a:t> : ottenere</a:t>
            </a:r>
          </a:p>
          <a:p>
            <a:r>
              <a:rPr lang="it-IT" sz="1600" b="1"/>
              <a:t>Contrôle technique </a:t>
            </a:r>
            <a:r>
              <a:rPr lang="it-IT" sz="1600"/>
              <a:t>: attestato di revisione</a:t>
            </a:r>
            <a:endParaRPr lang="fr-FR" sz="1600"/>
          </a:p>
        </p:txBody>
      </p:sp>
      <p:sp>
        <p:nvSpPr>
          <p:cNvPr id="2" name="Segnaposto piè di pagina 1">
            <a:extLst>
              <a:ext uri="{FF2B5EF4-FFF2-40B4-BE49-F238E27FC236}">
                <a16:creationId xmlns:a16="http://schemas.microsoft.com/office/drawing/2014/main" id="{BCE4C0B6-4F64-AF76-FDFA-5A6B87E43756}"/>
              </a:ext>
            </a:extLst>
          </p:cNvPr>
          <p:cNvSpPr>
            <a:spLocks noGrp="1"/>
          </p:cNvSpPr>
          <p:nvPr>
            <p:ph type="ftr" sz="quarter" idx="11"/>
          </p:nvPr>
        </p:nvSpPr>
        <p:spPr/>
        <p:txBody>
          <a:bodyPr/>
          <a:lstStyle/>
          <a:p>
            <a:r>
              <a:rPr lang="it-IT"/>
              <a:t>Lingua magistrale per il Turismo - a.a. 21-22 Secondo semestre</a:t>
            </a:r>
            <a:endParaRPr lang="fr-FR"/>
          </a:p>
        </p:txBody>
      </p:sp>
    </p:spTree>
    <p:extLst>
      <p:ext uri="{BB962C8B-B14F-4D97-AF65-F5344CB8AC3E}">
        <p14:creationId xmlns:p14="http://schemas.microsoft.com/office/powerpoint/2010/main" val="5780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6B93C-AED9-46B8-A00A-A554974054D3}"/>
              </a:ext>
            </a:extLst>
          </p:cNvPr>
          <p:cNvSpPr>
            <a:spLocks noGrp="1"/>
          </p:cNvSpPr>
          <p:nvPr>
            <p:ph type="ctrTitle"/>
          </p:nvPr>
        </p:nvSpPr>
        <p:spPr/>
        <p:txBody>
          <a:bodyPr>
            <a:normAutofit/>
          </a:bodyPr>
          <a:lstStyle/>
          <a:p>
            <a:r>
              <a:rPr lang="it-IT" sz="4800"/>
              <a:t>Reportage sur le quai de Ouistreham</a:t>
            </a:r>
            <a:endParaRPr lang="fr-FR" sz="4800"/>
          </a:p>
        </p:txBody>
      </p:sp>
      <p:sp>
        <p:nvSpPr>
          <p:cNvPr id="3" name="Sottotitolo 2">
            <a:extLst>
              <a:ext uri="{FF2B5EF4-FFF2-40B4-BE49-F238E27FC236}">
                <a16:creationId xmlns:a16="http://schemas.microsoft.com/office/drawing/2014/main" id="{8407A0D9-EDAF-4578-8F42-78EA9481616C}"/>
              </a:ext>
            </a:extLst>
          </p:cNvPr>
          <p:cNvSpPr>
            <a:spLocks noGrp="1"/>
          </p:cNvSpPr>
          <p:nvPr>
            <p:ph type="subTitle" idx="1"/>
          </p:nvPr>
        </p:nvSpPr>
        <p:spPr/>
        <p:txBody>
          <a:bodyPr/>
          <a:lstStyle/>
          <a:p>
            <a:endParaRPr lang="it-IT"/>
          </a:p>
          <a:p>
            <a:r>
              <a:rPr lang="fr-FR" sz="1600"/>
              <a:t>de Pierre-Marie Puaud et Franck Bodereau</a:t>
            </a:r>
            <a:r>
              <a:rPr lang="it-IT" sz="1600"/>
              <a:t> pour France 3 Normandie</a:t>
            </a:r>
          </a:p>
          <a:p>
            <a:r>
              <a:rPr lang="it-IT" sz="1600"/>
              <a:t>https://youtu.be/ftlLmFpH-tc</a:t>
            </a:r>
            <a:endParaRPr lang="fr-FR" sz="1600"/>
          </a:p>
        </p:txBody>
      </p:sp>
    </p:spTree>
    <p:extLst>
      <p:ext uri="{BB962C8B-B14F-4D97-AF65-F5344CB8AC3E}">
        <p14:creationId xmlns:p14="http://schemas.microsoft.com/office/powerpoint/2010/main" val="209801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1220311-65D8-4635-A787-1FFB9C145AED}"/>
              </a:ext>
            </a:extLst>
          </p:cNvPr>
          <p:cNvSpPr>
            <a:spLocks noGrp="1"/>
          </p:cNvSpPr>
          <p:nvPr>
            <p:ph idx="1"/>
          </p:nvPr>
        </p:nvSpPr>
        <p:spPr>
          <a:xfrm>
            <a:off x="2967135" y="877079"/>
            <a:ext cx="6755363" cy="5243804"/>
          </a:xfrm>
        </p:spPr>
        <p:txBody>
          <a:bodyPr>
            <a:noAutofit/>
          </a:bodyPr>
          <a:lstStyle/>
          <a:p>
            <a:pPr marL="0" indent="457200" algn="just">
              <a:buNone/>
            </a:pPr>
            <a:r>
              <a:rPr lang="fr-FR" sz="1900"/>
              <a:t>Le quai Charcot décrit dans le livre, c’est celui-ci. L’entreprise de nettoyage est logée dans ce petit bâtiment. Et voici Jeff. Enfin, c’est ainsi qu’il est présenté au lecteur, avec sa moustache «couleur cidre». Il préfère «poivre et sel».</a:t>
            </a:r>
          </a:p>
          <a:p>
            <a:pPr marL="0" indent="457200" algn="just">
              <a:buNone/>
            </a:pPr>
            <a:r>
              <a:rPr lang="fr-FR" sz="1900"/>
              <a:t>Jeff, homme chaleureux mais franc du collier, il dit plutôt qu’il est juste. Jeff a recruté Florence Aubenas, il dit simplement Florence :</a:t>
            </a:r>
          </a:p>
          <a:p>
            <a:pPr marL="0" indent="457200" algn="just">
              <a:buNone/>
            </a:pPr>
            <a:r>
              <a:rPr lang="fr-FR" sz="1900"/>
              <a:t>- Je lui ai posé la question quand j’ai vu son nom, si elle est apparentée à la… elle me dit que non, je n’ai pas prêté plus attention que ça, quoi. Donc, puis ç’a été Florence Aubenas Florence Aubenas quoi, comme si ç’avait été une autre salariée. Elle a vraiment joué le jeu, quoi, donc elle a travaillé comme les autres salariées, elle s’est complètement investie dans ce qu’elle faisait. Bon, non, on n’a pas été trompé, même les autres salariés, pour moi, n’ont pas été trompés.</a:t>
            </a:r>
          </a:p>
          <a:p>
            <a:pPr marL="0" indent="457200" algn="just">
              <a:buNone/>
            </a:pPr>
            <a:r>
              <a:rPr lang="fr-FR" sz="1900"/>
              <a:t>Pendant quatre mois, Florence Aubenas est montée à bord, lors de chaque escale, pour brosser, aspirer, lustrer, un travail épuisant. </a:t>
            </a:r>
          </a:p>
        </p:txBody>
      </p:sp>
      <p:sp>
        <p:nvSpPr>
          <p:cNvPr id="2" name="Segnaposto piè di pagina 1">
            <a:extLst>
              <a:ext uri="{FF2B5EF4-FFF2-40B4-BE49-F238E27FC236}">
                <a16:creationId xmlns:a16="http://schemas.microsoft.com/office/drawing/2014/main" id="{6B8AEE85-26C0-86A1-8F52-9DAC22697FB0}"/>
              </a:ext>
            </a:extLst>
          </p:cNvPr>
          <p:cNvSpPr>
            <a:spLocks noGrp="1"/>
          </p:cNvSpPr>
          <p:nvPr>
            <p:ph type="ftr" sz="quarter" idx="11"/>
          </p:nvPr>
        </p:nvSpPr>
        <p:spPr/>
        <p:txBody>
          <a:bodyPr/>
          <a:lstStyle/>
          <a:p>
            <a:r>
              <a:rPr lang="it-IT"/>
              <a:t>Lingua magistrale per il Turismo - a.a. 21-22 Secondo semestre</a:t>
            </a:r>
            <a:endParaRPr lang="fr-FR"/>
          </a:p>
        </p:txBody>
      </p:sp>
    </p:spTree>
    <p:extLst>
      <p:ext uri="{BB962C8B-B14F-4D97-AF65-F5344CB8AC3E}">
        <p14:creationId xmlns:p14="http://schemas.microsoft.com/office/powerpoint/2010/main" val="26511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906600F-76BE-4BEC-A335-1C95E0BC5D54}"/>
              </a:ext>
            </a:extLst>
          </p:cNvPr>
          <p:cNvSpPr>
            <a:spLocks noGrp="1"/>
          </p:cNvSpPr>
          <p:nvPr>
            <p:ph idx="1"/>
          </p:nvPr>
        </p:nvSpPr>
        <p:spPr>
          <a:xfrm>
            <a:off x="2941475" y="979714"/>
            <a:ext cx="6827676" cy="5337110"/>
          </a:xfrm>
        </p:spPr>
        <p:txBody>
          <a:bodyPr>
            <a:noAutofit/>
          </a:bodyPr>
          <a:lstStyle/>
          <a:p>
            <a:pPr marL="0" indent="457200" algn="just">
              <a:buNone/>
            </a:pPr>
            <a:r>
              <a:rPr lang="fr-FR" sz="1900"/>
              <a:t>Dans son récit, elle évoque les genoux endoloris, les doigts rougis, la sueur qui coule sous la blouse. À quelques détails près, ils ont retrouvé le quotidien de leurs 70 salariés dans ce livre jugé utile.</a:t>
            </a:r>
          </a:p>
          <a:p>
            <a:pPr marL="0" indent="457200" algn="just">
              <a:buNone/>
            </a:pPr>
            <a:r>
              <a:rPr lang="it-IT" sz="1900"/>
              <a:t>- Quand on voit ce qu’ils font, à la cadence où ils font, puisque,  si on peut parler de cadence…, mais avec le temps qui nous est imparti, qui est très court, ces gens-là souffrent, quoi, parce qu’il faut, ils se donnent à fond quoi, et ça, ces gens-là, il faut les respecter.</a:t>
            </a:r>
          </a:p>
          <a:p>
            <a:pPr marL="0" indent="457200" algn="just">
              <a:buNone/>
            </a:pPr>
            <a:r>
              <a:rPr lang="it-IT" sz="1900"/>
              <a:t>- Une heure, c’est 9 euros brut, hein, c’est pas énorme hein. Ben, une heure des fois  ça leur permet de vivre une semaine.</a:t>
            </a:r>
          </a:p>
          <a:p>
            <a:pPr marL="0" indent="457200" algn="just">
              <a:buNone/>
            </a:pPr>
            <a:r>
              <a:rPr lang="it-IT" sz="1900"/>
              <a:t>- D’acheter du pain pour la semaine.</a:t>
            </a:r>
          </a:p>
          <a:p>
            <a:pPr marL="0" indent="457200" algn="just">
              <a:buNone/>
            </a:pPr>
            <a:r>
              <a:rPr lang="it-IT" sz="1900"/>
              <a:t>- D’acheter du pain, ouais.</a:t>
            </a:r>
          </a:p>
          <a:p>
            <a:pPr marL="0" indent="457200" algn="just">
              <a:buNone/>
            </a:pPr>
            <a:r>
              <a:rPr lang="it-IT" sz="1900"/>
              <a:t>- Donc ça, c’est la réalité, c’est ce qu’on vit tous les jours.</a:t>
            </a:r>
          </a:p>
          <a:p>
            <a:pPr marL="0" indent="457200" algn="just">
              <a:buNone/>
            </a:pPr>
            <a:r>
              <a:rPr lang="it-IT" sz="1900"/>
              <a:t>Jeff nous quitte. Au bout du quai, un ferry se présente. Les femmes de ménage sont déjà sur place. Elles auront une heure pour nettoyer cent cabines, une heure, et pas une minute de plus.</a:t>
            </a:r>
            <a:endParaRPr lang="fr-FR" sz="1900"/>
          </a:p>
        </p:txBody>
      </p:sp>
      <p:sp>
        <p:nvSpPr>
          <p:cNvPr id="2" name="Segnaposto piè di pagina 1">
            <a:extLst>
              <a:ext uri="{FF2B5EF4-FFF2-40B4-BE49-F238E27FC236}">
                <a16:creationId xmlns:a16="http://schemas.microsoft.com/office/drawing/2014/main" id="{45B744B8-025F-36DD-B781-E2571ACA4945}"/>
              </a:ext>
            </a:extLst>
          </p:cNvPr>
          <p:cNvSpPr>
            <a:spLocks noGrp="1"/>
          </p:cNvSpPr>
          <p:nvPr>
            <p:ph type="ftr" sz="quarter" idx="11"/>
          </p:nvPr>
        </p:nvSpPr>
        <p:spPr/>
        <p:txBody>
          <a:bodyPr/>
          <a:lstStyle/>
          <a:p>
            <a:r>
              <a:rPr lang="it-IT"/>
              <a:t>Lingua magistrale per il Turismo - a.a. 21-22 Secondo semestre</a:t>
            </a:r>
            <a:endParaRPr lang="fr-FR"/>
          </a:p>
        </p:txBody>
      </p:sp>
    </p:spTree>
    <p:extLst>
      <p:ext uri="{BB962C8B-B14F-4D97-AF65-F5344CB8AC3E}">
        <p14:creationId xmlns:p14="http://schemas.microsoft.com/office/powerpoint/2010/main" val="19486599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TM02900771[[fn=Sezione]]</Template>
  <TotalTime>1024</TotalTime>
  <Words>720</Words>
  <Application>Microsoft Office PowerPoint</Application>
  <PresentationFormat>Widescreen</PresentationFormat>
  <Paragraphs>64</Paragraphs>
  <Slides>8</Slides>
  <Notes>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Calibri Light</vt:lpstr>
      <vt:lpstr>Tema di Office</vt:lpstr>
      <vt:lpstr>Fin : Le CDI  </vt:lpstr>
      <vt:lpstr>Presentazione standard di PowerPoint</vt:lpstr>
      <vt:lpstr>Presentazione standard di PowerPoint</vt:lpstr>
      <vt:lpstr>Presentazione standard di PowerPoint</vt:lpstr>
      <vt:lpstr>Presentazione standard di PowerPoint</vt:lpstr>
      <vt:lpstr>Reportage sur le quai de Ouistreham</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CDI</dc:title>
  <dc:creator>laura.kreyder@unimib.it</dc:creator>
  <cp:lastModifiedBy>laura.kreyder@unimib.it</cp:lastModifiedBy>
  <cp:revision>19</cp:revision>
  <dcterms:created xsi:type="dcterms:W3CDTF">2021-04-19T20:22:33Z</dcterms:created>
  <dcterms:modified xsi:type="dcterms:W3CDTF">2022-05-08T19:50:03Z</dcterms:modified>
</cp:coreProperties>
</file>