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8" r:id="rId1"/>
  </p:sldMasterIdLst>
  <p:sldIdLst>
    <p:sldId id="257" r:id="rId2"/>
    <p:sldId id="258" r:id="rId3"/>
    <p:sldId id="259" r:id="rId4"/>
    <p:sldId id="261" r:id="rId5"/>
    <p:sldId id="262" r:id="rId6"/>
    <p:sldId id="263"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82"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5496D8C-F47B-426F-A90A-DF48C0DC9C0C}"/>
              </a:ext>
            </a:extLst>
          </p:cNvPr>
          <p:cNvSpPr>
            <a:spLocks noGrp="1"/>
          </p:cNvSpPr>
          <p:nvPr>
            <p:ph type="title"/>
          </p:nvPr>
        </p:nvSpPr>
        <p:spPr/>
        <p:txBody>
          <a:bodyPr/>
          <a:lstStyle/>
          <a:p>
            <a:r>
              <a:rPr lang="it-IT"/>
              <a:t>Fare clic per modificare lo stile del titolo dello schema</a:t>
            </a:r>
            <a:endParaRPr lang="fr-FR"/>
          </a:p>
        </p:txBody>
      </p:sp>
      <p:sp>
        <p:nvSpPr>
          <p:cNvPr id="3" name="Segnaposto contenuto 2">
            <a:extLst>
              <a:ext uri="{FF2B5EF4-FFF2-40B4-BE49-F238E27FC236}">
                <a16:creationId xmlns:a16="http://schemas.microsoft.com/office/drawing/2014/main" id="{3E501ECC-7CC3-4587-B62D-989C7C506723}"/>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4" name="Segnaposto data 3">
            <a:extLst>
              <a:ext uri="{FF2B5EF4-FFF2-40B4-BE49-F238E27FC236}">
                <a16:creationId xmlns:a16="http://schemas.microsoft.com/office/drawing/2014/main" id="{87F248CC-B260-405F-ABBA-86B3B48A9916}"/>
              </a:ext>
            </a:extLst>
          </p:cNvPr>
          <p:cNvSpPr>
            <a:spLocks noGrp="1"/>
          </p:cNvSpPr>
          <p:nvPr>
            <p:ph type="dt" sz="half" idx="10"/>
          </p:nvPr>
        </p:nvSpPr>
        <p:spPr/>
        <p:txBody>
          <a:bodyPr/>
          <a:lstStyle/>
          <a:p>
            <a:fld id="{9629558D-9D34-44EB-AC2F-EE76A400C3DB}" type="datetime1">
              <a:rPr lang="fr-FR" smtClean="0"/>
              <a:t>09/05/2022</a:t>
            </a:fld>
            <a:endParaRPr lang="fr-FR"/>
          </a:p>
        </p:txBody>
      </p:sp>
      <p:sp>
        <p:nvSpPr>
          <p:cNvPr id="5" name="Segnaposto piè di pagina 4">
            <a:extLst>
              <a:ext uri="{FF2B5EF4-FFF2-40B4-BE49-F238E27FC236}">
                <a16:creationId xmlns:a16="http://schemas.microsoft.com/office/drawing/2014/main" id="{F5DAF72E-4660-45E3-BE79-C20727AF3CDD}"/>
              </a:ext>
            </a:extLst>
          </p:cNvPr>
          <p:cNvSpPr>
            <a:spLocks noGrp="1"/>
          </p:cNvSpPr>
          <p:nvPr>
            <p:ph type="ftr" sz="quarter" idx="11"/>
          </p:nvPr>
        </p:nvSpPr>
        <p:spPr/>
        <p:txBody>
          <a:bodyPr/>
          <a:lstStyle/>
          <a:p>
            <a:r>
              <a:rPr lang="it-IT"/>
              <a:t>Lingua magistrale per il Turismo - a.a. 21-22 Secondo semestre</a:t>
            </a:r>
            <a:endParaRPr lang="fr-FR"/>
          </a:p>
        </p:txBody>
      </p:sp>
      <p:sp>
        <p:nvSpPr>
          <p:cNvPr id="6" name="Segnaposto numero diapositiva 5">
            <a:extLst>
              <a:ext uri="{FF2B5EF4-FFF2-40B4-BE49-F238E27FC236}">
                <a16:creationId xmlns:a16="http://schemas.microsoft.com/office/drawing/2014/main" id="{63E5AB59-0F27-4357-832A-9F6C18D8CDE6}"/>
              </a:ext>
            </a:extLst>
          </p:cNvPr>
          <p:cNvSpPr>
            <a:spLocks noGrp="1"/>
          </p:cNvSpPr>
          <p:nvPr>
            <p:ph type="sldNum" sz="quarter" idx="12"/>
          </p:nvPr>
        </p:nvSpPr>
        <p:spPr/>
        <p:txBody>
          <a:bodyPr/>
          <a:lstStyle/>
          <a:p>
            <a:fld id="{D5E5F147-4E6B-488C-9592-11991D06EF70}" type="slidenum">
              <a:rPr lang="fr-FR" smtClean="0"/>
              <a:t>‹N›</a:t>
            </a:fld>
            <a:endParaRPr lang="fr-FR"/>
          </a:p>
        </p:txBody>
      </p:sp>
    </p:spTree>
    <p:extLst>
      <p:ext uri="{BB962C8B-B14F-4D97-AF65-F5344CB8AC3E}">
        <p14:creationId xmlns:p14="http://schemas.microsoft.com/office/powerpoint/2010/main" val="844260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ABB44B-8FCB-43DD-9A43-5A9B6776AE18}"/>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fr-FR"/>
          </a:p>
        </p:txBody>
      </p:sp>
      <p:sp>
        <p:nvSpPr>
          <p:cNvPr id="3" name="Sottotitolo 2">
            <a:extLst>
              <a:ext uri="{FF2B5EF4-FFF2-40B4-BE49-F238E27FC236}">
                <a16:creationId xmlns:a16="http://schemas.microsoft.com/office/drawing/2014/main" id="{81209B4E-77FA-482B-929A-C9CDB05C74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fr-FR"/>
          </a:p>
        </p:txBody>
      </p:sp>
      <p:sp>
        <p:nvSpPr>
          <p:cNvPr id="4" name="Segnaposto data 3">
            <a:extLst>
              <a:ext uri="{FF2B5EF4-FFF2-40B4-BE49-F238E27FC236}">
                <a16:creationId xmlns:a16="http://schemas.microsoft.com/office/drawing/2014/main" id="{89473FF5-7A89-4E71-95EA-87B797BD4BBA}"/>
              </a:ext>
            </a:extLst>
          </p:cNvPr>
          <p:cNvSpPr>
            <a:spLocks noGrp="1"/>
          </p:cNvSpPr>
          <p:nvPr>
            <p:ph type="dt" sz="half" idx="10"/>
          </p:nvPr>
        </p:nvSpPr>
        <p:spPr/>
        <p:txBody>
          <a:bodyPr/>
          <a:lstStyle/>
          <a:p>
            <a:fld id="{144C9BA6-C4E7-4DE4-A0E3-AF98FD4EEBC7}" type="datetime1">
              <a:rPr lang="fr-FR" smtClean="0"/>
              <a:t>09/05/2022</a:t>
            </a:fld>
            <a:endParaRPr lang="fr-FR"/>
          </a:p>
        </p:txBody>
      </p:sp>
      <p:sp>
        <p:nvSpPr>
          <p:cNvPr id="5" name="Segnaposto piè di pagina 4">
            <a:extLst>
              <a:ext uri="{FF2B5EF4-FFF2-40B4-BE49-F238E27FC236}">
                <a16:creationId xmlns:a16="http://schemas.microsoft.com/office/drawing/2014/main" id="{079E6263-6CEF-4E55-8D16-508E3D52DC64}"/>
              </a:ext>
            </a:extLst>
          </p:cNvPr>
          <p:cNvSpPr>
            <a:spLocks noGrp="1"/>
          </p:cNvSpPr>
          <p:nvPr>
            <p:ph type="ftr" sz="quarter" idx="11"/>
          </p:nvPr>
        </p:nvSpPr>
        <p:spPr/>
        <p:txBody>
          <a:bodyPr/>
          <a:lstStyle/>
          <a:p>
            <a:r>
              <a:rPr lang="it-IT"/>
              <a:t>Lingua magistrale per il Turismo - a.a. 21-22 Secondo semestre</a:t>
            </a:r>
            <a:endParaRPr lang="fr-FR"/>
          </a:p>
        </p:txBody>
      </p:sp>
      <p:sp>
        <p:nvSpPr>
          <p:cNvPr id="6" name="Segnaposto numero diapositiva 5">
            <a:extLst>
              <a:ext uri="{FF2B5EF4-FFF2-40B4-BE49-F238E27FC236}">
                <a16:creationId xmlns:a16="http://schemas.microsoft.com/office/drawing/2014/main" id="{BF423AA0-7D83-4A66-8B92-365FDF36C458}"/>
              </a:ext>
            </a:extLst>
          </p:cNvPr>
          <p:cNvSpPr>
            <a:spLocks noGrp="1"/>
          </p:cNvSpPr>
          <p:nvPr>
            <p:ph type="sldNum" sz="quarter" idx="12"/>
          </p:nvPr>
        </p:nvSpPr>
        <p:spPr/>
        <p:txBody>
          <a:bodyPr/>
          <a:lstStyle/>
          <a:p>
            <a:fld id="{D5E5F147-4E6B-488C-9592-11991D06EF70}" type="slidenum">
              <a:rPr lang="fr-FR" smtClean="0"/>
              <a:t>‹N›</a:t>
            </a:fld>
            <a:endParaRPr lang="fr-FR"/>
          </a:p>
        </p:txBody>
      </p:sp>
    </p:spTree>
    <p:extLst>
      <p:ext uri="{BB962C8B-B14F-4D97-AF65-F5344CB8AC3E}">
        <p14:creationId xmlns:p14="http://schemas.microsoft.com/office/powerpoint/2010/main" val="7962343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06B127EE-D1C5-4C7E-A8F5-9167B2A372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fr-FR"/>
          </a:p>
        </p:txBody>
      </p:sp>
      <p:sp>
        <p:nvSpPr>
          <p:cNvPr id="3" name="Segnaposto testo 2">
            <a:extLst>
              <a:ext uri="{FF2B5EF4-FFF2-40B4-BE49-F238E27FC236}">
                <a16:creationId xmlns:a16="http://schemas.microsoft.com/office/drawing/2014/main" id="{9DC5C9CD-B540-4AC8-AE22-00101BB35B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4" name="Segnaposto data 3">
            <a:extLst>
              <a:ext uri="{FF2B5EF4-FFF2-40B4-BE49-F238E27FC236}">
                <a16:creationId xmlns:a16="http://schemas.microsoft.com/office/drawing/2014/main" id="{ED13E993-7630-4631-BA09-F50AB03961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8C5D55-9A81-469D-8873-2A4352637A1B}" type="datetime1">
              <a:rPr lang="fr-FR" smtClean="0"/>
              <a:t>09/05/2022</a:t>
            </a:fld>
            <a:endParaRPr lang="fr-FR"/>
          </a:p>
        </p:txBody>
      </p:sp>
      <p:sp>
        <p:nvSpPr>
          <p:cNvPr id="5" name="Segnaposto piè di pagina 4">
            <a:extLst>
              <a:ext uri="{FF2B5EF4-FFF2-40B4-BE49-F238E27FC236}">
                <a16:creationId xmlns:a16="http://schemas.microsoft.com/office/drawing/2014/main" id="{B82AACE6-A592-48DE-92B1-CB0CDA7774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t>Lingua magistrale per il Turismo - a.a. 21-22 Secondo semestre</a:t>
            </a:r>
            <a:endParaRPr lang="fr-FR"/>
          </a:p>
        </p:txBody>
      </p:sp>
      <p:sp>
        <p:nvSpPr>
          <p:cNvPr id="6" name="Segnaposto numero diapositiva 5">
            <a:extLst>
              <a:ext uri="{FF2B5EF4-FFF2-40B4-BE49-F238E27FC236}">
                <a16:creationId xmlns:a16="http://schemas.microsoft.com/office/drawing/2014/main" id="{4881567F-F76A-440E-8C1E-013C445D6F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E5F147-4E6B-488C-9592-11991D06EF70}" type="slidenum">
              <a:rPr lang="fr-FR" smtClean="0"/>
              <a:t>‹N›</a:t>
            </a:fld>
            <a:endParaRPr lang="fr-FR"/>
          </a:p>
        </p:txBody>
      </p:sp>
    </p:spTree>
    <p:extLst>
      <p:ext uri="{BB962C8B-B14F-4D97-AF65-F5344CB8AC3E}">
        <p14:creationId xmlns:p14="http://schemas.microsoft.com/office/powerpoint/2010/main" val="50530681"/>
      </p:ext>
    </p:extLst>
  </p:cSld>
  <p:clrMap bg1="lt1" tx1="dk1" bg2="lt2" tx2="dk2" accent1="accent1" accent2="accent2" accent3="accent3" accent4="accent4" accent5="accent5" accent6="accent6" hlink="hlink" folHlink="folHlink"/>
  <p:sldLayoutIdLst>
    <p:sldLayoutId id="2147483870" r:id="rId1"/>
    <p:sldLayoutId id="2147483869" r:id="rId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youtu.be/ftlLmFpH-tc" TargetMode="External"/><Relationship Id="rId2" Type="http://schemas.openxmlformats.org/officeDocument/2006/relationships/slideLayout" Target="../slideLayouts/slideLayout2.xml"/><Relationship Id="rId1" Type="http://schemas.openxmlformats.org/officeDocument/2006/relationships/video" Target="https://www.youtube.com/embed/ftlLmFpH-tc?feature=oembed" TargetMode="Externa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1A5ACB9A-B0E5-4B85-B616-BAAFCBF066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9" name="Group 48">
            <a:extLst>
              <a:ext uri="{FF2B5EF4-FFF2-40B4-BE49-F238E27FC236}">
                <a16:creationId xmlns:a16="http://schemas.microsoft.com/office/drawing/2014/main" id="{72E88C85-0C12-45AB-AB38-7DD8508C1CC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12191996" cy="6858000"/>
            <a:chOff x="1" y="0"/>
            <a:chExt cx="12191996" cy="6858000"/>
          </a:xfrm>
        </p:grpSpPr>
        <p:sp>
          <p:nvSpPr>
            <p:cNvPr id="50" name="Rectangle 49">
              <a:extLst>
                <a:ext uri="{FF2B5EF4-FFF2-40B4-BE49-F238E27FC236}">
                  <a16:creationId xmlns:a16="http://schemas.microsoft.com/office/drawing/2014/main" id="{442F1C99-DC89-4C0E-9645-78ED266B8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rgbClr val="FFFFFF"/>
            </a:solidFill>
            <a:ln w="0">
              <a:noFill/>
              <a:prstDash val="solid"/>
              <a:round/>
              <a:headEnd/>
              <a:tailEnd/>
            </a:ln>
          </p:spPr>
          <p:txBody>
            <a:bodyPr rtlCol="0" anchor="ctr"/>
            <a:lstStyle/>
            <a:p>
              <a:pPr algn="ctr" defTabSz="457200"/>
              <a:endParaRPr lang="en-US">
                <a:solidFill>
                  <a:schemeClr val="tx1"/>
                </a:solidFill>
              </a:endParaRPr>
            </a:p>
          </p:txBody>
        </p:sp>
        <p:sp>
          <p:nvSpPr>
            <p:cNvPr id="51" name="Rectangle 50">
              <a:extLst>
                <a:ext uri="{FF2B5EF4-FFF2-40B4-BE49-F238E27FC236}">
                  <a16:creationId xmlns:a16="http://schemas.microsoft.com/office/drawing/2014/main" id="{49EB5FB3-6DE8-43D7-9A37-2E1189B12C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lumMod val="50000"/>
                <a:alpha val="25000"/>
              </a:schemeClr>
            </a:solidFill>
            <a:ln w="0">
              <a:noFill/>
              <a:prstDash val="solid"/>
              <a:round/>
              <a:headEnd/>
              <a:tailEnd/>
            </a:ln>
          </p:spPr>
          <p:txBody>
            <a:bodyPr rtlCol="0" anchor="ctr"/>
            <a:lstStyle/>
            <a:p>
              <a:pPr algn="ctr" defTabSz="457200"/>
              <a:endParaRPr lang="en-US" dirty="0">
                <a:solidFill>
                  <a:schemeClr val="tx1"/>
                </a:solidFill>
              </a:endParaRPr>
            </a:p>
          </p:txBody>
        </p:sp>
      </p:grpSp>
      <p:sp useBgFill="1">
        <p:nvSpPr>
          <p:cNvPr id="53" name="Freeform: Shape 52">
            <a:extLst>
              <a:ext uri="{FF2B5EF4-FFF2-40B4-BE49-F238E27FC236}">
                <a16:creationId xmlns:a16="http://schemas.microsoft.com/office/drawing/2014/main" id="{21CD0CBD-C727-43F9-BDFE-34D6D1A97D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551875"/>
          </a:xfrm>
          <a:custGeom>
            <a:avLst/>
            <a:gdLst>
              <a:gd name="connsiteX0" fmla="*/ 0 w 12191999"/>
              <a:gd name="connsiteY0" fmla="*/ 0 h 6551875"/>
              <a:gd name="connsiteX1" fmla="*/ 12191999 w 12191999"/>
              <a:gd name="connsiteY1" fmla="*/ 0 h 6551875"/>
              <a:gd name="connsiteX2" fmla="*/ 12191999 w 12191999"/>
              <a:gd name="connsiteY2" fmla="*/ 6181404 h 6551875"/>
              <a:gd name="connsiteX3" fmla="*/ 12190147 w 12191999"/>
              <a:gd name="connsiteY3" fmla="*/ 6181361 h 6551875"/>
              <a:gd name="connsiteX4" fmla="*/ 12129821 w 12191999"/>
              <a:gd name="connsiteY4" fmla="*/ 6173424 h 6551875"/>
              <a:gd name="connsiteX5" fmla="*/ 12077433 w 12191999"/>
              <a:gd name="connsiteY5" fmla="*/ 6162311 h 6551875"/>
              <a:gd name="connsiteX6" fmla="*/ 12031397 w 12191999"/>
              <a:gd name="connsiteY6" fmla="*/ 6148023 h 6551875"/>
              <a:gd name="connsiteX7" fmla="*/ 11990121 w 12191999"/>
              <a:gd name="connsiteY7" fmla="*/ 6132148 h 6551875"/>
              <a:gd name="connsiteX8" fmla="*/ 11953609 w 12191999"/>
              <a:gd name="connsiteY8" fmla="*/ 6113098 h 6551875"/>
              <a:gd name="connsiteX9" fmla="*/ 11915509 w 12191999"/>
              <a:gd name="connsiteY9" fmla="*/ 6094048 h 6551875"/>
              <a:gd name="connsiteX10" fmla="*/ 11877409 w 12191999"/>
              <a:gd name="connsiteY10" fmla="*/ 6074998 h 6551875"/>
              <a:gd name="connsiteX11" fmla="*/ 11840897 w 12191999"/>
              <a:gd name="connsiteY11" fmla="*/ 6059123 h 6551875"/>
              <a:gd name="connsiteX12" fmla="*/ 11799621 w 12191999"/>
              <a:gd name="connsiteY12" fmla="*/ 6043248 h 6551875"/>
              <a:gd name="connsiteX13" fmla="*/ 11753583 w 12191999"/>
              <a:gd name="connsiteY13" fmla="*/ 6027373 h 6551875"/>
              <a:gd name="connsiteX14" fmla="*/ 11701197 w 12191999"/>
              <a:gd name="connsiteY14" fmla="*/ 6016261 h 6551875"/>
              <a:gd name="connsiteX15" fmla="*/ 11640871 w 12191999"/>
              <a:gd name="connsiteY15" fmla="*/ 6009911 h 6551875"/>
              <a:gd name="connsiteX16" fmla="*/ 11572609 w 12191999"/>
              <a:gd name="connsiteY16" fmla="*/ 6006736 h 6551875"/>
              <a:gd name="connsiteX17" fmla="*/ 11504347 w 12191999"/>
              <a:gd name="connsiteY17" fmla="*/ 6009911 h 6551875"/>
              <a:gd name="connsiteX18" fmla="*/ 11444021 w 12191999"/>
              <a:gd name="connsiteY18" fmla="*/ 6016261 h 6551875"/>
              <a:gd name="connsiteX19" fmla="*/ 11391633 w 12191999"/>
              <a:gd name="connsiteY19" fmla="*/ 6027373 h 6551875"/>
              <a:gd name="connsiteX20" fmla="*/ 11345597 w 12191999"/>
              <a:gd name="connsiteY20" fmla="*/ 6043248 h 6551875"/>
              <a:gd name="connsiteX21" fmla="*/ 11304321 w 12191999"/>
              <a:gd name="connsiteY21" fmla="*/ 6059123 h 6551875"/>
              <a:gd name="connsiteX22" fmla="*/ 11267809 w 12191999"/>
              <a:gd name="connsiteY22" fmla="*/ 6074998 h 6551875"/>
              <a:gd name="connsiteX23" fmla="*/ 11229709 w 12191999"/>
              <a:gd name="connsiteY23" fmla="*/ 6094048 h 6551875"/>
              <a:gd name="connsiteX24" fmla="*/ 11191609 w 12191999"/>
              <a:gd name="connsiteY24" fmla="*/ 6113098 h 6551875"/>
              <a:gd name="connsiteX25" fmla="*/ 11155097 w 12191999"/>
              <a:gd name="connsiteY25" fmla="*/ 6132148 h 6551875"/>
              <a:gd name="connsiteX26" fmla="*/ 11113821 w 12191999"/>
              <a:gd name="connsiteY26" fmla="*/ 6148023 h 6551875"/>
              <a:gd name="connsiteX27" fmla="*/ 11067783 w 12191999"/>
              <a:gd name="connsiteY27" fmla="*/ 6162311 h 6551875"/>
              <a:gd name="connsiteX28" fmla="*/ 11015397 w 12191999"/>
              <a:gd name="connsiteY28" fmla="*/ 6173423 h 6551875"/>
              <a:gd name="connsiteX29" fmla="*/ 10955071 w 12191999"/>
              <a:gd name="connsiteY29" fmla="*/ 6181361 h 6551875"/>
              <a:gd name="connsiteX30" fmla="*/ 10886809 w 12191999"/>
              <a:gd name="connsiteY30" fmla="*/ 6182948 h 6551875"/>
              <a:gd name="connsiteX31" fmla="*/ 10818547 w 12191999"/>
              <a:gd name="connsiteY31" fmla="*/ 6181361 h 6551875"/>
              <a:gd name="connsiteX32" fmla="*/ 10758221 w 12191999"/>
              <a:gd name="connsiteY32" fmla="*/ 6173423 h 6551875"/>
              <a:gd name="connsiteX33" fmla="*/ 10705833 w 12191999"/>
              <a:gd name="connsiteY33" fmla="*/ 6162311 h 6551875"/>
              <a:gd name="connsiteX34" fmla="*/ 10659797 w 12191999"/>
              <a:gd name="connsiteY34" fmla="*/ 6148023 h 6551875"/>
              <a:gd name="connsiteX35" fmla="*/ 10618521 w 12191999"/>
              <a:gd name="connsiteY35" fmla="*/ 6132148 h 6551875"/>
              <a:gd name="connsiteX36" fmla="*/ 10582009 w 12191999"/>
              <a:gd name="connsiteY36" fmla="*/ 6113098 h 6551875"/>
              <a:gd name="connsiteX37" fmla="*/ 10543909 w 12191999"/>
              <a:gd name="connsiteY37" fmla="*/ 6094048 h 6551875"/>
              <a:gd name="connsiteX38" fmla="*/ 10505809 w 12191999"/>
              <a:gd name="connsiteY38" fmla="*/ 6074998 h 6551875"/>
              <a:gd name="connsiteX39" fmla="*/ 10469297 w 12191999"/>
              <a:gd name="connsiteY39" fmla="*/ 6059123 h 6551875"/>
              <a:gd name="connsiteX40" fmla="*/ 10428021 w 12191999"/>
              <a:gd name="connsiteY40" fmla="*/ 6043248 h 6551875"/>
              <a:gd name="connsiteX41" fmla="*/ 10381983 w 12191999"/>
              <a:gd name="connsiteY41" fmla="*/ 6027373 h 6551875"/>
              <a:gd name="connsiteX42" fmla="*/ 10329597 w 12191999"/>
              <a:gd name="connsiteY42" fmla="*/ 6016261 h 6551875"/>
              <a:gd name="connsiteX43" fmla="*/ 10269271 w 12191999"/>
              <a:gd name="connsiteY43" fmla="*/ 6009911 h 6551875"/>
              <a:gd name="connsiteX44" fmla="*/ 10201009 w 12191999"/>
              <a:gd name="connsiteY44" fmla="*/ 6006736 h 6551875"/>
              <a:gd name="connsiteX45" fmla="*/ 10132747 w 12191999"/>
              <a:gd name="connsiteY45" fmla="*/ 6009911 h 6551875"/>
              <a:gd name="connsiteX46" fmla="*/ 10072421 w 12191999"/>
              <a:gd name="connsiteY46" fmla="*/ 6016261 h 6551875"/>
              <a:gd name="connsiteX47" fmla="*/ 10020033 w 12191999"/>
              <a:gd name="connsiteY47" fmla="*/ 6027373 h 6551875"/>
              <a:gd name="connsiteX48" fmla="*/ 9973997 w 12191999"/>
              <a:gd name="connsiteY48" fmla="*/ 6043248 h 6551875"/>
              <a:gd name="connsiteX49" fmla="*/ 9932721 w 12191999"/>
              <a:gd name="connsiteY49" fmla="*/ 6059123 h 6551875"/>
              <a:gd name="connsiteX50" fmla="*/ 9896209 w 12191999"/>
              <a:gd name="connsiteY50" fmla="*/ 6074998 h 6551875"/>
              <a:gd name="connsiteX51" fmla="*/ 9820009 w 12191999"/>
              <a:gd name="connsiteY51" fmla="*/ 6113098 h 6551875"/>
              <a:gd name="connsiteX52" fmla="*/ 9783497 w 12191999"/>
              <a:gd name="connsiteY52" fmla="*/ 6132148 h 6551875"/>
              <a:gd name="connsiteX53" fmla="*/ 9742221 w 12191999"/>
              <a:gd name="connsiteY53" fmla="*/ 6148023 h 6551875"/>
              <a:gd name="connsiteX54" fmla="*/ 9696183 w 12191999"/>
              <a:gd name="connsiteY54" fmla="*/ 6162311 h 6551875"/>
              <a:gd name="connsiteX55" fmla="*/ 9643797 w 12191999"/>
              <a:gd name="connsiteY55" fmla="*/ 6173423 h 6551875"/>
              <a:gd name="connsiteX56" fmla="*/ 9583471 w 12191999"/>
              <a:gd name="connsiteY56" fmla="*/ 6181361 h 6551875"/>
              <a:gd name="connsiteX57" fmla="*/ 9515209 w 12191999"/>
              <a:gd name="connsiteY57" fmla="*/ 6182948 h 6551875"/>
              <a:gd name="connsiteX58" fmla="*/ 9446947 w 12191999"/>
              <a:gd name="connsiteY58" fmla="*/ 6181361 h 6551875"/>
              <a:gd name="connsiteX59" fmla="*/ 9386621 w 12191999"/>
              <a:gd name="connsiteY59" fmla="*/ 6173423 h 6551875"/>
              <a:gd name="connsiteX60" fmla="*/ 9334233 w 12191999"/>
              <a:gd name="connsiteY60" fmla="*/ 6162311 h 6551875"/>
              <a:gd name="connsiteX61" fmla="*/ 9288197 w 12191999"/>
              <a:gd name="connsiteY61" fmla="*/ 6148023 h 6551875"/>
              <a:gd name="connsiteX62" fmla="*/ 9246921 w 12191999"/>
              <a:gd name="connsiteY62" fmla="*/ 6132148 h 6551875"/>
              <a:gd name="connsiteX63" fmla="*/ 9210409 w 12191999"/>
              <a:gd name="connsiteY63" fmla="*/ 6113098 h 6551875"/>
              <a:gd name="connsiteX64" fmla="*/ 9172309 w 12191999"/>
              <a:gd name="connsiteY64" fmla="*/ 6094048 h 6551875"/>
              <a:gd name="connsiteX65" fmla="*/ 9134209 w 12191999"/>
              <a:gd name="connsiteY65" fmla="*/ 6074998 h 6551875"/>
              <a:gd name="connsiteX66" fmla="*/ 9097697 w 12191999"/>
              <a:gd name="connsiteY66" fmla="*/ 6059123 h 6551875"/>
              <a:gd name="connsiteX67" fmla="*/ 9056421 w 12191999"/>
              <a:gd name="connsiteY67" fmla="*/ 6043248 h 6551875"/>
              <a:gd name="connsiteX68" fmla="*/ 9010383 w 12191999"/>
              <a:gd name="connsiteY68" fmla="*/ 6027373 h 6551875"/>
              <a:gd name="connsiteX69" fmla="*/ 8957997 w 12191999"/>
              <a:gd name="connsiteY69" fmla="*/ 6016261 h 6551875"/>
              <a:gd name="connsiteX70" fmla="*/ 8897671 w 12191999"/>
              <a:gd name="connsiteY70" fmla="*/ 6009911 h 6551875"/>
              <a:gd name="connsiteX71" fmla="*/ 8827821 w 12191999"/>
              <a:gd name="connsiteY71" fmla="*/ 6006736 h 6551875"/>
              <a:gd name="connsiteX72" fmla="*/ 8761147 w 12191999"/>
              <a:gd name="connsiteY72" fmla="*/ 6009911 h 6551875"/>
              <a:gd name="connsiteX73" fmla="*/ 8700821 w 12191999"/>
              <a:gd name="connsiteY73" fmla="*/ 6016261 h 6551875"/>
              <a:gd name="connsiteX74" fmla="*/ 8648433 w 12191999"/>
              <a:gd name="connsiteY74" fmla="*/ 6027373 h 6551875"/>
              <a:gd name="connsiteX75" fmla="*/ 8602397 w 12191999"/>
              <a:gd name="connsiteY75" fmla="*/ 6043248 h 6551875"/>
              <a:gd name="connsiteX76" fmla="*/ 8561121 w 12191999"/>
              <a:gd name="connsiteY76" fmla="*/ 6059123 h 6551875"/>
              <a:gd name="connsiteX77" fmla="*/ 8524609 w 12191999"/>
              <a:gd name="connsiteY77" fmla="*/ 6074998 h 6551875"/>
              <a:gd name="connsiteX78" fmla="*/ 8486509 w 12191999"/>
              <a:gd name="connsiteY78" fmla="*/ 6094048 h 6551875"/>
              <a:gd name="connsiteX79" fmla="*/ 8448409 w 12191999"/>
              <a:gd name="connsiteY79" fmla="*/ 6113098 h 6551875"/>
              <a:gd name="connsiteX80" fmla="*/ 8411897 w 12191999"/>
              <a:gd name="connsiteY80" fmla="*/ 6132148 h 6551875"/>
              <a:gd name="connsiteX81" fmla="*/ 8370622 w 12191999"/>
              <a:gd name="connsiteY81" fmla="*/ 6148023 h 6551875"/>
              <a:gd name="connsiteX82" fmla="*/ 8324584 w 12191999"/>
              <a:gd name="connsiteY82" fmla="*/ 6162311 h 6551875"/>
              <a:gd name="connsiteX83" fmla="*/ 8272197 w 12191999"/>
              <a:gd name="connsiteY83" fmla="*/ 6173423 h 6551875"/>
              <a:gd name="connsiteX84" fmla="*/ 8211872 w 12191999"/>
              <a:gd name="connsiteY84" fmla="*/ 6181361 h 6551875"/>
              <a:gd name="connsiteX85" fmla="*/ 8143609 w 12191999"/>
              <a:gd name="connsiteY85" fmla="*/ 6182948 h 6551875"/>
              <a:gd name="connsiteX86" fmla="*/ 8075347 w 12191999"/>
              <a:gd name="connsiteY86" fmla="*/ 6181361 h 6551875"/>
              <a:gd name="connsiteX87" fmla="*/ 8015022 w 12191999"/>
              <a:gd name="connsiteY87" fmla="*/ 6173423 h 6551875"/>
              <a:gd name="connsiteX88" fmla="*/ 7962634 w 12191999"/>
              <a:gd name="connsiteY88" fmla="*/ 6162311 h 6551875"/>
              <a:gd name="connsiteX89" fmla="*/ 7916597 w 12191999"/>
              <a:gd name="connsiteY89" fmla="*/ 6148023 h 6551875"/>
              <a:gd name="connsiteX90" fmla="*/ 7875322 w 12191999"/>
              <a:gd name="connsiteY90" fmla="*/ 6132148 h 6551875"/>
              <a:gd name="connsiteX91" fmla="*/ 7838809 w 12191999"/>
              <a:gd name="connsiteY91" fmla="*/ 6113098 h 6551875"/>
              <a:gd name="connsiteX92" fmla="*/ 7800709 w 12191999"/>
              <a:gd name="connsiteY92" fmla="*/ 6094048 h 6551875"/>
              <a:gd name="connsiteX93" fmla="*/ 7762609 w 12191999"/>
              <a:gd name="connsiteY93" fmla="*/ 6074998 h 6551875"/>
              <a:gd name="connsiteX94" fmla="*/ 7726097 w 12191999"/>
              <a:gd name="connsiteY94" fmla="*/ 6059123 h 6551875"/>
              <a:gd name="connsiteX95" fmla="*/ 7684822 w 12191999"/>
              <a:gd name="connsiteY95" fmla="*/ 6043248 h 6551875"/>
              <a:gd name="connsiteX96" fmla="*/ 7638784 w 12191999"/>
              <a:gd name="connsiteY96" fmla="*/ 6027373 h 6551875"/>
              <a:gd name="connsiteX97" fmla="*/ 7586397 w 12191999"/>
              <a:gd name="connsiteY97" fmla="*/ 6016261 h 6551875"/>
              <a:gd name="connsiteX98" fmla="*/ 7526072 w 12191999"/>
              <a:gd name="connsiteY98" fmla="*/ 6009911 h 6551875"/>
              <a:gd name="connsiteX99" fmla="*/ 7457809 w 12191999"/>
              <a:gd name="connsiteY99" fmla="*/ 6006736 h 6551875"/>
              <a:gd name="connsiteX100" fmla="*/ 7389547 w 12191999"/>
              <a:gd name="connsiteY100" fmla="*/ 6009911 h 6551875"/>
              <a:gd name="connsiteX101" fmla="*/ 7329222 w 12191999"/>
              <a:gd name="connsiteY101" fmla="*/ 6016261 h 6551875"/>
              <a:gd name="connsiteX102" fmla="*/ 7276834 w 12191999"/>
              <a:gd name="connsiteY102" fmla="*/ 6027373 h 6551875"/>
              <a:gd name="connsiteX103" fmla="*/ 7230797 w 12191999"/>
              <a:gd name="connsiteY103" fmla="*/ 6043248 h 6551875"/>
              <a:gd name="connsiteX104" fmla="*/ 7189522 w 12191999"/>
              <a:gd name="connsiteY104" fmla="*/ 6059123 h 6551875"/>
              <a:gd name="connsiteX105" fmla="*/ 7153009 w 12191999"/>
              <a:gd name="connsiteY105" fmla="*/ 6074998 h 6551875"/>
              <a:gd name="connsiteX106" fmla="*/ 7114909 w 12191999"/>
              <a:gd name="connsiteY106" fmla="*/ 6094048 h 6551875"/>
              <a:gd name="connsiteX107" fmla="*/ 7076809 w 12191999"/>
              <a:gd name="connsiteY107" fmla="*/ 6113098 h 6551875"/>
              <a:gd name="connsiteX108" fmla="*/ 7040297 w 12191999"/>
              <a:gd name="connsiteY108" fmla="*/ 6132148 h 6551875"/>
              <a:gd name="connsiteX109" fmla="*/ 6999022 w 12191999"/>
              <a:gd name="connsiteY109" fmla="*/ 6148023 h 6551875"/>
              <a:gd name="connsiteX110" fmla="*/ 6952984 w 12191999"/>
              <a:gd name="connsiteY110" fmla="*/ 6162311 h 6551875"/>
              <a:gd name="connsiteX111" fmla="*/ 6900597 w 12191999"/>
              <a:gd name="connsiteY111" fmla="*/ 6173423 h 6551875"/>
              <a:gd name="connsiteX112" fmla="*/ 6840272 w 12191999"/>
              <a:gd name="connsiteY112" fmla="*/ 6181361 h 6551875"/>
              <a:gd name="connsiteX113" fmla="*/ 6781800 w 12191999"/>
              <a:gd name="connsiteY113" fmla="*/ 6182721 h 6551875"/>
              <a:gd name="connsiteX114" fmla="*/ 6723328 w 12191999"/>
              <a:gd name="connsiteY114" fmla="*/ 6181361 h 6551875"/>
              <a:gd name="connsiteX115" fmla="*/ 6663003 w 12191999"/>
              <a:gd name="connsiteY115" fmla="*/ 6173423 h 6551875"/>
              <a:gd name="connsiteX116" fmla="*/ 6610615 w 12191999"/>
              <a:gd name="connsiteY116" fmla="*/ 6162311 h 6551875"/>
              <a:gd name="connsiteX117" fmla="*/ 6564578 w 12191999"/>
              <a:gd name="connsiteY117" fmla="*/ 6148023 h 6551875"/>
              <a:gd name="connsiteX118" fmla="*/ 6523303 w 12191999"/>
              <a:gd name="connsiteY118" fmla="*/ 6132148 h 6551875"/>
              <a:gd name="connsiteX119" fmla="*/ 6486790 w 12191999"/>
              <a:gd name="connsiteY119" fmla="*/ 6113098 h 6551875"/>
              <a:gd name="connsiteX120" fmla="*/ 6448690 w 12191999"/>
              <a:gd name="connsiteY120" fmla="*/ 6094048 h 6551875"/>
              <a:gd name="connsiteX121" fmla="*/ 6410590 w 12191999"/>
              <a:gd name="connsiteY121" fmla="*/ 6074998 h 6551875"/>
              <a:gd name="connsiteX122" fmla="*/ 6374078 w 12191999"/>
              <a:gd name="connsiteY122" fmla="*/ 6059123 h 6551875"/>
              <a:gd name="connsiteX123" fmla="*/ 6332803 w 12191999"/>
              <a:gd name="connsiteY123" fmla="*/ 6043248 h 6551875"/>
              <a:gd name="connsiteX124" fmla="*/ 6286765 w 12191999"/>
              <a:gd name="connsiteY124" fmla="*/ 6027373 h 6551875"/>
              <a:gd name="connsiteX125" fmla="*/ 6234378 w 12191999"/>
              <a:gd name="connsiteY125" fmla="*/ 6016261 h 6551875"/>
              <a:gd name="connsiteX126" fmla="*/ 6174053 w 12191999"/>
              <a:gd name="connsiteY126" fmla="*/ 6009911 h 6551875"/>
              <a:gd name="connsiteX127" fmla="*/ 6105790 w 12191999"/>
              <a:gd name="connsiteY127" fmla="*/ 6006736 h 6551875"/>
              <a:gd name="connsiteX128" fmla="*/ 6096000 w 12191999"/>
              <a:gd name="connsiteY128" fmla="*/ 6007191 h 6551875"/>
              <a:gd name="connsiteX129" fmla="*/ 6086211 w 12191999"/>
              <a:gd name="connsiteY129" fmla="*/ 6006736 h 6551875"/>
              <a:gd name="connsiteX130" fmla="*/ 6017949 w 12191999"/>
              <a:gd name="connsiteY130" fmla="*/ 6009911 h 6551875"/>
              <a:gd name="connsiteX131" fmla="*/ 5957622 w 12191999"/>
              <a:gd name="connsiteY131" fmla="*/ 6016261 h 6551875"/>
              <a:gd name="connsiteX132" fmla="*/ 5905235 w 12191999"/>
              <a:gd name="connsiteY132" fmla="*/ 6027373 h 6551875"/>
              <a:gd name="connsiteX133" fmla="*/ 5859197 w 12191999"/>
              <a:gd name="connsiteY133" fmla="*/ 6043248 h 6551875"/>
              <a:gd name="connsiteX134" fmla="*/ 5817922 w 12191999"/>
              <a:gd name="connsiteY134" fmla="*/ 6059123 h 6551875"/>
              <a:gd name="connsiteX135" fmla="*/ 5781409 w 12191999"/>
              <a:gd name="connsiteY135" fmla="*/ 6074998 h 6551875"/>
              <a:gd name="connsiteX136" fmla="*/ 5743309 w 12191999"/>
              <a:gd name="connsiteY136" fmla="*/ 6094048 h 6551875"/>
              <a:gd name="connsiteX137" fmla="*/ 5705211 w 12191999"/>
              <a:gd name="connsiteY137" fmla="*/ 6113098 h 6551875"/>
              <a:gd name="connsiteX138" fmla="*/ 5668697 w 12191999"/>
              <a:gd name="connsiteY138" fmla="*/ 6132148 h 6551875"/>
              <a:gd name="connsiteX139" fmla="*/ 5627422 w 12191999"/>
              <a:gd name="connsiteY139" fmla="*/ 6148023 h 6551875"/>
              <a:gd name="connsiteX140" fmla="*/ 5581384 w 12191999"/>
              <a:gd name="connsiteY140" fmla="*/ 6162311 h 6551875"/>
              <a:gd name="connsiteX141" fmla="*/ 5528997 w 12191999"/>
              <a:gd name="connsiteY141" fmla="*/ 6173423 h 6551875"/>
              <a:gd name="connsiteX142" fmla="*/ 5468672 w 12191999"/>
              <a:gd name="connsiteY142" fmla="*/ 6181361 h 6551875"/>
              <a:gd name="connsiteX143" fmla="*/ 5410200 w 12191999"/>
              <a:gd name="connsiteY143" fmla="*/ 6182721 h 6551875"/>
              <a:gd name="connsiteX144" fmla="*/ 5351728 w 12191999"/>
              <a:gd name="connsiteY144" fmla="*/ 6181361 h 6551875"/>
              <a:gd name="connsiteX145" fmla="*/ 5291402 w 12191999"/>
              <a:gd name="connsiteY145" fmla="*/ 6173423 h 6551875"/>
              <a:gd name="connsiteX146" fmla="*/ 5239015 w 12191999"/>
              <a:gd name="connsiteY146" fmla="*/ 6162311 h 6551875"/>
              <a:gd name="connsiteX147" fmla="*/ 5192979 w 12191999"/>
              <a:gd name="connsiteY147" fmla="*/ 6148023 h 6551875"/>
              <a:gd name="connsiteX148" fmla="*/ 5151703 w 12191999"/>
              <a:gd name="connsiteY148" fmla="*/ 6132148 h 6551875"/>
              <a:gd name="connsiteX149" fmla="*/ 5115190 w 12191999"/>
              <a:gd name="connsiteY149" fmla="*/ 6113098 h 6551875"/>
              <a:gd name="connsiteX150" fmla="*/ 5077092 w 12191999"/>
              <a:gd name="connsiteY150" fmla="*/ 6094048 h 6551875"/>
              <a:gd name="connsiteX151" fmla="*/ 5038990 w 12191999"/>
              <a:gd name="connsiteY151" fmla="*/ 6074998 h 6551875"/>
              <a:gd name="connsiteX152" fmla="*/ 5002479 w 12191999"/>
              <a:gd name="connsiteY152" fmla="*/ 6059123 h 6551875"/>
              <a:gd name="connsiteX153" fmla="*/ 4961203 w 12191999"/>
              <a:gd name="connsiteY153" fmla="*/ 6043248 h 6551875"/>
              <a:gd name="connsiteX154" fmla="*/ 4915166 w 12191999"/>
              <a:gd name="connsiteY154" fmla="*/ 6027373 h 6551875"/>
              <a:gd name="connsiteX155" fmla="*/ 4862778 w 12191999"/>
              <a:gd name="connsiteY155" fmla="*/ 6016261 h 6551875"/>
              <a:gd name="connsiteX156" fmla="*/ 4802454 w 12191999"/>
              <a:gd name="connsiteY156" fmla="*/ 6009911 h 6551875"/>
              <a:gd name="connsiteX157" fmla="*/ 4734190 w 12191999"/>
              <a:gd name="connsiteY157" fmla="*/ 6006736 h 6551875"/>
              <a:gd name="connsiteX158" fmla="*/ 4665929 w 12191999"/>
              <a:gd name="connsiteY158" fmla="*/ 6009911 h 6551875"/>
              <a:gd name="connsiteX159" fmla="*/ 4605603 w 12191999"/>
              <a:gd name="connsiteY159" fmla="*/ 6016261 h 6551875"/>
              <a:gd name="connsiteX160" fmla="*/ 4553217 w 12191999"/>
              <a:gd name="connsiteY160" fmla="*/ 6027373 h 6551875"/>
              <a:gd name="connsiteX161" fmla="*/ 4507178 w 12191999"/>
              <a:gd name="connsiteY161" fmla="*/ 6043248 h 6551875"/>
              <a:gd name="connsiteX162" fmla="*/ 4465903 w 12191999"/>
              <a:gd name="connsiteY162" fmla="*/ 6059123 h 6551875"/>
              <a:gd name="connsiteX163" fmla="*/ 4429390 w 12191999"/>
              <a:gd name="connsiteY163" fmla="*/ 6074998 h 6551875"/>
              <a:gd name="connsiteX164" fmla="*/ 4353190 w 12191999"/>
              <a:gd name="connsiteY164" fmla="*/ 6113098 h 6551875"/>
              <a:gd name="connsiteX165" fmla="*/ 4316678 w 12191999"/>
              <a:gd name="connsiteY165" fmla="*/ 6132148 h 6551875"/>
              <a:gd name="connsiteX166" fmla="*/ 4275403 w 12191999"/>
              <a:gd name="connsiteY166" fmla="*/ 6148023 h 6551875"/>
              <a:gd name="connsiteX167" fmla="*/ 4229365 w 12191999"/>
              <a:gd name="connsiteY167" fmla="*/ 6162311 h 6551875"/>
              <a:gd name="connsiteX168" fmla="*/ 4176978 w 12191999"/>
              <a:gd name="connsiteY168" fmla="*/ 6173423 h 6551875"/>
              <a:gd name="connsiteX169" fmla="*/ 4116653 w 12191999"/>
              <a:gd name="connsiteY169" fmla="*/ 6181361 h 6551875"/>
              <a:gd name="connsiteX170" fmla="*/ 4048390 w 12191999"/>
              <a:gd name="connsiteY170" fmla="*/ 6182948 h 6551875"/>
              <a:gd name="connsiteX171" fmla="*/ 3980128 w 12191999"/>
              <a:gd name="connsiteY171" fmla="*/ 6181361 h 6551875"/>
              <a:gd name="connsiteX172" fmla="*/ 3919803 w 12191999"/>
              <a:gd name="connsiteY172" fmla="*/ 6173423 h 6551875"/>
              <a:gd name="connsiteX173" fmla="*/ 3867415 w 12191999"/>
              <a:gd name="connsiteY173" fmla="*/ 6162311 h 6551875"/>
              <a:gd name="connsiteX174" fmla="*/ 3821378 w 12191999"/>
              <a:gd name="connsiteY174" fmla="*/ 6148023 h 6551875"/>
              <a:gd name="connsiteX175" fmla="*/ 3780103 w 12191999"/>
              <a:gd name="connsiteY175" fmla="*/ 6132148 h 6551875"/>
              <a:gd name="connsiteX176" fmla="*/ 3743590 w 12191999"/>
              <a:gd name="connsiteY176" fmla="*/ 6113098 h 6551875"/>
              <a:gd name="connsiteX177" fmla="*/ 3705490 w 12191999"/>
              <a:gd name="connsiteY177" fmla="*/ 6094048 h 6551875"/>
              <a:gd name="connsiteX178" fmla="*/ 3667390 w 12191999"/>
              <a:gd name="connsiteY178" fmla="*/ 6074998 h 6551875"/>
              <a:gd name="connsiteX179" fmla="*/ 3630878 w 12191999"/>
              <a:gd name="connsiteY179" fmla="*/ 6059123 h 6551875"/>
              <a:gd name="connsiteX180" fmla="*/ 3589603 w 12191999"/>
              <a:gd name="connsiteY180" fmla="*/ 6043248 h 6551875"/>
              <a:gd name="connsiteX181" fmla="*/ 3543565 w 12191999"/>
              <a:gd name="connsiteY181" fmla="*/ 6027373 h 6551875"/>
              <a:gd name="connsiteX182" fmla="*/ 3491178 w 12191999"/>
              <a:gd name="connsiteY182" fmla="*/ 6016261 h 6551875"/>
              <a:gd name="connsiteX183" fmla="*/ 3430853 w 12191999"/>
              <a:gd name="connsiteY183" fmla="*/ 6009911 h 6551875"/>
              <a:gd name="connsiteX184" fmla="*/ 3361003 w 12191999"/>
              <a:gd name="connsiteY184" fmla="*/ 6006736 h 6551875"/>
              <a:gd name="connsiteX185" fmla="*/ 3294328 w 12191999"/>
              <a:gd name="connsiteY185" fmla="*/ 6009911 h 6551875"/>
              <a:gd name="connsiteX186" fmla="*/ 3234003 w 12191999"/>
              <a:gd name="connsiteY186" fmla="*/ 6016261 h 6551875"/>
              <a:gd name="connsiteX187" fmla="*/ 3181615 w 12191999"/>
              <a:gd name="connsiteY187" fmla="*/ 6027373 h 6551875"/>
              <a:gd name="connsiteX188" fmla="*/ 3135578 w 12191999"/>
              <a:gd name="connsiteY188" fmla="*/ 6043248 h 6551875"/>
              <a:gd name="connsiteX189" fmla="*/ 3094303 w 12191999"/>
              <a:gd name="connsiteY189" fmla="*/ 6059123 h 6551875"/>
              <a:gd name="connsiteX190" fmla="*/ 3057790 w 12191999"/>
              <a:gd name="connsiteY190" fmla="*/ 6074998 h 6551875"/>
              <a:gd name="connsiteX191" fmla="*/ 3019690 w 12191999"/>
              <a:gd name="connsiteY191" fmla="*/ 6094048 h 6551875"/>
              <a:gd name="connsiteX192" fmla="*/ 2981590 w 12191999"/>
              <a:gd name="connsiteY192" fmla="*/ 6113098 h 6551875"/>
              <a:gd name="connsiteX193" fmla="*/ 2945078 w 12191999"/>
              <a:gd name="connsiteY193" fmla="*/ 6132148 h 6551875"/>
              <a:gd name="connsiteX194" fmla="*/ 2903803 w 12191999"/>
              <a:gd name="connsiteY194" fmla="*/ 6148023 h 6551875"/>
              <a:gd name="connsiteX195" fmla="*/ 2857765 w 12191999"/>
              <a:gd name="connsiteY195" fmla="*/ 6162311 h 6551875"/>
              <a:gd name="connsiteX196" fmla="*/ 2805378 w 12191999"/>
              <a:gd name="connsiteY196" fmla="*/ 6173423 h 6551875"/>
              <a:gd name="connsiteX197" fmla="*/ 2745053 w 12191999"/>
              <a:gd name="connsiteY197" fmla="*/ 6181361 h 6551875"/>
              <a:gd name="connsiteX198" fmla="*/ 2676790 w 12191999"/>
              <a:gd name="connsiteY198" fmla="*/ 6182948 h 6551875"/>
              <a:gd name="connsiteX199" fmla="*/ 2608528 w 12191999"/>
              <a:gd name="connsiteY199" fmla="*/ 6181361 h 6551875"/>
              <a:gd name="connsiteX200" fmla="*/ 2548203 w 12191999"/>
              <a:gd name="connsiteY200" fmla="*/ 6173423 h 6551875"/>
              <a:gd name="connsiteX201" fmla="*/ 2495815 w 12191999"/>
              <a:gd name="connsiteY201" fmla="*/ 6162311 h 6551875"/>
              <a:gd name="connsiteX202" fmla="*/ 2449778 w 12191999"/>
              <a:gd name="connsiteY202" fmla="*/ 6148023 h 6551875"/>
              <a:gd name="connsiteX203" fmla="*/ 2408503 w 12191999"/>
              <a:gd name="connsiteY203" fmla="*/ 6132148 h 6551875"/>
              <a:gd name="connsiteX204" fmla="*/ 2371990 w 12191999"/>
              <a:gd name="connsiteY204" fmla="*/ 6113098 h 6551875"/>
              <a:gd name="connsiteX205" fmla="*/ 2333890 w 12191999"/>
              <a:gd name="connsiteY205" fmla="*/ 6094048 h 6551875"/>
              <a:gd name="connsiteX206" fmla="*/ 2295790 w 12191999"/>
              <a:gd name="connsiteY206" fmla="*/ 6074998 h 6551875"/>
              <a:gd name="connsiteX207" fmla="*/ 2259278 w 12191999"/>
              <a:gd name="connsiteY207" fmla="*/ 6059123 h 6551875"/>
              <a:gd name="connsiteX208" fmla="*/ 2218003 w 12191999"/>
              <a:gd name="connsiteY208" fmla="*/ 6043248 h 6551875"/>
              <a:gd name="connsiteX209" fmla="*/ 2171965 w 12191999"/>
              <a:gd name="connsiteY209" fmla="*/ 6027373 h 6551875"/>
              <a:gd name="connsiteX210" fmla="*/ 2119578 w 12191999"/>
              <a:gd name="connsiteY210" fmla="*/ 6016261 h 6551875"/>
              <a:gd name="connsiteX211" fmla="*/ 2059253 w 12191999"/>
              <a:gd name="connsiteY211" fmla="*/ 6009911 h 6551875"/>
              <a:gd name="connsiteX212" fmla="*/ 1990990 w 12191999"/>
              <a:gd name="connsiteY212" fmla="*/ 6006736 h 6551875"/>
              <a:gd name="connsiteX213" fmla="*/ 1922728 w 12191999"/>
              <a:gd name="connsiteY213" fmla="*/ 6009911 h 6551875"/>
              <a:gd name="connsiteX214" fmla="*/ 1862403 w 12191999"/>
              <a:gd name="connsiteY214" fmla="*/ 6016261 h 6551875"/>
              <a:gd name="connsiteX215" fmla="*/ 1810015 w 12191999"/>
              <a:gd name="connsiteY215" fmla="*/ 6027373 h 6551875"/>
              <a:gd name="connsiteX216" fmla="*/ 1763978 w 12191999"/>
              <a:gd name="connsiteY216" fmla="*/ 6043248 h 6551875"/>
              <a:gd name="connsiteX217" fmla="*/ 1722703 w 12191999"/>
              <a:gd name="connsiteY217" fmla="*/ 6059123 h 6551875"/>
              <a:gd name="connsiteX218" fmla="*/ 1686190 w 12191999"/>
              <a:gd name="connsiteY218" fmla="*/ 6074998 h 6551875"/>
              <a:gd name="connsiteX219" fmla="*/ 1648090 w 12191999"/>
              <a:gd name="connsiteY219" fmla="*/ 6094048 h 6551875"/>
              <a:gd name="connsiteX220" fmla="*/ 1609990 w 12191999"/>
              <a:gd name="connsiteY220" fmla="*/ 6113098 h 6551875"/>
              <a:gd name="connsiteX221" fmla="*/ 1573478 w 12191999"/>
              <a:gd name="connsiteY221" fmla="*/ 6132148 h 6551875"/>
              <a:gd name="connsiteX222" fmla="*/ 1532203 w 12191999"/>
              <a:gd name="connsiteY222" fmla="*/ 6148023 h 6551875"/>
              <a:gd name="connsiteX223" fmla="*/ 1486165 w 12191999"/>
              <a:gd name="connsiteY223" fmla="*/ 6162311 h 6551875"/>
              <a:gd name="connsiteX224" fmla="*/ 1433778 w 12191999"/>
              <a:gd name="connsiteY224" fmla="*/ 6173423 h 6551875"/>
              <a:gd name="connsiteX225" fmla="*/ 1373453 w 12191999"/>
              <a:gd name="connsiteY225" fmla="*/ 6181361 h 6551875"/>
              <a:gd name="connsiteX226" fmla="*/ 1305190 w 12191999"/>
              <a:gd name="connsiteY226" fmla="*/ 6182948 h 6551875"/>
              <a:gd name="connsiteX227" fmla="*/ 1236928 w 12191999"/>
              <a:gd name="connsiteY227" fmla="*/ 6181361 h 6551875"/>
              <a:gd name="connsiteX228" fmla="*/ 1176603 w 12191999"/>
              <a:gd name="connsiteY228" fmla="*/ 6173423 h 6551875"/>
              <a:gd name="connsiteX229" fmla="*/ 1124215 w 12191999"/>
              <a:gd name="connsiteY229" fmla="*/ 6162311 h 6551875"/>
              <a:gd name="connsiteX230" fmla="*/ 1078178 w 12191999"/>
              <a:gd name="connsiteY230" fmla="*/ 6148023 h 6551875"/>
              <a:gd name="connsiteX231" fmla="*/ 1036903 w 12191999"/>
              <a:gd name="connsiteY231" fmla="*/ 6132148 h 6551875"/>
              <a:gd name="connsiteX232" fmla="*/ 1000390 w 12191999"/>
              <a:gd name="connsiteY232" fmla="*/ 6113098 h 6551875"/>
              <a:gd name="connsiteX233" fmla="*/ 962290 w 12191999"/>
              <a:gd name="connsiteY233" fmla="*/ 6094048 h 6551875"/>
              <a:gd name="connsiteX234" fmla="*/ 924190 w 12191999"/>
              <a:gd name="connsiteY234" fmla="*/ 6074998 h 6551875"/>
              <a:gd name="connsiteX235" fmla="*/ 887678 w 12191999"/>
              <a:gd name="connsiteY235" fmla="*/ 6059123 h 6551875"/>
              <a:gd name="connsiteX236" fmla="*/ 846403 w 12191999"/>
              <a:gd name="connsiteY236" fmla="*/ 6043248 h 6551875"/>
              <a:gd name="connsiteX237" fmla="*/ 800365 w 12191999"/>
              <a:gd name="connsiteY237" fmla="*/ 6027373 h 6551875"/>
              <a:gd name="connsiteX238" fmla="*/ 747978 w 12191999"/>
              <a:gd name="connsiteY238" fmla="*/ 6016261 h 6551875"/>
              <a:gd name="connsiteX239" fmla="*/ 687653 w 12191999"/>
              <a:gd name="connsiteY239" fmla="*/ 6009911 h 6551875"/>
              <a:gd name="connsiteX240" fmla="*/ 619390 w 12191999"/>
              <a:gd name="connsiteY240" fmla="*/ 6006736 h 6551875"/>
              <a:gd name="connsiteX241" fmla="*/ 551128 w 12191999"/>
              <a:gd name="connsiteY241" fmla="*/ 6009911 h 6551875"/>
              <a:gd name="connsiteX242" fmla="*/ 490803 w 12191999"/>
              <a:gd name="connsiteY242" fmla="*/ 6016261 h 6551875"/>
              <a:gd name="connsiteX243" fmla="*/ 438415 w 12191999"/>
              <a:gd name="connsiteY243" fmla="*/ 6027373 h 6551875"/>
              <a:gd name="connsiteX244" fmla="*/ 392378 w 12191999"/>
              <a:gd name="connsiteY244" fmla="*/ 6043248 h 6551875"/>
              <a:gd name="connsiteX245" fmla="*/ 351103 w 12191999"/>
              <a:gd name="connsiteY245" fmla="*/ 6059123 h 6551875"/>
              <a:gd name="connsiteX246" fmla="*/ 314590 w 12191999"/>
              <a:gd name="connsiteY246" fmla="*/ 6074998 h 6551875"/>
              <a:gd name="connsiteX247" fmla="*/ 276490 w 12191999"/>
              <a:gd name="connsiteY247" fmla="*/ 6094048 h 6551875"/>
              <a:gd name="connsiteX248" fmla="*/ 238390 w 12191999"/>
              <a:gd name="connsiteY248" fmla="*/ 6113098 h 6551875"/>
              <a:gd name="connsiteX249" fmla="*/ 201878 w 12191999"/>
              <a:gd name="connsiteY249" fmla="*/ 6132148 h 6551875"/>
              <a:gd name="connsiteX250" fmla="*/ 160603 w 12191999"/>
              <a:gd name="connsiteY250" fmla="*/ 6148023 h 6551875"/>
              <a:gd name="connsiteX251" fmla="*/ 114565 w 12191999"/>
              <a:gd name="connsiteY251" fmla="*/ 6162311 h 6551875"/>
              <a:gd name="connsiteX252" fmla="*/ 62178 w 12191999"/>
              <a:gd name="connsiteY252" fmla="*/ 6173423 h 6551875"/>
              <a:gd name="connsiteX253" fmla="*/ 1853 w 12191999"/>
              <a:gd name="connsiteY253" fmla="*/ 6181361 h 6551875"/>
              <a:gd name="connsiteX254" fmla="*/ 1 w 12191999"/>
              <a:gd name="connsiteY254" fmla="*/ 6181404 h 6551875"/>
              <a:gd name="connsiteX255" fmla="*/ 1 w 12191999"/>
              <a:gd name="connsiteY255" fmla="*/ 6551875 h 6551875"/>
              <a:gd name="connsiteX256" fmla="*/ 0 w 12191999"/>
              <a:gd name="connsiteY256" fmla="*/ 6551875 h 6551875"/>
              <a:gd name="connsiteX257" fmla="*/ 0 w 12191999"/>
              <a:gd name="connsiteY257" fmla="*/ 0 h 6551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Lst>
            <a:rect l="l" t="t" r="r" b="b"/>
            <a:pathLst>
              <a:path w="12191999" h="6551875">
                <a:moveTo>
                  <a:pt x="0" y="0"/>
                </a:moveTo>
                <a:lnTo>
                  <a:pt x="12191999" y="0"/>
                </a:lnTo>
                <a:lnTo>
                  <a:pt x="12191999" y="6181404"/>
                </a:lnTo>
                <a:lnTo>
                  <a:pt x="12190147" y="6181361"/>
                </a:lnTo>
                <a:lnTo>
                  <a:pt x="12129821" y="6173424"/>
                </a:lnTo>
                <a:lnTo>
                  <a:pt x="12077433" y="6162311"/>
                </a:lnTo>
                <a:lnTo>
                  <a:pt x="12031397" y="6148023"/>
                </a:lnTo>
                <a:lnTo>
                  <a:pt x="11990121" y="6132148"/>
                </a:lnTo>
                <a:lnTo>
                  <a:pt x="11953609" y="6113098"/>
                </a:lnTo>
                <a:lnTo>
                  <a:pt x="11915509" y="6094048"/>
                </a:lnTo>
                <a:lnTo>
                  <a:pt x="11877409" y="6074998"/>
                </a:lnTo>
                <a:lnTo>
                  <a:pt x="11840897" y="6059123"/>
                </a:lnTo>
                <a:lnTo>
                  <a:pt x="11799621" y="6043248"/>
                </a:lnTo>
                <a:lnTo>
                  <a:pt x="11753583" y="6027373"/>
                </a:lnTo>
                <a:lnTo>
                  <a:pt x="11701197" y="6016261"/>
                </a:lnTo>
                <a:lnTo>
                  <a:pt x="11640871" y="6009911"/>
                </a:lnTo>
                <a:lnTo>
                  <a:pt x="11572609" y="6006736"/>
                </a:lnTo>
                <a:lnTo>
                  <a:pt x="11504347" y="6009911"/>
                </a:lnTo>
                <a:lnTo>
                  <a:pt x="11444021" y="6016261"/>
                </a:lnTo>
                <a:lnTo>
                  <a:pt x="11391633" y="6027373"/>
                </a:lnTo>
                <a:lnTo>
                  <a:pt x="11345597" y="6043248"/>
                </a:lnTo>
                <a:lnTo>
                  <a:pt x="11304321" y="6059123"/>
                </a:lnTo>
                <a:lnTo>
                  <a:pt x="11267809" y="6074998"/>
                </a:lnTo>
                <a:lnTo>
                  <a:pt x="11229709" y="6094048"/>
                </a:lnTo>
                <a:lnTo>
                  <a:pt x="11191609" y="6113098"/>
                </a:lnTo>
                <a:lnTo>
                  <a:pt x="11155097" y="6132148"/>
                </a:lnTo>
                <a:lnTo>
                  <a:pt x="11113821" y="6148023"/>
                </a:lnTo>
                <a:lnTo>
                  <a:pt x="11067783" y="6162311"/>
                </a:lnTo>
                <a:lnTo>
                  <a:pt x="11015397" y="6173423"/>
                </a:lnTo>
                <a:lnTo>
                  <a:pt x="10955071" y="6181361"/>
                </a:lnTo>
                <a:lnTo>
                  <a:pt x="10886809" y="6182948"/>
                </a:lnTo>
                <a:lnTo>
                  <a:pt x="10818547" y="6181361"/>
                </a:lnTo>
                <a:lnTo>
                  <a:pt x="10758221" y="6173423"/>
                </a:lnTo>
                <a:lnTo>
                  <a:pt x="10705833" y="6162311"/>
                </a:lnTo>
                <a:lnTo>
                  <a:pt x="10659797" y="6148023"/>
                </a:lnTo>
                <a:lnTo>
                  <a:pt x="10618521" y="6132148"/>
                </a:lnTo>
                <a:lnTo>
                  <a:pt x="10582009" y="6113098"/>
                </a:lnTo>
                <a:lnTo>
                  <a:pt x="10543909" y="6094048"/>
                </a:lnTo>
                <a:lnTo>
                  <a:pt x="10505809" y="6074998"/>
                </a:lnTo>
                <a:lnTo>
                  <a:pt x="10469297" y="6059123"/>
                </a:lnTo>
                <a:lnTo>
                  <a:pt x="10428021" y="6043248"/>
                </a:lnTo>
                <a:lnTo>
                  <a:pt x="10381983" y="6027373"/>
                </a:lnTo>
                <a:lnTo>
                  <a:pt x="10329597" y="6016261"/>
                </a:lnTo>
                <a:lnTo>
                  <a:pt x="10269271" y="6009911"/>
                </a:lnTo>
                <a:lnTo>
                  <a:pt x="10201009" y="6006736"/>
                </a:lnTo>
                <a:lnTo>
                  <a:pt x="10132747" y="6009911"/>
                </a:lnTo>
                <a:lnTo>
                  <a:pt x="10072421" y="6016261"/>
                </a:lnTo>
                <a:lnTo>
                  <a:pt x="10020033" y="6027373"/>
                </a:lnTo>
                <a:lnTo>
                  <a:pt x="9973997" y="6043248"/>
                </a:lnTo>
                <a:lnTo>
                  <a:pt x="9932721" y="6059123"/>
                </a:lnTo>
                <a:lnTo>
                  <a:pt x="9896209" y="6074998"/>
                </a:lnTo>
                <a:lnTo>
                  <a:pt x="9820009" y="6113098"/>
                </a:lnTo>
                <a:lnTo>
                  <a:pt x="9783497" y="6132148"/>
                </a:lnTo>
                <a:lnTo>
                  <a:pt x="9742221" y="6148023"/>
                </a:lnTo>
                <a:lnTo>
                  <a:pt x="9696183" y="6162311"/>
                </a:lnTo>
                <a:lnTo>
                  <a:pt x="9643797" y="6173423"/>
                </a:lnTo>
                <a:lnTo>
                  <a:pt x="9583471" y="6181361"/>
                </a:lnTo>
                <a:lnTo>
                  <a:pt x="9515209" y="6182948"/>
                </a:lnTo>
                <a:lnTo>
                  <a:pt x="9446947" y="6181361"/>
                </a:lnTo>
                <a:lnTo>
                  <a:pt x="9386621" y="6173423"/>
                </a:lnTo>
                <a:lnTo>
                  <a:pt x="9334233" y="6162311"/>
                </a:lnTo>
                <a:lnTo>
                  <a:pt x="9288197" y="6148023"/>
                </a:lnTo>
                <a:lnTo>
                  <a:pt x="9246921" y="6132148"/>
                </a:lnTo>
                <a:lnTo>
                  <a:pt x="9210409" y="6113098"/>
                </a:lnTo>
                <a:lnTo>
                  <a:pt x="9172309" y="6094048"/>
                </a:lnTo>
                <a:lnTo>
                  <a:pt x="9134209" y="6074998"/>
                </a:lnTo>
                <a:lnTo>
                  <a:pt x="9097697" y="6059123"/>
                </a:lnTo>
                <a:lnTo>
                  <a:pt x="9056421" y="6043248"/>
                </a:lnTo>
                <a:lnTo>
                  <a:pt x="9010383" y="6027373"/>
                </a:lnTo>
                <a:lnTo>
                  <a:pt x="8957997" y="6016261"/>
                </a:lnTo>
                <a:lnTo>
                  <a:pt x="8897671" y="6009911"/>
                </a:lnTo>
                <a:lnTo>
                  <a:pt x="8827821" y="6006736"/>
                </a:lnTo>
                <a:lnTo>
                  <a:pt x="8761147" y="6009911"/>
                </a:lnTo>
                <a:lnTo>
                  <a:pt x="8700821" y="6016261"/>
                </a:lnTo>
                <a:lnTo>
                  <a:pt x="8648433" y="6027373"/>
                </a:lnTo>
                <a:lnTo>
                  <a:pt x="8602397" y="6043248"/>
                </a:lnTo>
                <a:lnTo>
                  <a:pt x="8561121" y="6059123"/>
                </a:lnTo>
                <a:lnTo>
                  <a:pt x="8524609" y="6074998"/>
                </a:lnTo>
                <a:lnTo>
                  <a:pt x="8486509" y="6094048"/>
                </a:lnTo>
                <a:lnTo>
                  <a:pt x="8448409" y="6113098"/>
                </a:lnTo>
                <a:lnTo>
                  <a:pt x="8411897" y="6132148"/>
                </a:lnTo>
                <a:lnTo>
                  <a:pt x="8370622" y="6148023"/>
                </a:lnTo>
                <a:lnTo>
                  <a:pt x="8324584" y="6162311"/>
                </a:lnTo>
                <a:lnTo>
                  <a:pt x="8272197" y="6173423"/>
                </a:lnTo>
                <a:lnTo>
                  <a:pt x="8211872" y="6181361"/>
                </a:lnTo>
                <a:lnTo>
                  <a:pt x="8143609" y="6182948"/>
                </a:lnTo>
                <a:lnTo>
                  <a:pt x="8075347" y="6181361"/>
                </a:lnTo>
                <a:lnTo>
                  <a:pt x="8015022" y="6173423"/>
                </a:lnTo>
                <a:lnTo>
                  <a:pt x="7962634" y="6162311"/>
                </a:lnTo>
                <a:lnTo>
                  <a:pt x="7916597" y="6148023"/>
                </a:lnTo>
                <a:lnTo>
                  <a:pt x="7875322" y="6132148"/>
                </a:lnTo>
                <a:lnTo>
                  <a:pt x="7838809" y="6113098"/>
                </a:lnTo>
                <a:lnTo>
                  <a:pt x="7800709" y="6094048"/>
                </a:lnTo>
                <a:lnTo>
                  <a:pt x="7762609" y="6074998"/>
                </a:lnTo>
                <a:lnTo>
                  <a:pt x="7726097" y="6059123"/>
                </a:lnTo>
                <a:lnTo>
                  <a:pt x="7684822" y="6043248"/>
                </a:lnTo>
                <a:lnTo>
                  <a:pt x="7638784" y="6027373"/>
                </a:lnTo>
                <a:lnTo>
                  <a:pt x="7586397" y="6016261"/>
                </a:lnTo>
                <a:lnTo>
                  <a:pt x="7526072" y="6009911"/>
                </a:lnTo>
                <a:lnTo>
                  <a:pt x="7457809" y="6006736"/>
                </a:lnTo>
                <a:lnTo>
                  <a:pt x="7389547" y="6009911"/>
                </a:lnTo>
                <a:lnTo>
                  <a:pt x="7329222" y="6016261"/>
                </a:lnTo>
                <a:lnTo>
                  <a:pt x="7276834" y="6027373"/>
                </a:lnTo>
                <a:lnTo>
                  <a:pt x="7230797" y="6043248"/>
                </a:lnTo>
                <a:lnTo>
                  <a:pt x="7189522" y="6059123"/>
                </a:lnTo>
                <a:lnTo>
                  <a:pt x="7153009" y="6074998"/>
                </a:lnTo>
                <a:lnTo>
                  <a:pt x="7114909" y="6094048"/>
                </a:lnTo>
                <a:lnTo>
                  <a:pt x="7076809" y="6113098"/>
                </a:lnTo>
                <a:lnTo>
                  <a:pt x="7040297" y="6132148"/>
                </a:lnTo>
                <a:lnTo>
                  <a:pt x="6999022" y="6148023"/>
                </a:lnTo>
                <a:lnTo>
                  <a:pt x="6952984" y="6162311"/>
                </a:lnTo>
                <a:lnTo>
                  <a:pt x="6900597" y="6173423"/>
                </a:lnTo>
                <a:lnTo>
                  <a:pt x="6840272" y="6181361"/>
                </a:lnTo>
                <a:lnTo>
                  <a:pt x="6781800" y="6182721"/>
                </a:lnTo>
                <a:lnTo>
                  <a:pt x="6723328" y="6181361"/>
                </a:lnTo>
                <a:lnTo>
                  <a:pt x="6663003" y="6173423"/>
                </a:lnTo>
                <a:lnTo>
                  <a:pt x="6610615" y="6162311"/>
                </a:lnTo>
                <a:lnTo>
                  <a:pt x="6564578" y="6148023"/>
                </a:lnTo>
                <a:lnTo>
                  <a:pt x="6523303" y="6132148"/>
                </a:lnTo>
                <a:lnTo>
                  <a:pt x="6486790" y="6113098"/>
                </a:lnTo>
                <a:lnTo>
                  <a:pt x="6448690" y="6094048"/>
                </a:lnTo>
                <a:lnTo>
                  <a:pt x="6410590" y="6074998"/>
                </a:lnTo>
                <a:lnTo>
                  <a:pt x="6374078" y="6059123"/>
                </a:lnTo>
                <a:lnTo>
                  <a:pt x="6332803" y="6043248"/>
                </a:lnTo>
                <a:lnTo>
                  <a:pt x="6286765" y="6027373"/>
                </a:lnTo>
                <a:lnTo>
                  <a:pt x="6234378" y="6016261"/>
                </a:lnTo>
                <a:lnTo>
                  <a:pt x="6174053" y="6009911"/>
                </a:lnTo>
                <a:lnTo>
                  <a:pt x="6105790" y="6006736"/>
                </a:lnTo>
                <a:lnTo>
                  <a:pt x="6096000" y="6007191"/>
                </a:lnTo>
                <a:lnTo>
                  <a:pt x="6086211" y="6006736"/>
                </a:lnTo>
                <a:lnTo>
                  <a:pt x="6017949" y="6009911"/>
                </a:lnTo>
                <a:lnTo>
                  <a:pt x="5957622" y="6016261"/>
                </a:lnTo>
                <a:lnTo>
                  <a:pt x="5905235" y="6027373"/>
                </a:lnTo>
                <a:lnTo>
                  <a:pt x="5859197" y="6043248"/>
                </a:lnTo>
                <a:lnTo>
                  <a:pt x="5817922" y="6059123"/>
                </a:lnTo>
                <a:lnTo>
                  <a:pt x="5781409" y="6074998"/>
                </a:lnTo>
                <a:lnTo>
                  <a:pt x="5743309" y="6094048"/>
                </a:lnTo>
                <a:lnTo>
                  <a:pt x="5705211" y="6113098"/>
                </a:lnTo>
                <a:lnTo>
                  <a:pt x="5668697" y="6132148"/>
                </a:lnTo>
                <a:lnTo>
                  <a:pt x="5627422" y="6148023"/>
                </a:lnTo>
                <a:lnTo>
                  <a:pt x="5581384" y="6162311"/>
                </a:lnTo>
                <a:lnTo>
                  <a:pt x="5528997" y="6173423"/>
                </a:lnTo>
                <a:lnTo>
                  <a:pt x="5468672" y="6181361"/>
                </a:lnTo>
                <a:lnTo>
                  <a:pt x="5410200" y="6182721"/>
                </a:lnTo>
                <a:lnTo>
                  <a:pt x="5351728" y="6181361"/>
                </a:lnTo>
                <a:lnTo>
                  <a:pt x="5291402" y="6173423"/>
                </a:lnTo>
                <a:lnTo>
                  <a:pt x="5239015" y="6162311"/>
                </a:lnTo>
                <a:lnTo>
                  <a:pt x="5192979" y="6148023"/>
                </a:lnTo>
                <a:lnTo>
                  <a:pt x="5151703" y="6132148"/>
                </a:lnTo>
                <a:lnTo>
                  <a:pt x="5115190" y="6113098"/>
                </a:lnTo>
                <a:lnTo>
                  <a:pt x="5077092" y="6094048"/>
                </a:lnTo>
                <a:lnTo>
                  <a:pt x="5038990" y="6074998"/>
                </a:lnTo>
                <a:lnTo>
                  <a:pt x="5002479" y="6059123"/>
                </a:lnTo>
                <a:lnTo>
                  <a:pt x="4961203" y="6043248"/>
                </a:lnTo>
                <a:lnTo>
                  <a:pt x="4915166" y="6027373"/>
                </a:lnTo>
                <a:lnTo>
                  <a:pt x="4862778" y="6016261"/>
                </a:lnTo>
                <a:lnTo>
                  <a:pt x="4802454" y="6009911"/>
                </a:lnTo>
                <a:lnTo>
                  <a:pt x="4734190" y="6006736"/>
                </a:lnTo>
                <a:lnTo>
                  <a:pt x="4665929" y="6009911"/>
                </a:lnTo>
                <a:lnTo>
                  <a:pt x="4605603" y="6016261"/>
                </a:lnTo>
                <a:lnTo>
                  <a:pt x="4553217" y="6027373"/>
                </a:lnTo>
                <a:lnTo>
                  <a:pt x="4507178" y="6043248"/>
                </a:lnTo>
                <a:lnTo>
                  <a:pt x="4465903" y="6059123"/>
                </a:lnTo>
                <a:lnTo>
                  <a:pt x="4429390" y="6074998"/>
                </a:lnTo>
                <a:lnTo>
                  <a:pt x="4353190" y="6113098"/>
                </a:lnTo>
                <a:lnTo>
                  <a:pt x="4316678" y="6132148"/>
                </a:lnTo>
                <a:lnTo>
                  <a:pt x="4275403" y="6148023"/>
                </a:lnTo>
                <a:lnTo>
                  <a:pt x="4229365" y="6162311"/>
                </a:lnTo>
                <a:lnTo>
                  <a:pt x="4176978" y="6173423"/>
                </a:lnTo>
                <a:lnTo>
                  <a:pt x="4116653" y="6181361"/>
                </a:lnTo>
                <a:lnTo>
                  <a:pt x="4048390" y="6182948"/>
                </a:lnTo>
                <a:lnTo>
                  <a:pt x="3980128" y="6181361"/>
                </a:lnTo>
                <a:lnTo>
                  <a:pt x="3919803" y="6173423"/>
                </a:lnTo>
                <a:lnTo>
                  <a:pt x="3867415" y="6162311"/>
                </a:lnTo>
                <a:lnTo>
                  <a:pt x="3821378" y="6148023"/>
                </a:lnTo>
                <a:lnTo>
                  <a:pt x="3780103" y="6132148"/>
                </a:lnTo>
                <a:lnTo>
                  <a:pt x="3743590" y="6113098"/>
                </a:lnTo>
                <a:lnTo>
                  <a:pt x="3705490" y="6094048"/>
                </a:lnTo>
                <a:lnTo>
                  <a:pt x="3667390" y="6074998"/>
                </a:lnTo>
                <a:lnTo>
                  <a:pt x="3630878" y="6059123"/>
                </a:lnTo>
                <a:lnTo>
                  <a:pt x="3589603" y="6043248"/>
                </a:lnTo>
                <a:lnTo>
                  <a:pt x="3543565" y="6027373"/>
                </a:lnTo>
                <a:lnTo>
                  <a:pt x="3491178" y="6016261"/>
                </a:lnTo>
                <a:lnTo>
                  <a:pt x="3430853" y="6009911"/>
                </a:lnTo>
                <a:lnTo>
                  <a:pt x="3361003" y="6006736"/>
                </a:lnTo>
                <a:lnTo>
                  <a:pt x="3294328" y="6009911"/>
                </a:lnTo>
                <a:lnTo>
                  <a:pt x="3234003" y="6016261"/>
                </a:lnTo>
                <a:lnTo>
                  <a:pt x="3181615" y="6027373"/>
                </a:lnTo>
                <a:lnTo>
                  <a:pt x="3135578" y="6043248"/>
                </a:lnTo>
                <a:lnTo>
                  <a:pt x="3094303" y="6059123"/>
                </a:lnTo>
                <a:lnTo>
                  <a:pt x="3057790" y="6074998"/>
                </a:lnTo>
                <a:lnTo>
                  <a:pt x="3019690" y="6094048"/>
                </a:lnTo>
                <a:lnTo>
                  <a:pt x="2981590" y="6113098"/>
                </a:lnTo>
                <a:lnTo>
                  <a:pt x="2945078" y="6132148"/>
                </a:lnTo>
                <a:lnTo>
                  <a:pt x="2903803" y="6148023"/>
                </a:lnTo>
                <a:lnTo>
                  <a:pt x="2857765" y="6162311"/>
                </a:lnTo>
                <a:lnTo>
                  <a:pt x="2805378" y="6173423"/>
                </a:lnTo>
                <a:lnTo>
                  <a:pt x="2745053" y="6181361"/>
                </a:lnTo>
                <a:lnTo>
                  <a:pt x="2676790" y="6182948"/>
                </a:lnTo>
                <a:lnTo>
                  <a:pt x="2608528" y="6181361"/>
                </a:lnTo>
                <a:lnTo>
                  <a:pt x="2548203" y="6173423"/>
                </a:lnTo>
                <a:lnTo>
                  <a:pt x="2495815" y="6162311"/>
                </a:lnTo>
                <a:lnTo>
                  <a:pt x="2449778" y="6148023"/>
                </a:lnTo>
                <a:lnTo>
                  <a:pt x="2408503" y="6132148"/>
                </a:lnTo>
                <a:lnTo>
                  <a:pt x="2371990" y="6113098"/>
                </a:lnTo>
                <a:lnTo>
                  <a:pt x="2333890" y="6094048"/>
                </a:lnTo>
                <a:lnTo>
                  <a:pt x="2295790" y="6074998"/>
                </a:lnTo>
                <a:lnTo>
                  <a:pt x="2259278" y="6059123"/>
                </a:lnTo>
                <a:lnTo>
                  <a:pt x="2218003" y="6043248"/>
                </a:lnTo>
                <a:lnTo>
                  <a:pt x="2171965" y="6027373"/>
                </a:lnTo>
                <a:lnTo>
                  <a:pt x="2119578" y="6016261"/>
                </a:lnTo>
                <a:lnTo>
                  <a:pt x="2059253" y="6009911"/>
                </a:lnTo>
                <a:lnTo>
                  <a:pt x="1990990" y="6006736"/>
                </a:lnTo>
                <a:lnTo>
                  <a:pt x="1922728" y="6009911"/>
                </a:lnTo>
                <a:lnTo>
                  <a:pt x="1862403" y="6016261"/>
                </a:lnTo>
                <a:lnTo>
                  <a:pt x="1810015" y="6027373"/>
                </a:lnTo>
                <a:lnTo>
                  <a:pt x="1763978" y="6043248"/>
                </a:lnTo>
                <a:lnTo>
                  <a:pt x="1722703" y="6059123"/>
                </a:lnTo>
                <a:lnTo>
                  <a:pt x="1686190" y="6074998"/>
                </a:lnTo>
                <a:lnTo>
                  <a:pt x="1648090" y="6094048"/>
                </a:lnTo>
                <a:lnTo>
                  <a:pt x="1609990" y="6113098"/>
                </a:lnTo>
                <a:lnTo>
                  <a:pt x="1573478" y="6132148"/>
                </a:lnTo>
                <a:lnTo>
                  <a:pt x="1532203" y="6148023"/>
                </a:lnTo>
                <a:lnTo>
                  <a:pt x="1486165" y="6162311"/>
                </a:lnTo>
                <a:lnTo>
                  <a:pt x="1433778" y="6173423"/>
                </a:lnTo>
                <a:lnTo>
                  <a:pt x="1373453" y="6181361"/>
                </a:lnTo>
                <a:lnTo>
                  <a:pt x="1305190" y="6182948"/>
                </a:lnTo>
                <a:lnTo>
                  <a:pt x="1236928" y="6181361"/>
                </a:lnTo>
                <a:lnTo>
                  <a:pt x="1176603" y="6173423"/>
                </a:lnTo>
                <a:lnTo>
                  <a:pt x="1124215" y="6162311"/>
                </a:lnTo>
                <a:lnTo>
                  <a:pt x="1078178" y="6148023"/>
                </a:lnTo>
                <a:lnTo>
                  <a:pt x="1036903" y="6132148"/>
                </a:lnTo>
                <a:lnTo>
                  <a:pt x="1000390" y="6113098"/>
                </a:lnTo>
                <a:lnTo>
                  <a:pt x="962290" y="6094048"/>
                </a:lnTo>
                <a:lnTo>
                  <a:pt x="924190" y="6074998"/>
                </a:lnTo>
                <a:lnTo>
                  <a:pt x="887678" y="6059123"/>
                </a:lnTo>
                <a:lnTo>
                  <a:pt x="846403" y="6043248"/>
                </a:lnTo>
                <a:lnTo>
                  <a:pt x="800365" y="6027373"/>
                </a:lnTo>
                <a:lnTo>
                  <a:pt x="747978" y="6016261"/>
                </a:lnTo>
                <a:lnTo>
                  <a:pt x="687653" y="6009911"/>
                </a:lnTo>
                <a:lnTo>
                  <a:pt x="619390" y="6006736"/>
                </a:lnTo>
                <a:lnTo>
                  <a:pt x="551128" y="6009911"/>
                </a:lnTo>
                <a:lnTo>
                  <a:pt x="490803" y="6016261"/>
                </a:lnTo>
                <a:lnTo>
                  <a:pt x="438415" y="6027373"/>
                </a:lnTo>
                <a:lnTo>
                  <a:pt x="392378" y="6043248"/>
                </a:lnTo>
                <a:lnTo>
                  <a:pt x="351103" y="6059123"/>
                </a:lnTo>
                <a:lnTo>
                  <a:pt x="314590" y="6074998"/>
                </a:lnTo>
                <a:lnTo>
                  <a:pt x="276490" y="6094048"/>
                </a:lnTo>
                <a:lnTo>
                  <a:pt x="238390" y="6113098"/>
                </a:lnTo>
                <a:lnTo>
                  <a:pt x="201878" y="6132148"/>
                </a:lnTo>
                <a:lnTo>
                  <a:pt x="160603" y="6148023"/>
                </a:lnTo>
                <a:lnTo>
                  <a:pt x="114565" y="6162311"/>
                </a:lnTo>
                <a:lnTo>
                  <a:pt x="62178" y="6173423"/>
                </a:lnTo>
                <a:lnTo>
                  <a:pt x="1853" y="6181361"/>
                </a:lnTo>
                <a:lnTo>
                  <a:pt x="1" y="6181404"/>
                </a:lnTo>
                <a:lnTo>
                  <a:pt x="1" y="6551875"/>
                </a:lnTo>
                <a:lnTo>
                  <a:pt x="0" y="6551875"/>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olo 1">
            <a:extLst>
              <a:ext uri="{FF2B5EF4-FFF2-40B4-BE49-F238E27FC236}">
                <a16:creationId xmlns:a16="http://schemas.microsoft.com/office/drawing/2014/main" id="{9856B93C-AED9-46B8-A00A-A554974054D3}"/>
              </a:ext>
            </a:extLst>
          </p:cNvPr>
          <p:cNvSpPr>
            <a:spLocks noGrp="1"/>
          </p:cNvSpPr>
          <p:nvPr>
            <p:ph type="ctrTitle"/>
          </p:nvPr>
        </p:nvSpPr>
        <p:spPr>
          <a:xfrm>
            <a:off x="766762" y="662399"/>
            <a:ext cx="10780830" cy="1494000"/>
          </a:xfrm>
        </p:spPr>
        <p:txBody>
          <a:bodyPr vert="horz" lIns="91440" tIns="45720" rIns="91440" bIns="45720" rtlCol="0" anchor="t">
            <a:normAutofit/>
          </a:bodyPr>
          <a:lstStyle/>
          <a:p>
            <a:r>
              <a:rPr lang="en-US" sz="4400" kern="1200">
                <a:solidFill>
                  <a:schemeClr val="tx1"/>
                </a:solidFill>
                <a:latin typeface="+mj-lt"/>
                <a:ea typeface="+mj-ea"/>
                <a:cs typeface="+mj-cs"/>
              </a:rPr>
              <a:t>Reportage sur le quai de Ouistreham</a:t>
            </a:r>
          </a:p>
        </p:txBody>
      </p:sp>
      <p:sp>
        <p:nvSpPr>
          <p:cNvPr id="3" name="Sottotitolo 2">
            <a:extLst>
              <a:ext uri="{FF2B5EF4-FFF2-40B4-BE49-F238E27FC236}">
                <a16:creationId xmlns:a16="http://schemas.microsoft.com/office/drawing/2014/main" id="{8407A0D9-EDAF-4578-8F42-78EA9481616C}"/>
              </a:ext>
            </a:extLst>
          </p:cNvPr>
          <p:cNvSpPr>
            <a:spLocks noGrp="1"/>
          </p:cNvSpPr>
          <p:nvPr>
            <p:ph type="subTitle" idx="1"/>
          </p:nvPr>
        </p:nvSpPr>
        <p:spPr>
          <a:xfrm>
            <a:off x="766763" y="2286002"/>
            <a:ext cx="5014912" cy="3322800"/>
          </a:xfrm>
        </p:spPr>
        <p:txBody>
          <a:bodyPr vert="horz" lIns="91440" tIns="45720" rIns="91440" bIns="45720" rtlCol="0">
            <a:normAutofit/>
          </a:bodyPr>
          <a:lstStyle/>
          <a:p>
            <a:pPr indent="-228600" algn="l">
              <a:buFont typeface="Arial" panose="020B0604020202020204" pitchFamily="34" charset="0"/>
              <a:buChar char="•"/>
            </a:pPr>
            <a:endParaRPr lang="en-US" sz="2000">
              <a:solidFill>
                <a:schemeClr val="tx1">
                  <a:alpha val="60000"/>
                </a:schemeClr>
              </a:solidFill>
            </a:endParaRPr>
          </a:p>
          <a:p>
            <a:pPr algn="l"/>
            <a:r>
              <a:rPr lang="en-US" sz="2000">
                <a:solidFill>
                  <a:schemeClr val="tx1">
                    <a:alpha val="60000"/>
                  </a:schemeClr>
                </a:solidFill>
              </a:rPr>
              <a:t>de Pierre-Marie Puaud et Franck Bodereau pour France 3 Normandie</a:t>
            </a:r>
          </a:p>
          <a:p>
            <a:pPr algn="l"/>
            <a:r>
              <a:rPr lang="en-US" sz="2000">
                <a:solidFill>
                  <a:srgbClr val="0070C0">
                    <a:alpha val="60000"/>
                  </a:srgbClr>
                </a:solidFill>
                <a:hlinkClick r:id="rId3">
                  <a:extLst>
                    <a:ext uri="{A12FA001-AC4F-418D-AE19-62706E023703}">
                      <ahyp:hlinkClr xmlns:ahyp="http://schemas.microsoft.com/office/drawing/2018/hyperlinkcolor" val="tx"/>
                    </a:ext>
                  </a:extLst>
                </a:hlinkClick>
              </a:rPr>
              <a:t>https://youtu.be/ftlLmFpH-tc</a:t>
            </a:r>
            <a:endParaRPr lang="en-US" sz="2000">
              <a:solidFill>
                <a:srgbClr val="0070C0">
                  <a:alpha val="60000"/>
                </a:srgbClr>
              </a:solidFill>
            </a:endParaRPr>
          </a:p>
          <a:p>
            <a:pPr indent="-228600" algn="l">
              <a:buFont typeface="Arial" panose="020B0604020202020204" pitchFamily="34" charset="0"/>
              <a:buChar char="•"/>
            </a:pPr>
            <a:endParaRPr lang="en-US" sz="2000">
              <a:solidFill>
                <a:schemeClr val="tx1">
                  <a:alpha val="60000"/>
                </a:schemeClr>
              </a:solidFill>
            </a:endParaRPr>
          </a:p>
        </p:txBody>
      </p:sp>
      <p:pic>
        <p:nvPicPr>
          <p:cNvPr id="4" name="Elementi multimediali online 3" title="Reportage sur le quai de Ouistreham (2010)">
            <a:hlinkClick r:id="" action="ppaction://media"/>
            <a:extLst>
              <a:ext uri="{FF2B5EF4-FFF2-40B4-BE49-F238E27FC236}">
                <a16:creationId xmlns:a16="http://schemas.microsoft.com/office/drawing/2014/main" id="{C7635977-7F06-7455-2FA0-78DB0B01930F}"/>
              </a:ext>
            </a:extLst>
          </p:cNvPr>
          <p:cNvPicPr>
            <a:picLocks noRot="1" noChangeAspect="1"/>
          </p:cNvPicPr>
          <p:nvPr>
            <a:videoFile r:link="rId1"/>
          </p:nvPr>
        </p:nvPicPr>
        <p:blipFill>
          <a:blip r:embed="rId4"/>
          <a:stretch>
            <a:fillRect/>
          </a:stretch>
        </p:blipFill>
        <p:spPr>
          <a:xfrm>
            <a:off x="6096000" y="2408038"/>
            <a:ext cx="5451592" cy="3080149"/>
          </a:xfrm>
          <a:prstGeom prst="rect">
            <a:avLst/>
          </a:prstGeom>
        </p:spPr>
      </p:pic>
    </p:spTree>
    <p:extLst>
      <p:ext uri="{BB962C8B-B14F-4D97-AF65-F5344CB8AC3E}">
        <p14:creationId xmlns:p14="http://schemas.microsoft.com/office/powerpoint/2010/main" val="2098010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1220311-65D8-4635-A787-1FFB9C145AED}"/>
              </a:ext>
            </a:extLst>
          </p:cNvPr>
          <p:cNvSpPr>
            <a:spLocks noGrp="1"/>
          </p:cNvSpPr>
          <p:nvPr>
            <p:ph idx="1"/>
          </p:nvPr>
        </p:nvSpPr>
        <p:spPr>
          <a:xfrm>
            <a:off x="2967135" y="877079"/>
            <a:ext cx="6755363" cy="5243804"/>
          </a:xfrm>
        </p:spPr>
        <p:txBody>
          <a:bodyPr>
            <a:noAutofit/>
          </a:bodyPr>
          <a:lstStyle/>
          <a:p>
            <a:pPr marL="0" indent="457200" algn="just">
              <a:buNone/>
            </a:pPr>
            <a:r>
              <a:rPr lang="fr-FR" sz="1900"/>
              <a:t>Le quai Charcot décrit dans le livre, c’est celui-ci. L’entreprise de nettoyage est logée dans ce petit bâtiment. Et voici Jeff. Enfin, c’est ainsi qu’il est présenté au lecteur, avec sa moustache «couleur cidre». Il préfère «poivre et sel».</a:t>
            </a:r>
          </a:p>
          <a:p>
            <a:pPr marL="0" indent="457200" algn="just">
              <a:buNone/>
            </a:pPr>
            <a:r>
              <a:rPr lang="fr-FR" sz="1900"/>
              <a:t>Jeff, homme chaleureux mais franc du collier, il dit plutôt qu’il est juste. Jeff a recruté Florence Aubenas, il dit simplement Florence :</a:t>
            </a:r>
          </a:p>
          <a:p>
            <a:pPr marL="0" indent="457200" algn="just">
              <a:buNone/>
            </a:pPr>
            <a:r>
              <a:rPr lang="fr-FR" sz="1900"/>
              <a:t>- Je lui ai posé la question quand j’ai vu son nom, si elle est apparentée à la… elle me dit que non, je n’ai pas prêté plus attention que ça, quoi. Donc, puis ç’a été Florence Aubenas Florence Aubenas quoi, comme si ç’avait été une autre salariée. Elle a vraiment joué le jeu, quoi, donc elle a travaillé comme les autres salariées, elle s’est complètement investie dans ce qu’elle faisait. Bon, non, on n’a pas été trompé, même les autres salariés, pour moi, n’ont pas été trompés.</a:t>
            </a:r>
          </a:p>
          <a:p>
            <a:pPr marL="0" indent="457200" algn="just">
              <a:buNone/>
            </a:pPr>
            <a:r>
              <a:rPr lang="fr-FR" sz="1900"/>
              <a:t>Pendant quatre mois, Florence Aubenas est montée à bord, lors de chaque escale, pour brosser, aspirer, lustrer, un travail épuisant. </a:t>
            </a:r>
          </a:p>
        </p:txBody>
      </p:sp>
      <p:sp>
        <p:nvSpPr>
          <p:cNvPr id="2" name="Segnaposto piè di pagina 1">
            <a:extLst>
              <a:ext uri="{FF2B5EF4-FFF2-40B4-BE49-F238E27FC236}">
                <a16:creationId xmlns:a16="http://schemas.microsoft.com/office/drawing/2014/main" id="{6B8AEE85-26C0-86A1-8F52-9DAC22697FB0}"/>
              </a:ext>
            </a:extLst>
          </p:cNvPr>
          <p:cNvSpPr>
            <a:spLocks noGrp="1"/>
          </p:cNvSpPr>
          <p:nvPr>
            <p:ph type="ftr" sz="quarter" idx="11"/>
          </p:nvPr>
        </p:nvSpPr>
        <p:spPr/>
        <p:txBody>
          <a:bodyPr/>
          <a:lstStyle/>
          <a:p>
            <a:r>
              <a:rPr lang="it-IT"/>
              <a:t>Lingua magistrale per il Turismo - a.a. 21-22 Secondo semestre</a:t>
            </a:r>
            <a:endParaRPr lang="fr-FR"/>
          </a:p>
        </p:txBody>
      </p:sp>
    </p:spTree>
    <p:extLst>
      <p:ext uri="{BB962C8B-B14F-4D97-AF65-F5344CB8AC3E}">
        <p14:creationId xmlns:p14="http://schemas.microsoft.com/office/powerpoint/2010/main" val="265113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906600F-76BE-4BEC-A335-1C95E0BC5D54}"/>
              </a:ext>
            </a:extLst>
          </p:cNvPr>
          <p:cNvSpPr>
            <a:spLocks noGrp="1"/>
          </p:cNvSpPr>
          <p:nvPr>
            <p:ph idx="1"/>
          </p:nvPr>
        </p:nvSpPr>
        <p:spPr>
          <a:xfrm>
            <a:off x="2941475" y="979714"/>
            <a:ext cx="6827676" cy="5337110"/>
          </a:xfrm>
        </p:spPr>
        <p:txBody>
          <a:bodyPr>
            <a:noAutofit/>
          </a:bodyPr>
          <a:lstStyle/>
          <a:p>
            <a:pPr marL="0" indent="457200" algn="just">
              <a:buNone/>
            </a:pPr>
            <a:r>
              <a:rPr lang="fr-FR" sz="1900"/>
              <a:t>Dans son récit, elle évoque les genoux endoloris, les doigts rougis, la sueur qui coule sous la blouse. À quelques détails près, ils ont retrouvé le quotidien de leurs 70 salariés dans ce livre jugé utile.</a:t>
            </a:r>
          </a:p>
          <a:p>
            <a:pPr marL="0" indent="457200" algn="just">
              <a:buNone/>
            </a:pPr>
            <a:r>
              <a:rPr lang="it-IT" sz="1900"/>
              <a:t>- Quand on voit ce qu’ils font, à la cadence où ils font, puisque,  si on peut parler de cadence…, mais avec le temps qui nous est imparti, qui est très court, ces gens-là souffrent, quoi, parce qu’il faut, ils se donnent à fond quoi, et ça, ces gens-là, il faut les respecter.</a:t>
            </a:r>
          </a:p>
          <a:p>
            <a:pPr marL="0" indent="457200" algn="just">
              <a:buNone/>
            </a:pPr>
            <a:r>
              <a:rPr lang="it-IT" sz="1900"/>
              <a:t>- Une heure, c’est 9 euros brut, hein, c’est pas énorme hein. Ben, une heure des fois  ça leur permet de vivre une semaine.</a:t>
            </a:r>
          </a:p>
          <a:p>
            <a:pPr marL="0" indent="457200" algn="just">
              <a:buNone/>
            </a:pPr>
            <a:r>
              <a:rPr lang="it-IT" sz="1900"/>
              <a:t>- D’acheter du pain pour la semaine.</a:t>
            </a:r>
          </a:p>
          <a:p>
            <a:pPr marL="0" indent="457200" algn="just">
              <a:buNone/>
            </a:pPr>
            <a:r>
              <a:rPr lang="it-IT" sz="1900"/>
              <a:t>- D’acheter du pain, ouais.</a:t>
            </a:r>
          </a:p>
          <a:p>
            <a:pPr marL="0" indent="457200" algn="just">
              <a:buNone/>
            </a:pPr>
            <a:r>
              <a:rPr lang="it-IT" sz="1900"/>
              <a:t>- Donc ça, c’est la réalité, c’est ce qu’on vit tous les jours.</a:t>
            </a:r>
          </a:p>
          <a:p>
            <a:pPr marL="0" indent="457200" algn="just">
              <a:buNone/>
            </a:pPr>
            <a:r>
              <a:rPr lang="it-IT" sz="1900"/>
              <a:t>Jeff nous quitte. Au bout du quai, un ferry se présente. Les femmes de ménage sont déjà sur place. Elles auront une heure pour nettoyer cent cabines, une heure, et pas une minute de plus.</a:t>
            </a:r>
            <a:endParaRPr lang="fr-FR" sz="1900"/>
          </a:p>
        </p:txBody>
      </p:sp>
      <p:sp>
        <p:nvSpPr>
          <p:cNvPr id="2" name="Segnaposto piè di pagina 1">
            <a:extLst>
              <a:ext uri="{FF2B5EF4-FFF2-40B4-BE49-F238E27FC236}">
                <a16:creationId xmlns:a16="http://schemas.microsoft.com/office/drawing/2014/main" id="{45B744B8-025F-36DD-B781-E2571ACA4945}"/>
              </a:ext>
            </a:extLst>
          </p:cNvPr>
          <p:cNvSpPr>
            <a:spLocks noGrp="1"/>
          </p:cNvSpPr>
          <p:nvPr>
            <p:ph type="ftr" sz="quarter" idx="11"/>
          </p:nvPr>
        </p:nvSpPr>
        <p:spPr/>
        <p:txBody>
          <a:bodyPr/>
          <a:lstStyle/>
          <a:p>
            <a:r>
              <a:rPr lang="it-IT"/>
              <a:t>Lingua magistrale per il Turismo - a.a. 21-22 Secondo semestre</a:t>
            </a:r>
            <a:endParaRPr lang="fr-FR"/>
          </a:p>
        </p:txBody>
      </p:sp>
    </p:spTree>
    <p:extLst>
      <p:ext uri="{BB962C8B-B14F-4D97-AF65-F5344CB8AC3E}">
        <p14:creationId xmlns:p14="http://schemas.microsoft.com/office/powerpoint/2010/main" val="1948659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CE9810A-4239-1228-A67B-BE7EDC33DA00}"/>
              </a:ext>
            </a:extLst>
          </p:cNvPr>
          <p:cNvSpPr>
            <a:spLocks noGrp="1"/>
          </p:cNvSpPr>
          <p:nvPr>
            <p:ph type="title"/>
          </p:nvPr>
        </p:nvSpPr>
        <p:spPr>
          <a:xfrm>
            <a:off x="838200" y="365125"/>
            <a:ext cx="10389781" cy="857619"/>
          </a:xfrm>
        </p:spPr>
        <p:txBody>
          <a:bodyPr/>
          <a:lstStyle/>
          <a:p>
            <a:pPr algn="ctr"/>
            <a:r>
              <a:rPr lang="it-IT" sz="3200"/>
              <a:t>Questions</a:t>
            </a:r>
            <a:r>
              <a:rPr lang="it-IT"/>
              <a:t> </a:t>
            </a:r>
            <a:endParaRPr lang="fr-FR"/>
          </a:p>
        </p:txBody>
      </p:sp>
      <p:sp>
        <p:nvSpPr>
          <p:cNvPr id="4" name="Segnaposto piè di pagina 3">
            <a:extLst>
              <a:ext uri="{FF2B5EF4-FFF2-40B4-BE49-F238E27FC236}">
                <a16:creationId xmlns:a16="http://schemas.microsoft.com/office/drawing/2014/main" id="{06549F16-E699-0D44-CEF2-AC2195BF6F10}"/>
              </a:ext>
            </a:extLst>
          </p:cNvPr>
          <p:cNvSpPr>
            <a:spLocks noGrp="1"/>
          </p:cNvSpPr>
          <p:nvPr>
            <p:ph type="ftr" sz="quarter" idx="11"/>
          </p:nvPr>
        </p:nvSpPr>
        <p:spPr/>
        <p:txBody>
          <a:bodyPr/>
          <a:lstStyle/>
          <a:p>
            <a:r>
              <a:rPr lang="it-IT"/>
              <a:t>Lingua magistrale per il Turismo - a.a. 21-22 Secondo semestre</a:t>
            </a:r>
            <a:endParaRPr lang="fr-FR"/>
          </a:p>
        </p:txBody>
      </p:sp>
      <p:sp>
        <p:nvSpPr>
          <p:cNvPr id="8" name="CasellaDiTesto 7">
            <a:extLst>
              <a:ext uri="{FF2B5EF4-FFF2-40B4-BE49-F238E27FC236}">
                <a16:creationId xmlns:a16="http://schemas.microsoft.com/office/drawing/2014/main" id="{88047208-3B1C-AA3F-052E-9ACF662C6C73}"/>
              </a:ext>
            </a:extLst>
          </p:cNvPr>
          <p:cNvSpPr txBox="1"/>
          <p:nvPr/>
        </p:nvSpPr>
        <p:spPr>
          <a:xfrm>
            <a:off x="2892057" y="1297172"/>
            <a:ext cx="7230138" cy="4923912"/>
          </a:xfrm>
          <a:prstGeom prst="rect">
            <a:avLst/>
          </a:prstGeom>
          <a:noFill/>
        </p:spPr>
        <p:txBody>
          <a:bodyPr wrap="square" rtlCol="0">
            <a:spAutoFit/>
          </a:bodyPr>
          <a:lstStyle/>
          <a:p>
            <a:pPr algn="just">
              <a:lnSpc>
                <a:spcPct val="90000"/>
              </a:lnSpc>
              <a:spcBef>
                <a:spcPts val="1000"/>
              </a:spcBef>
            </a:pPr>
            <a:r>
              <a:rPr lang="fr-FR" sz="1900"/>
              <a:t>- </a:t>
            </a:r>
            <a:r>
              <a:rPr lang="fr-FR" sz="1900" b="1"/>
              <a:t>Où se trouve la troupe télé ?</a:t>
            </a:r>
          </a:p>
          <a:p>
            <a:pPr algn="just">
              <a:lnSpc>
                <a:spcPct val="90000"/>
              </a:lnSpc>
              <a:spcBef>
                <a:spcPts val="1000"/>
              </a:spcBef>
            </a:pPr>
            <a:r>
              <a:rPr lang="fr-FR" sz="1900"/>
              <a:t>- Quai Charcot, à Ouistreham, en Normandie.</a:t>
            </a:r>
          </a:p>
          <a:p>
            <a:pPr algn="just">
              <a:lnSpc>
                <a:spcPct val="90000"/>
              </a:lnSpc>
              <a:spcBef>
                <a:spcPts val="1000"/>
              </a:spcBef>
            </a:pPr>
            <a:r>
              <a:rPr lang="fr-FR" sz="1900"/>
              <a:t>- </a:t>
            </a:r>
            <a:r>
              <a:rPr lang="fr-FR" sz="1900" b="1"/>
              <a:t>Pourquoi ?</a:t>
            </a:r>
          </a:p>
          <a:p>
            <a:pPr algn="just">
              <a:lnSpc>
                <a:spcPct val="90000"/>
              </a:lnSpc>
              <a:spcBef>
                <a:spcPts val="1000"/>
              </a:spcBef>
            </a:pPr>
            <a:r>
              <a:rPr lang="fr-FR" sz="1900"/>
              <a:t>- Pour interviewer le patron de l’entreprise de nettoyage où a travaillé Florence Aubenas.</a:t>
            </a:r>
          </a:p>
          <a:p>
            <a:pPr algn="just">
              <a:lnSpc>
                <a:spcPct val="90000"/>
              </a:lnSpc>
              <a:spcBef>
                <a:spcPts val="1000"/>
              </a:spcBef>
            </a:pPr>
            <a:r>
              <a:rPr lang="fr-FR" sz="1900"/>
              <a:t>- </a:t>
            </a:r>
            <a:r>
              <a:rPr lang="fr-FR" sz="1900" b="1"/>
              <a:t>Faites-en le portrait</a:t>
            </a:r>
          </a:p>
          <a:p>
            <a:pPr algn="just">
              <a:lnSpc>
                <a:spcPct val="90000"/>
              </a:lnSpc>
              <a:spcBef>
                <a:spcPts val="1000"/>
              </a:spcBef>
            </a:pPr>
            <a:endParaRPr lang="fr-FR" sz="1900"/>
          </a:p>
          <a:p>
            <a:pPr algn="just">
              <a:lnSpc>
                <a:spcPct val="90000"/>
              </a:lnSpc>
              <a:spcBef>
                <a:spcPts val="1000"/>
              </a:spcBef>
            </a:pPr>
            <a:endParaRPr lang="fr-FR" sz="1900"/>
          </a:p>
          <a:p>
            <a:pPr algn="just">
              <a:lnSpc>
                <a:spcPct val="90000"/>
              </a:lnSpc>
              <a:spcBef>
                <a:spcPts val="1000"/>
              </a:spcBef>
            </a:pPr>
            <a:endParaRPr lang="fr-FR" sz="1900"/>
          </a:p>
          <a:p>
            <a:pPr algn="just">
              <a:lnSpc>
                <a:spcPct val="90000"/>
              </a:lnSpc>
              <a:spcBef>
                <a:spcPts val="1000"/>
              </a:spcBef>
            </a:pPr>
            <a:endParaRPr lang="fr-FR" sz="1900"/>
          </a:p>
          <a:p>
            <a:pPr algn="just">
              <a:lnSpc>
                <a:spcPct val="90000"/>
              </a:lnSpc>
              <a:spcBef>
                <a:spcPts val="1000"/>
              </a:spcBef>
            </a:pPr>
            <a:r>
              <a:rPr lang="fr-FR" sz="1900"/>
              <a:t>		 		</a:t>
            </a:r>
          </a:p>
          <a:p>
            <a:pPr algn="just">
              <a:lnSpc>
                <a:spcPct val="90000"/>
              </a:lnSpc>
              <a:spcBef>
                <a:spcPts val="1000"/>
              </a:spcBef>
            </a:pPr>
            <a:r>
              <a:rPr lang="fr-FR" sz="1900"/>
              <a:t>- </a:t>
            </a:r>
            <a:r>
              <a:rPr lang="fr-FR" sz="1900" b="1"/>
              <a:t>Est-ce qu’il savait qu’il recrutait Florence Aubenas, la journaliste ?</a:t>
            </a:r>
          </a:p>
          <a:p>
            <a:pPr algn="just">
              <a:lnSpc>
                <a:spcPct val="90000"/>
              </a:lnSpc>
              <a:spcBef>
                <a:spcPts val="1000"/>
              </a:spcBef>
            </a:pPr>
            <a:r>
              <a:rPr lang="fr-FR" sz="1900"/>
              <a:t>- Non, mais il le lui a demandé. </a:t>
            </a:r>
          </a:p>
        </p:txBody>
      </p:sp>
      <p:graphicFrame>
        <p:nvGraphicFramePr>
          <p:cNvPr id="9" name="Tabella 9">
            <a:extLst>
              <a:ext uri="{FF2B5EF4-FFF2-40B4-BE49-F238E27FC236}">
                <a16:creationId xmlns:a16="http://schemas.microsoft.com/office/drawing/2014/main" id="{063C4241-0445-A186-8F82-85A1E56766AD}"/>
              </a:ext>
            </a:extLst>
          </p:cNvPr>
          <p:cNvGraphicFramePr>
            <a:graphicFrameLocks noGrp="1"/>
          </p:cNvGraphicFramePr>
          <p:nvPr>
            <p:extLst>
              <p:ext uri="{D42A27DB-BD31-4B8C-83A1-F6EECF244321}">
                <p14:modId xmlns:p14="http://schemas.microsoft.com/office/powerpoint/2010/main" val="1989941521"/>
              </p:ext>
            </p:extLst>
          </p:nvPr>
        </p:nvGraphicFramePr>
        <p:xfrm>
          <a:off x="3169685" y="3733051"/>
          <a:ext cx="5825460" cy="1473200"/>
        </p:xfrm>
        <a:graphic>
          <a:graphicData uri="http://schemas.openxmlformats.org/drawingml/2006/table">
            <a:tbl>
              <a:tblPr firstRow="1" bandRow="1">
                <a:tableStyleId>{5C22544A-7EE6-4342-B048-85BDC9FD1C3A}</a:tableStyleId>
              </a:tblPr>
              <a:tblGrid>
                <a:gridCol w="1444847">
                  <a:extLst>
                    <a:ext uri="{9D8B030D-6E8A-4147-A177-3AD203B41FA5}">
                      <a16:colId xmlns:a16="http://schemas.microsoft.com/office/drawing/2014/main" val="2238183749"/>
                    </a:ext>
                  </a:extLst>
                </a:gridCol>
                <a:gridCol w="2828260">
                  <a:extLst>
                    <a:ext uri="{9D8B030D-6E8A-4147-A177-3AD203B41FA5}">
                      <a16:colId xmlns:a16="http://schemas.microsoft.com/office/drawing/2014/main" val="3967324540"/>
                    </a:ext>
                  </a:extLst>
                </a:gridCol>
                <a:gridCol w="1552353">
                  <a:extLst>
                    <a:ext uri="{9D8B030D-6E8A-4147-A177-3AD203B41FA5}">
                      <a16:colId xmlns:a16="http://schemas.microsoft.com/office/drawing/2014/main" val="2484752600"/>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solidFill>
                            <a:schemeClr val="tx1"/>
                          </a:solidFill>
                        </a:rPr>
                        <a:t>Selon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a:solidFill>
                            <a:schemeClr val="tx1"/>
                          </a:solidFill>
                        </a:rPr>
                        <a:t>Fl. Aubenas</a:t>
                      </a:r>
                      <a:endParaRPr lang="fr-FR">
                        <a:ln>
                          <a:solidFill>
                            <a:schemeClr val="tx1"/>
                          </a:solidFill>
                        </a:ln>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a:solidFill>
                            <a:schemeClr val="tx1"/>
                          </a:solidFill>
                        </a:rPr>
                        <a:t>Lui-même</a:t>
                      </a:r>
                      <a:endParaRPr lang="fr-FR">
                        <a:ln>
                          <a:solidFill>
                            <a:schemeClr val="tx1"/>
                          </a:solidFill>
                        </a:ln>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29301918"/>
                  </a:ext>
                </a:extLst>
              </a:tr>
              <a:tr h="370840">
                <a:tc>
                  <a:txBody>
                    <a:bodyPr/>
                    <a:lstStyle/>
                    <a:p>
                      <a:r>
                        <a:rPr lang="fr-FR" i="1"/>
                        <a:t>Nom</a:t>
                      </a:r>
                      <a:endParaRPr lang="fr-FR" i="1">
                        <a:ln>
                          <a:solidFill>
                            <a:schemeClr val="tx1"/>
                          </a:solidFill>
                        </a:ln>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a:t>Jeff</a:t>
                      </a:r>
                      <a:endParaRPr lang="fr-FR">
                        <a:ln>
                          <a:solidFill>
                            <a:schemeClr val="tx1"/>
                          </a:solidFill>
                        </a:ln>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a:ln>
                          <a:solidFill>
                            <a:schemeClr val="tx1"/>
                          </a:solidFill>
                        </a:ln>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18335900"/>
                  </a:ext>
                </a:extLst>
              </a:tr>
              <a:tr h="194616">
                <a:tc>
                  <a:txBody>
                    <a:bodyPr/>
                    <a:lstStyle/>
                    <a:p>
                      <a:r>
                        <a:rPr lang="fr-FR" i="1"/>
                        <a:t>Moustache</a:t>
                      </a:r>
                      <a:endParaRPr lang="fr-FR" i="1">
                        <a:ln>
                          <a:solidFill>
                            <a:schemeClr val="tx1"/>
                          </a:solidFill>
                        </a:ln>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a:t>Couleur de cidre </a:t>
                      </a:r>
                      <a:endParaRPr lang="fr-FR">
                        <a:ln>
                          <a:solidFill>
                            <a:schemeClr val="tx1"/>
                          </a:solidFill>
                        </a:ln>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t>Poivre et sel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45051587"/>
                  </a:ext>
                </a:extLst>
              </a:tr>
              <a:tr h="370840">
                <a:tc>
                  <a:txBody>
                    <a:bodyPr/>
                    <a:lstStyle/>
                    <a:p>
                      <a:r>
                        <a:rPr lang="fr-FR" i="1"/>
                        <a:t>Caractère</a:t>
                      </a:r>
                      <a:endParaRPr lang="fr-FR" i="1">
                        <a:ln>
                          <a:solidFill>
                            <a:schemeClr val="tx1"/>
                          </a:solidFill>
                        </a:ln>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a:t>Chaleureux, franc du collier</a:t>
                      </a:r>
                      <a:endParaRPr lang="fr-FR">
                        <a:ln>
                          <a:solidFill>
                            <a:schemeClr val="tx1"/>
                          </a:solidFill>
                        </a:ln>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fr-FR"/>
                        <a:t>Juste</a:t>
                      </a:r>
                      <a:endParaRPr lang="fr-FR">
                        <a:ln>
                          <a:solidFill>
                            <a:schemeClr val="tx1"/>
                          </a:solidFill>
                        </a:ln>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71462131"/>
                  </a:ext>
                </a:extLst>
              </a:tr>
            </a:tbl>
          </a:graphicData>
        </a:graphic>
      </p:graphicFrame>
    </p:spTree>
    <p:extLst>
      <p:ext uri="{BB962C8B-B14F-4D97-AF65-F5344CB8AC3E}">
        <p14:creationId xmlns:p14="http://schemas.microsoft.com/office/powerpoint/2010/main" val="3197977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85E238F-0503-3F69-8423-C9D94F852000}"/>
              </a:ext>
            </a:extLst>
          </p:cNvPr>
          <p:cNvSpPr>
            <a:spLocks noGrp="1"/>
          </p:cNvSpPr>
          <p:nvPr>
            <p:ph idx="1"/>
          </p:nvPr>
        </p:nvSpPr>
        <p:spPr>
          <a:xfrm>
            <a:off x="2860158" y="988829"/>
            <a:ext cx="6719777" cy="5029200"/>
          </a:xfrm>
        </p:spPr>
        <p:txBody>
          <a:bodyPr>
            <a:normAutofit/>
          </a:bodyPr>
          <a:lstStyle/>
          <a:p>
            <a:pPr marL="342900" marR="359410" lvl="0" indent="-342900" algn="just">
              <a:lnSpc>
                <a:spcPct val="90000"/>
              </a:lnSpc>
              <a:spcBef>
                <a:spcPts val="1000"/>
              </a:spcBef>
              <a:buFont typeface="Calibri" panose="020F0502020204030204" pitchFamily="34" charset="0"/>
              <a:buChar char="-"/>
            </a:pPr>
            <a:r>
              <a:rPr lang="fr-FR" sz="1900" b="1" kern="1200">
                <a:solidFill>
                  <a:srgbClr val="000000"/>
                </a:solidFill>
                <a:effectLst/>
                <a:ea typeface="+mn-ea"/>
                <a:cs typeface="+mn-cs"/>
              </a:rPr>
              <a:t>Quelle est, après coup, son opinion sur elle et sur son projet ?</a:t>
            </a:r>
            <a:endParaRPr lang="fr-FR" sz="1900" b="1">
              <a:effectLst/>
              <a:ea typeface="+mn-ea"/>
            </a:endParaRPr>
          </a:p>
          <a:p>
            <a:pPr marL="342900" marR="359410" lvl="0" indent="-342900" algn="just">
              <a:lnSpc>
                <a:spcPct val="90000"/>
              </a:lnSpc>
              <a:spcBef>
                <a:spcPts val="1000"/>
              </a:spcBef>
              <a:buFont typeface="Calibri" panose="020F0502020204030204" pitchFamily="34" charset="0"/>
              <a:buChar char="-"/>
            </a:pPr>
            <a:r>
              <a:rPr lang="fr-FR" sz="1900" kern="1200">
                <a:solidFill>
                  <a:srgbClr val="000000"/>
                </a:solidFill>
                <a:effectLst/>
                <a:ea typeface="+mn-ea"/>
                <a:cs typeface="+mn-cs"/>
              </a:rPr>
              <a:t>Positive. Elle a joué le jeu. Personne ne s’est senti trompé.</a:t>
            </a:r>
            <a:endParaRPr lang="fr-FR" sz="1900">
              <a:effectLst/>
              <a:ea typeface="+mn-ea"/>
            </a:endParaRPr>
          </a:p>
          <a:p>
            <a:pPr marL="342900" marR="359410" lvl="0" indent="-342900" algn="just">
              <a:lnSpc>
                <a:spcPct val="90000"/>
              </a:lnSpc>
              <a:spcBef>
                <a:spcPts val="1000"/>
              </a:spcBef>
              <a:buFont typeface="Calibri" panose="020F0502020204030204" pitchFamily="34" charset="0"/>
              <a:buChar char="-"/>
            </a:pPr>
            <a:r>
              <a:rPr lang="fr-FR" sz="1900" b="1" kern="1200">
                <a:solidFill>
                  <a:srgbClr val="000000"/>
                </a:solidFill>
                <a:effectLst/>
                <a:ea typeface="+mn-ea"/>
                <a:cs typeface="+mn-cs"/>
              </a:rPr>
              <a:t>Quel travail faisait-elle ?</a:t>
            </a:r>
            <a:endParaRPr lang="fr-FR" sz="1900" b="1">
              <a:effectLst/>
              <a:ea typeface="+mn-ea"/>
            </a:endParaRPr>
          </a:p>
          <a:p>
            <a:pPr marL="342900" marR="359410" lvl="0" indent="-342900" algn="just">
              <a:lnSpc>
                <a:spcPct val="90000"/>
              </a:lnSpc>
              <a:spcBef>
                <a:spcPts val="1000"/>
              </a:spcBef>
              <a:buFont typeface="Calibri" panose="020F0502020204030204" pitchFamily="34" charset="0"/>
              <a:buChar char="-"/>
            </a:pPr>
            <a:r>
              <a:rPr lang="fr-FR" sz="1900" kern="1200">
                <a:solidFill>
                  <a:srgbClr val="000000"/>
                </a:solidFill>
                <a:effectLst/>
                <a:ea typeface="+mn-ea"/>
                <a:cs typeface="+mn-cs"/>
              </a:rPr>
              <a:t>Elle nettoyait les cabines.</a:t>
            </a:r>
            <a:endParaRPr lang="fr-FR" sz="1900">
              <a:effectLst/>
              <a:ea typeface="+mn-ea"/>
            </a:endParaRPr>
          </a:p>
          <a:p>
            <a:pPr marL="342900" marR="359410" lvl="0" indent="-342900" algn="just">
              <a:lnSpc>
                <a:spcPct val="90000"/>
              </a:lnSpc>
              <a:spcBef>
                <a:spcPts val="1000"/>
              </a:spcBef>
              <a:buFont typeface="Calibri" panose="020F0502020204030204" pitchFamily="34" charset="0"/>
              <a:buChar char="-"/>
            </a:pPr>
            <a:r>
              <a:rPr lang="fr-FR" sz="1900" b="1" kern="1200">
                <a:solidFill>
                  <a:srgbClr val="000000"/>
                </a:solidFill>
                <a:effectLst/>
                <a:ea typeface="+mn-ea"/>
                <a:cs typeface="+mn-cs"/>
              </a:rPr>
              <a:t>Pendant combien de temps a-t-elle travaillé dans cette entreprise ?</a:t>
            </a:r>
            <a:endParaRPr lang="fr-FR" sz="1900" b="1">
              <a:effectLst/>
              <a:ea typeface="+mn-ea"/>
            </a:endParaRPr>
          </a:p>
          <a:p>
            <a:pPr marL="342900" marR="359410" lvl="0" indent="-342900" algn="just">
              <a:lnSpc>
                <a:spcPct val="90000"/>
              </a:lnSpc>
              <a:spcBef>
                <a:spcPts val="1000"/>
              </a:spcBef>
              <a:buFont typeface="Calibri" panose="020F0502020204030204" pitchFamily="34" charset="0"/>
              <a:buChar char="-"/>
            </a:pPr>
            <a:r>
              <a:rPr lang="fr-FR" sz="1900" kern="1200">
                <a:solidFill>
                  <a:srgbClr val="000000"/>
                </a:solidFill>
                <a:effectLst/>
                <a:ea typeface="+mn-ea"/>
                <a:cs typeface="+mn-cs"/>
              </a:rPr>
              <a:t>Quatre mois.</a:t>
            </a:r>
            <a:endParaRPr lang="fr-FR" sz="1900">
              <a:effectLst/>
              <a:ea typeface="+mn-ea"/>
            </a:endParaRPr>
          </a:p>
          <a:p>
            <a:pPr marL="342900" marR="359410" lvl="0" indent="-342900" algn="just">
              <a:lnSpc>
                <a:spcPct val="90000"/>
              </a:lnSpc>
              <a:spcBef>
                <a:spcPts val="1000"/>
              </a:spcBef>
              <a:buFont typeface="Calibri" panose="020F0502020204030204" pitchFamily="34" charset="0"/>
              <a:buChar char="-"/>
            </a:pPr>
            <a:r>
              <a:rPr lang="fr-FR" sz="1900" b="1" kern="1200">
                <a:solidFill>
                  <a:srgbClr val="000000"/>
                </a:solidFill>
                <a:effectLst/>
                <a:ea typeface="+mn-ea"/>
                <a:cs typeface="+mn-cs"/>
              </a:rPr>
              <a:t>Quelles étaient les conditions de travail ?</a:t>
            </a:r>
            <a:endParaRPr lang="fr-FR" sz="1900" b="1">
              <a:effectLst/>
              <a:ea typeface="+mn-ea"/>
            </a:endParaRPr>
          </a:p>
          <a:p>
            <a:pPr marL="342900" marR="359410" lvl="0" indent="-342900" algn="just">
              <a:lnSpc>
                <a:spcPct val="90000"/>
              </a:lnSpc>
              <a:spcBef>
                <a:spcPts val="1000"/>
              </a:spcBef>
              <a:buFont typeface="Calibri" panose="020F0502020204030204" pitchFamily="34" charset="0"/>
              <a:buChar char="-"/>
            </a:pPr>
            <a:r>
              <a:rPr lang="fr-FR" sz="1900" kern="1200">
                <a:solidFill>
                  <a:srgbClr val="000000"/>
                </a:solidFill>
                <a:effectLst/>
                <a:ea typeface="+mn-ea"/>
                <a:cs typeface="+mn-cs"/>
              </a:rPr>
              <a:t>L’entreprise emploie 70 salariés, payés environ 9 euros de l’heure pour nettoyer 100 cabines en une heure.</a:t>
            </a:r>
            <a:endParaRPr lang="fr-FR" sz="1900">
              <a:effectLst/>
              <a:ea typeface="+mn-ea"/>
            </a:endParaRPr>
          </a:p>
          <a:p>
            <a:pPr marL="342900" marR="359410" lvl="0" indent="-342900" algn="just">
              <a:lnSpc>
                <a:spcPct val="90000"/>
              </a:lnSpc>
              <a:spcBef>
                <a:spcPts val="1000"/>
              </a:spcBef>
              <a:buFont typeface="Calibri" panose="020F0502020204030204" pitchFamily="34" charset="0"/>
              <a:buChar char="-"/>
            </a:pPr>
            <a:r>
              <a:rPr lang="fr-FR" sz="1900" b="1" kern="1200">
                <a:solidFill>
                  <a:srgbClr val="000000"/>
                </a:solidFill>
                <a:effectLst/>
                <a:ea typeface="+mn-ea"/>
                <a:cs typeface="+mn-cs"/>
              </a:rPr>
              <a:t>Comment est jugée son enquête ?</a:t>
            </a:r>
            <a:endParaRPr lang="fr-FR" sz="1900" b="1">
              <a:effectLst/>
              <a:ea typeface="+mn-ea"/>
            </a:endParaRPr>
          </a:p>
          <a:p>
            <a:pPr marL="342900" marR="359410" lvl="0" indent="-342900" algn="just">
              <a:lnSpc>
                <a:spcPct val="90000"/>
              </a:lnSpc>
              <a:spcBef>
                <a:spcPts val="1000"/>
              </a:spcBef>
              <a:buFont typeface="Calibri" panose="020F0502020204030204" pitchFamily="34" charset="0"/>
              <a:buChar char="-"/>
            </a:pPr>
            <a:r>
              <a:rPr lang="fr-FR" sz="1900" kern="1200">
                <a:solidFill>
                  <a:srgbClr val="000000"/>
                </a:solidFill>
                <a:effectLst/>
                <a:ea typeface="+mn-ea"/>
                <a:cs typeface="+mn-cs"/>
              </a:rPr>
              <a:t>« A quelques détails près », utile et véridique.</a:t>
            </a:r>
            <a:endParaRPr lang="fr-FR" sz="1900">
              <a:effectLst/>
              <a:ea typeface="+mn-ea"/>
            </a:endParaRPr>
          </a:p>
          <a:p>
            <a:endParaRPr lang="fr-FR"/>
          </a:p>
        </p:txBody>
      </p:sp>
      <p:sp>
        <p:nvSpPr>
          <p:cNvPr id="4" name="Segnaposto piè di pagina 3">
            <a:extLst>
              <a:ext uri="{FF2B5EF4-FFF2-40B4-BE49-F238E27FC236}">
                <a16:creationId xmlns:a16="http://schemas.microsoft.com/office/drawing/2014/main" id="{6B1AAF31-5E7E-51B0-5E8C-0B15A84B3678}"/>
              </a:ext>
            </a:extLst>
          </p:cNvPr>
          <p:cNvSpPr>
            <a:spLocks noGrp="1"/>
          </p:cNvSpPr>
          <p:nvPr>
            <p:ph type="ftr" sz="quarter" idx="11"/>
          </p:nvPr>
        </p:nvSpPr>
        <p:spPr/>
        <p:txBody>
          <a:bodyPr/>
          <a:lstStyle/>
          <a:p>
            <a:r>
              <a:rPr lang="it-IT"/>
              <a:t>Lingua magistrale per il Turismo - a.a. 21-22 Secondo semestre</a:t>
            </a:r>
            <a:endParaRPr lang="fr-FR"/>
          </a:p>
        </p:txBody>
      </p:sp>
    </p:spTree>
    <p:extLst>
      <p:ext uri="{BB962C8B-B14F-4D97-AF65-F5344CB8AC3E}">
        <p14:creationId xmlns:p14="http://schemas.microsoft.com/office/powerpoint/2010/main" val="3730891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A1B60DF-04A9-6528-1C47-BA00E5C477BE}"/>
              </a:ext>
            </a:extLst>
          </p:cNvPr>
          <p:cNvSpPr>
            <a:spLocks noGrp="1"/>
          </p:cNvSpPr>
          <p:nvPr>
            <p:ph type="title"/>
          </p:nvPr>
        </p:nvSpPr>
        <p:spPr>
          <a:xfrm>
            <a:off x="997688" y="503348"/>
            <a:ext cx="9985745" cy="655601"/>
          </a:xfrm>
        </p:spPr>
        <p:txBody>
          <a:bodyPr>
            <a:normAutofit/>
          </a:bodyPr>
          <a:lstStyle/>
          <a:p>
            <a:r>
              <a:rPr lang="it-IT" sz="2200" b="1"/>
              <a:t>Traduzione</a:t>
            </a:r>
            <a:endParaRPr lang="fr-FR"/>
          </a:p>
        </p:txBody>
      </p:sp>
      <p:sp>
        <p:nvSpPr>
          <p:cNvPr id="3" name="Segnaposto contenuto 2">
            <a:extLst>
              <a:ext uri="{FF2B5EF4-FFF2-40B4-BE49-F238E27FC236}">
                <a16:creationId xmlns:a16="http://schemas.microsoft.com/office/drawing/2014/main" id="{BCE1DFDC-294B-576C-6BE7-649099EE8874}"/>
              </a:ext>
            </a:extLst>
          </p:cNvPr>
          <p:cNvSpPr>
            <a:spLocks noGrp="1"/>
          </p:cNvSpPr>
          <p:nvPr>
            <p:ph idx="1"/>
          </p:nvPr>
        </p:nvSpPr>
        <p:spPr>
          <a:xfrm>
            <a:off x="1052623" y="1105786"/>
            <a:ext cx="10451804" cy="5401340"/>
          </a:xfrm>
        </p:spPr>
        <p:txBody>
          <a:bodyPr>
            <a:noAutofit/>
          </a:bodyPr>
          <a:lstStyle/>
          <a:p>
            <a:pPr marL="0" indent="0" algn="just">
              <a:buNone/>
            </a:pPr>
            <a:r>
              <a:rPr lang="it-IT" sz="1500"/>
              <a:t>Il molo Charcot descritto nel libro è questo. L'impresa di pulizie è ospitata in questo piccolo edificio. E questo è Jeff. Almeno, è così che viene presentato al lettore, con i suoi baffi "color sidro". Lui preferisce "brizzolati".</a:t>
            </a:r>
          </a:p>
          <a:p>
            <a:pPr marL="0" indent="0" algn="just">
              <a:buNone/>
            </a:pPr>
            <a:r>
              <a:rPr lang="it-IT" sz="1500"/>
              <a:t>Jeff, un uomo cordiale ma diretto, lui preferisce dire che è giusto. Jeff ha reclutato Florence Aubenas, lui dice semplicemente “Florence” :</a:t>
            </a:r>
          </a:p>
          <a:p>
            <a:pPr marL="0" indent="0" algn="just">
              <a:buNone/>
            </a:pPr>
            <a:r>
              <a:rPr lang="it-IT" sz="1500"/>
              <a:t>- Le ho chiesto quando ho visto il suo nome, se è imparentata con... lei ha detto di no, non ho prestato attenzione più di tanto, eh. Quindi era Florence Aubenas, Florence Aubenas, come se fosse stata un'altra dipendente. Lei faceva davvero la sua parte, lavorava come gli altri dipendenti, si investiva completamente in quello che stava facendo. Quindi, no, non siamo stati ingannati, anche gli altri impiegati, per me, non sono stati ingannati.</a:t>
            </a:r>
          </a:p>
          <a:p>
            <a:pPr marL="0" indent="0" algn="just">
              <a:buNone/>
            </a:pPr>
            <a:r>
              <a:rPr lang="it-IT" sz="1500"/>
              <a:t>Per quattro mesi, Florence Aubenas è salita a bordo, durante ogni scalo, per spazzolare, aspirare, lucidare, un lavoro estenuante. </a:t>
            </a:r>
          </a:p>
          <a:p>
            <a:pPr marL="0" indent="0" algn="just">
              <a:buNone/>
            </a:pPr>
            <a:r>
              <a:rPr lang="it-IT" sz="1500"/>
              <a:t>Nel suo racconto, ricorda le ginocchia doloranti, le dita arrossate, il sudore che cola sotto la camicetta. Tranne alcuni dettagli, hanno ritrovato la vita quotidiana dei loro 70 dipendenti in questo libro, che ritengono utile.</a:t>
            </a:r>
          </a:p>
          <a:p>
            <a:pPr marL="0" indent="0" algn="just">
              <a:buNone/>
            </a:pPr>
            <a:r>
              <a:rPr lang="it-IT" sz="1500"/>
              <a:t>- Quando vedi quello che fanno, alle cadenze con cui lo fanno, perché, se si può parlare di cadenze..., ma con il tempo che abbiamo, che è molto breve, queste persone soffrono, perché è necessario, danno tutto, e per questo, queste persone, dobbiamo rispettarle.</a:t>
            </a:r>
          </a:p>
          <a:p>
            <a:pPr marL="0" indent="0" algn="just">
              <a:buNone/>
            </a:pPr>
            <a:r>
              <a:rPr lang="it-IT" sz="1500"/>
              <a:t>- Un'ora sono 9 euro lordi, eh, non è molto. Beh, un'ora a volte permette loro di vivere per una settimana.</a:t>
            </a:r>
          </a:p>
          <a:p>
            <a:pPr marL="0" indent="0" algn="just">
              <a:buNone/>
            </a:pPr>
            <a:r>
              <a:rPr lang="it-IT" sz="1500"/>
              <a:t>- Di comprare il pane per la settimana.</a:t>
            </a:r>
          </a:p>
          <a:p>
            <a:pPr marL="0" indent="0" algn="just">
              <a:buNone/>
            </a:pPr>
            <a:r>
              <a:rPr lang="it-IT" sz="1500"/>
              <a:t>- Di comprare il pane, sì.</a:t>
            </a:r>
          </a:p>
          <a:p>
            <a:pPr marL="0" indent="0" algn="just">
              <a:buNone/>
            </a:pPr>
            <a:r>
              <a:rPr lang="it-IT" sz="1500"/>
              <a:t>- Quindi questa è la realtà, è quello che viviamo ogni giorno.</a:t>
            </a:r>
          </a:p>
          <a:p>
            <a:pPr marL="0" indent="0" algn="just">
              <a:buNone/>
            </a:pPr>
            <a:r>
              <a:rPr lang="it-IT" sz="1500"/>
              <a:t>Jeff ci lascia. Alla fine del molo, arriva un traghetto. Gli addetti alle pulizie sono già qui. Avranno un'ora per pulire cento cabine, un'ora, e non un minuto di più.</a:t>
            </a:r>
          </a:p>
        </p:txBody>
      </p:sp>
      <p:sp>
        <p:nvSpPr>
          <p:cNvPr id="4" name="Segnaposto piè di pagina 3">
            <a:extLst>
              <a:ext uri="{FF2B5EF4-FFF2-40B4-BE49-F238E27FC236}">
                <a16:creationId xmlns:a16="http://schemas.microsoft.com/office/drawing/2014/main" id="{A19E59D1-CCC2-3D17-140B-787EA5610384}"/>
              </a:ext>
            </a:extLst>
          </p:cNvPr>
          <p:cNvSpPr>
            <a:spLocks noGrp="1"/>
          </p:cNvSpPr>
          <p:nvPr>
            <p:ph type="ftr" sz="quarter" idx="11"/>
          </p:nvPr>
        </p:nvSpPr>
        <p:spPr/>
        <p:txBody>
          <a:bodyPr/>
          <a:lstStyle/>
          <a:p>
            <a:r>
              <a:rPr lang="it-IT"/>
              <a:t>Lingua magistrale per il Turismo - a.a. 21-22 Secondo semestre</a:t>
            </a:r>
            <a:endParaRPr lang="fr-FR"/>
          </a:p>
        </p:txBody>
      </p:sp>
    </p:spTree>
    <p:extLst>
      <p:ext uri="{BB962C8B-B14F-4D97-AF65-F5344CB8AC3E}">
        <p14:creationId xmlns:p14="http://schemas.microsoft.com/office/powerpoint/2010/main" val="1098192550"/>
      </p:ext>
    </p:extLst>
  </p:cSld>
  <p:clrMapOvr>
    <a:masterClrMapping/>
  </p:clrMapOvr>
</p:sld>
</file>

<file path=ppt/theme/theme1.xml><?xml version="1.0" encoding="utf-8"?>
<a:theme xmlns:a="http://schemas.openxmlformats.org/drawingml/2006/main" name="Tema di Office">
  <a:themeElements>
    <a:clrScheme name="Bl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1076</Words>
  <Application>Microsoft Office PowerPoint</Application>
  <PresentationFormat>Widescreen</PresentationFormat>
  <Paragraphs>66</Paragraphs>
  <Slides>6</Slides>
  <Notes>0</Notes>
  <HiddenSlides>0</HiddenSlides>
  <MMClips>1</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6</vt:i4>
      </vt:variant>
    </vt:vector>
  </HeadingPairs>
  <TitlesOfParts>
    <vt:vector size="10" baseType="lpstr">
      <vt:lpstr>Arial</vt:lpstr>
      <vt:lpstr>Calibri</vt:lpstr>
      <vt:lpstr>Calibri Light</vt:lpstr>
      <vt:lpstr>Tema di Office</vt:lpstr>
      <vt:lpstr>Reportage sur le quai de Ouistreham</vt:lpstr>
      <vt:lpstr>Presentazione standard di PowerPoint</vt:lpstr>
      <vt:lpstr>Presentazione standard di PowerPoint</vt:lpstr>
      <vt:lpstr>Questions </vt:lpstr>
      <vt:lpstr>Presentazione standard di PowerPoint</vt:lpstr>
      <vt:lpstr>Traduzione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laura.kreyder@unimib.it</dc:creator>
  <cp:lastModifiedBy>laura.kreyder@unimib.it</cp:lastModifiedBy>
  <cp:revision>3</cp:revision>
  <dcterms:created xsi:type="dcterms:W3CDTF">2022-05-09T15:07:46Z</dcterms:created>
  <dcterms:modified xsi:type="dcterms:W3CDTF">2022-05-09T16:30:03Z</dcterms:modified>
</cp:coreProperties>
</file>