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8" d="100"/>
          <a:sy n="88" d="100"/>
        </p:scale>
        <p:origin x="31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CD24-3377-41D4-B88E-966542DBC05A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00B5-236E-4625-947D-37D7DE9245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430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CD24-3377-41D4-B88E-966542DBC05A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00B5-236E-4625-947D-37D7DE9245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38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CD24-3377-41D4-B88E-966542DBC05A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00B5-236E-4625-947D-37D7DE9245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778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CD24-3377-41D4-B88E-966542DBC05A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00B5-236E-4625-947D-37D7DE9245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5766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CD24-3377-41D4-B88E-966542DBC05A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00B5-236E-4625-947D-37D7DE9245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848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CD24-3377-41D4-B88E-966542DBC05A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00B5-236E-4625-947D-37D7DE9245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045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CD24-3377-41D4-B88E-966542DBC05A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00B5-236E-4625-947D-37D7DE9245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2954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CD24-3377-41D4-B88E-966542DBC05A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00B5-236E-4625-947D-37D7DE9245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9315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CD24-3377-41D4-B88E-966542DBC05A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00B5-236E-4625-947D-37D7DE9245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58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CD24-3377-41D4-B88E-966542DBC05A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00B5-236E-4625-947D-37D7DE9245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647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CD24-3377-41D4-B88E-966542DBC05A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00B5-236E-4625-947D-37D7DE9245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270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0CD24-3377-41D4-B88E-966542DBC05A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000B5-236E-4625-947D-37D7DE9245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03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</a:t>
            </a:r>
            <a:r>
              <a:rPr lang="en-US" dirty="0" smtClean="0"/>
              <a:t>WITH BODY DATA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Triola</a:t>
            </a:r>
            <a:r>
              <a:rPr lang="en-US" dirty="0" smtClean="0"/>
              <a:t> et al </a:t>
            </a:r>
            <a:r>
              <a:rPr lang="en-US" dirty="0" err="1" smtClean="0"/>
              <a:t>Appenix</a:t>
            </a:r>
            <a:r>
              <a:rPr lang="en-US" dirty="0" smtClean="0"/>
              <a:t> B -data set</a:t>
            </a:r>
            <a:br>
              <a:rPr lang="en-US" dirty="0" smtClean="0"/>
            </a:b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IMPORT </a:t>
            </a:r>
            <a:r>
              <a:rPr lang="en-US" dirty="0"/>
              <a:t>data </a:t>
            </a:r>
            <a:r>
              <a:rPr lang="en-US" dirty="0" smtClean="0"/>
              <a:t>“01 </a:t>
            </a:r>
            <a:r>
              <a:rPr lang="en-US" dirty="0"/>
              <a:t>- Body </a:t>
            </a:r>
            <a:r>
              <a:rPr lang="en-US" dirty="0" smtClean="0"/>
              <a:t>Data”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STATA code: import </a:t>
            </a:r>
            <a:r>
              <a:rPr lang="en-US" dirty="0" smtClean="0"/>
              <a:t>delimited "C:\...\01 - Body Data.txt"</a:t>
            </a:r>
            <a:br>
              <a:rPr lang="en-US" dirty="0" smtClean="0"/>
            </a:br>
            <a:r>
              <a:rPr lang="en-US" b="1" dirty="0" smtClean="0"/>
              <a:t>Data </a:t>
            </a:r>
            <a:r>
              <a:rPr lang="en-US" b="1" dirty="0" smtClean="0"/>
              <a:t>Set </a:t>
            </a:r>
            <a:r>
              <a:rPr lang="en-US" b="1" dirty="0" smtClean="0"/>
              <a:t>: </a:t>
            </a:r>
            <a:r>
              <a:rPr lang="en-US" b="1" dirty="0" smtClean="0"/>
              <a:t>Body </a:t>
            </a:r>
            <a:r>
              <a:rPr lang="en-US" b="1" dirty="0" smtClean="0"/>
              <a:t>Data - </a:t>
            </a:r>
            <a:r>
              <a:rPr lang="en-US" dirty="0" smtClean="0"/>
              <a:t>Body </a:t>
            </a:r>
            <a:r>
              <a:rPr lang="en-US" dirty="0" smtClean="0"/>
              <a:t>and exam measurements </a:t>
            </a:r>
            <a:r>
              <a:rPr lang="en-US" dirty="0" smtClean="0"/>
              <a:t>from </a:t>
            </a:r>
            <a:r>
              <a:rPr lang="en-US" dirty="0" smtClean="0"/>
              <a:t>300 subjects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</a:t>
            </a:r>
            <a:r>
              <a:rPr lang="en-US" dirty="0" smtClean="0"/>
              <a:t>pulse </a:t>
            </a:r>
            <a:r>
              <a:rPr lang="en-US" dirty="0" smtClean="0"/>
              <a:t>variable, </a:t>
            </a:r>
            <a:r>
              <a:rPr lang="en-US" dirty="0" smtClean="0"/>
              <a:t>are there any extreme values?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</a:t>
            </a:r>
            <a:r>
              <a:rPr lang="en-US" dirty="0" smtClean="0"/>
              <a:t>the mean, standard deviation and quartiles values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Plot </a:t>
            </a:r>
            <a:r>
              <a:rPr lang="en-US" dirty="0" smtClean="0"/>
              <a:t>distribution of pulse rate by histogram and boxplot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sex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Plot distribution </a:t>
            </a:r>
            <a:r>
              <a:rPr lang="en-US" smtClean="0"/>
              <a:t>of pulse rate </a:t>
            </a:r>
            <a:r>
              <a:rPr lang="en-US" dirty="0" smtClean="0"/>
              <a:t>by sex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5176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WORK WITH BODY DATA  (Triola et al Appenix B -data set </vt:lpstr>
    </vt:vector>
  </TitlesOfParts>
  <Company>Unimib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STATA</dc:title>
  <dc:creator>paola.rebora@unimib.it</dc:creator>
  <cp:lastModifiedBy>paola rebora</cp:lastModifiedBy>
  <cp:revision>5</cp:revision>
  <dcterms:created xsi:type="dcterms:W3CDTF">2021-10-25T08:16:27Z</dcterms:created>
  <dcterms:modified xsi:type="dcterms:W3CDTF">2021-10-26T08:24:09Z</dcterms:modified>
</cp:coreProperties>
</file>