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5DA0-33BB-426A-92FF-84C5ECB9876B}" type="datetimeFigureOut">
              <a:rPr lang="it-IT" smtClean="0"/>
              <a:t>01/03/2010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6BA2-B89E-4459-8CAA-3995FC743D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5DA0-33BB-426A-92FF-84C5ECB9876B}" type="datetimeFigureOut">
              <a:rPr lang="it-IT" smtClean="0"/>
              <a:t>01/03/2010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6BA2-B89E-4459-8CAA-3995FC743D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5DA0-33BB-426A-92FF-84C5ECB9876B}" type="datetimeFigureOut">
              <a:rPr lang="it-IT" smtClean="0"/>
              <a:t>01/03/2010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6BA2-B89E-4459-8CAA-3995FC743D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5DA0-33BB-426A-92FF-84C5ECB9876B}" type="datetimeFigureOut">
              <a:rPr lang="it-IT" smtClean="0"/>
              <a:t>01/03/2010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6BA2-B89E-4459-8CAA-3995FC743D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5DA0-33BB-426A-92FF-84C5ECB9876B}" type="datetimeFigureOut">
              <a:rPr lang="it-IT" smtClean="0"/>
              <a:t>01/03/2010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6BA2-B89E-4459-8CAA-3995FC743D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5DA0-33BB-426A-92FF-84C5ECB9876B}" type="datetimeFigureOut">
              <a:rPr lang="it-IT" smtClean="0"/>
              <a:t>01/03/2010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6BA2-B89E-4459-8CAA-3995FC743D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5DA0-33BB-426A-92FF-84C5ECB9876B}" type="datetimeFigureOut">
              <a:rPr lang="it-IT" smtClean="0"/>
              <a:t>01/03/2010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6BA2-B89E-4459-8CAA-3995FC743D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5DA0-33BB-426A-92FF-84C5ECB9876B}" type="datetimeFigureOut">
              <a:rPr lang="it-IT" smtClean="0"/>
              <a:t>01/03/2010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6BA2-B89E-4459-8CAA-3995FC743D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5DA0-33BB-426A-92FF-84C5ECB9876B}" type="datetimeFigureOut">
              <a:rPr lang="it-IT" smtClean="0"/>
              <a:t>01/03/2010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6BA2-B89E-4459-8CAA-3995FC743D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5DA0-33BB-426A-92FF-84C5ECB9876B}" type="datetimeFigureOut">
              <a:rPr lang="it-IT" smtClean="0"/>
              <a:t>01/03/2010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6BA2-B89E-4459-8CAA-3995FC743D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5DA0-33BB-426A-92FF-84C5ECB9876B}" type="datetimeFigureOut">
              <a:rPr lang="it-IT" smtClean="0"/>
              <a:t>01/03/2010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6BA2-B89E-4459-8CAA-3995FC743D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5DA0-33BB-426A-92FF-84C5ECB9876B}" type="datetimeFigureOut">
              <a:rPr lang="it-IT" smtClean="0"/>
              <a:t>01/03/2010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6BA2-B89E-4459-8CAA-3995FC743D1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7816849" cy="53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1123950"/>
            <a:ext cx="60293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1338263"/>
            <a:ext cx="60674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63722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61055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066800"/>
            <a:ext cx="647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200150"/>
            <a:ext cx="61912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1057275"/>
            <a:ext cx="62769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076325"/>
            <a:ext cx="62103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119188"/>
            <a:ext cx="59055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1114425"/>
            <a:ext cx="62769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3810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1323975"/>
            <a:ext cx="64865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1176338"/>
            <a:ext cx="62579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109663"/>
            <a:ext cx="62293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88" y="1290638"/>
            <a:ext cx="62960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95375"/>
            <a:ext cx="62484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1095375"/>
            <a:ext cx="67341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25" y="1062038"/>
            <a:ext cx="65341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181100"/>
            <a:ext cx="6000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624013"/>
            <a:ext cx="66484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1485900"/>
            <a:ext cx="67341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238250"/>
            <a:ext cx="64293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585215" cy="376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905000"/>
            <a:ext cx="6076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3" y="1223963"/>
            <a:ext cx="63150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43038"/>
            <a:ext cx="60483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1462088"/>
            <a:ext cx="55816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1123950"/>
            <a:ext cx="60293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1147763"/>
            <a:ext cx="62579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1171575"/>
            <a:ext cx="67532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88" y="1047750"/>
            <a:ext cx="66770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1128713"/>
            <a:ext cx="65436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14425"/>
            <a:ext cx="6553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8252876" cy="58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177987" cy="277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96676"/>
            <a:ext cx="8143932" cy="251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657673" cy="517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66865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429132"/>
            <a:ext cx="62388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1114425"/>
            <a:ext cx="63627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228725"/>
            <a:ext cx="56578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Presentazione su schermo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Company>Enface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</dc:creator>
  <cp:lastModifiedBy>e</cp:lastModifiedBy>
  <cp:revision>4</cp:revision>
  <dcterms:created xsi:type="dcterms:W3CDTF">2010-03-01T15:16:34Z</dcterms:created>
  <dcterms:modified xsi:type="dcterms:W3CDTF">2010-03-01T15:40:30Z</dcterms:modified>
</cp:coreProperties>
</file>