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639FE-A695-44B8-A272-970942702104}" type="datetimeFigureOut">
              <a:rPr lang="it-IT" smtClean="0"/>
              <a:t>15/03/2010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799F-7C44-429C-B429-4A686E37BC8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mical_formula" TargetMode="External"/><Relationship Id="rId2" Type="http://schemas.openxmlformats.org/officeDocument/2006/relationships/hyperlink" Target="http://en.wikipedia.org/wiki/Organic_compoun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00034" y="1000108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Bis</a:t>
            </a:r>
            <a:r>
              <a:rPr lang="en-US" b="1" dirty="0" smtClean="0"/>
              <a:t>(2-ethylhexyl)phthalate</a:t>
            </a:r>
            <a:r>
              <a:rPr lang="en-US" dirty="0" smtClean="0"/>
              <a:t>, commonly abbreviated </a:t>
            </a:r>
            <a:r>
              <a:rPr lang="en-US" b="1" dirty="0" smtClean="0"/>
              <a:t>DEHP</a:t>
            </a:r>
            <a:r>
              <a:rPr lang="en-US" dirty="0" smtClean="0"/>
              <a:t>, is an </a:t>
            </a:r>
            <a:r>
              <a:rPr lang="en-US" dirty="0" smtClean="0">
                <a:hlinkClick r:id="rId2" tooltip="Organic compound"/>
              </a:rPr>
              <a:t>organic compound</a:t>
            </a:r>
            <a:r>
              <a:rPr lang="en-US" dirty="0" smtClean="0"/>
              <a:t> with the </a:t>
            </a:r>
            <a:r>
              <a:rPr lang="en-US" dirty="0" smtClean="0">
                <a:hlinkClick r:id="rId3" tooltip="Chemical &#10;formula"/>
              </a:rPr>
              <a:t>formula</a:t>
            </a:r>
            <a:r>
              <a:rPr lang="en-US" dirty="0" smtClean="0"/>
              <a:t>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(CO</a:t>
            </a:r>
            <a:r>
              <a:rPr lang="en-US" baseline="-25000" dirty="0" smtClean="0"/>
              <a:t>2</a:t>
            </a:r>
            <a:r>
              <a:rPr lang="en-US" dirty="0" smtClean="0"/>
              <a:t>C</a:t>
            </a:r>
            <a:r>
              <a:rPr lang="en-US" baseline="-25000" dirty="0" smtClean="0"/>
              <a:t>8</a:t>
            </a:r>
            <a:r>
              <a:rPr lang="en-US" dirty="0" smtClean="0"/>
              <a:t>H</a:t>
            </a:r>
            <a:r>
              <a:rPr lang="en-US" baseline="-25000" dirty="0" smtClean="0"/>
              <a:t>17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428868"/>
            <a:ext cx="36385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Enface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</dc:creator>
  <cp:lastModifiedBy>e</cp:lastModifiedBy>
  <cp:revision>1</cp:revision>
  <dcterms:created xsi:type="dcterms:W3CDTF">2010-03-15T09:57:19Z</dcterms:created>
  <dcterms:modified xsi:type="dcterms:W3CDTF">2010-03-15T09:58:57Z</dcterms:modified>
</cp:coreProperties>
</file>