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51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11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7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02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76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1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85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9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71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07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546E-3876-4CD6-A6BC-AD5DCDDA3C4F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47FD-7CF0-4672-A4DF-AEE25DD02FC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39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/>
              <a:t>Textos – tipología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3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9956" y="0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/>
              <a:t>Tipo de escritura </a:t>
            </a:r>
            <a:endParaRPr lang="it-IT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857498"/>
              </p:ext>
            </p:extLst>
          </p:nvPr>
        </p:nvGraphicFramePr>
        <p:xfrm>
          <a:off x="838200" y="1174283"/>
          <a:ext cx="10515600" cy="5683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35603497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8956505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112540744"/>
                    </a:ext>
                  </a:extLst>
                </a:gridCol>
              </a:tblGrid>
              <a:tr h="502614">
                <a:tc>
                  <a:txBody>
                    <a:bodyPr/>
                    <a:lstStyle/>
                    <a:p>
                      <a:r>
                        <a:rPr lang="es-MX" dirty="0" smtClean="0"/>
                        <a:t>Tipo 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Objetivo 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Forma 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881753"/>
                  </a:ext>
                </a:extLst>
              </a:tr>
              <a:tr h="1087406"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Personal</a:t>
                      </a:r>
                      <a:endParaRPr lang="it-IT" sz="36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Explorar intereses personales.</a:t>
                      </a:r>
                    </a:p>
                    <a:p>
                      <a:r>
                        <a:rPr lang="es-MX" dirty="0" smtClean="0"/>
                        <a:t>Audiencia: el autor</a:t>
                      </a:r>
                    </a:p>
                    <a:p>
                      <a:r>
                        <a:rPr lang="es-MX" dirty="0" smtClean="0"/>
                        <a:t>Base para todo tipo de escritura. 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Diarios personales, cuadernos de viaje,</a:t>
                      </a:r>
                      <a:r>
                        <a:rPr lang="es-MX" baseline="0" dirty="0" smtClean="0"/>
                        <a:t> agenda, listas, recuerdos… escribir a chorro.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422660"/>
                  </a:ext>
                </a:extLst>
              </a:tr>
              <a:tr h="1087406"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Funcional</a:t>
                      </a:r>
                      <a:endParaRPr lang="it-IT" sz="36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Comunicar, informar,</a:t>
                      </a:r>
                      <a:r>
                        <a:rPr lang="es-MX" baseline="0" dirty="0" smtClean="0"/>
                        <a:t> estandarizar la comunicación.  </a:t>
                      </a:r>
                    </a:p>
                    <a:p>
                      <a:r>
                        <a:rPr lang="es-MX" dirty="0" smtClean="0"/>
                        <a:t>Ámbito laboral y social.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Cartas</a:t>
                      </a:r>
                      <a:r>
                        <a:rPr lang="es-MX" baseline="0" dirty="0" smtClean="0"/>
                        <a:t> comerciales, laborales. Contratos. Invitaciones. Solicitudes, CV. Circulares. 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90070"/>
                  </a:ext>
                </a:extLst>
              </a:tr>
              <a:tr h="1002097"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Creativa </a:t>
                      </a:r>
                      <a:endParaRPr lang="it-IT" sz="36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Satisfacer la necesidad de inventar y crear.  Estética.</a:t>
                      </a:r>
                      <a:r>
                        <a:rPr lang="es-MX" baseline="0" dirty="0" smtClean="0"/>
                        <a:t>  Cuidado particular en uso del lenguaje. 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Textos</a:t>
                      </a:r>
                      <a:r>
                        <a:rPr lang="es-MX" baseline="0" dirty="0" smtClean="0"/>
                        <a:t> literarios.  Poesías. Canciones. Chistes. Mitos. 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887632"/>
                  </a:ext>
                </a:extLst>
              </a:tr>
              <a:tr h="1002097"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Expositiva</a:t>
                      </a:r>
                      <a:r>
                        <a:rPr lang="es-MX" sz="3600" b="1" baseline="0" dirty="0" smtClean="0"/>
                        <a:t> </a:t>
                      </a:r>
                      <a:endParaRPr lang="it-IT" sz="36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Explorar y presentar información. Informa, describe. Objetividad. Estructura.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Informes.</a:t>
                      </a:r>
                      <a:r>
                        <a:rPr lang="es-MX" baseline="0" dirty="0" smtClean="0"/>
                        <a:t> Noticias. Exámenes. Entrevistas. Instrucciones. Periodismo. Manuales.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329230"/>
                  </a:ext>
                </a:extLst>
              </a:tr>
              <a:tr h="1002097"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Persuasiva </a:t>
                      </a:r>
                      <a:endParaRPr lang="it-IT" sz="36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Influir y modificar opiniones. Énfasis en</a:t>
                      </a:r>
                      <a:r>
                        <a:rPr lang="es-MX" baseline="0" dirty="0" smtClean="0"/>
                        <a:t> el intelecto y las emociones.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Editoriales.</a:t>
                      </a:r>
                      <a:r>
                        <a:rPr lang="es-MX" baseline="0" dirty="0" smtClean="0"/>
                        <a:t> Publicidad. Panfletos. Peticiones. Artículos de opinión. </a:t>
                      </a:r>
                      <a:endParaRPr lang="it-IT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61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1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/>
              <a:t>Texto descriptivo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s-MX" sz="3200" dirty="0"/>
              <a:t>Describir es representar la realidad mediante palabras,  (pintura verbal).</a:t>
            </a:r>
            <a:endParaRPr lang="it-IT" sz="3200" dirty="0"/>
          </a:p>
          <a:p>
            <a:r>
              <a:rPr lang="es-MX" sz="3200" dirty="0"/>
              <a:t>El contenido de la descripción detiene el  transcurso del tiempo.</a:t>
            </a:r>
            <a:endParaRPr lang="it-IT" sz="3200" dirty="0"/>
          </a:p>
          <a:p>
            <a:r>
              <a:rPr lang="es-MX" sz="3200" dirty="0"/>
              <a:t>La descripción es un modo de organización del contenido.</a:t>
            </a:r>
            <a:endParaRPr lang="it-IT" sz="3200" dirty="0"/>
          </a:p>
          <a:p>
            <a:r>
              <a:rPr lang="es-MX" sz="3200" u="sng" dirty="0"/>
              <a:t>Tres </a:t>
            </a:r>
            <a:r>
              <a:rPr lang="es-MX" sz="3200" u="sng" dirty="0" smtClean="0"/>
              <a:t>actividades</a:t>
            </a:r>
            <a:r>
              <a:rPr lang="es-MX" sz="3200" dirty="0" smtClean="0"/>
              <a:t>:</a:t>
            </a:r>
          </a:p>
          <a:p>
            <a:pPr lvl="4"/>
            <a:r>
              <a:rPr lang="es-MX" sz="2800" dirty="0" smtClean="0"/>
              <a:t>Nombrar</a:t>
            </a:r>
            <a:endParaRPr lang="it-IT" sz="2800" dirty="0" smtClean="0"/>
          </a:p>
          <a:p>
            <a:pPr lvl="4"/>
            <a:r>
              <a:rPr lang="es-MX" sz="2800" dirty="0" smtClean="0"/>
              <a:t>Situar</a:t>
            </a:r>
            <a:endParaRPr lang="it-IT" sz="2800" dirty="0" smtClean="0"/>
          </a:p>
          <a:p>
            <a:pPr lvl="4"/>
            <a:r>
              <a:rPr lang="es-MX" sz="2800" dirty="0" smtClean="0"/>
              <a:t>Calificar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17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/>
              <a:t>Descripción técnica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se busca dar </a:t>
            </a:r>
            <a:r>
              <a:rPr lang="es-MX" dirty="0"/>
              <a:t>a conocer las </a:t>
            </a:r>
            <a:r>
              <a:rPr lang="es-MX" dirty="0" err="1"/>
              <a:t>caracteríticas</a:t>
            </a:r>
            <a:r>
              <a:rPr lang="es-MX" dirty="0"/>
              <a:t> de la realidad representada: sus elementos, composición, funcionamiento y </a:t>
            </a:r>
            <a:r>
              <a:rPr lang="es-MX" dirty="0" smtClean="0"/>
              <a:t>utilidad.  Objetividad. </a:t>
            </a:r>
            <a:r>
              <a:rPr lang="es-MX" dirty="0"/>
              <a:t> </a:t>
            </a:r>
            <a:endParaRPr lang="it-IT" dirty="0"/>
          </a:p>
          <a:p>
            <a:r>
              <a:rPr lang="es-MX" b="1" dirty="0"/>
              <a:t>Características:</a:t>
            </a:r>
            <a:endParaRPr lang="it-IT" dirty="0"/>
          </a:p>
          <a:p>
            <a:pPr lvl="1"/>
            <a:r>
              <a:rPr lang="es-MX" dirty="0"/>
              <a:t>Tendencia a la objetividad</a:t>
            </a:r>
            <a:endParaRPr lang="it-IT" dirty="0"/>
          </a:p>
          <a:p>
            <a:pPr lvl="1"/>
            <a:r>
              <a:rPr lang="es-MX" dirty="0"/>
              <a:t>Lenguaje denotativo (abundancia de </a:t>
            </a:r>
            <a:r>
              <a:rPr lang="es-MX" dirty="0" err="1"/>
              <a:t>tecnisismos</a:t>
            </a:r>
            <a:r>
              <a:rPr lang="es-MX" dirty="0"/>
              <a:t>, adjetivos especificativos)</a:t>
            </a:r>
            <a:endParaRPr lang="it-IT" dirty="0"/>
          </a:p>
          <a:p>
            <a:pPr lvl="1"/>
            <a:r>
              <a:rPr lang="es-MX" dirty="0"/>
              <a:t>Ordenación lógica</a:t>
            </a:r>
            <a:endParaRPr lang="it-IT" dirty="0"/>
          </a:p>
          <a:p>
            <a:pPr lvl="0"/>
            <a:r>
              <a:rPr lang="es-MX" dirty="0"/>
              <a:t>Textos científicos</a:t>
            </a:r>
            <a:endParaRPr lang="it-IT" dirty="0"/>
          </a:p>
          <a:p>
            <a:pPr lvl="0"/>
            <a:r>
              <a:rPr lang="es-MX" dirty="0"/>
              <a:t>Textos técnicos</a:t>
            </a:r>
            <a:endParaRPr lang="it-IT" dirty="0"/>
          </a:p>
          <a:p>
            <a:pPr lvl="0"/>
            <a:r>
              <a:rPr lang="es-MX" dirty="0"/>
              <a:t>Textos sociales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38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/>
              <a:t>Texto descriptivo según su finalidad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s-MX" sz="4800" dirty="0" smtClean="0"/>
              <a:t>Definir</a:t>
            </a:r>
            <a:endParaRPr lang="es-MX" dirty="0" smtClean="0"/>
          </a:p>
          <a:p>
            <a:pPr lvl="1"/>
            <a:r>
              <a:rPr lang="es-MX" dirty="0" smtClean="0"/>
              <a:t>(</a:t>
            </a:r>
            <a:r>
              <a:rPr lang="es-MX" dirty="0"/>
              <a:t>diccionarios, enciclopedias, textos didácticos</a:t>
            </a:r>
            <a:r>
              <a:rPr lang="es-MX" dirty="0" smtClean="0"/>
              <a:t>)</a:t>
            </a:r>
          </a:p>
          <a:p>
            <a:pPr lvl="0"/>
            <a:r>
              <a:rPr lang="es-MX" sz="4400" dirty="0" smtClean="0"/>
              <a:t>Explicar</a:t>
            </a:r>
            <a:r>
              <a:rPr lang="es-MX" dirty="0" smtClean="0"/>
              <a:t> </a:t>
            </a:r>
          </a:p>
          <a:p>
            <a:pPr lvl="1"/>
            <a:r>
              <a:rPr lang="es-MX" dirty="0" smtClean="0"/>
              <a:t>(</a:t>
            </a:r>
            <a:r>
              <a:rPr lang="es-MX" dirty="0"/>
              <a:t>textos científicos, manuales de instrucciones, noticias, reportajes periodísticos)</a:t>
            </a:r>
            <a:endParaRPr lang="it-IT" dirty="0"/>
          </a:p>
          <a:p>
            <a:pPr lvl="0"/>
            <a:r>
              <a:rPr lang="es-MX" sz="4400" dirty="0"/>
              <a:t>Incitar</a:t>
            </a:r>
            <a:r>
              <a:rPr lang="es-MX" sz="4000" dirty="0"/>
              <a:t> </a:t>
            </a:r>
            <a:endParaRPr lang="es-MX" sz="4000" dirty="0" smtClean="0"/>
          </a:p>
          <a:p>
            <a:pPr lvl="1"/>
            <a:r>
              <a:rPr lang="es-MX" dirty="0" smtClean="0"/>
              <a:t>(</a:t>
            </a:r>
            <a:r>
              <a:rPr lang="es-MX" dirty="0"/>
              <a:t>publicidad, anuncios de ventas, ofertas de empleo)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62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/>
              <a:t>Descripción literaria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La intención y finalidad del autor marcan las diferencias entre ambas descripciones.</a:t>
            </a:r>
            <a:endParaRPr lang="it-IT" dirty="0" smtClean="0"/>
          </a:p>
          <a:p>
            <a:r>
              <a:rPr lang="es-MX" dirty="0" smtClean="0"/>
              <a:t> </a:t>
            </a:r>
            <a:r>
              <a:rPr lang="es-MX" dirty="0"/>
              <a:t>Predomina la función estética.</a:t>
            </a:r>
            <a:endParaRPr lang="it-IT" dirty="0"/>
          </a:p>
          <a:p>
            <a:r>
              <a:rPr lang="es-MX" dirty="0"/>
              <a:t>No necesita ser veraz, sino verosímil, creíble.</a:t>
            </a:r>
            <a:endParaRPr lang="it-IT" dirty="0"/>
          </a:p>
          <a:p>
            <a:r>
              <a:rPr lang="es-MX" dirty="0"/>
              <a:t>El autor es subjetivo y manifiesta su </a:t>
            </a:r>
            <a:r>
              <a:rPr lang="es-MX" dirty="0" smtClean="0"/>
              <a:t>punto </a:t>
            </a:r>
            <a:r>
              <a:rPr lang="es-MX" dirty="0"/>
              <a:t>de vista, no persigue rigor científico, sino destacar aspectos que considera relevantes. </a:t>
            </a:r>
            <a:endParaRPr lang="it-IT" dirty="0"/>
          </a:p>
          <a:p>
            <a:r>
              <a:rPr lang="es-MX" dirty="0"/>
              <a:t>Se aplican criterios artísticos.</a:t>
            </a:r>
            <a:endParaRPr lang="it-IT" dirty="0"/>
          </a:p>
          <a:p>
            <a:r>
              <a:rPr lang="es-MX" dirty="0"/>
              <a:t>Forma parte de un texto más amplia.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97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/>
              <a:t>Descripción literaria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Características</a:t>
            </a:r>
            <a:r>
              <a:rPr lang="it-IT" dirty="0" smtClean="0"/>
              <a:t>:</a:t>
            </a:r>
          </a:p>
          <a:p>
            <a:r>
              <a:rPr lang="it-IT" dirty="0" err="1" smtClean="0"/>
              <a:t>Lenguaje</a:t>
            </a:r>
            <a:r>
              <a:rPr lang="it-IT" dirty="0" smtClean="0"/>
              <a:t> connotativo</a:t>
            </a:r>
          </a:p>
          <a:p>
            <a:r>
              <a:rPr lang="it-IT" dirty="0" smtClean="0"/>
              <a:t>Uso de </a:t>
            </a:r>
            <a:r>
              <a:rPr lang="it-IT" dirty="0" err="1" smtClean="0"/>
              <a:t>adjetivos</a:t>
            </a:r>
            <a:r>
              <a:rPr lang="it-IT" dirty="0" smtClean="0"/>
              <a:t> </a:t>
            </a:r>
            <a:r>
              <a:rPr lang="it-IT" dirty="0" err="1" smtClean="0"/>
              <a:t>explicativos</a:t>
            </a:r>
            <a:endParaRPr lang="it-IT" dirty="0" smtClean="0"/>
          </a:p>
          <a:p>
            <a:r>
              <a:rPr lang="it-IT" dirty="0" err="1" smtClean="0"/>
              <a:t>Abundantes</a:t>
            </a:r>
            <a:r>
              <a:rPr lang="it-IT" dirty="0" smtClean="0"/>
              <a:t> </a:t>
            </a:r>
            <a:r>
              <a:rPr lang="it-IT" dirty="0" err="1" smtClean="0"/>
              <a:t>figuras</a:t>
            </a:r>
            <a:r>
              <a:rPr lang="it-IT" dirty="0" smtClean="0"/>
              <a:t> </a:t>
            </a:r>
            <a:r>
              <a:rPr lang="it-IT" dirty="0" err="1" smtClean="0"/>
              <a:t>retóricas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s-ES" b="1" dirty="0" smtClean="0"/>
              <a:t>Recursos técnicos:</a:t>
            </a:r>
          </a:p>
          <a:p>
            <a:pPr lvl="1"/>
            <a:r>
              <a:rPr lang="es-ES" dirty="0" smtClean="0"/>
              <a:t>El punto de vista</a:t>
            </a:r>
          </a:p>
          <a:p>
            <a:pPr lvl="1"/>
            <a:r>
              <a:rPr lang="es-ES" dirty="0" smtClean="0"/>
              <a:t>La perspectiva</a:t>
            </a:r>
          </a:p>
          <a:p>
            <a:pPr lvl="1"/>
            <a:r>
              <a:rPr lang="es-ES" dirty="0" smtClean="0"/>
              <a:t>El enfoque</a:t>
            </a:r>
          </a:p>
          <a:p>
            <a:endParaRPr lang="it-IT" sz="8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69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376</Words>
  <Application>Microsoft Office PowerPoint</Application>
  <PresentationFormat>Panorámica</PresentationFormat>
  <Paragraphs>64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Textos – tipología </vt:lpstr>
      <vt:lpstr>Tipo de escritura </vt:lpstr>
      <vt:lpstr>Texto descriptivo </vt:lpstr>
      <vt:lpstr>Descripción técnica </vt:lpstr>
      <vt:lpstr>Texto descriptivo según su finalidad </vt:lpstr>
      <vt:lpstr>Descripción literaria </vt:lpstr>
      <vt:lpstr>Descripción literaria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Textos – tipología</dc:title>
  <dc:creator>anamaria.gonzalez</dc:creator>
  <cp:lastModifiedBy>anamaria.gonzalez</cp:lastModifiedBy>
  <cp:revision>9</cp:revision>
  <dcterms:created xsi:type="dcterms:W3CDTF">2020-10-13T06:02:58Z</dcterms:created>
  <dcterms:modified xsi:type="dcterms:W3CDTF">2021-10-15T07:17:09Z</dcterms:modified>
</cp:coreProperties>
</file>