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93" r:id="rId6"/>
    <p:sldId id="273" r:id="rId7"/>
    <p:sldId id="260" r:id="rId8"/>
    <p:sldId id="262" r:id="rId9"/>
    <p:sldId id="263" r:id="rId10"/>
    <p:sldId id="267" r:id="rId11"/>
    <p:sldId id="272" r:id="rId12"/>
    <p:sldId id="275" r:id="rId13"/>
    <p:sldId id="294" r:id="rId14"/>
    <p:sldId id="276" r:id="rId15"/>
    <p:sldId id="277" r:id="rId16"/>
    <p:sldId id="281" r:id="rId17"/>
    <p:sldId id="282" r:id="rId18"/>
    <p:sldId id="283" r:id="rId19"/>
    <p:sldId id="284" r:id="rId20"/>
    <p:sldId id="286" r:id="rId21"/>
    <p:sldId id="295" r:id="rId22"/>
    <p:sldId id="285" r:id="rId23"/>
    <p:sldId id="289" r:id="rId24"/>
    <p:sldId id="290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D9EF4-E6DB-4AA2-BA45-C55804883314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D424ECFC-43BD-4F00-872E-4F21A25AD9A0}">
      <dgm:prSet phldrT="[Testo]"/>
      <dgm:spPr/>
      <dgm:t>
        <a:bodyPr/>
        <a:lstStyle/>
        <a:p>
          <a:r>
            <a:rPr lang="it-IT" b="1" dirty="0" err="1" smtClean="0"/>
            <a:t>Lenguaje</a:t>
          </a:r>
          <a:r>
            <a:rPr lang="it-IT" b="1" dirty="0" smtClean="0"/>
            <a:t> del turismo</a:t>
          </a:r>
          <a:endParaRPr lang="it-IT" b="1" dirty="0"/>
        </a:p>
      </dgm:t>
    </dgm:pt>
    <dgm:pt modelId="{B0DE26FC-0FBA-4FBD-B8EB-C8520C2D86CB}" type="parTrans" cxnId="{69F903EE-1295-459A-872C-9248BA13B645}">
      <dgm:prSet/>
      <dgm:spPr/>
      <dgm:t>
        <a:bodyPr/>
        <a:lstStyle/>
        <a:p>
          <a:endParaRPr lang="it-IT"/>
        </a:p>
      </dgm:t>
    </dgm:pt>
    <dgm:pt modelId="{81A81B30-E283-4F67-9342-E57EF88D360D}" type="sibTrans" cxnId="{69F903EE-1295-459A-872C-9248BA13B645}">
      <dgm:prSet/>
      <dgm:spPr/>
      <dgm:t>
        <a:bodyPr/>
        <a:lstStyle/>
        <a:p>
          <a:endParaRPr lang="it-IT"/>
        </a:p>
      </dgm:t>
    </dgm:pt>
    <dgm:pt modelId="{6F52E88E-7862-4C6C-9182-857FD2EFAFC7}">
      <dgm:prSet phldrT="[Testo]" custT="1"/>
      <dgm:spPr/>
      <dgm:t>
        <a:bodyPr/>
        <a:lstStyle/>
        <a:p>
          <a:r>
            <a:rPr lang="it-IT" sz="1200" b="1" dirty="0" err="1" smtClean="0"/>
            <a:t>Hostelería</a:t>
          </a:r>
          <a:r>
            <a:rPr lang="it-IT" sz="1200" dirty="0" smtClean="0"/>
            <a:t/>
          </a:r>
          <a:br>
            <a:rPr lang="it-IT" sz="1200" dirty="0" smtClean="0"/>
          </a:br>
          <a:r>
            <a:rPr lang="it-IT" sz="1200" dirty="0" smtClean="0"/>
            <a:t>(cada forma de </a:t>
          </a:r>
          <a:r>
            <a:rPr lang="it-IT" sz="1200" dirty="0" err="1" smtClean="0"/>
            <a:t>alojamiento</a:t>
          </a:r>
          <a:r>
            <a:rPr lang="it-IT" sz="1200" dirty="0" smtClean="0"/>
            <a:t>: </a:t>
          </a:r>
          <a:r>
            <a:rPr lang="it-IT" sz="1200" dirty="0" err="1" smtClean="0"/>
            <a:t>hoteles</a:t>
          </a:r>
          <a:r>
            <a:rPr lang="it-IT" sz="1200" dirty="0" smtClean="0"/>
            <a:t>, </a:t>
          </a:r>
          <a:r>
            <a:rPr lang="it-IT" sz="1200" dirty="0" err="1" smtClean="0"/>
            <a:t>hostales</a:t>
          </a:r>
          <a:r>
            <a:rPr lang="it-IT" sz="1200" dirty="0" smtClean="0"/>
            <a:t>, </a:t>
          </a:r>
          <a:r>
            <a:rPr lang="it-IT" sz="1200" dirty="0" err="1" smtClean="0"/>
            <a:t>paradores</a:t>
          </a:r>
          <a:r>
            <a:rPr lang="it-IT" sz="1200" dirty="0" smtClean="0"/>
            <a:t>, </a:t>
          </a:r>
          <a:r>
            <a:rPr lang="it-IT" sz="1200" dirty="0" err="1" smtClean="0"/>
            <a:t>pensiones</a:t>
          </a:r>
          <a:r>
            <a:rPr lang="it-IT" sz="1200" dirty="0" smtClean="0"/>
            <a:t>…) </a:t>
          </a:r>
          <a:endParaRPr lang="it-IT" sz="1200" dirty="0"/>
        </a:p>
      </dgm:t>
    </dgm:pt>
    <dgm:pt modelId="{0E10CA03-59CB-4842-B722-027441456697}" type="parTrans" cxnId="{689641B3-7312-4FFF-B703-BF7C52552EF1}">
      <dgm:prSet/>
      <dgm:spPr/>
      <dgm:t>
        <a:bodyPr/>
        <a:lstStyle/>
        <a:p>
          <a:endParaRPr lang="it-IT"/>
        </a:p>
      </dgm:t>
    </dgm:pt>
    <dgm:pt modelId="{CB517B03-A60D-42F5-AC9C-285C51212164}" type="sibTrans" cxnId="{689641B3-7312-4FFF-B703-BF7C52552EF1}">
      <dgm:prSet/>
      <dgm:spPr/>
      <dgm:t>
        <a:bodyPr/>
        <a:lstStyle/>
        <a:p>
          <a:endParaRPr lang="it-IT"/>
        </a:p>
      </dgm:t>
    </dgm:pt>
    <dgm:pt modelId="{F7283F74-5BEA-496D-9AF8-B86C78996210}">
      <dgm:prSet phldrT="[Testo]" custT="1"/>
      <dgm:spPr/>
      <dgm:t>
        <a:bodyPr/>
        <a:lstStyle/>
        <a:p>
          <a:r>
            <a:rPr lang="it-IT" sz="1200" b="1" dirty="0" err="1" smtClean="0"/>
            <a:t>Transportes</a:t>
          </a:r>
          <a:endParaRPr lang="it-IT" sz="1200" b="1" dirty="0" smtClean="0"/>
        </a:p>
        <a:p>
          <a:r>
            <a:rPr lang="it-IT" sz="1200" dirty="0" smtClean="0"/>
            <a:t>(cada tipo de </a:t>
          </a:r>
          <a:r>
            <a:rPr lang="it-IT" sz="1200" dirty="0" err="1" smtClean="0"/>
            <a:t>trasnporte</a:t>
          </a:r>
          <a:r>
            <a:rPr lang="it-IT" sz="1200" dirty="0" smtClean="0"/>
            <a:t> </a:t>
          </a:r>
          <a:r>
            <a:rPr lang="it-IT" sz="1200" dirty="0" err="1" smtClean="0"/>
            <a:t>público</a:t>
          </a:r>
          <a:r>
            <a:rPr lang="it-IT" sz="1200" dirty="0" smtClean="0"/>
            <a:t>, </a:t>
          </a:r>
          <a:r>
            <a:rPr lang="it-IT" sz="1200" dirty="0" err="1" smtClean="0"/>
            <a:t>privado</a:t>
          </a:r>
          <a:r>
            <a:rPr lang="it-IT" sz="1200" dirty="0" smtClean="0"/>
            <a:t>, de </a:t>
          </a:r>
          <a:r>
            <a:rPr lang="it-IT" sz="1200" dirty="0" err="1" smtClean="0"/>
            <a:t>alquiler</a:t>
          </a:r>
          <a:r>
            <a:rPr lang="it-IT" sz="1200" dirty="0" smtClean="0"/>
            <a:t>…terrestre, </a:t>
          </a:r>
          <a:r>
            <a:rPr lang="it-IT" sz="1200" dirty="0" err="1" smtClean="0"/>
            <a:t>aéreo</a:t>
          </a:r>
          <a:r>
            <a:rPr lang="it-IT" sz="1200" dirty="0" smtClean="0"/>
            <a:t>, </a:t>
          </a:r>
          <a:r>
            <a:rPr lang="it-IT" sz="1200" dirty="0" err="1" smtClean="0"/>
            <a:t>marítimo</a:t>
          </a:r>
          <a:r>
            <a:rPr lang="it-IT" sz="1200" dirty="0" smtClean="0"/>
            <a:t>…)</a:t>
          </a:r>
          <a:endParaRPr lang="it-IT" sz="1200" dirty="0"/>
        </a:p>
      </dgm:t>
    </dgm:pt>
    <dgm:pt modelId="{11F2C1D8-4124-4518-83FB-2F533A5EB9DC}" type="parTrans" cxnId="{4425B358-8A64-4A46-8914-F8391CEA9E11}">
      <dgm:prSet/>
      <dgm:spPr/>
      <dgm:t>
        <a:bodyPr/>
        <a:lstStyle/>
        <a:p>
          <a:endParaRPr lang="it-IT"/>
        </a:p>
      </dgm:t>
    </dgm:pt>
    <dgm:pt modelId="{4023B6F5-F480-44FA-93D3-7373F5827810}" type="sibTrans" cxnId="{4425B358-8A64-4A46-8914-F8391CEA9E11}">
      <dgm:prSet/>
      <dgm:spPr/>
      <dgm:t>
        <a:bodyPr/>
        <a:lstStyle/>
        <a:p>
          <a:endParaRPr lang="it-IT"/>
        </a:p>
      </dgm:t>
    </dgm:pt>
    <dgm:pt modelId="{2D2F2191-1007-46F1-B749-27092A32BE03}">
      <dgm:prSet phldrT="[Testo]" custT="1"/>
      <dgm:spPr/>
      <dgm:t>
        <a:bodyPr/>
        <a:lstStyle/>
        <a:p>
          <a:r>
            <a:rPr lang="it-IT" sz="1100" b="1" dirty="0" err="1" smtClean="0"/>
            <a:t>Organización</a:t>
          </a:r>
          <a:r>
            <a:rPr lang="it-IT" sz="1100" b="1" dirty="0" smtClean="0"/>
            <a:t> y </a:t>
          </a:r>
          <a:r>
            <a:rPr lang="it-IT" sz="1100" b="1" dirty="0" err="1" smtClean="0"/>
            <a:t>servicios</a:t>
          </a:r>
          <a:r>
            <a:rPr lang="it-IT" sz="1100" dirty="0" smtClean="0"/>
            <a:t/>
          </a:r>
          <a:br>
            <a:rPr lang="it-IT" sz="1100" dirty="0" smtClean="0"/>
          </a:br>
          <a:r>
            <a:rPr lang="it-IT" sz="1100" dirty="0" smtClean="0"/>
            <a:t>(</a:t>
          </a:r>
          <a:r>
            <a:rPr lang="it-IT" sz="1100" dirty="0" err="1" smtClean="0"/>
            <a:t>agencias</a:t>
          </a:r>
          <a:r>
            <a:rPr lang="it-IT" sz="1100" dirty="0" smtClean="0"/>
            <a:t> de </a:t>
          </a:r>
          <a:r>
            <a:rPr lang="it-IT" sz="1100" dirty="0" err="1" smtClean="0"/>
            <a:t>viaje</a:t>
          </a:r>
          <a:r>
            <a:rPr lang="it-IT" sz="1100" dirty="0" smtClean="0"/>
            <a:t>, </a:t>
          </a:r>
          <a:r>
            <a:rPr lang="it-IT" sz="1100" dirty="0" err="1" smtClean="0"/>
            <a:t>entes</a:t>
          </a:r>
          <a:r>
            <a:rPr lang="it-IT" sz="1100" dirty="0" smtClean="0"/>
            <a:t> </a:t>
          </a:r>
          <a:r>
            <a:rPr lang="it-IT" sz="1100" dirty="0" err="1" smtClean="0"/>
            <a:t>repesentativos</a:t>
          </a:r>
          <a:r>
            <a:rPr lang="it-IT" sz="1100" dirty="0" smtClean="0"/>
            <a:t>,  </a:t>
          </a:r>
          <a:r>
            <a:rPr lang="it-IT" sz="1100" dirty="0" err="1" smtClean="0"/>
            <a:t>oficinas</a:t>
          </a:r>
          <a:r>
            <a:rPr lang="it-IT" sz="1100" dirty="0" smtClean="0"/>
            <a:t> del turismo, </a:t>
          </a:r>
          <a:r>
            <a:rPr lang="it-IT" sz="1100" dirty="0" err="1" smtClean="0"/>
            <a:t>operadores</a:t>
          </a:r>
          <a:r>
            <a:rPr lang="it-IT" sz="1100" dirty="0" smtClean="0"/>
            <a:t> </a:t>
          </a:r>
          <a:r>
            <a:rPr lang="it-IT" sz="1100" dirty="0" err="1" smtClean="0"/>
            <a:t>turísticos</a:t>
          </a:r>
          <a:r>
            <a:rPr lang="it-IT" sz="1100" dirty="0" smtClean="0"/>
            <a:t>, </a:t>
          </a:r>
          <a:r>
            <a:rPr lang="it-IT" sz="1100" dirty="0" err="1" smtClean="0"/>
            <a:t>guías</a:t>
          </a:r>
          <a:r>
            <a:rPr lang="it-IT" sz="1100" dirty="0" smtClean="0"/>
            <a:t> </a:t>
          </a:r>
          <a:r>
            <a:rPr lang="it-IT" sz="1100" dirty="0" err="1" smtClean="0"/>
            <a:t>turísticos</a:t>
          </a:r>
          <a:r>
            <a:rPr lang="it-IT" sz="1100" dirty="0" smtClean="0"/>
            <a:t>...)  </a:t>
          </a:r>
          <a:r>
            <a:rPr lang="it-IT" sz="1100" baseline="0" dirty="0" smtClean="0"/>
            <a:t> </a:t>
          </a:r>
          <a:br>
            <a:rPr lang="it-IT" sz="1100" baseline="0" dirty="0" smtClean="0"/>
          </a:br>
          <a:endParaRPr lang="it-IT" sz="1100" dirty="0"/>
        </a:p>
      </dgm:t>
    </dgm:pt>
    <dgm:pt modelId="{751612C6-016C-4390-A0E2-061446B389A0}" type="parTrans" cxnId="{4C501960-91B3-4745-A156-5E9F9686587F}">
      <dgm:prSet/>
      <dgm:spPr/>
      <dgm:t>
        <a:bodyPr/>
        <a:lstStyle/>
        <a:p>
          <a:endParaRPr lang="it-IT"/>
        </a:p>
      </dgm:t>
    </dgm:pt>
    <dgm:pt modelId="{C00F4F25-9E57-4A01-B3F4-7A224A489675}" type="sibTrans" cxnId="{4C501960-91B3-4745-A156-5E9F9686587F}">
      <dgm:prSet/>
      <dgm:spPr/>
      <dgm:t>
        <a:bodyPr/>
        <a:lstStyle/>
        <a:p>
          <a:endParaRPr lang="it-IT"/>
        </a:p>
      </dgm:t>
    </dgm:pt>
    <dgm:pt modelId="{811B5FF1-44F4-46AD-938D-F08BEF1A0AF5}">
      <dgm:prSet phldrT="[Testo]" custT="1"/>
      <dgm:spPr/>
      <dgm:t>
        <a:bodyPr/>
        <a:lstStyle/>
        <a:p>
          <a:r>
            <a:rPr lang="it-IT" sz="1200" b="1" dirty="0" err="1" smtClean="0"/>
            <a:t>Actividades</a:t>
          </a:r>
          <a:r>
            <a:rPr lang="it-IT" sz="1200" b="1" dirty="0" smtClean="0"/>
            <a:t> </a:t>
          </a:r>
          <a:br>
            <a:rPr lang="it-IT" sz="1200" b="1" dirty="0" smtClean="0"/>
          </a:br>
          <a:r>
            <a:rPr lang="it-IT" sz="1200" b="1" dirty="0" smtClean="0"/>
            <a:t>(tipo de </a:t>
          </a:r>
          <a:r>
            <a:rPr lang="it-IT" sz="1200" b="1" dirty="0" err="1" smtClean="0"/>
            <a:t>viaje</a:t>
          </a:r>
          <a:r>
            <a:rPr lang="it-IT" sz="1200" b="1" dirty="0" smtClean="0"/>
            <a:t>) </a:t>
          </a:r>
          <a:r>
            <a:rPr lang="it-IT" sz="1200" dirty="0" smtClean="0"/>
            <a:t/>
          </a:r>
          <a:br>
            <a:rPr lang="it-IT" sz="1200" dirty="0" smtClean="0"/>
          </a:br>
          <a:r>
            <a:rPr lang="it-IT" sz="1200" dirty="0" smtClean="0"/>
            <a:t>(de </a:t>
          </a:r>
          <a:r>
            <a:rPr lang="it-IT" sz="1200" dirty="0" err="1" smtClean="0"/>
            <a:t>ocio</a:t>
          </a:r>
          <a:r>
            <a:rPr lang="it-IT" sz="1200" dirty="0" smtClean="0"/>
            <a:t>, de </a:t>
          </a:r>
          <a:r>
            <a:rPr lang="it-IT" sz="1200" dirty="0" err="1" smtClean="0"/>
            <a:t>negocios</a:t>
          </a:r>
          <a:r>
            <a:rPr lang="it-IT" sz="1200" dirty="0" smtClean="0"/>
            <a:t>,  </a:t>
          </a:r>
          <a:r>
            <a:rPr lang="it-IT" sz="1200" dirty="0" err="1" smtClean="0"/>
            <a:t>culturales</a:t>
          </a:r>
          <a:r>
            <a:rPr lang="it-IT" sz="1200" dirty="0" smtClean="0"/>
            <a:t>, religioso, de </a:t>
          </a:r>
          <a:r>
            <a:rPr lang="it-IT" sz="1200" dirty="0" err="1" smtClean="0"/>
            <a:t>salud</a:t>
          </a:r>
          <a:r>
            <a:rPr lang="it-IT" sz="1200" dirty="0" smtClean="0"/>
            <a:t>,  </a:t>
          </a:r>
          <a:r>
            <a:rPr lang="it-IT" sz="1200" dirty="0" err="1" smtClean="0"/>
            <a:t>excursiones</a:t>
          </a:r>
          <a:r>
            <a:rPr lang="it-IT" sz="1200" dirty="0" smtClean="0"/>
            <a:t>..)</a:t>
          </a:r>
          <a:endParaRPr lang="it-IT" sz="1200" dirty="0"/>
        </a:p>
      </dgm:t>
    </dgm:pt>
    <dgm:pt modelId="{E794CB6B-88A3-4EE2-9EAF-29F071D3F883}" type="parTrans" cxnId="{9ECA545D-8851-441A-981F-7EF3E4DBFDF1}">
      <dgm:prSet/>
      <dgm:spPr/>
      <dgm:t>
        <a:bodyPr/>
        <a:lstStyle/>
        <a:p>
          <a:endParaRPr lang="it-IT"/>
        </a:p>
      </dgm:t>
    </dgm:pt>
    <dgm:pt modelId="{FC5CD6B1-1C1E-446B-BDD1-55FB3FE023FB}" type="sibTrans" cxnId="{9ECA545D-8851-441A-981F-7EF3E4DBFDF1}">
      <dgm:prSet/>
      <dgm:spPr/>
      <dgm:t>
        <a:bodyPr/>
        <a:lstStyle/>
        <a:p>
          <a:endParaRPr lang="it-IT"/>
        </a:p>
      </dgm:t>
    </dgm:pt>
    <dgm:pt modelId="{2F15A19A-E6D0-4A43-9156-1837D52A30A2}">
      <dgm:prSet phldrT="[Testo]"/>
      <dgm:spPr/>
      <dgm:t>
        <a:bodyPr/>
        <a:lstStyle/>
        <a:p>
          <a:endParaRPr lang="it-IT" dirty="0"/>
        </a:p>
      </dgm:t>
    </dgm:pt>
    <dgm:pt modelId="{F867BF55-363C-444A-B47D-09F8BF0C274F}" type="parTrans" cxnId="{FB60A7BB-A645-47CE-9629-97F8FFD57B2A}">
      <dgm:prSet/>
      <dgm:spPr/>
      <dgm:t>
        <a:bodyPr/>
        <a:lstStyle/>
        <a:p>
          <a:endParaRPr lang="it-IT"/>
        </a:p>
      </dgm:t>
    </dgm:pt>
    <dgm:pt modelId="{98CE62C1-543C-488C-AB32-4C9366DD5AC1}" type="sibTrans" cxnId="{FB60A7BB-A645-47CE-9629-97F8FFD57B2A}">
      <dgm:prSet/>
      <dgm:spPr/>
      <dgm:t>
        <a:bodyPr/>
        <a:lstStyle/>
        <a:p>
          <a:endParaRPr lang="it-IT"/>
        </a:p>
      </dgm:t>
    </dgm:pt>
    <dgm:pt modelId="{C9E5B041-E741-4BF7-A5C4-9F246AE18782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1" dirty="0" err="1" smtClean="0"/>
            <a:t>Editoriales</a:t>
          </a:r>
          <a:r>
            <a:rPr lang="it-IT" sz="1200" b="1" dirty="0" smtClean="0"/>
            <a:t> y </a:t>
          </a:r>
          <a:r>
            <a:rPr lang="it-IT" sz="1200" b="1" dirty="0" err="1" smtClean="0"/>
            <a:t>publicaciones</a:t>
          </a:r>
          <a:r>
            <a:rPr lang="it-IT" sz="1200" b="1" dirty="0" smtClean="0"/>
            <a:t> </a:t>
          </a:r>
          <a:r>
            <a:rPr lang="it-IT" sz="1200" b="1" dirty="0" err="1" smtClean="0"/>
            <a:t>especializadas</a:t>
          </a:r>
          <a:r>
            <a:rPr lang="it-IT" sz="1200" b="1" dirty="0" smtClean="0"/>
            <a:t/>
          </a:r>
          <a:br>
            <a:rPr lang="it-IT" sz="1200" b="1" dirty="0" smtClean="0"/>
          </a:br>
          <a:r>
            <a:rPr lang="it-IT" sz="1200" b="0" dirty="0" smtClean="0"/>
            <a:t>(</a:t>
          </a:r>
          <a:r>
            <a:rPr lang="it-IT" sz="1200" b="0" dirty="0" err="1" smtClean="0"/>
            <a:t>guías</a:t>
          </a:r>
          <a:r>
            <a:rPr lang="it-IT" sz="1200" b="0" dirty="0" smtClean="0"/>
            <a:t> de </a:t>
          </a:r>
          <a:r>
            <a:rPr lang="it-IT" sz="1200" b="0" dirty="0" err="1" smtClean="0"/>
            <a:t>viaje</a:t>
          </a:r>
          <a:r>
            <a:rPr lang="it-IT" sz="1200" b="0" dirty="0" smtClean="0"/>
            <a:t>, </a:t>
          </a:r>
          <a:r>
            <a:rPr lang="it-IT" sz="1200" b="0" dirty="0" err="1" smtClean="0"/>
            <a:t>folletos</a:t>
          </a:r>
          <a:r>
            <a:rPr lang="it-IT" sz="1200" b="0" dirty="0" smtClean="0"/>
            <a:t>, </a:t>
          </a:r>
          <a:r>
            <a:rPr lang="it-IT" sz="1200" b="0" dirty="0" err="1" smtClean="0"/>
            <a:t>campañas</a:t>
          </a:r>
          <a:r>
            <a:rPr lang="it-IT" sz="1200" b="0" dirty="0" smtClean="0"/>
            <a:t> de </a:t>
          </a:r>
          <a:r>
            <a:rPr lang="it-IT" sz="1200" b="0" dirty="0" err="1" smtClean="0"/>
            <a:t>promoción</a:t>
          </a:r>
          <a:r>
            <a:rPr lang="it-IT" sz="1200" b="0" dirty="0" smtClean="0"/>
            <a:t>…)</a:t>
          </a:r>
        </a:p>
      </dgm:t>
    </dgm:pt>
    <dgm:pt modelId="{3A9EF7A2-6EFC-4DD5-B758-9486B90057CF}" type="parTrans" cxnId="{2A431089-43E8-4714-BB9F-B2D1CC2D0545}">
      <dgm:prSet/>
      <dgm:spPr/>
      <dgm:t>
        <a:bodyPr/>
        <a:lstStyle/>
        <a:p>
          <a:endParaRPr lang="it-IT"/>
        </a:p>
      </dgm:t>
    </dgm:pt>
    <dgm:pt modelId="{1E6D1AB3-A4D0-40D9-9F65-5434AD4F0060}" type="sibTrans" cxnId="{2A431089-43E8-4714-BB9F-B2D1CC2D0545}">
      <dgm:prSet/>
      <dgm:spPr/>
      <dgm:t>
        <a:bodyPr/>
        <a:lstStyle/>
        <a:p>
          <a:endParaRPr lang="it-IT"/>
        </a:p>
      </dgm:t>
    </dgm:pt>
    <dgm:pt modelId="{F249A09F-1D38-4E93-8230-8A7EE5C3468F}">
      <dgm:prSet phldrT="[Testo]" custT="1"/>
      <dgm:spPr/>
      <dgm:t>
        <a:bodyPr/>
        <a:lstStyle/>
        <a:p>
          <a:r>
            <a:rPr lang="it-IT" sz="1200" b="1" dirty="0" err="1" smtClean="0"/>
            <a:t>Restauración</a:t>
          </a:r>
          <a:r>
            <a:rPr lang="it-IT" sz="1200" dirty="0" smtClean="0"/>
            <a:t/>
          </a:r>
          <a:br>
            <a:rPr lang="it-IT" sz="1200" dirty="0" smtClean="0"/>
          </a:br>
          <a:r>
            <a:rPr lang="it-IT" sz="1200" dirty="0" smtClean="0"/>
            <a:t>(</a:t>
          </a:r>
          <a:r>
            <a:rPr lang="it-IT" sz="1200" dirty="0" err="1" smtClean="0"/>
            <a:t>restaurantes</a:t>
          </a:r>
          <a:r>
            <a:rPr lang="it-IT" sz="1200" dirty="0" smtClean="0"/>
            <a:t>, </a:t>
          </a:r>
          <a:r>
            <a:rPr lang="it-IT" sz="1200" dirty="0" err="1" smtClean="0"/>
            <a:t>tabernas</a:t>
          </a:r>
          <a:r>
            <a:rPr lang="it-IT" sz="1200" dirty="0" smtClean="0"/>
            <a:t> </a:t>
          </a:r>
          <a:r>
            <a:rPr lang="it-IT" sz="1200" dirty="0" err="1" smtClean="0"/>
            <a:t>típicas</a:t>
          </a:r>
          <a:r>
            <a:rPr lang="it-IT" sz="1200" dirty="0" smtClean="0"/>
            <a:t>, </a:t>
          </a:r>
          <a:r>
            <a:rPr lang="it-IT" sz="1200" dirty="0" err="1" smtClean="0"/>
            <a:t>bares</a:t>
          </a:r>
          <a:r>
            <a:rPr lang="it-IT" sz="1200" dirty="0" smtClean="0"/>
            <a:t>…)</a:t>
          </a:r>
          <a:endParaRPr lang="it-IT" sz="1200" dirty="0"/>
        </a:p>
      </dgm:t>
    </dgm:pt>
    <dgm:pt modelId="{8FE3569B-4E93-481E-AD2B-94B8514EBD2B}" type="sibTrans" cxnId="{5DB31261-7577-4EFF-80F6-0155FF8E975D}">
      <dgm:prSet/>
      <dgm:spPr/>
      <dgm:t>
        <a:bodyPr/>
        <a:lstStyle/>
        <a:p>
          <a:endParaRPr lang="it-IT"/>
        </a:p>
      </dgm:t>
    </dgm:pt>
    <dgm:pt modelId="{C3B7C1F8-83DF-490D-8853-BA75F05433B6}" type="parTrans" cxnId="{5DB31261-7577-4EFF-80F6-0155FF8E975D}">
      <dgm:prSet/>
      <dgm:spPr/>
      <dgm:t>
        <a:bodyPr/>
        <a:lstStyle/>
        <a:p>
          <a:endParaRPr lang="it-IT"/>
        </a:p>
      </dgm:t>
    </dgm:pt>
    <dgm:pt modelId="{B4F9E5EE-8EE5-4D11-8351-603A594204AC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1" dirty="0" err="1" smtClean="0"/>
            <a:t>Influencer</a:t>
          </a:r>
          <a:r>
            <a:rPr lang="it-IT" sz="1200" b="1" dirty="0" smtClean="0"/>
            <a:t>/</a:t>
          </a:r>
          <a:r>
            <a:rPr lang="it-IT" sz="1200" b="1" dirty="0" err="1" smtClean="0"/>
            <a:t>bloguero</a:t>
          </a:r>
          <a:r>
            <a:rPr lang="it-IT" sz="1200" b="1" dirty="0" smtClean="0"/>
            <a:t> de </a:t>
          </a:r>
          <a:r>
            <a:rPr lang="it-IT" sz="1200" b="1" dirty="0" err="1" smtClean="0"/>
            <a:t>viaje</a:t>
          </a:r>
          <a:r>
            <a:rPr lang="it-IT" sz="1200" b="0" dirty="0" smtClean="0"/>
            <a:t/>
          </a:r>
          <a:br>
            <a:rPr lang="it-IT" sz="1200" b="0" dirty="0" smtClean="0"/>
          </a:br>
          <a:r>
            <a:rPr lang="it-IT" sz="1200" b="0" dirty="0" smtClean="0"/>
            <a:t>(blogs, </a:t>
          </a:r>
          <a:r>
            <a:rPr lang="it-IT" sz="1200" b="0" dirty="0" err="1" smtClean="0"/>
            <a:t>diarios</a:t>
          </a:r>
          <a:r>
            <a:rPr lang="it-IT" sz="1200" b="0" dirty="0" smtClean="0"/>
            <a:t> en </a:t>
          </a:r>
          <a:r>
            <a:rPr lang="it-IT" sz="1200" b="0" dirty="0" err="1" smtClean="0"/>
            <a:t>línea</a:t>
          </a:r>
          <a:r>
            <a:rPr lang="it-IT" sz="1200" b="0" dirty="0" smtClean="0"/>
            <a:t>, </a:t>
          </a:r>
          <a:r>
            <a:rPr lang="it-IT" sz="1200" b="0" dirty="0" err="1" smtClean="0"/>
            <a:t>colaboración</a:t>
          </a:r>
          <a:r>
            <a:rPr lang="it-IT" sz="1200" b="0" dirty="0" smtClean="0"/>
            <a:t> con </a:t>
          </a:r>
          <a:r>
            <a:rPr lang="it-IT" sz="1200" b="0" dirty="0" err="1" smtClean="0"/>
            <a:t>empresas</a:t>
          </a:r>
          <a:r>
            <a:rPr lang="it-IT" sz="1200" b="0" dirty="0" smtClean="0"/>
            <a:t> con </a:t>
          </a:r>
          <a:r>
            <a:rPr lang="it-IT" sz="1200" b="0" dirty="0" err="1" smtClean="0"/>
            <a:t>fines</a:t>
          </a:r>
          <a:r>
            <a:rPr lang="it-IT" sz="1200" b="0" dirty="0" smtClean="0"/>
            <a:t> de </a:t>
          </a:r>
          <a:r>
            <a:rPr lang="it-IT" sz="1200" b="0" dirty="0" err="1" smtClean="0"/>
            <a:t>promoción</a:t>
          </a:r>
          <a:r>
            <a:rPr lang="it-IT" sz="1200" b="0" dirty="0" smtClean="0"/>
            <a:t>…) </a:t>
          </a:r>
        </a:p>
      </dgm:t>
    </dgm:pt>
    <dgm:pt modelId="{6C41EEFA-1B35-4DD3-8BC1-1C31C6277796}" type="parTrans" cxnId="{4FB02B36-E11B-4D10-B40C-C24DD7C159AA}">
      <dgm:prSet/>
      <dgm:spPr/>
      <dgm:t>
        <a:bodyPr/>
        <a:lstStyle/>
        <a:p>
          <a:endParaRPr lang="it-IT"/>
        </a:p>
      </dgm:t>
    </dgm:pt>
    <dgm:pt modelId="{1888D8A4-A1C6-4FAC-8F0A-7FECE5A44D1F}" type="sibTrans" cxnId="{4FB02B36-E11B-4D10-B40C-C24DD7C159AA}">
      <dgm:prSet/>
      <dgm:spPr/>
      <dgm:t>
        <a:bodyPr/>
        <a:lstStyle/>
        <a:p>
          <a:endParaRPr lang="it-IT"/>
        </a:p>
      </dgm:t>
    </dgm:pt>
    <dgm:pt modelId="{B746CE65-B6AE-43E1-B540-997B3576BD63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0" dirty="0" err="1" smtClean="0"/>
            <a:t>Más</a:t>
          </a:r>
          <a:r>
            <a:rPr lang="it-IT" sz="1200" b="0" dirty="0" smtClean="0"/>
            <a:t>…</a:t>
          </a:r>
        </a:p>
      </dgm:t>
    </dgm:pt>
    <dgm:pt modelId="{D25E1DB7-7911-4665-A074-8AC6C9FA3926}" type="parTrans" cxnId="{4658FF50-1F81-4F2E-9065-04A1F60A9EDC}">
      <dgm:prSet/>
      <dgm:spPr/>
      <dgm:t>
        <a:bodyPr/>
        <a:lstStyle/>
        <a:p>
          <a:endParaRPr lang="it-IT"/>
        </a:p>
      </dgm:t>
    </dgm:pt>
    <dgm:pt modelId="{C507EC9A-6BE4-4E9F-9178-855F884393B8}" type="sibTrans" cxnId="{4658FF50-1F81-4F2E-9065-04A1F60A9EDC}">
      <dgm:prSet/>
      <dgm:spPr/>
      <dgm:t>
        <a:bodyPr/>
        <a:lstStyle/>
        <a:p>
          <a:endParaRPr lang="it-IT"/>
        </a:p>
      </dgm:t>
    </dgm:pt>
    <dgm:pt modelId="{D5F8950D-52A5-4F09-9A70-7694D2C8870E}" type="pres">
      <dgm:prSet presAssocID="{7A4D9EF4-E6DB-4AA2-BA45-C558048833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242C9E-B325-4A06-B341-F172FC4FACA2}" type="pres">
      <dgm:prSet presAssocID="{D424ECFC-43BD-4F00-872E-4F21A25AD9A0}" presName="centerShape" presStyleLbl="node0" presStyleIdx="0" presStyleCnt="1" custScaleX="73757" custScaleY="53522"/>
      <dgm:spPr/>
      <dgm:t>
        <a:bodyPr/>
        <a:lstStyle/>
        <a:p>
          <a:endParaRPr lang="it-IT"/>
        </a:p>
      </dgm:t>
    </dgm:pt>
    <dgm:pt modelId="{5BF0380D-1FAA-45F4-9A78-92A9BDF01CE1}" type="pres">
      <dgm:prSet presAssocID="{0E10CA03-59CB-4842-B722-027441456697}" presName="parTrans" presStyleLbl="bgSibTrans2D1" presStyleIdx="0" presStyleCnt="8"/>
      <dgm:spPr/>
      <dgm:t>
        <a:bodyPr/>
        <a:lstStyle/>
        <a:p>
          <a:endParaRPr lang="it-IT"/>
        </a:p>
      </dgm:t>
    </dgm:pt>
    <dgm:pt modelId="{DED1D3F8-25FB-485C-B87C-2A959CD7721D}" type="pres">
      <dgm:prSet presAssocID="{6F52E88E-7862-4C6C-9182-857FD2EFAFC7}" presName="node" presStyleLbl="node1" presStyleIdx="0" presStyleCnt="8" custScaleX="115267" custScaleY="1045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4F108C-6CD2-4621-9A76-3536C78D342C}" type="pres">
      <dgm:prSet presAssocID="{C3B7C1F8-83DF-490D-8853-BA75F05433B6}" presName="parTrans" presStyleLbl="bgSibTrans2D1" presStyleIdx="1" presStyleCnt="8"/>
      <dgm:spPr/>
      <dgm:t>
        <a:bodyPr/>
        <a:lstStyle/>
        <a:p>
          <a:endParaRPr lang="it-IT"/>
        </a:p>
      </dgm:t>
    </dgm:pt>
    <dgm:pt modelId="{287C8D6D-080F-44FA-88ED-6ABCF6499C04}" type="pres">
      <dgm:prSet presAssocID="{F249A09F-1D38-4E93-8230-8A7EE5C3468F}" presName="node" presStyleLbl="node1" presStyleIdx="1" presStyleCnt="8" custScaleX="123208" custScaleY="86089" custRadScaleRad="105967" custRadScaleInc="-171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703476-E204-4A3A-9037-AB69ACE83D13}" type="pres">
      <dgm:prSet presAssocID="{751612C6-016C-4390-A0E2-061446B389A0}" presName="parTrans" presStyleLbl="bgSibTrans2D1" presStyleIdx="2" presStyleCnt="8"/>
      <dgm:spPr/>
      <dgm:t>
        <a:bodyPr/>
        <a:lstStyle/>
        <a:p>
          <a:endParaRPr lang="it-IT"/>
        </a:p>
      </dgm:t>
    </dgm:pt>
    <dgm:pt modelId="{F9038B2B-71E3-4CB5-A887-6E4F23716ACF}" type="pres">
      <dgm:prSet presAssocID="{2D2F2191-1007-46F1-B749-27092A32BE03}" presName="node" presStyleLbl="node1" presStyleIdx="2" presStyleCnt="8" custScaleX="148015" custScaleY="110039" custRadScaleRad="108559" custRadScaleInc="-352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C7234F-ECB5-4DBC-A800-AF81ACDE389A}" type="pres">
      <dgm:prSet presAssocID="{11F2C1D8-4124-4518-83FB-2F533A5EB9DC}" presName="parTrans" presStyleLbl="bgSibTrans2D1" presStyleIdx="3" presStyleCnt="8"/>
      <dgm:spPr/>
      <dgm:t>
        <a:bodyPr/>
        <a:lstStyle/>
        <a:p>
          <a:endParaRPr lang="it-IT"/>
        </a:p>
      </dgm:t>
    </dgm:pt>
    <dgm:pt modelId="{CF9E640D-8C41-40C5-98DE-5419536DB1F6}" type="pres">
      <dgm:prSet presAssocID="{F7283F74-5BEA-496D-9AF8-B86C78996210}" presName="node" presStyleLbl="node1" presStyleIdx="3" presStyleCnt="8" custScaleX="126745" custScaleY="110388" custRadScaleRad="103808" custRadScaleInc="-115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28EDD5-CAEE-4989-A0E5-5DC052500DBA}" type="pres">
      <dgm:prSet presAssocID="{E794CB6B-88A3-4EE2-9EAF-29F071D3F883}" presName="parTrans" presStyleLbl="bgSibTrans2D1" presStyleIdx="4" presStyleCnt="8"/>
      <dgm:spPr/>
      <dgm:t>
        <a:bodyPr/>
        <a:lstStyle/>
        <a:p>
          <a:endParaRPr lang="it-IT"/>
        </a:p>
      </dgm:t>
    </dgm:pt>
    <dgm:pt modelId="{A66E9878-E535-4DF1-BD4B-0C7FBCA5E12F}" type="pres">
      <dgm:prSet presAssocID="{811B5FF1-44F4-46AD-938D-F08BEF1A0AF5}" presName="node" presStyleLbl="node1" presStyleIdx="4" presStyleCnt="8" custScaleX="123595" custScaleY="96678" custRadScaleRad="102944" custRadScaleInc="43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7C6A7B-6AE1-4AD6-8062-247BFFDA51C6}" type="pres">
      <dgm:prSet presAssocID="{3A9EF7A2-6EFC-4DD5-B758-9486B90057CF}" presName="parTrans" presStyleLbl="bgSibTrans2D1" presStyleIdx="5" presStyleCnt="8"/>
      <dgm:spPr/>
      <dgm:t>
        <a:bodyPr/>
        <a:lstStyle/>
        <a:p>
          <a:endParaRPr lang="it-IT"/>
        </a:p>
      </dgm:t>
    </dgm:pt>
    <dgm:pt modelId="{FDECA7E2-C683-4F50-85D5-3421B0219749}" type="pres">
      <dgm:prSet presAssocID="{C9E5B041-E741-4BF7-A5C4-9F246AE18782}" presName="node" presStyleLbl="node1" presStyleIdx="5" presStyleCnt="8" custScaleX="141543" custRadScaleRad="108062" custRadScaleInc="221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BBE89B-B7DA-43D6-A4BA-56C9646B646B}" type="pres">
      <dgm:prSet presAssocID="{6C41EEFA-1B35-4DD3-8BC1-1C31C6277796}" presName="parTrans" presStyleLbl="bgSibTrans2D1" presStyleIdx="6" presStyleCnt="8"/>
      <dgm:spPr/>
      <dgm:t>
        <a:bodyPr/>
        <a:lstStyle/>
        <a:p>
          <a:endParaRPr lang="es-ES"/>
        </a:p>
      </dgm:t>
    </dgm:pt>
    <dgm:pt modelId="{2D6A39F0-64A1-497F-8E37-0C18500D9684}" type="pres">
      <dgm:prSet presAssocID="{B4F9E5EE-8EE5-4D11-8351-603A594204AC}" presName="node" presStyleLbl="node1" presStyleIdx="6" presStyleCnt="8" custScaleX="130195" custScaleY="1228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46940B-2D89-4237-8982-53B2EDDC4B71}" type="pres">
      <dgm:prSet presAssocID="{D25E1DB7-7911-4665-A074-8AC6C9FA3926}" presName="parTrans" presStyleLbl="bgSibTrans2D1" presStyleIdx="7" presStyleCnt="8"/>
      <dgm:spPr/>
      <dgm:t>
        <a:bodyPr/>
        <a:lstStyle/>
        <a:p>
          <a:endParaRPr lang="es-ES"/>
        </a:p>
      </dgm:t>
    </dgm:pt>
    <dgm:pt modelId="{ECCBAE3B-EAF3-4F62-B8B7-5CB198CDB9FB}" type="pres">
      <dgm:prSet presAssocID="{B746CE65-B6AE-43E1-B540-997B3576BD6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206B1D8-988A-460B-B51C-EB5E9DEC9AE0}" type="presOf" srcId="{E794CB6B-88A3-4EE2-9EAF-29F071D3F883}" destId="{7D28EDD5-CAEE-4989-A0E5-5DC052500DBA}" srcOrd="0" destOrd="0" presId="urn:microsoft.com/office/officeart/2005/8/layout/radial4"/>
    <dgm:cxn modelId="{8DFDEDC5-52CF-486E-AA7E-678B0167152A}" type="presOf" srcId="{11F2C1D8-4124-4518-83FB-2F533A5EB9DC}" destId="{C9C7234F-ECB5-4DBC-A800-AF81ACDE389A}" srcOrd="0" destOrd="0" presId="urn:microsoft.com/office/officeart/2005/8/layout/radial4"/>
    <dgm:cxn modelId="{689641B3-7312-4FFF-B703-BF7C52552EF1}" srcId="{D424ECFC-43BD-4F00-872E-4F21A25AD9A0}" destId="{6F52E88E-7862-4C6C-9182-857FD2EFAFC7}" srcOrd="0" destOrd="0" parTransId="{0E10CA03-59CB-4842-B722-027441456697}" sibTransId="{CB517B03-A60D-42F5-AC9C-285C51212164}"/>
    <dgm:cxn modelId="{30DCA60B-979D-49E7-A6B6-878BB5E560CF}" type="presOf" srcId="{F249A09F-1D38-4E93-8230-8A7EE5C3468F}" destId="{287C8D6D-080F-44FA-88ED-6ABCF6499C04}" srcOrd="0" destOrd="0" presId="urn:microsoft.com/office/officeart/2005/8/layout/radial4"/>
    <dgm:cxn modelId="{3D20B4D5-F9F9-4C37-BF8C-5812EBB757E9}" type="presOf" srcId="{B4F9E5EE-8EE5-4D11-8351-603A594204AC}" destId="{2D6A39F0-64A1-497F-8E37-0C18500D9684}" srcOrd="0" destOrd="0" presId="urn:microsoft.com/office/officeart/2005/8/layout/radial4"/>
    <dgm:cxn modelId="{AD66CDF6-5ABF-4A38-9D6B-2C246B0F6264}" type="presOf" srcId="{0E10CA03-59CB-4842-B722-027441456697}" destId="{5BF0380D-1FAA-45F4-9A78-92A9BDF01CE1}" srcOrd="0" destOrd="0" presId="urn:microsoft.com/office/officeart/2005/8/layout/radial4"/>
    <dgm:cxn modelId="{6D629BEE-B751-4F3A-A906-A4867FA04058}" type="presOf" srcId="{811B5FF1-44F4-46AD-938D-F08BEF1A0AF5}" destId="{A66E9878-E535-4DF1-BD4B-0C7FBCA5E12F}" srcOrd="0" destOrd="0" presId="urn:microsoft.com/office/officeart/2005/8/layout/radial4"/>
    <dgm:cxn modelId="{69F903EE-1295-459A-872C-9248BA13B645}" srcId="{7A4D9EF4-E6DB-4AA2-BA45-C55804883314}" destId="{D424ECFC-43BD-4F00-872E-4F21A25AD9A0}" srcOrd="0" destOrd="0" parTransId="{B0DE26FC-0FBA-4FBD-B8EB-C8520C2D86CB}" sibTransId="{81A81B30-E283-4F67-9342-E57EF88D360D}"/>
    <dgm:cxn modelId="{4658FF50-1F81-4F2E-9065-04A1F60A9EDC}" srcId="{D424ECFC-43BD-4F00-872E-4F21A25AD9A0}" destId="{B746CE65-B6AE-43E1-B540-997B3576BD63}" srcOrd="7" destOrd="0" parTransId="{D25E1DB7-7911-4665-A074-8AC6C9FA3926}" sibTransId="{C507EC9A-6BE4-4E9F-9178-855F884393B8}"/>
    <dgm:cxn modelId="{DFEC1154-DDC5-4D6A-961E-073906F78E40}" type="presOf" srcId="{7A4D9EF4-E6DB-4AA2-BA45-C55804883314}" destId="{D5F8950D-52A5-4F09-9A70-7694D2C8870E}" srcOrd="0" destOrd="0" presId="urn:microsoft.com/office/officeart/2005/8/layout/radial4"/>
    <dgm:cxn modelId="{D91ABE9B-14A9-422B-AE4B-22B92BCF4AC4}" type="presOf" srcId="{C3B7C1F8-83DF-490D-8853-BA75F05433B6}" destId="{AA4F108C-6CD2-4621-9A76-3536C78D342C}" srcOrd="0" destOrd="0" presId="urn:microsoft.com/office/officeart/2005/8/layout/radial4"/>
    <dgm:cxn modelId="{501A2EA6-9E3D-4670-B7B7-C50C11E19E46}" type="presOf" srcId="{751612C6-016C-4390-A0E2-061446B389A0}" destId="{50703476-E204-4A3A-9037-AB69ACE83D13}" srcOrd="0" destOrd="0" presId="urn:microsoft.com/office/officeart/2005/8/layout/radial4"/>
    <dgm:cxn modelId="{EF0801F6-1883-486F-8F19-021201C7C431}" type="presOf" srcId="{C9E5B041-E741-4BF7-A5C4-9F246AE18782}" destId="{FDECA7E2-C683-4F50-85D5-3421B0219749}" srcOrd="0" destOrd="0" presId="urn:microsoft.com/office/officeart/2005/8/layout/radial4"/>
    <dgm:cxn modelId="{6B0A2ED7-670D-48C0-9E03-E0F2EA1CA8B6}" type="presOf" srcId="{D25E1DB7-7911-4665-A074-8AC6C9FA3926}" destId="{1D46940B-2D89-4237-8982-53B2EDDC4B71}" srcOrd="0" destOrd="0" presId="urn:microsoft.com/office/officeart/2005/8/layout/radial4"/>
    <dgm:cxn modelId="{F673EF52-09BC-410F-887B-1E53FEC935A2}" type="presOf" srcId="{3A9EF7A2-6EFC-4DD5-B758-9486B90057CF}" destId="{727C6A7B-6AE1-4AD6-8062-247BFFDA51C6}" srcOrd="0" destOrd="0" presId="urn:microsoft.com/office/officeart/2005/8/layout/radial4"/>
    <dgm:cxn modelId="{AD0BE3B0-0CB5-4FE7-9044-E2CA64178CF4}" type="presOf" srcId="{D424ECFC-43BD-4F00-872E-4F21A25AD9A0}" destId="{A5242C9E-B325-4A06-B341-F172FC4FACA2}" srcOrd="0" destOrd="0" presId="urn:microsoft.com/office/officeart/2005/8/layout/radial4"/>
    <dgm:cxn modelId="{4425B358-8A64-4A46-8914-F8391CEA9E11}" srcId="{D424ECFC-43BD-4F00-872E-4F21A25AD9A0}" destId="{F7283F74-5BEA-496D-9AF8-B86C78996210}" srcOrd="3" destOrd="0" parTransId="{11F2C1D8-4124-4518-83FB-2F533A5EB9DC}" sibTransId="{4023B6F5-F480-44FA-93D3-7373F5827810}"/>
    <dgm:cxn modelId="{2A431089-43E8-4714-BB9F-B2D1CC2D0545}" srcId="{D424ECFC-43BD-4F00-872E-4F21A25AD9A0}" destId="{C9E5B041-E741-4BF7-A5C4-9F246AE18782}" srcOrd="5" destOrd="0" parTransId="{3A9EF7A2-6EFC-4DD5-B758-9486B90057CF}" sibTransId="{1E6D1AB3-A4D0-40D9-9F65-5434AD4F0060}"/>
    <dgm:cxn modelId="{012CBE48-21E1-4283-A95E-B6C69004CBB5}" type="presOf" srcId="{B746CE65-B6AE-43E1-B540-997B3576BD63}" destId="{ECCBAE3B-EAF3-4F62-B8B7-5CB198CDB9FB}" srcOrd="0" destOrd="0" presId="urn:microsoft.com/office/officeart/2005/8/layout/radial4"/>
    <dgm:cxn modelId="{4FB02B36-E11B-4D10-B40C-C24DD7C159AA}" srcId="{D424ECFC-43BD-4F00-872E-4F21A25AD9A0}" destId="{B4F9E5EE-8EE5-4D11-8351-603A594204AC}" srcOrd="6" destOrd="0" parTransId="{6C41EEFA-1B35-4DD3-8BC1-1C31C6277796}" sibTransId="{1888D8A4-A1C6-4FAC-8F0A-7FECE5A44D1F}"/>
    <dgm:cxn modelId="{9ECA545D-8851-441A-981F-7EF3E4DBFDF1}" srcId="{D424ECFC-43BD-4F00-872E-4F21A25AD9A0}" destId="{811B5FF1-44F4-46AD-938D-F08BEF1A0AF5}" srcOrd="4" destOrd="0" parTransId="{E794CB6B-88A3-4EE2-9EAF-29F071D3F883}" sibTransId="{FC5CD6B1-1C1E-446B-BDD1-55FB3FE023FB}"/>
    <dgm:cxn modelId="{0EAF4A0A-0428-45EF-B61E-9F65FD5D9A4A}" type="presOf" srcId="{F7283F74-5BEA-496D-9AF8-B86C78996210}" destId="{CF9E640D-8C41-40C5-98DE-5419536DB1F6}" srcOrd="0" destOrd="0" presId="urn:microsoft.com/office/officeart/2005/8/layout/radial4"/>
    <dgm:cxn modelId="{5DB31261-7577-4EFF-80F6-0155FF8E975D}" srcId="{D424ECFC-43BD-4F00-872E-4F21A25AD9A0}" destId="{F249A09F-1D38-4E93-8230-8A7EE5C3468F}" srcOrd="1" destOrd="0" parTransId="{C3B7C1F8-83DF-490D-8853-BA75F05433B6}" sibTransId="{8FE3569B-4E93-481E-AD2B-94B8514EBD2B}"/>
    <dgm:cxn modelId="{8EDD589E-2076-4DC1-9E31-9AF5CF655D35}" type="presOf" srcId="{6C41EEFA-1B35-4DD3-8BC1-1C31C6277796}" destId="{FBBBE89B-B7DA-43D6-A4BA-56C9646B646B}" srcOrd="0" destOrd="0" presId="urn:microsoft.com/office/officeart/2005/8/layout/radial4"/>
    <dgm:cxn modelId="{FB60A7BB-A645-47CE-9629-97F8FFD57B2A}" srcId="{7A4D9EF4-E6DB-4AA2-BA45-C55804883314}" destId="{2F15A19A-E6D0-4A43-9156-1837D52A30A2}" srcOrd="1" destOrd="0" parTransId="{F867BF55-363C-444A-B47D-09F8BF0C274F}" sibTransId="{98CE62C1-543C-488C-AB32-4C9366DD5AC1}"/>
    <dgm:cxn modelId="{4BD926AC-0BB2-4C94-8E61-0B7B4296A4C1}" type="presOf" srcId="{6F52E88E-7862-4C6C-9182-857FD2EFAFC7}" destId="{DED1D3F8-25FB-485C-B87C-2A959CD7721D}" srcOrd="0" destOrd="0" presId="urn:microsoft.com/office/officeart/2005/8/layout/radial4"/>
    <dgm:cxn modelId="{97E53918-1918-4723-AA0E-084FD06A9BCF}" type="presOf" srcId="{2D2F2191-1007-46F1-B749-27092A32BE03}" destId="{F9038B2B-71E3-4CB5-A887-6E4F23716ACF}" srcOrd="0" destOrd="0" presId="urn:microsoft.com/office/officeart/2005/8/layout/radial4"/>
    <dgm:cxn modelId="{4C501960-91B3-4745-A156-5E9F9686587F}" srcId="{D424ECFC-43BD-4F00-872E-4F21A25AD9A0}" destId="{2D2F2191-1007-46F1-B749-27092A32BE03}" srcOrd="2" destOrd="0" parTransId="{751612C6-016C-4390-A0E2-061446B389A0}" sibTransId="{C00F4F25-9E57-4A01-B3F4-7A224A489675}"/>
    <dgm:cxn modelId="{312C01BC-55CE-4CF3-AD2C-5F06892EA73F}" type="presParOf" srcId="{D5F8950D-52A5-4F09-9A70-7694D2C8870E}" destId="{A5242C9E-B325-4A06-B341-F172FC4FACA2}" srcOrd="0" destOrd="0" presId="urn:microsoft.com/office/officeart/2005/8/layout/radial4"/>
    <dgm:cxn modelId="{FDE644CF-D507-4306-A711-52F6E1F462A7}" type="presParOf" srcId="{D5F8950D-52A5-4F09-9A70-7694D2C8870E}" destId="{5BF0380D-1FAA-45F4-9A78-92A9BDF01CE1}" srcOrd="1" destOrd="0" presId="urn:microsoft.com/office/officeart/2005/8/layout/radial4"/>
    <dgm:cxn modelId="{5967C872-2EFF-4B1F-8EB2-05DA55785B77}" type="presParOf" srcId="{D5F8950D-52A5-4F09-9A70-7694D2C8870E}" destId="{DED1D3F8-25FB-485C-B87C-2A959CD7721D}" srcOrd="2" destOrd="0" presId="urn:microsoft.com/office/officeart/2005/8/layout/radial4"/>
    <dgm:cxn modelId="{0CEB49DE-0360-4BC3-9906-CE9EDF58CF98}" type="presParOf" srcId="{D5F8950D-52A5-4F09-9A70-7694D2C8870E}" destId="{AA4F108C-6CD2-4621-9A76-3536C78D342C}" srcOrd="3" destOrd="0" presId="urn:microsoft.com/office/officeart/2005/8/layout/radial4"/>
    <dgm:cxn modelId="{1765B9C5-FF63-4DB5-BA18-60309332FC20}" type="presParOf" srcId="{D5F8950D-52A5-4F09-9A70-7694D2C8870E}" destId="{287C8D6D-080F-44FA-88ED-6ABCF6499C04}" srcOrd="4" destOrd="0" presId="urn:microsoft.com/office/officeart/2005/8/layout/radial4"/>
    <dgm:cxn modelId="{6885D04D-FA58-455A-93EB-9AF52916EB45}" type="presParOf" srcId="{D5F8950D-52A5-4F09-9A70-7694D2C8870E}" destId="{50703476-E204-4A3A-9037-AB69ACE83D13}" srcOrd="5" destOrd="0" presId="urn:microsoft.com/office/officeart/2005/8/layout/radial4"/>
    <dgm:cxn modelId="{70993B8C-0373-435E-A0AB-05A669DB5FF3}" type="presParOf" srcId="{D5F8950D-52A5-4F09-9A70-7694D2C8870E}" destId="{F9038B2B-71E3-4CB5-A887-6E4F23716ACF}" srcOrd="6" destOrd="0" presId="urn:microsoft.com/office/officeart/2005/8/layout/radial4"/>
    <dgm:cxn modelId="{0EF3CCB9-CFD3-439C-9B2E-481C4241FB24}" type="presParOf" srcId="{D5F8950D-52A5-4F09-9A70-7694D2C8870E}" destId="{C9C7234F-ECB5-4DBC-A800-AF81ACDE389A}" srcOrd="7" destOrd="0" presId="urn:microsoft.com/office/officeart/2005/8/layout/radial4"/>
    <dgm:cxn modelId="{3195DFF4-B9C4-4502-A909-D04F3C22FC9F}" type="presParOf" srcId="{D5F8950D-52A5-4F09-9A70-7694D2C8870E}" destId="{CF9E640D-8C41-40C5-98DE-5419536DB1F6}" srcOrd="8" destOrd="0" presId="urn:microsoft.com/office/officeart/2005/8/layout/radial4"/>
    <dgm:cxn modelId="{17DE5131-4B2C-4FB6-B27A-5AA17EA0CEF1}" type="presParOf" srcId="{D5F8950D-52A5-4F09-9A70-7694D2C8870E}" destId="{7D28EDD5-CAEE-4989-A0E5-5DC052500DBA}" srcOrd="9" destOrd="0" presId="urn:microsoft.com/office/officeart/2005/8/layout/radial4"/>
    <dgm:cxn modelId="{FC1DA29B-7674-4C92-9E8F-343B43D3FC59}" type="presParOf" srcId="{D5F8950D-52A5-4F09-9A70-7694D2C8870E}" destId="{A66E9878-E535-4DF1-BD4B-0C7FBCA5E12F}" srcOrd="10" destOrd="0" presId="urn:microsoft.com/office/officeart/2005/8/layout/radial4"/>
    <dgm:cxn modelId="{CCC27895-3EBA-48F9-9C58-AA76BAAA386C}" type="presParOf" srcId="{D5F8950D-52A5-4F09-9A70-7694D2C8870E}" destId="{727C6A7B-6AE1-4AD6-8062-247BFFDA51C6}" srcOrd="11" destOrd="0" presId="urn:microsoft.com/office/officeart/2005/8/layout/radial4"/>
    <dgm:cxn modelId="{577AA205-818A-4235-BEE0-A9673A738F98}" type="presParOf" srcId="{D5F8950D-52A5-4F09-9A70-7694D2C8870E}" destId="{FDECA7E2-C683-4F50-85D5-3421B0219749}" srcOrd="12" destOrd="0" presId="urn:microsoft.com/office/officeart/2005/8/layout/radial4"/>
    <dgm:cxn modelId="{6CFD91D4-09B5-4FC5-A56C-BF0AD78F7FBB}" type="presParOf" srcId="{D5F8950D-52A5-4F09-9A70-7694D2C8870E}" destId="{FBBBE89B-B7DA-43D6-A4BA-56C9646B646B}" srcOrd="13" destOrd="0" presId="urn:microsoft.com/office/officeart/2005/8/layout/radial4"/>
    <dgm:cxn modelId="{6FD5930C-4825-4623-8BBD-629A06DE7D1E}" type="presParOf" srcId="{D5F8950D-52A5-4F09-9A70-7694D2C8870E}" destId="{2D6A39F0-64A1-497F-8E37-0C18500D9684}" srcOrd="14" destOrd="0" presId="urn:microsoft.com/office/officeart/2005/8/layout/radial4"/>
    <dgm:cxn modelId="{7F20B55B-03B3-4FB0-B5B2-79787C2DD1CD}" type="presParOf" srcId="{D5F8950D-52A5-4F09-9A70-7694D2C8870E}" destId="{1D46940B-2D89-4237-8982-53B2EDDC4B71}" srcOrd="15" destOrd="0" presId="urn:microsoft.com/office/officeart/2005/8/layout/radial4"/>
    <dgm:cxn modelId="{245AA83F-43AF-4351-9688-065C040C8906}" type="presParOf" srcId="{D5F8950D-52A5-4F09-9A70-7694D2C8870E}" destId="{ECCBAE3B-EAF3-4F62-B8B7-5CB198CDB9F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4D9EF4-E6DB-4AA2-BA45-C55804883314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D424ECFC-43BD-4F00-872E-4F21A25AD9A0}">
      <dgm:prSet phldrT="[Testo]"/>
      <dgm:spPr/>
      <dgm:t>
        <a:bodyPr/>
        <a:lstStyle/>
        <a:p>
          <a:r>
            <a:rPr lang="it-IT" b="1" dirty="0" err="1" smtClean="0"/>
            <a:t>Lenguaje</a:t>
          </a:r>
          <a:r>
            <a:rPr lang="it-IT" b="1" dirty="0" smtClean="0"/>
            <a:t> del turismo</a:t>
          </a:r>
          <a:endParaRPr lang="it-IT" b="1" dirty="0"/>
        </a:p>
      </dgm:t>
    </dgm:pt>
    <dgm:pt modelId="{B0DE26FC-0FBA-4FBD-B8EB-C8520C2D86CB}" type="parTrans" cxnId="{69F903EE-1295-459A-872C-9248BA13B645}">
      <dgm:prSet/>
      <dgm:spPr/>
      <dgm:t>
        <a:bodyPr/>
        <a:lstStyle/>
        <a:p>
          <a:endParaRPr lang="it-IT"/>
        </a:p>
      </dgm:t>
    </dgm:pt>
    <dgm:pt modelId="{81A81B30-E283-4F67-9342-E57EF88D360D}" type="sibTrans" cxnId="{69F903EE-1295-459A-872C-9248BA13B645}">
      <dgm:prSet/>
      <dgm:spPr/>
      <dgm:t>
        <a:bodyPr/>
        <a:lstStyle/>
        <a:p>
          <a:endParaRPr lang="it-IT"/>
        </a:p>
      </dgm:t>
    </dgm:pt>
    <dgm:pt modelId="{6F52E88E-7862-4C6C-9182-857FD2EFAFC7}">
      <dgm:prSet phldrT="[Testo]" custT="1"/>
      <dgm:spPr/>
      <dgm:t>
        <a:bodyPr/>
        <a:lstStyle/>
        <a:p>
          <a:r>
            <a:rPr lang="it-IT" sz="1200" b="1" dirty="0" err="1" smtClean="0"/>
            <a:t>Económico</a:t>
          </a:r>
          <a:endParaRPr lang="it-IT" sz="1200" b="1" dirty="0" smtClean="0"/>
        </a:p>
        <a:p>
          <a:r>
            <a:rPr lang="it-IT" sz="1200" dirty="0" smtClean="0"/>
            <a:t>(</a:t>
          </a:r>
          <a:r>
            <a:rPr lang="it-IT" sz="1200" dirty="0" err="1" smtClean="0"/>
            <a:t>gestión</a:t>
          </a:r>
          <a:r>
            <a:rPr lang="it-IT" sz="1200" dirty="0" smtClean="0"/>
            <a:t> de </a:t>
          </a:r>
          <a:r>
            <a:rPr lang="it-IT" sz="1200" dirty="0" err="1" smtClean="0"/>
            <a:t>empresa</a:t>
          </a:r>
          <a:r>
            <a:rPr lang="it-IT" sz="1200" dirty="0" smtClean="0"/>
            <a:t>, </a:t>
          </a:r>
          <a:r>
            <a:rPr lang="it-IT" sz="1200" dirty="0" err="1" smtClean="0"/>
            <a:t>gestión</a:t>
          </a:r>
          <a:r>
            <a:rPr lang="it-IT" sz="1200" dirty="0" smtClean="0"/>
            <a:t> de </a:t>
          </a:r>
          <a:r>
            <a:rPr lang="it-IT" sz="1200" dirty="0" err="1" smtClean="0"/>
            <a:t>cobros</a:t>
          </a:r>
          <a:r>
            <a:rPr lang="it-IT" sz="1200" dirty="0" smtClean="0"/>
            <a:t> y </a:t>
          </a:r>
          <a:r>
            <a:rPr lang="it-IT" sz="1200" dirty="0" err="1" smtClean="0"/>
            <a:t>pagos</a:t>
          </a:r>
          <a:r>
            <a:rPr lang="it-IT" sz="1200" dirty="0" smtClean="0"/>
            <a:t>,  </a:t>
          </a:r>
          <a:r>
            <a:rPr lang="it-IT" sz="1200" dirty="0" err="1" smtClean="0"/>
            <a:t>presupuestos</a:t>
          </a:r>
          <a:r>
            <a:rPr lang="it-IT" sz="1200" dirty="0" smtClean="0"/>
            <a:t>, </a:t>
          </a:r>
          <a:r>
            <a:rPr lang="it-IT" sz="1200" dirty="0" err="1" smtClean="0"/>
            <a:t>préstamos</a:t>
          </a:r>
          <a:r>
            <a:rPr lang="it-IT" sz="1200" dirty="0" smtClean="0"/>
            <a:t> y </a:t>
          </a:r>
          <a:r>
            <a:rPr lang="it-IT" sz="1200" dirty="0" err="1" smtClean="0"/>
            <a:t>financiaciones</a:t>
          </a:r>
          <a:r>
            <a:rPr lang="it-IT" sz="1200" dirty="0" smtClean="0"/>
            <a:t> para </a:t>
          </a:r>
          <a:r>
            <a:rPr lang="it-IT" sz="1200" dirty="0" err="1" smtClean="0"/>
            <a:t>viajes</a:t>
          </a:r>
          <a:r>
            <a:rPr lang="it-IT" sz="1200" dirty="0" smtClean="0"/>
            <a:t>…)</a:t>
          </a:r>
          <a:endParaRPr lang="it-IT" sz="1200" dirty="0"/>
        </a:p>
      </dgm:t>
    </dgm:pt>
    <dgm:pt modelId="{0E10CA03-59CB-4842-B722-027441456697}" type="parTrans" cxnId="{689641B3-7312-4FFF-B703-BF7C52552EF1}">
      <dgm:prSet/>
      <dgm:spPr/>
      <dgm:t>
        <a:bodyPr/>
        <a:lstStyle/>
        <a:p>
          <a:endParaRPr lang="it-IT"/>
        </a:p>
      </dgm:t>
    </dgm:pt>
    <dgm:pt modelId="{CB517B03-A60D-42F5-AC9C-285C51212164}" type="sibTrans" cxnId="{689641B3-7312-4FFF-B703-BF7C52552EF1}">
      <dgm:prSet/>
      <dgm:spPr/>
      <dgm:t>
        <a:bodyPr/>
        <a:lstStyle/>
        <a:p>
          <a:endParaRPr lang="it-IT"/>
        </a:p>
      </dgm:t>
    </dgm:pt>
    <dgm:pt modelId="{F7283F74-5BEA-496D-9AF8-B86C78996210}">
      <dgm:prSet phldrT="[Testo]" custT="1"/>
      <dgm:spPr/>
      <dgm:t>
        <a:bodyPr/>
        <a:lstStyle/>
        <a:p>
          <a:r>
            <a:rPr lang="it-IT" sz="1200" b="1" dirty="0" err="1" smtClean="0"/>
            <a:t>Burocracia</a:t>
          </a:r>
          <a:r>
            <a:rPr lang="it-IT" sz="1200" b="1" dirty="0" smtClean="0"/>
            <a:t> </a:t>
          </a:r>
          <a:br>
            <a:rPr lang="it-IT" sz="1200" b="1" dirty="0" smtClean="0"/>
          </a:br>
          <a:r>
            <a:rPr lang="it-IT" sz="1200" dirty="0" smtClean="0"/>
            <a:t>(</a:t>
          </a:r>
          <a:r>
            <a:rPr lang="it-IT" sz="1200" dirty="0" err="1" smtClean="0"/>
            <a:t>nacional</a:t>
          </a:r>
          <a:r>
            <a:rPr lang="it-IT" sz="1200" dirty="0" smtClean="0"/>
            <a:t> e </a:t>
          </a:r>
          <a:r>
            <a:rPr lang="it-IT" sz="1200" dirty="0" err="1" smtClean="0"/>
            <a:t>internacional</a:t>
          </a:r>
          <a:r>
            <a:rPr lang="it-IT" sz="1200" dirty="0" smtClean="0"/>
            <a:t> </a:t>
          </a:r>
          <a:r>
            <a:rPr lang="it-IT" sz="1200" dirty="0" err="1" smtClean="0"/>
            <a:t>documentos</a:t>
          </a:r>
          <a:r>
            <a:rPr lang="it-IT" sz="1200" dirty="0" smtClean="0"/>
            <a:t>  de </a:t>
          </a:r>
          <a:r>
            <a:rPr lang="it-IT" sz="1200" dirty="0" err="1" smtClean="0"/>
            <a:t>viaje</a:t>
          </a:r>
          <a:r>
            <a:rPr lang="it-IT" sz="1200" dirty="0" smtClean="0"/>
            <a:t>, </a:t>
          </a:r>
          <a:r>
            <a:rPr lang="it-IT" sz="1200" dirty="0" err="1" smtClean="0"/>
            <a:t>autorizaciones</a:t>
          </a:r>
          <a:r>
            <a:rPr lang="it-IT" sz="1200" dirty="0" smtClean="0"/>
            <a:t>,</a:t>
          </a:r>
          <a:br>
            <a:rPr lang="it-IT" sz="1200" dirty="0" smtClean="0"/>
          </a:br>
          <a:r>
            <a:rPr lang="it-IT" sz="1200" dirty="0" err="1" smtClean="0"/>
            <a:t>visados</a:t>
          </a:r>
          <a:r>
            <a:rPr lang="it-IT" sz="1200" dirty="0" smtClean="0"/>
            <a:t>, </a:t>
          </a:r>
          <a:r>
            <a:rPr lang="it-IT" sz="1200" dirty="0" err="1" smtClean="0"/>
            <a:t>contratos</a:t>
          </a:r>
          <a:r>
            <a:rPr lang="it-IT" sz="1200" dirty="0" smtClean="0"/>
            <a:t>…) </a:t>
          </a:r>
          <a:endParaRPr lang="it-IT" sz="1200" dirty="0"/>
        </a:p>
      </dgm:t>
    </dgm:pt>
    <dgm:pt modelId="{11F2C1D8-4124-4518-83FB-2F533A5EB9DC}" type="parTrans" cxnId="{4425B358-8A64-4A46-8914-F8391CEA9E11}">
      <dgm:prSet/>
      <dgm:spPr/>
      <dgm:t>
        <a:bodyPr/>
        <a:lstStyle/>
        <a:p>
          <a:endParaRPr lang="it-IT"/>
        </a:p>
      </dgm:t>
    </dgm:pt>
    <dgm:pt modelId="{4023B6F5-F480-44FA-93D3-7373F5827810}" type="sibTrans" cxnId="{4425B358-8A64-4A46-8914-F8391CEA9E11}">
      <dgm:prSet/>
      <dgm:spPr/>
      <dgm:t>
        <a:bodyPr/>
        <a:lstStyle/>
        <a:p>
          <a:endParaRPr lang="it-IT"/>
        </a:p>
      </dgm:t>
    </dgm:pt>
    <dgm:pt modelId="{2D2F2191-1007-46F1-B749-27092A32BE03}">
      <dgm:prSet phldrT="[Testo]" custT="1"/>
      <dgm:spPr/>
      <dgm:t>
        <a:bodyPr/>
        <a:lstStyle/>
        <a:p>
          <a:r>
            <a:rPr lang="it-IT" sz="1100" b="1" dirty="0" err="1" smtClean="0"/>
            <a:t>Normas</a:t>
          </a:r>
          <a:r>
            <a:rPr lang="it-IT" sz="1100" b="1" dirty="0" smtClean="0"/>
            <a:t> </a:t>
          </a:r>
          <a:r>
            <a:rPr lang="it-IT" sz="1100" b="1" dirty="0" err="1" smtClean="0"/>
            <a:t>jurídicas</a:t>
          </a:r>
          <a:endParaRPr lang="it-IT" sz="1100" b="1" dirty="0" smtClean="0"/>
        </a:p>
        <a:p>
          <a:r>
            <a:rPr lang="it-IT" sz="1100" dirty="0" smtClean="0"/>
            <a:t>(</a:t>
          </a:r>
          <a:r>
            <a:rPr lang="it-IT" sz="1100" dirty="0" err="1" smtClean="0"/>
            <a:t>nacionales</a:t>
          </a:r>
          <a:r>
            <a:rPr lang="it-IT" sz="1100" dirty="0" smtClean="0"/>
            <a:t>, </a:t>
          </a:r>
          <a:r>
            <a:rPr lang="it-IT" sz="1100" dirty="0" err="1" smtClean="0"/>
            <a:t>internacionales</a:t>
          </a:r>
          <a:r>
            <a:rPr lang="it-IT" sz="1100" dirty="0" smtClean="0"/>
            <a:t>, </a:t>
          </a:r>
          <a:r>
            <a:rPr lang="it-IT" sz="1100" dirty="0" err="1" smtClean="0"/>
            <a:t>que</a:t>
          </a:r>
          <a:r>
            <a:rPr lang="it-IT" sz="1100" dirty="0" smtClean="0"/>
            <a:t> </a:t>
          </a:r>
          <a:r>
            <a:rPr lang="it-IT" sz="1100" dirty="0" err="1" smtClean="0"/>
            <a:t>regulan</a:t>
          </a:r>
          <a:r>
            <a:rPr lang="it-IT" sz="1100" dirty="0" smtClean="0"/>
            <a:t> </a:t>
          </a:r>
          <a:r>
            <a:rPr lang="it-IT" sz="1100" dirty="0" err="1" smtClean="0"/>
            <a:t>el</a:t>
          </a:r>
          <a:r>
            <a:rPr lang="it-IT" sz="1100" dirty="0" smtClean="0"/>
            <a:t> </a:t>
          </a:r>
          <a:r>
            <a:rPr lang="it-IT" sz="1100" dirty="0" err="1" smtClean="0"/>
            <a:t>viaje</a:t>
          </a:r>
          <a:r>
            <a:rPr lang="it-IT" sz="1100" dirty="0" smtClean="0"/>
            <a:t> y la </a:t>
          </a:r>
          <a:r>
            <a:rPr lang="it-IT" sz="1100" dirty="0" err="1" smtClean="0"/>
            <a:t>actividad</a:t>
          </a:r>
          <a:r>
            <a:rPr lang="it-IT" sz="1100" dirty="0" smtClean="0"/>
            <a:t> </a:t>
          </a:r>
          <a:r>
            <a:rPr lang="it-IT" sz="1100" dirty="0" err="1" smtClean="0"/>
            <a:t>turística</a:t>
          </a:r>
          <a:r>
            <a:rPr lang="it-IT" sz="1100" dirty="0" smtClean="0"/>
            <a:t>…)</a:t>
          </a:r>
          <a:endParaRPr lang="it-IT" sz="1100" dirty="0"/>
        </a:p>
      </dgm:t>
    </dgm:pt>
    <dgm:pt modelId="{751612C6-016C-4390-A0E2-061446B389A0}" type="parTrans" cxnId="{4C501960-91B3-4745-A156-5E9F9686587F}">
      <dgm:prSet/>
      <dgm:spPr/>
      <dgm:t>
        <a:bodyPr/>
        <a:lstStyle/>
        <a:p>
          <a:endParaRPr lang="it-IT"/>
        </a:p>
      </dgm:t>
    </dgm:pt>
    <dgm:pt modelId="{C00F4F25-9E57-4A01-B3F4-7A224A489675}" type="sibTrans" cxnId="{4C501960-91B3-4745-A156-5E9F9686587F}">
      <dgm:prSet/>
      <dgm:spPr/>
      <dgm:t>
        <a:bodyPr/>
        <a:lstStyle/>
        <a:p>
          <a:endParaRPr lang="it-IT"/>
        </a:p>
      </dgm:t>
    </dgm:pt>
    <dgm:pt modelId="{811B5FF1-44F4-46AD-938D-F08BEF1A0AF5}">
      <dgm:prSet phldrT="[Testo]" custT="1"/>
      <dgm:spPr/>
      <dgm:t>
        <a:bodyPr/>
        <a:lstStyle/>
        <a:p>
          <a:r>
            <a:rPr lang="it-IT" sz="1200" b="1" dirty="0" err="1" smtClean="0"/>
            <a:t>Salud</a:t>
          </a:r>
          <a:r>
            <a:rPr lang="it-IT" sz="1200" b="1" dirty="0" smtClean="0"/>
            <a:t> y </a:t>
          </a:r>
          <a:r>
            <a:rPr lang="it-IT" sz="1200" b="1" dirty="0" err="1" smtClean="0"/>
            <a:t>seguridad</a:t>
          </a:r>
          <a:r>
            <a:rPr lang="it-IT" sz="1200" b="1" dirty="0" smtClean="0"/>
            <a:t/>
          </a:r>
          <a:br>
            <a:rPr lang="it-IT" sz="1200" b="1" dirty="0" smtClean="0"/>
          </a:br>
          <a:r>
            <a:rPr lang="it-IT" sz="1200" b="0" dirty="0" smtClean="0"/>
            <a:t>(</a:t>
          </a:r>
          <a:r>
            <a:rPr lang="it-IT" sz="1200" b="0" dirty="0" err="1" smtClean="0"/>
            <a:t>seguros</a:t>
          </a:r>
          <a:r>
            <a:rPr lang="it-IT" sz="1200" b="0" dirty="0" smtClean="0"/>
            <a:t> de </a:t>
          </a:r>
          <a:r>
            <a:rPr lang="it-IT" sz="1200" b="0" dirty="0" err="1" smtClean="0"/>
            <a:t>viaje</a:t>
          </a:r>
          <a:r>
            <a:rPr lang="it-IT" sz="1200" b="0" dirty="0" smtClean="0"/>
            <a:t>, </a:t>
          </a:r>
          <a:r>
            <a:rPr lang="it-IT" sz="1200" b="0" dirty="0" err="1" smtClean="0"/>
            <a:t>recomendaciones</a:t>
          </a:r>
          <a:r>
            <a:rPr lang="it-IT" sz="1200" b="0" dirty="0" smtClean="0"/>
            <a:t> de </a:t>
          </a:r>
          <a:r>
            <a:rPr lang="it-IT" sz="1200" b="0" dirty="0" err="1" smtClean="0"/>
            <a:t>viaje</a:t>
          </a:r>
          <a:r>
            <a:rPr lang="it-IT" sz="1200" b="0" dirty="0" smtClean="0"/>
            <a:t>, </a:t>
          </a:r>
          <a:r>
            <a:rPr lang="it-IT" sz="1200" b="0" dirty="0" err="1" smtClean="0"/>
            <a:t>situación</a:t>
          </a:r>
          <a:r>
            <a:rPr lang="it-IT" sz="1200" b="0" dirty="0" smtClean="0"/>
            <a:t> </a:t>
          </a:r>
          <a:r>
            <a:rPr lang="it-IT" sz="1200" b="0" dirty="0" err="1" smtClean="0"/>
            <a:t>político</a:t>
          </a:r>
          <a:r>
            <a:rPr lang="it-IT" sz="1200" b="0" dirty="0" smtClean="0"/>
            <a:t> –social del destino de </a:t>
          </a:r>
          <a:r>
            <a:rPr lang="it-IT" sz="1200" b="0" dirty="0" err="1" smtClean="0"/>
            <a:t>viaje</a:t>
          </a:r>
          <a:r>
            <a:rPr lang="it-IT" sz="1200" b="0" dirty="0" smtClean="0"/>
            <a:t>: </a:t>
          </a:r>
          <a:r>
            <a:rPr lang="it-IT" sz="1200" b="0" dirty="0" err="1" smtClean="0"/>
            <a:t>líneas</a:t>
          </a:r>
          <a:r>
            <a:rPr lang="it-IT" sz="1200" b="0" dirty="0" smtClean="0"/>
            <a:t> </a:t>
          </a:r>
          <a:r>
            <a:rPr lang="it-IT" sz="1200" b="0" dirty="0" err="1" smtClean="0"/>
            <a:t>Ministerios</a:t>
          </a:r>
          <a:r>
            <a:rPr lang="it-IT" sz="1200" b="0" dirty="0" smtClean="0"/>
            <a:t> de </a:t>
          </a:r>
          <a:r>
            <a:rPr lang="it-IT" sz="1200" b="0" dirty="0" err="1" smtClean="0"/>
            <a:t>Asuntos</a:t>
          </a:r>
          <a:r>
            <a:rPr lang="it-IT" sz="1200" b="0" dirty="0" smtClean="0"/>
            <a:t>  </a:t>
          </a:r>
          <a:r>
            <a:rPr lang="it-IT" sz="1200" b="0" dirty="0" err="1" smtClean="0"/>
            <a:t>Exteriores</a:t>
          </a:r>
          <a:r>
            <a:rPr lang="it-IT" sz="1200" b="0" dirty="0" smtClean="0"/>
            <a:t>…)</a:t>
          </a:r>
          <a:endParaRPr lang="it-IT" sz="1200" b="0" dirty="0"/>
        </a:p>
      </dgm:t>
    </dgm:pt>
    <dgm:pt modelId="{E794CB6B-88A3-4EE2-9EAF-29F071D3F883}" type="parTrans" cxnId="{9ECA545D-8851-441A-981F-7EF3E4DBFDF1}">
      <dgm:prSet/>
      <dgm:spPr/>
      <dgm:t>
        <a:bodyPr/>
        <a:lstStyle/>
        <a:p>
          <a:endParaRPr lang="it-IT"/>
        </a:p>
      </dgm:t>
    </dgm:pt>
    <dgm:pt modelId="{FC5CD6B1-1C1E-446B-BDD1-55FB3FE023FB}" type="sibTrans" cxnId="{9ECA545D-8851-441A-981F-7EF3E4DBFDF1}">
      <dgm:prSet/>
      <dgm:spPr/>
      <dgm:t>
        <a:bodyPr/>
        <a:lstStyle/>
        <a:p>
          <a:endParaRPr lang="it-IT"/>
        </a:p>
      </dgm:t>
    </dgm:pt>
    <dgm:pt modelId="{2F15A19A-E6D0-4A43-9156-1837D52A30A2}">
      <dgm:prSet phldrT="[Testo]"/>
      <dgm:spPr/>
      <dgm:t>
        <a:bodyPr/>
        <a:lstStyle/>
        <a:p>
          <a:endParaRPr lang="it-IT" dirty="0"/>
        </a:p>
      </dgm:t>
    </dgm:pt>
    <dgm:pt modelId="{F867BF55-363C-444A-B47D-09F8BF0C274F}" type="parTrans" cxnId="{FB60A7BB-A645-47CE-9629-97F8FFD57B2A}">
      <dgm:prSet/>
      <dgm:spPr/>
      <dgm:t>
        <a:bodyPr/>
        <a:lstStyle/>
        <a:p>
          <a:endParaRPr lang="it-IT"/>
        </a:p>
      </dgm:t>
    </dgm:pt>
    <dgm:pt modelId="{98CE62C1-543C-488C-AB32-4C9366DD5AC1}" type="sibTrans" cxnId="{FB60A7BB-A645-47CE-9629-97F8FFD57B2A}">
      <dgm:prSet/>
      <dgm:spPr/>
      <dgm:t>
        <a:bodyPr/>
        <a:lstStyle/>
        <a:p>
          <a:endParaRPr lang="it-IT"/>
        </a:p>
      </dgm:t>
    </dgm:pt>
    <dgm:pt modelId="{F249A09F-1D38-4E93-8230-8A7EE5C3468F}">
      <dgm:prSet phldrT="[Testo]" custT="1"/>
      <dgm:spPr/>
      <dgm:t>
        <a:bodyPr/>
        <a:lstStyle/>
        <a:p>
          <a:r>
            <a:rPr lang="it-IT" sz="1200" b="1" dirty="0" err="1" smtClean="0"/>
            <a:t>Márketing</a:t>
          </a:r>
          <a:r>
            <a:rPr lang="it-IT" sz="1200" b="1" dirty="0" smtClean="0"/>
            <a:t> y </a:t>
          </a:r>
          <a:r>
            <a:rPr lang="it-IT" sz="1200" b="1" dirty="0" err="1" smtClean="0"/>
            <a:t>Publicidad</a:t>
          </a:r>
          <a:endParaRPr lang="it-IT" sz="1200" b="1" dirty="0" smtClean="0"/>
        </a:p>
        <a:p>
          <a:r>
            <a:rPr lang="it-IT" sz="1200" b="0" dirty="0" smtClean="0"/>
            <a:t>(</a:t>
          </a:r>
          <a:r>
            <a:rPr lang="it-IT" sz="1200" b="0" dirty="0" err="1" smtClean="0"/>
            <a:t>promoción</a:t>
          </a:r>
          <a:r>
            <a:rPr lang="it-IT" sz="1200" b="0" dirty="0" smtClean="0"/>
            <a:t> y </a:t>
          </a:r>
          <a:r>
            <a:rPr lang="it-IT" sz="1200" b="0" dirty="0" err="1" smtClean="0"/>
            <a:t>campañas</a:t>
          </a:r>
          <a:r>
            <a:rPr lang="it-IT" sz="1200" b="0" dirty="0" smtClean="0"/>
            <a:t>, </a:t>
          </a:r>
          <a:r>
            <a:rPr lang="it-IT" sz="1200" b="0" dirty="0" err="1" smtClean="0"/>
            <a:t>ferias</a:t>
          </a:r>
          <a:r>
            <a:rPr lang="it-IT" sz="1200" b="0" dirty="0" smtClean="0"/>
            <a:t>, </a:t>
          </a:r>
          <a:r>
            <a:rPr lang="it-IT" sz="1200" b="0" dirty="0" err="1" smtClean="0"/>
            <a:t>eventos</a:t>
          </a:r>
          <a:r>
            <a:rPr lang="it-IT" sz="1200" b="0" dirty="0" smtClean="0"/>
            <a:t>, ´</a:t>
          </a:r>
          <a:r>
            <a:rPr lang="it-IT" sz="1200" b="0" dirty="0" err="1" smtClean="0"/>
            <a:t>folletos</a:t>
          </a:r>
          <a:r>
            <a:rPr lang="it-IT" sz="1200" b="0" dirty="0" smtClean="0"/>
            <a:t>, </a:t>
          </a:r>
          <a:r>
            <a:rPr lang="it-IT" sz="1200" b="0" dirty="0" err="1" smtClean="0"/>
            <a:t>publicidad</a:t>
          </a:r>
          <a:r>
            <a:rPr lang="it-IT" sz="1200" b="0" dirty="0" smtClean="0"/>
            <a:t> web, </a:t>
          </a:r>
          <a:r>
            <a:rPr lang="it-IT" sz="1200" b="0" dirty="0" err="1" smtClean="0"/>
            <a:t>contenidos</a:t>
          </a:r>
          <a:r>
            <a:rPr lang="it-IT" sz="1200" b="0" dirty="0" smtClean="0"/>
            <a:t> </a:t>
          </a:r>
          <a:r>
            <a:rPr lang="it-IT" sz="1200" b="0" dirty="0" err="1" smtClean="0"/>
            <a:t>redes</a:t>
          </a:r>
          <a:r>
            <a:rPr lang="it-IT" sz="1200" b="0" dirty="0" smtClean="0"/>
            <a:t> </a:t>
          </a:r>
          <a:r>
            <a:rPr lang="it-IT" sz="1200" b="0" dirty="0" err="1" smtClean="0"/>
            <a:t>sociales</a:t>
          </a:r>
          <a:r>
            <a:rPr lang="it-IT" sz="1200" b="0" dirty="0" smtClean="0"/>
            <a:t>…)</a:t>
          </a:r>
          <a:endParaRPr lang="it-IT" sz="1200" b="0" dirty="0"/>
        </a:p>
      </dgm:t>
    </dgm:pt>
    <dgm:pt modelId="{8FE3569B-4E93-481E-AD2B-94B8514EBD2B}" type="sibTrans" cxnId="{5DB31261-7577-4EFF-80F6-0155FF8E975D}">
      <dgm:prSet/>
      <dgm:spPr/>
      <dgm:t>
        <a:bodyPr/>
        <a:lstStyle/>
        <a:p>
          <a:endParaRPr lang="it-IT"/>
        </a:p>
      </dgm:t>
    </dgm:pt>
    <dgm:pt modelId="{C3B7C1F8-83DF-490D-8853-BA75F05433B6}" type="parTrans" cxnId="{5DB31261-7577-4EFF-80F6-0155FF8E975D}">
      <dgm:prSet/>
      <dgm:spPr/>
      <dgm:t>
        <a:bodyPr/>
        <a:lstStyle/>
        <a:p>
          <a:endParaRPr lang="it-IT"/>
        </a:p>
      </dgm:t>
    </dgm:pt>
    <dgm:pt modelId="{B4F9E5EE-8EE5-4D11-8351-603A594204AC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0" dirty="0" err="1" smtClean="0"/>
            <a:t>Más</a:t>
          </a:r>
          <a:r>
            <a:rPr lang="it-IT" sz="1200" b="0" dirty="0" smtClean="0"/>
            <a:t>…</a:t>
          </a:r>
        </a:p>
      </dgm:t>
    </dgm:pt>
    <dgm:pt modelId="{6C41EEFA-1B35-4DD3-8BC1-1C31C6277796}" type="parTrans" cxnId="{4FB02B36-E11B-4D10-B40C-C24DD7C159AA}">
      <dgm:prSet/>
      <dgm:spPr/>
      <dgm:t>
        <a:bodyPr/>
        <a:lstStyle/>
        <a:p>
          <a:endParaRPr lang="it-IT"/>
        </a:p>
      </dgm:t>
    </dgm:pt>
    <dgm:pt modelId="{1888D8A4-A1C6-4FAC-8F0A-7FECE5A44D1F}" type="sibTrans" cxnId="{4FB02B36-E11B-4D10-B40C-C24DD7C159AA}">
      <dgm:prSet/>
      <dgm:spPr/>
      <dgm:t>
        <a:bodyPr/>
        <a:lstStyle/>
        <a:p>
          <a:endParaRPr lang="it-IT"/>
        </a:p>
      </dgm:t>
    </dgm:pt>
    <dgm:pt modelId="{D5F8950D-52A5-4F09-9A70-7694D2C8870E}" type="pres">
      <dgm:prSet presAssocID="{7A4D9EF4-E6DB-4AA2-BA45-C558048833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242C9E-B325-4A06-B341-F172FC4FACA2}" type="pres">
      <dgm:prSet presAssocID="{D424ECFC-43BD-4F00-872E-4F21A25AD9A0}" presName="centerShape" presStyleLbl="node0" presStyleIdx="0" presStyleCnt="1" custScaleX="73757" custScaleY="53522"/>
      <dgm:spPr/>
      <dgm:t>
        <a:bodyPr/>
        <a:lstStyle/>
        <a:p>
          <a:endParaRPr lang="it-IT"/>
        </a:p>
      </dgm:t>
    </dgm:pt>
    <dgm:pt modelId="{5BF0380D-1FAA-45F4-9A78-92A9BDF01CE1}" type="pres">
      <dgm:prSet presAssocID="{0E10CA03-59CB-4842-B722-027441456697}" presName="parTrans" presStyleLbl="bgSibTrans2D1" presStyleIdx="0" presStyleCnt="6"/>
      <dgm:spPr/>
      <dgm:t>
        <a:bodyPr/>
        <a:lstStyle/>
        <a:p>
          <a:endParaRPr lang="it-IT"/>
        </a:p>
      </dgm:t>
    </dgm:pt>
    <dgm:pt modelId="{DED1D3F8-25FB-485C-B87C-2A959CD7721D}" type="pres">
      <dgm:prSet presAssocID="{6F52E88E-7862-4C6C-9182-857FD2EFAFC7}" presName="node" presStyleLbl="node1" presStyleIdx="0" presStyleCnt="6" custScaleX="115267" custScaleY="1045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4F108C-6CD2-4621-9A76-3536C78D342C}" type="pres">
      <dgm:prSet presAssocID="{C3B7C1F8-83DF-490D-8853-BA75F05433B6}" presName="parTrans" presStyleLbl="bgSibTrans2D1" presStyleIdx="1" presStyleCnt="6"/>
      <dgm:spPr/>
      <dgm:t>
        <a:bodyPr/>
        <a:lstStyle/>
        <a:p>
          <a:endParaRPr lang="it-IT"/>
        </a:p>
      </dgm:t>
    </dgm:pt>
    <dgm:pt modelId="{287C8D6D-080F-44FA-88ED-6ABCF6499C04}" type="pres">
      <dgm:prSet presAssocID="{F249A09F-1D38-4E93-8230-8A7EE5C3468F}" presName="node" presStyleLbl="node1" presStyleIdx="1" presStyleCnt="6" custScaleX="142315" custScaleY="109403" custRadScaleRad="107665" custRadScaleInc="-176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703476-E204-4A3A-9037-AB69ACE83D13}" type="pres">
      <dgm:prSet presAssocID="{751612C6-016C-4390-A0E2-061446B389A0}" presName="parTrans" presStyleLbl="bgSibTrans2D1" presStyleIdx="2" presStyleCnt="6"/>
      <dgm:spPr/>
      <dgm:t>
        <a:bodyPr/>
        <a:lstStyle/>
        <a:p>
          <a:endParaRPr lang="it-IT"/>
        </a:p>
      </dgm:t>
    </dgm:pt>
    <dgm:pt modelId="{F9038B2B-71E3-4CB5-A887-6E4F23716ACF}" type="pres">
      <dgm:prSet presAssocID="{2D2F2191-1007-46F1-B749-27092A32BE03}" presName="node" presStyleLbl="node1" presStyleIdx="2" presStyleCnt="6" custScaleX="136273" custScaleY="96689" custRadScaleRad="103337" custRadScaleInc="-72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C7234F-ECB5-4DBC-A800-AF81ACDE389A}" type="pres">
      <dgm:prSet presAssocID="{11F2C1D8-4124-4518-83FB-2F533A5EB9DC}" presName="parTrans" presStyleLbl="bgSibTrans2D1" presStyleIdx="3" presStyleCnt="6"/>
      <dgm:spPr/>
      <dgm:t>
        <a:bodyPr/>
        <a:lstStyle/>
        <a:p>
          <a:endParaRPr lang="it-IT"/>
        </a:p>
      </dgm:t>
    </dgm:pt>
    <dgm:pt modelId="{CF9E640D-8C41-40C5-98DE-5419536DB1F6}" type="pres">
      <dgm:prSet presAssocID="{F7283F74-5BEA-496D-9AF8-B86C78996210}" presName="node" presStyleLbl="node1" presStyleIdx="3" presStyleCnt="6" custScaleX="121213" custRadScaleRad="103456" custRadScaleInc="-20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28EDD5-CAEE-4989-A0E5-5DC052500DBA}" type="pres">
      <dgm:prSet presAssocID="{E794CB6B-88A3-4EE2-9EAF-29F071D3F883}" presName="parTrans" presStyleLbl="bgSibTrans2D1" presStyleIdx="4" presStyleCnt="6"/>
      <dgm:spPr/>
      <dgm:t>
        <a:bodyPr/>
        <a:lstStyle/>
        <a:p>
          <a:endParaRPr lang="it-IT"/>
        </a:p>
      </dgm:t>
    </dgm:pt>
    <dgm:pt modelId="{A66E9878-E535-4DF1-BD4B-0C7FBCA5E12F}" type="pres">
      <dgm:prSet presAssocID="{811B5FF1-44F4-46AD-938D-F08BEF1A0AF5}" presName="node" presStyleLbl="node1" presStyleIdx="4" presStyleCnt="6" custScaleX="135482" custScaleY="125445" custRadScaleRad="101018" custRadScaleInc="62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BBE89B-B7DA-43D6-A4BA-56C9646B646B}" type="pres">
      <dgm:prSet presAssocID="{6C41EEFA-1B35-4DD3-8BC1-1C31C6277796}" presName="parTrans" presStyleLbl="bgSibTrans2D1" presStyleIdx="5" presStyleCnt="6"/>
      <dgm:spPr/>
      <dgm:t>
        <a:bodyPr/>
        <a:lstStyle/>
        <a:p>
          <a:endParaRPr lang="es-ES"/>
        </a:p>
      </dgm:t>
    </dgm:pt>
    <dgm:pt modelId="{2D6A39F0-64A1-497F-8E37-0C18500D9684}" type="pres">
      <dgm:prSet presAssocID="{B4F9E5EE-8EE5-4D11-8351-603A594204A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F903EE-1295-459A-872C-9248BA13B645}" srcId="{7A4D9EF4-E6DB-4AA2-BA45-C55804883314}" destId="{D424ECFC-43BD-4F00-872E-4F21A25AD9A0}" srcOrd="0" destOrd="0" parTransId="{B0DE26FC-0FBA-4FBD-B8EB-C8520C2D86CB}" sibTransId="{81A81B30-E283-4F67-9342-E57EF88D360D}"/>
    <dgm:cxn modelId="{864C71E4-CFA6-41D0-8643-3F8AFD2B8806}" type="presOf" srcId="{B4F9E5EE-8EE5-4D11-8351-603A594204AC}" destId="{2D6A39F0-64A1-497F-8E37-0C18500D9684}" srcOrd="0" destOrd="0" presId="urn:microsoft.com/office/officeart/2005/8/layout/radial4"/>
    <dgm:cxn modelId="{8ACB229A-99C7-4C4E-B262-3AC57F62094F}" type="presOf" srcId="{2D2F2191-1007-46F1-B749-27092A32BE03}" destId="{F9038B2B-71E3-4CB5-A887-6E4F23716ACF}" srcOrd="0" destOrd="0" presId="urn:microsoft.com/office/officeart/2005/8/layout/radial4"/>
    <dgm:cxn modelId="{56ED6D0B-EE12-4009-9C5B-1F4A032D5293}" type="presOf" srcId="{751612C6-016C-4390-A0E2-061446B389A0}" destId="{50703476-E204-4A3A-9037-AB69ACE83D13}" srcOrd="0" destOrd="0" presId="urn:microsoft.com/office/officeart/2005/8/layout/radial4"/>
    <dgm:cxn modelId="{3DEB129B-A32B-4ECF-9F4B-AE3431DCB1F8}" type="presOf" srcId="{0E10CA03-59CB-4842-B722-027441456697}" destId="{5BF0380D-1FAA-45F4-9A78-92A9BDF01CE1}" srcOrd="0" destOrd="0" presId="urn:microsoft.com/office/officeart/2005/8/layout/radial4"/>
    <dgm:cxn modelId="{4C501960-91B3-4745-A156-5E9F9686587F}" srcId="{D424ECFC-43BD-4F00-872E-4F21A25AD9A0}" destId="{2D2F2191-1007-46F1-B749-27092A32BE03}" srcOrd="2" destOrd="0" parTransId="{751612C6-016C-4390-A0E2-061446B389A0}" sibTransId="{C00F4F25-9E57-4A01-B3F4-7A224A489675}"/>
    <dgm:cxn modelId="{E096295B-C3D8-4AE5-84FB-B839E49B790E}" type="presOf" srcId="{6F52E88E-7862-4C6C-9182-857FD2EFAFC7}" destId="{DED1D3F8-25FB-485C-B87C-2A959CD7721D}" srcOrd="0" destOrd="0" presId="urn:microsoft.com/office/officeart/2005/8/layout/radial4"/>
    <dgm:cxn modelId="{4425B358-8A64-4A46-8914-F8391CEA9E11}" srcId="{D424ECFC-43BD-4F00-872E-4F21A25AD9A0}" destId="{F7283F74-5BEA-496D-9AF8-B86C78996210}" srcOrd="3" destOrd="0" parTransId="{11F2C1D8-4124-4518-83FB-2F533A5EB9DC}" sibTransId="{4023B6F5-F480-44FA-93D3-7373F5827810}"/>
    <dgm:cxn modelId="{BA84A038-CA26-46A8-AE5F-01E9F200CCF7}" type="presOf" srcId="{D424ECFC-43BD-4F00-872E-4F21A25AD9A0}" destId="{A5242C9E-B325-4A06-B341-F172FC4FACA2}" srcOrd="0" destOrd="0" presId="urn:microsoft.com/office/officeart/2005/8/layout/radial4"/>
    <dgm:cxn modelId="{F27A9000-5938-4F0A-BE26-1E3000D93857}" type="presOf" srcId="{7A4D9EF4-E6DB-4AA2-BA45-C55804883314}" destId="{D5F8950D-52A5-4F09-9A70-7694D2C8870E}" srcOrd="0" destOrd="0" presId="urn:microsoft.com/office/officeart/2005/8/layout/radial4"/>
    <dgm:cxn modelId="{9ECA545D-8851-441A-981F-7EF3E4DBFDF1}" srcId="{D424ECFC-43BD-4F00-872E-4F21A25AD9A0}" destId="{811B5FF1-44F4-46AD-938D-F08BEF1A0AF5}" srcOrd="4" destOrd="0" parTransId="{E794CB6B-88A3-4EE2-9EAF-29F071D3F883}" sibTransId="{FC5CD6B1-1C1E-446B-BDD1-55FB3FE023FB}"/>
    <dgm:cxn modelId="{689641B3-7312-4FFF-B703-BF7C52552EF1}" srcId="{D424ECFC-43BD-4F00-872E-4F21A25AD9A0}" destId="{6F52E88E-7862-4C6C-9182-857FD2EFAFC7}" srcOrd="0" destOrd="0" parTransId="{0E10CA03-59CB-4842-B722-027441456697}" sibTransId="{CB517B03-A60D-42F5-AC9C-285C51212164}"/>
    <dgm:cxn modelId="{BAF5A2DC-B8A4-4AEB-A6FB-FD6DB7BBBB73}" type="presOf" srcId="{11F2C1D8-4124-4518-83FB-2F533A5EB9DC}" destId="{C9C7234F-ECB5-4DBC-A800-AF81ACDE389A}" srcOrd="0" destOrd="0" presId="urn:microsoft.com/office/officeart/2005/8/layout/radial4"/>
    <dgm:cxn modelId="{F5D0603F-B731-40D9-8A18-87BB2ECB6C61}" type="presOf" srcId="{C3B7C1F8-83DF-490D-8853-BA75F05433B6}" destId="{AA4F108C-6CD2-4621-9A76-3536C78D342C}" srcOrd="0" destOrd="0" presId="urn:microsoft.com/office/officeart/2005/8/layout/radial4"/>
    <dgm:cxn modelId="{19C6E69F-5BE7-408B-A838-90AD516CD196}" type="presOf" srcId="{E794CB6B-88A3-4EE2-9EAF-29F071D3F883}" destId="{7D28EDD5-CAEE-4989-A0E5-5DC052500DBA}" srcOrd="0" destOrd="0" presId="urn:microsoft.com/office/officeart/2005/8/layout/radial4"/>
    <dgm:cxn modelId="{5DB31261-7577-4EFF-80F6-0155FF8E975D}" srcId="{D424ECFC-43BD-4F00-872E-4F21A25AD9A0}" destId="{F249A09F-1D38-4E93-8230-8A7EE5C3468F}" srcOrd="1" destOrd="0" parTransId="{C3B7C1F8-83DF-490D-8853-BA75F05433B6}" sibTransId="{8FE3569B-4E93-481E-AD2B-94B8514EBD2B}"/>
    <dgm:cxn modelId="{7F5751AF-EBCD-49AE-9B7B-D2A1B63ED051}" type="presOf" srcId="{6C41EEFA-1B35-4DD3-8BC1-1C31C6277796}" destId="{FBBBE89B-B7DA-43D6-A4BA-56C9646B646B}" srcOrd="0" destOrd="0" presId="urn:microsoft.com/office/officeart/2005/8/layout/radial4"/>
    <dgm:cxn modelId="{ABF4817C-9817-4E83-A908-05CCDC738863}" type="presOf" srcId="{811B5FF1-44F4-46AD-938D-F08BEF1A0AF5}" destId="{A66E9878-E535-4DF1-BD4B-0C7FBCA5E12F}" srcOrd="0" destOrd="0" presId="urn:microsoft.com/office/officeart/2005/8/layout/radial4"/>
    <dgm:cxn modelId="{FB60A7BB-A645-47CE-9629-97F8FFD57B2A}" srcId="{7A4D9EF4-E6DB-4AA2-BA45-C55804883314}" destId="{2F15A19A-E6D0-4A43-9156-1837D52A30A2}" srcOrd="1" destOrd="0" parTransId="{F867BF55-363C-444A-B47D-09F8BF0C274F}" sibTransId="{98CE62C1-543C-488C-AB32-4C9366DD5AC1}"/>
    <dgm:cxn modelId="{DE3870B6-71F5-4E65-9D77-627265217675}" type="presOf" srcId="{F249A09F-1D38-4E93-8230-8A7EE5C3468F}" destId="{287C8D6D-080F-44FA-88ED-6ABCF6499C04}" srcOrd="0" destOrd="0" presId="urn:microsoft.com/office/officeart/2005/8/layout/radial4"/>
    <dgm:cxn modelId="{4FB02B36-E11B-4D10-B40C-C24DD7C159AA}" srcId="{D424ECFC-43BD-4F00-872E-4F21A25AD9A0}" destId="{B4F9E5EE-8EE5-4D11-8351-603A594204AC}" srcOrd="5" destOrd="0" parTransId="{6C41EEFA-1B35-4DD3-8BC1-1C31C6277796}" sibTransId="{1888D8A4-A1C6-4FAC-8F0A-7FECE5A44D1F}"/>
    <dgm:cxn modelId="{1679C453-565C-4250-AF53-DBCA85B7D832}" type="presOf" srcId="{F7283F74-5BEA-496D-9AF8-B86C78996210}" destId="{CF9E640D-8C41-40C5-98DE-5419536DB1F6}" srcOrd="0" destOrd="0" presId="urn:microsoft.com/office/officeart/2005/8/layout/radial4"/>
    <dgm:cxn modelId="{BA8705FF-40A7-4324-A523-7A7C2D7C22A3}" type="presParOf" srcId="{D5F8950D-52A5-4F09-9A70-7694D2C8870E}" destId="{A5242C9E-B325-4A06-B341-F172FC4FACA2}" srcOrd="0" destOrd="0" presId="urn:microsoft.com/office/officeart/2005/8/layout/radial4"/>
    <dgm:cxn modelId="{472D6597-968A-4E79-8463-207A2D9A9AEB}" type="presParOf" srcId="{D5F8950D-52A5-4F09-9A70-7694D2C8870E}" destId="{5BF0380D-1FAA-45F4-9A78-92A9BDF01CE1}" srcOrd="1" destOrd="0" presId="urn:microsoft.com/office/officeart/2005/8/layout/radial4"/>
    <dgm:cxn modelId="{470054AF-C8BE-499F-88A2-7FEA2098D7C8}" type="presParOf" srcId="{D5F8950D-52A5-4F09-9A70-7694D2C8870E}" destId="{DED1D3F8-25FB-485C-B87C-2A959CD7721D}" srcOrd="2" destOrd="0" presId="urn:microsoft.com/office/officeart/2005/8/layout/radial4"/>
    <dgm:cxn modelId="{32FE6D77-04DF-4123-980E-D9FC15D320A4}" type="presParOf" srcId="{D5F8950D-52A5-4F09-9A70-7694D2C8870E}" destId="{AA4F108C-6CD2-4621-9A76-3536C78D342C}" srcOrd="3" destOrd="0" presId="urn:microsoft.com/office/officeart/2005/8/layout/radial4"/>
    <dgm:cxn modelId="{B5AD7A89-A023-4CFF-9891-2F95044DEAA1}" type="presParOf" srcId="{D5F8950D-52A5-4F09-9A70-7694D2C8870E}" destId="{287C8D6D-080F-44FA-88ED-6ABCF6499C04}" srcOrd="4" destOrd="0" presId="urn:microsoft.com/office/officeart/2005/8/layout/radial4"/>
    <dgm:cxn modelId="{98A84F3E-5FBE-449F-9DAF-72F153739F50}" type="presParOf" srcId="{D5F8950D-52A5-4F09-9A70-7694D2C8870E}" destId="{50703476-E204-4A3A-9037-AB69ACE83D13}" srcOrd="5" destOrd="0" presId="urn:microsoft.com/office/officeart/2005/8/layout/radial4"/>
    <dgm:cxn modelId="{B9F7D49F-0B04-451D-B61B-FEE16F977344}" type="presParOf" srcId="{D5F8950D-52A5-4F09-9A70-7694D2C8870E}" destId="{F9038B2B-71E3-4CB5-A887-6E4F23716ACF}" srcOrd="6" destOrd="0" presId="urn:microsoft.com/office/officeart/2005/8/layout/radial4"/>
    <dgm:cxn modelId="{C6DE3C49-E6EC-43AD-AA61-64C2699C3832}" type="presParOf" srcId="{D5F8950D-52A5-4F09-9A70-7694D2C8870E}" destId="{C9C7234F-ECB5-4DBC-A800-AF81ACDE389A}" srcOrd="7" destOrd="0" presId="urn:microsoft.com/office/officeart/2005/8/layout/radial4"/>
    <dgm:cxn modelId="{4C01D0F0-2A8D-44B0-B8D6-DF0BFD0CDC89}" type="presParOf" srcId="{D5F8950D-52A5-4F09-9A70-7694D2C8870E}" destId="{CF9E640D-8C41-40C5-98DE-5419536DB1F6}" srcOrd="8" destOrd="0" presId="urn:microsoft.com/office/officeart/2005/8/layout/radial4"/>
    <dgm:cxn modelId="{C34AB0A6-5F8A-4118-ACB0-A2BE7FBF3B8B}" type="presParOf" srcId="{D5F8950D-52A5-4F09-9A70-7694D2C8870E}" destId="{7D28EDD5-CAEE-4989-A0E5-5DC052500DBA}" srcOrd="9" destOrd="0" presId="urn:microsoft.com/office/officeart/2005/8/layout/radial4"/>
    <dgm:cxn modelId="{67EBA3B2-64B2-4AAA-963A-307D402500F3}" type="presParOf" srcId="{D5F8950D-52A5-4F09-9A70-7694D2C8870E}" destId="{A66E9878-E535-4DF1-BD4B-0C7FBCA5E12F}" srcOrd="10" destOrd="0" presId="urn:microsoft.com/office/officeart/2005/8/layout/radial4"/>
    <dgm:cxn modelId="{725D6503-C967-4938-AC68-8AD239D2CA1B}" type="presParOf" srcId="{D5F8950D-52A5-4F09-9A70-7694D2C8870E}" destId="{FBBBE89B-B7DA-43D6-A4BA-56C9646B646B}" srcOrd="11" destOrd="0" presId="urn:microsoft.com/office/officeart/2005/8/layout/radial4"/>
    <dgm:cxn modelId="{03239E8D-8B50-4490-AB7B-537AF5049F01}" type="presParOf" srcId="{D5F8950D-52A5-4F09-9A70-7694D2C8870E}" destId="{2D6A39F0-64A1-497F-8E37-0C18500D968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D9EF4-E6DB-4AA2-BA45-C55804883314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D424ECFC-43BD-4F00-872E-4F21A25AD9A0}">
      <dgm:prSet phldrT="[Testo]"/>
      <dgm:spPr/>
      <dgm:t>
        <a:bodyPr/>
        <a:lstStyle/>
        <a:p>
          <a:r>
            <a:rPr lang="it-IT" b="1" dirty="0" err="1" smtClean="0"/>
            <a:t>Lenguaje</a:t>
          </a:r>
          <a:r>
            <a:rPr lang="it-IT" b="1" dirty="0" smtClean="0"/>
            <a:t> del turismo</a:t>
          </a:r>
          <a:endParaRPr lang="it-IT" b="1" dirty="0"/>
        </a:p>
      </dgm:t>
    </dgm:pt>
    <dgm:pt modelId="{B0DE26FC-0FBA-4FBD-B8EB-C8520C2D86CB}" type="parTrans" cxnId="{69F903EE-1295-459A-872C-9248BA13B645}">
      <dgm:prSet/>
      <dgm:spPr/>
      <dgm:t>
        <a:bodyPr/>
        <a:lstStyle/>
        <a:p>
          <a:endParaRPr lang="it-IT"/>
        </a:p>
      </dgm:t>
    </dgm:pt>
    <dgm:pt modelId="{81A81B30-E283-4F67-9342-E57EF88D360D}" type="sibTrans" cxnId="{69F903EE-1295-459A-872C-9248BA13B645}">
      <dgm:prSet/>
      <dgm:spPr/>
      <dgm:t>
        <a:bodyPr/>
        <a:lstStyle/>
        <a:p>
          <a:endParaRPr lang="it-IT"/>
        </a:p>
      </dgm:t>
    </dgm:pt>
    <dgm:pt modelId="{6F52E88E-7862-4C6C-9182-857FD2EFAFC7}">
      <dgm:prSet phldrT="[Testo]" custT="1"/>
      <dgm:spPr/>
      <dgm:t>
        <a:bodyPr/>
        <a:lstStyle/>
        <a:p>
          <a:r>
            <a:rPr lang="it-IT" sz="1200" b="1" dirty="0" smtClean="0"/>
            <a:t>SOCIOLÓGICO</a:t>
          </a:r>
        </a:p>
      </dgm:t>
    </dgm:pt>
    <dgm:pt modelId="{0E10CA03-59CB-4842-B722-027441456697}" type="parTrans" cxnId="{689641B3-7312-4FFF-B703-BF7C52552EF1}">
      <dgm:prSet/>
      <dgm:spPr/>
      <dgm:t>
        <a:bodyPr/>
        <a:lstStyle/>
        <a:p>
          <a:endParaRPr lang="it-IT"/>
        </a:p>
      </dgm:t>
    </dgm:pt>
    <dgm:pt modelId="{CB517B03-A60D-42F5-AC9C-285C51212164}" type="sibTrans" cxnId="{689641B3-7312-4FFF-B703-BF7C52552EF1}">
      <dgm:prSet/>
      <dgm:spPr/>
      <dgm:t>
        <a:bodyPr/>
        <a:lstStyle/>
        <a:p>
          <a:endParaRPr lang="it-IT"/>
        </a:p>
      </dgm:t>
    </dgm:pt>
    <dgm:pt modelId="{F7283F74-5BEA-496D-9AF8-B86C78996210}">
      <dgm:prSet phldrT="[Testo]" custT="1"/>
      <dgm:spPr/>
      <dgm:t>
        <a:bodyPr/>
        <a:lstStyle/>
        <a:p>
          <a:r>
            <a:rPr lang="it-IT" sz="1200" b="1" dirty="0" smtClean="0"/>
            <a:t>HISTÓRICO</a:t>
          </a:r>
          <a:endParaRPr lang="it-IT" sz="1200" dirty="0"/>
        </a:p>
      </dgm:t>
    </dgm:pt>
    <dgm:pt modelId="{11F2C1D8-4124-4518-83FB-2F533A5EB9DC}" type="parTrans" cxnId="{4425B358-8A64-4A46-8914-F8391CEA9E11}">
      <dgm:prSet/>
      <dgm:spPr/>
      <dgm:t>
        <a:bodyPr/>
        <a:lstStyle/>
        <a:p>
          <a:endParaRPr lang="it-IT"/>
        </a:p>
      </dgm:t>
    </dgm:pt>
    <dgm:pt modelId="{4023B6F5-F480-44FA-93D3-7373F5827810}" type="sibTrans" cxnId="{4425B358-8A64-4A46-8914-F8391CEA9E11}">
      <dgm:prSet/>
      <dgm:spPr/>
      <dgm:t>
        <a:bodyPr/>
        <a:lstStyle/>
        <a:p>
          <a:endParaRPr lang="it-IT"/>
        </a:p>
      </dgm:t>
    </dgm:pt>
    <dgm:pt modelId="{2D2F2191-1007-46F1-B749-27092A32BE03}">
      <dgm:prSet phldrT="[Testo]" custT="1"/>
      <dgm:spPr/>
      <dgm:t>
        <a:bodyPr/>
        <a:lstStyle/>
        <a:p>
          <a:r>
            <a:rPr lang="it-IT" sz="1100" b="1" dirty="0" smtClean="0"/>
            <a:t>ANTROPOLÓGICO</a:t>
          </a:r>
          <a:endParaRPr lang="it-IT" sz="1100" dirty="0"/>
        </a:p>
      </dgm:t>
    </dgm:pt>
    <dgm:pt modelId="{751612C6-016C-4390-A0E2-061446B389A0}" type="parTrans" cxnId="{4C501960-91B3-4745-A156-5E9F9686587F}">
      <dgm:prSet/>
      <dgm:spPr/>
      <dgm:t>
        <a:bodyPr/>
        <a:lstStyle/>
        <a:p>
          <a:endParaRPr lang="it-IT"/>
        </a:p>
      </dgm:t>
    </dgm:pt>
    <dgm:pt modelId="{C00F4F25-9E57-4A01-B3F4-7A224A489675}" type="sibTrans" cxnId="{4C501960-91B3-4745-A156-5E9F9686587F}">
      <dgm:prSet/>
      <dgm:spPr/>
      <dgm:t>
        <a:bodyPr/>
        <a:lstStyle/>
        <a:p>
          <a:endParaRPr lang="it-IT"/>
        </a:p>
      </dgm:t>
    </dgm:pt>
    <dgm:pt modelId="{811B5FF1-44F4-46AD-938D-F08BEF1A0AF5}">
      <dgm:prSet phldrT="[Testo]" custT="1"/>
      <dgm:spPr/>
      <dgm:t>
        <a:bodyPr/>
        <a:lstStyle/>
        <a:p>
          <a:r>
            <a:rPr lang="it-IT" sz="1200" b="1" dirty="0" smtClean="0"/>
            <a:t>ARTÍSTICO</a:t>
          </a:r>
          <a:endParaRPr lang="it-IT" sz="1200" b="1" dirty="0"/>
        </a:p>
      </dgm:t>
    </dgm:pt>
    <dgm:pt modelId="{E794CB6B-88A3-4EE2-9EAF-29F071D3F883}" type="parTrans" cxnId="{9ECA545D-8851-441A-981F-7EF3E4DBFDF1}">
      <dgm:prSet/>
      <dgm:spPr/>
      <dgm:t>
        <a:bodyPr/>
        <a:lstStyle/>
        <a:p>
          <a:endParaRPr lang="it-IT"/>
        </a:p>
      </dgm:t>
    </dgm:pt>
    <dgm:pt modelId="{FC5CD6B1-1C1E-446B-BDD1-55FB3FE023FB}" type="sibTrans" cxnId="{9ECA545D-8851-441A-981F-7EF3E4DBFDF1}">
      <dgm:prSet/>
      <dgm:spPr/>
      <dgm:t>
        <a:bodyPr/>
        <a:lstStyle/>
        <a:p>
          <a:endParaRPr lang="it-IT"/>
        </a:p>
      </dgm:t>
    </dgm:pt>
    <dgm:pt modelId="{2F15A19A-E6D0-4A43-9156-1837D52A30A2}">
      <dgm:prSet phldrT="[Testo]"/>
      <dgm:spPr/>
      <dgm:t>
        <a:bodyPr/>
        <a:lstStyle/>
        <a:p>
          <a:endParaRPr lang="it-IT" dirty="0"/>
        </a:p>
      </dgm:t>
    </dgm:pt>
    <dgm:pt modelId="{F867BF55-363C-444A-B47D-09F8BF0C274F}" type="parTrans" cxnId="{FB60A7BB-A645-47CE-9629-97F8FFD57B2A}">
      <dgm:prSet/>
      <dgm:spPr/>
      <dgm:t>
        <a:bodyPr/>
        <a:lstStyle/>
        <a:p>
          <a:endParaRPr lang="it-IT"/>
        </a:p>
      </dgm:t>
    </dgm:pt>
    <dgm:pt modelId="{98CE62C1-543C-488C-AB32-4C9366DD5AC1}" type="sibTrans" cxnId="{FB60A7BB-A645-47CE-9629-97F8FFD57B2A}">
      <dgm:prSet/>
      <dgm:spPr/>
      <dgm:t>
        <a:bodyPr/>
        <a:lstStyle/>
        <a:p>
          <a:endParaRPr lang="it-IT"/>
        </a:p>
      </dgm:t>
    </dgm:pt>
    <dgm:pt modelId="{F249A09F-1D38-4E93-8230-8A7EE5C3468F}">
      <dgm:prSet phldrT="[Testo]" custT="1"/>
      <dgm:spPr/>
      <dgm:t>
        <a:bodyPr/>
        <a:lstStyle/>
        <a:p>
          <a:r>
            <a:rPr lang="it-IT" sz="1200" b="1" dirty="0" smtClean="0"/>
            <a:t>GEOGRÁFICO</a:t>
          </a:r>
          <a:br>
            <a:rPr lang="it-IT" sz="1200" b="1" dirty="0" smtClean="0"/>
          </a:br>
          <a:r>
            <a:rPr lang="it-IT" sz="1200" b="1" dirty="0" smtClean="0"/>
            <a:t>AMBIENTAL </a:t>
          </a:r>
          <a:endParaRPr lang="it-IT" sz="1200" b="0" dirty="0"/>
        </a:p>
      </dgm:t>
    </dgm:pt>
    <dgm:pt modelId="{8FE3569B-4E93-481E-AD2B-94B8514EBD2B}" type="sibTrans" cxnId="{5DB31261-7577-4EFF-80F6-0155FF8E975D}">
      <dgm:prSet/>
      <dgm:spPr/>
      <dgm:t>
        <a:bodyPr/>
        <a:lstStyle/>
        <a:p>
          <a:endParaRPr lang="it-IT"/>
        </a:p>
      </dgm:t>
    </dgm:pt>
    <dgm:pt modelId="{C3B7C1F8-83DF-490D-8853-BA75F05433B6}" type="parTrans" cxnId="{5DB31261-7577-4EFF-80F6-0155FF8E975D}">
      <dgm:prSet/>
      <dgm:spPr/>
      <dgm:t>
        <a:bodyPr/>
        <a:lstStyle/>
        <a:p>
          <a:endParaRPr lang="it-IT"/>
        </a:p>
      </dgm:t>
    </dgm:pt>
    <dgm:pt modelId="{B4F9E5EE-8EE5-4D11-8351-603A594204AC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1" dirty="0" err="1" smtClean="0"/>
            <a:t>Más</a:t>
          </a:r>
          <a:r>
            <a:rPr lang="it-IT" sz="1200" b="1" dirty="0" smtClean="0"/>
            <a:t>…</a:t>
          </a:r>
        </a:p>
      </dgm:t>
    </dgm:pt>
    <dgm:pt modelId="{6C41EEFA-1B35-4DD3-8BC1-1C31C6277796}" type="parTrans" cxnId="{4FB02B36-E11B-4D10-B40C-C24DD7C159AA}">
      <dgm:prSet/>
      <dgm:spPr/>
      <dgm:t>
        <a:bodyPr/>
        <a:lstStyle/>
        <a:p>
          <a:endParaRPr lang="it-IT"/>
        </a:p>
      </dgm:t>
    </dgm:pt>
    <dgm:pt modelId="{1888D8A4-A1C6-4FAC-8F0A-7FECE5A44D1F}" type="sibTrans" cxnId="{4FB02B36-E11B-4D10-B40C-C24DD7C159AA}">
      <dgm:prSet/>
      <dgm:spPr/>
      <dgm:t>
        <a:bodyPr/>
        <a:lstStyle/>
        <a:p>
          <a:endParaRPr lang="it-IT"/>
        </a:p>
      </dgm:t>
    </dgm:pt>
    <dgm:pt modelId="{D92D388A-5CD4-4F28-878E-418381E5002D}">
      <dgm:prSet phldrT="[Testo]" custT="1"/>
      <dgm:spPr/>
      <dgm:t>
        <a:bodyPr/>
        <a:lstStyle/>
        <a:p>
          <a:r>
            <a:rPr lang="it-IT" sz="1200" b="1" dirty="0" smtClean="0"/>
            <a:t>CULTURAL</a:t>
          </a:r>
          <a:r>
            <a:rPr lang="it-IT" sz="1200" b="0" dirty="0" smtClean="0"/>
            <a:t> </a:t>
          </a:r>
          <a:endParaRPr lang="it-IT" sz="1200" b="0" dirty="0"/>
        </a:p>
      </dgm:t>
    </dgm:pt>
    <dgm:pt modelId="{1EA568A8-754C-40B7-8F2A-CB8837093A61}" type="parTrans" cxnId="{2BBCF6C8-5161-427A-B287-CE83C77FD483}">
      <dgm:prSet/>
      <dgm:spPr/>
    </dgm:pt>
    <dgm:pt modelId="{CF6806DF-422E-44B3-838A-B2BE4F70C274}" type="sibTrans" cxnId="{2BBCF6C8-5161-427A-B287-CE83C77FD483}">
      <dgm:prSet/>
      <dgm:spPr/>
    </dgm:pt>
    <dgm:pt modelId="{D0089C35-BF0C-4494-9071-C8FFB5BB2656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1" dirty="0" smtClean="0"/>
            <a:t>LINGÜÍSTICO/</a:t>
          </a:r>
          <a:br>
            <a:rPr lang="it-IT" sz="1200" b="1" dirty="0" smtClean="0"/>
          </a:br>
          <a:r>
            <a:rPr lang="it-IT" sz="1200" b="1" dirty="0" smtClean="0"/>
            <a:t>INTERLINGÜÍSTICO</a:t>
          </a:r>
          <a:r>
            <a:rPr lang="it-IT" sz="1200" b="0" dirty="0" smtClean="0"/>
            <a:t/>
          </a:r>
          <a:br>
            <a:rPr lang="it-IT" sz="1200" b="0" dirty="0" smtClean="0"/>
          </a:br>
          <a:r>
            <a:rPr lang="it-IT" sz="1200" b="0" dirty="0" smtClean="0"/>
            <a:t>(</a:t>
          </a:r>
          <a:r>
            <a:rPr lang="it-IT" sz="1200" b="0" dirty="0" err="1" smtClean="0"/>
            <a:t>ej</a:t>
          </a:r>
          <a:r>
            <a:rPr lang="it-IT" sz="1200" b="0" dirty="0" smtClean="0"/>
            <a:t>. </a:t>
          </a:r>
          <a:r>
            <a:rPr lang="it-IT" sz="1200" b="0" dirty="0" err="1" smtClean="0"/>
            <a:t>Mundo</a:t>
          </a:r>
          <a:r>
            <a:rPr lang="it-IT" sz="1200" b="0" dirty="0" smtClean="0"/>
            <a:t> </a:t>
          </a:r>
          <a:r>
            <a:rPr lang="it-IT" sz="1200" b="0" dirty="0" err="1" smtClean="0"/>
            <a:t>hispánico</a:t>
          </a:r>
          <a:r>
            <a:rPr lang="it-IT" sz="1200" b="0" dirty="0" smtClean="0"/>
            <a:t> </a:t>
          </a:r>
          <a:r>
            <a:rPr lang="it-IT" sz="1200" b="0" dirty="0" err="1" smtClean="0"/>
            <a:t>variedades</a:t>
          </a:r>
          <a:r>
            <a:rPr lang="it-IT" sz="1200" b="0" dirty="0" smtClean="0"/>
            <a:t> </a:t>
          </a:r>
          <a:r>
            <a:rPr lang="it-IT" sz="1200" b="0" dirty="0" err="1" smtClean="0"/>
            <a:t>diatópicas</a:t>
          </a:r>
          <a:r>
            <a:rPr lang="it-IT" sz="1200" b="0" dirty="0" smtClean="0"/>
            <a:t>)</a:t>
          </a:r>
        </a:p>
      </dgm:t>
    </dgm:pt>
    <dgm:pt modelId="{E1724B26-D596-48D6-84A8-D1B66400ECAA}" type="parTrans" cxnId="{7726418B-2F4E-4DED-9115-E3DFC27B91B8}">
      <dgm:prSet/>
      <dgm:spPr/>
    </dgm:pt>
    <dgm:pt modelId="{77D61392-8B3D-43F8-9989-241DD440D3E9}" type="sibTrans" cxnId="{7726418B-2F4E-4DED-9115-E3DFC27B91B8}">
      <dgm:prSet/>
      <dgm:spPr/>
    </dgm:pt>
    <dgm:pt modelId="{D5F8950D-52A5-4F09-9A70-7694D2C8870E}" type="pres">
      <dgm:prSet presAssocID="{7A4D9EF4-E6DB-4AA2-BA45-C558048833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242C9E-B325-4A06-B341-F172FC4FACA2}" type="pres">
      <dgm:prSet presAssocID="{D424ECFC-43BD-4F00-872E-4F21A25AD9A0}" presName="centerShape" presStyleLbl="node0" presStyleIdx="0" presStyleCnt="1" custScaleX="73757" custScaleY="53522"/>
      <dgm:spPr/>
      <dgm:t>
        <a:bodyPr/>
        <a:lstStyle/>
        <a:p>
          <a:endParaRPr lang="it-IT"/>
        </a:p>
      </dgm:t>
    </dgm:pt>
    <dgm:pt modelId="{5BF0380D-1FAA-45F4-9A78-92A9BDF01CE1}" type="pres">
      <dgm:prSet presAssocID="{0E10CA03-59CB-4842-B722-027441456697}" presName="parTrans" presStyleLbl="bgSibTrans2D1" presStyleIdx="0" presStyleCnt="8"/>
      <dgm:spPr/>
      <dgm:t>
        <a:bodyPr/>
        <a:lstStyle/>
        <a:p>
          <a:endParaRPr lang="it-IT"/>
        </a:p>
      </dgm:t>
    </dgm:pt>
    <dgm:pt modelId="{DED1D3F8-25FB-485C-B87C-2A959CD7721D}" type="pres">
      <dgm:prSet presAssocID="{6F52E88E-7862-4C6C-9182-857FD2EFAFC7}" presName="node" presStyleLbl="node1" presStyleIdx="0" presStyleCnt="8" custScaleX="115267" custScaleY="1045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4F108C-6CD2-4621-9A76-3536C78D342C}" type="pres">
      <dgm:prSet presAssocID="{C3B7C1F8-83DF-490D-8853-BA75F05433B6}" presName="parTrans" presStyleLbl="bgSibTrans2D1" presStyleIdx="1" presStyleCnt="8"/>
      <dgm:spPr/>
      <dgm:t>
        <a:bodyPr/>
        <a:lstStyle/>
        <a:p>
          <a:endParaRPr lang="it-IT"/>
        </a:p>
      </dgm:t>
    </dgm:pt>
    <dgm:pt modelId="{287C8D6D-080F-44FA-88ED-6ABCF6499C04}" type="pres">
      <dgm:prSet presAssocID="{F249A09F-1D38-4E93-8230-8A7EE5C3468F}" presName="node" presStyleLbl="node1" presStyleIdx="1" presStyleCnt="8" custScaleX="142315" custScaleY="109403" custRadScaleRad="111705" custRadScaleInc="-217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703476-E204-4A3A-9037-AB69ACE83D13}" type="pres">
      <dgm:prSet presAssocID="{751612C6-016C-4390-A0E2-061446B389A0}" presName="parTrans" presStyleLbl="bgSibTrans2D1" presStyleIdx="2" presStyleCnt="8"/>
      <dgm:spPr/>
      <dgm:t>
        <a:bodyPr/>
        <a:lstStyle/>
        <a:p>
          <a:endParaRPr lang="it-IT"/>
        </a:p>
      </dgm:t>
    </dgm:pt>
    <dgm:pt modelId="{F9038B2B-71E3-4CB5-A887-6E4F23716ACF}" type="pres">
      <dgm:prSet presAssocID="{2D2F2191-1007-46F1-B749-27092A32BE03}" presName="node" presStyleLbl="node1" presStyleIdx="2" presStyleCnt="8" custScaleX="136273" custScaleY="96689" custRadScaleRad="106869" custRadScaleInc="-207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C7234F-ECB5-4DBC-A800-AF81ACDE389A}" type="pres">
      <dgm:prSet presAssocID="{11F2C1D8-4124-4518-83FB-2F533A5EB9DC}" presName="parTrans" presStyleLbl="bgSibTrans2D1" presStyleIdx="3" presStyleCnt="8"/>
      <dgm:spPr/>
      <dgm:t>
        <a:bodyPr/>
        <a:lstStyle/>
        <a:p>
          <a:endParaRPr lang="it-IT"/>
        </a:p>
      </dgm:t>
    </dgm:pt>
    <dgm:pt modelId="{CF9E640D-8C41-40C5-98DE-5419536DB1F6}" type="pres">
      <dgm:prSet presAssocID="{F7283F74-5BEA-496D-9AF8-B86C78996210}" presName="node" presStyleLbl="node1" presStyleIdx="3" presStyleCnt="8" custScaleX="121213" custRadScaleRad="108803" custRadScaleInc="-82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28EDD5-CAEE-4989-A0E5-5DC052500DBA}" type="pres">
      <dgm:prSet presAssocID="{E794CB6B-88A3-4EE2-9EAF-29F071D3F883}" presName="parTrans" presStyleLbl="bgSibTrans2D1" presStyleIdx="4" presStyleCnt="8"/>
      <dgm:spPr/>
      <dgm:t>
        <a:bodyPr/>
        <a:lstStyle/>
        <a:p>
          <a:endParaRPr lang="it-IT"/>
        </a:p>
      </dgm:t>
    </dgm:pt>
    <dgm:pt modelId="{A66E9878-E535-4DF1-BD4B-0C7FBCA5E12F}" type="pres">
      <dgm:prSet presAssocID="{811B5FF1-44F4-46AD-938D-F08BEF1A0AF5}" presName="node" presStyleLbl="node1" presStyleIdx="4" presStyleCnt="8" custScaleX="127046" custScaleY="112822" custRadScaleRad="104592" custRadScaleInc="106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BEB4BD-F9AC-46C3-AD77-F37F6A1D0129}" type="pres">
      <dgm:prSet presAssocID="{1EA568A8-754C-40B7-8F2A-CB8837093A61}" presName="parTrans" presStyleLbl="bgSibTrans2D1" presStyleIdx="5" presStyleCnt="8"/>
      <dgm:spPr/>
    </dgm:pt>
    <dgm:pt modelId="{B1DEB451-609B-4FA3-B0CF-FEFDE1F5130D}" type="pres">
      <dgm:prSet presAssocID="{D92D388A-5CD4-4F28-878E-418381E5002D}" presName="node" presStyleLbl="node1" presStyleIdx="5" presStyleCnt="8" custRadScaleRad="108266" custRadScaleInc="210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ACDACC-5892-4497-A958-67D832BF9AEA}" type="pres">
      <dgm:prSet presAssocID="{E1724B26-D596-48D6-84A8-D1B66400ECAA}" presName="parTrans" presStyleLbl="bgSibTrans2D1" presStyleIdx="6" presStyleCnt="8"/>
      <dgm:spPr/>
    </dgm:pt>
    <dgm:pt modelId="{A7250134-81B2-4AE1-A46E-13E27E183979}" type="pres">
      <dgm:prSet presAssocID="{D0089C35-BF0C-4494-9071-C8FFB5BB2656}" presName="node" presStyleLbl="node1" presStyleIdx="6" presStyleCnt="8" custScaleX="1377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BBE89B-B7DA-43D6-A4BA-56C9646B646B}" type="pres">
      <dgm:prSet presAssocID="{6C41EEFA-1B35-4DD3-8BC1-1C31C6277796}" presName="parTrans" presStyleLbl="bgSibTrans2D1" presStyleIdx="7" presStyleCnt="8"/>
      <dgm:spPr/>
      <dgm:t>
        <a:bodyPr/>
        <a:lstStyle/>
        <a:p>
          <a:endParaRPr lang="es-ES"/>
        </a:p>
      </dgm:t>
    </dgm:pt>
    <dgm:pt modelId="{2D6A39F0-64A1-497F-8E37-0C18500D9684}" type="pres">
      <dgm:prSet presAssocID="{B4F9E5EE-8EE5-4D11-8351-603A594204A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59982F7-A418-439B-9822-2B622CFFAFB4}" type="presOf" srcId="{C3B7C1F8-83DF-490D-8853-BA75F05433B6}" destId="{AA4F108C-6CD2-4621-9A76-3536C78D342C}" srcOrd="0" destOrd="0" presId="urn:microsoft.com/office/officeart/2005/8/layout/radial4"/>
    <dgm:cxn modelId="{C8ECA7D9-765E-4F40-BC7A-A7850E9B4216}" type="presOf" srcId="{2D2F2191-1007-46F1-B749-27092A32BE03}" destId="{F9038B2B-71E3-4CB5-A887-6E4F23716ACF}" srcOrd="0" destOrd="0" presId="urn:microsoft.com/office/officeart/2005/8/layout/radial4"/>
    <dgm:cxn modelId="{77278575-A6F9-4EE9-80B2-EDA434C3C01F}" type="presOf" srcId="{6C41EEFA-1B35-4DD3-8BC1-1C31C6277796}" destId="{FBBBE89B-B7DA-43D6-A4BA-56C9646B646B}" srcOrd="0" destOrd="0" presId="urn:microsoft.com/office/officeart/2005/8/layout/radial4"/>
    <dgm:cxn modelId="{69F903EE-1295-459A-872C-9248BA13B645}" srcId="{7A4D9EF4-E6DB-4AA2-BA45-C55804883314}" destId="{D424ECFC-43BD-4F00-872E-4F21A25AD9A0}" srcOrd="0" destOrd="0" parTransId="{B0DE26FC-0FBA-4FBD-B8EB-C8520C2D86CB}" sibTransId="{81A81B30-E283-4F67-9342-E57EF88D360D}"/>
    <dgm:cxn modelId="{3545B554-C72B-49E9-A895-B1C4FA306FDE}" type="presOf" srcId="{D92D388A-5CD4-4F28-878E-418381E5002D}" destId="{B1DEB451-609B-4FA3-B0CF-FEFDE1F5130D}" srcOrd="0" destOrd="0" presId="urn:microsoft.com/office/officeart/2005/8/layout/radial4"/>
    <dgm:cxn modelId="{F9DBD04F-C302-41D6-B875-FF89F4591E0E}" type="presOf" srcId="{11F2C1D8-4124-4518-83FB-2F533A5EB9DC}" destId="{C9C7234F-ECB5-4DBC-A800-AF81ACDE389A}" srcOrd="0" destOrd="0" presId="urn:microsoft.com/office/officeart/2005/8/layout/radial4"/>
    <dgm:cxn modelId="{AFBDE651-6282-4F4A-8CA5-48B0E2A2BF21}" type="presOf" srcId="{E794CB6B-88A3-4EE2-9EAF-29F071D3F883}" destId="{7D28EDD5-CAEE-4989-A0E5-5DC052500DBA}" srcOrd="0" destOrd="0" presId="urn:microsoft.com/office/officeart/2005/8/layout/radial4"/>
    <dgm:cxn modelId="{5D786DEC-BB57-4D12-B6C8-ECD92741287C}" type="presOf" srcId="{E1724B26-D596-48D6-84A8-D1B66400ECAA}" destId="{ACACDACC-5892-4497-A958-67D832BF9AEA}" srcOrd="0" destOrd="0" presId="urn:microsoft.com/office/officeart/2005/8/layout/radial4"/>
    <dgm:cxn modelId="{A9E56E43-5D63-4BF6-B531-4B622B7A8ABB}" type="presOf" srcId="{6F52E88E-7862-4C6C-9182-857FD2EFAFC7}" destId="{DED1D3F8-25FB-485C-B87C-2A959CD7721D}" srcOrd="0" destOrd="0" presId="urn:microsoft.com/office/officeart/2005/8/layout/radial4"/>
    <dgm:cxn modelId="{4C501960-91B3-4745-A156-5E9F9686587F}" srcId="{D424ECFC-43BD-4F00-872E-4F21A25AD9A0}" destId="{2D2F2191-1007-46F1-B749-27092A32BE03}" srcOrd="2" destOrd="0" parTransId="{751612C6-016C-4390-A0E2-061446B389A0}" sibTransId="{C00F4F25-9E57-4A01-B3F4-7A224A489675}"/>
    <dgm:cxn modelId="{55228ECA-A5B8-4D0F-8258-07FA0C7A2A37}" type="presOf" srcId="{0E10CA03-59CB-4842-B722-027441456697}" destId="{5BF0380D-1FAA-45F4-9A78-92A9BDF01CE1}" srcOrd="0" destOrd="0" presId="urn:microsoft.com/office/officeart/2005/8/layout/radial4"/>
    <dgm:cxn modelId="{4425B358-8A64-4A46-8914-F8391CEA9E11}" srcId="{D424ECFC-43BD-4F00-872E-4F21A25AD9A0}" destId="{F7283F74-5BEA-496D-9AF8-B86C78996210}" srcOrd="3" destOrd="0" parTransId="{11F2C1D8-4124-4518-83FB-2F533A5EB9DC}" sibTransId="{4023B6F5-F480-44FA-93D3-7373F5827810}"/>
    <dgm:cxn modelId="{871F8554-A957-4A3F-B02E-D426BE1E649D}" type="presOf" srcId="{751612C6-016C-4390-A0E2-061446B389A0}" destId="{50703476-E204-4A3A-9037-AB69ACE83D13}" srcOrd="0" destOrd="0" presId="urn:microsoft.com/office/officeart/2005/8/layout/radial4"/>
    <dgm:cxn modelId="{373A8F58-D8F0-49DB-9934-D6960C70577E}" type="presOf" srcId="{B4F9E5EE-8EE5-4D11-8351-603A594204AC}" destId="{2D6A39F0-64A1-497F-8E37-0C18500D9684}" srcOrd="0" destOrd="0" presId="urn:microsoft.com/office/officeart/2005/8/layout/radial4"/>
    <dgm:cxn modelId="{7726418B-2F4E-4DED-9115-E3DFC27B91B8}" srcId="{D424ECFC-43BD-4F00-872E-4F21A25AD9A0}" destId="{D0089C35-BF0C-4494-9071-C8FFB5BB2656}" srcOrd="6" destOrd="0" parTransId="{E1724B26-D596-48D6-84A8-D1B66400ECAA}" sibTransId="{77D61392-8B3D-43F8-9989-241DD440D3E9}"/>
    <dgm:cxn modelId="{4ECE1B60-1896-4936-80E4-AA0519D55861}" type="presOf" srcId="{F7283F74-5BEA-496D-9AF8-B86C78996210}" destId="{CF9E640D-8C41-40C5-98DE-5419536DB1F6}" srcOrd="0" destOrd="0" presId="urn:microsoft.com/office/officeart/2005/8/layout/radial4"/>
    <dgm:cxn modelId="{F98D6313-0580-469E-8221-44EA095C8BEE}" type="presOf" srcId="{F249A09F-1D38-4E93-8230-8A7EE5C3468F}" destId="{287C8D6D-080F-44FA-88ED-6ABCF6499C04}" srcOrd="0" destOrd="0" presId="urn:microsoft.com/office/officeart/2005/8/layout/radial4"/>
    <dgm:cxn modelId="{9ECA545D-8851-441A-981F-7EF3E4DBFDF1}" srcId="{D424ECFC-43BD-4F00-872E-4F21A25AD9A0}" destId="{811B5FF1-44F4-46AD-938D-F08BEF1A0AF5}" srcOrd="4" destOrd="0" parTransId="{E794CB6B-88A3-4EE2-9EAF-29F071D3F883}" sibTransId="{FC5CD6B1-1C1E-446B-BDD1-55FB3FE023FB}"/>
    <dgm:cxn modelId="{CCF8DB75-7F0F-484E-82D5-978D283CEBC6}" type="presOf" srcId="{D0089C35-BF0C-4494-9071-C8FFB5BB2656}" destId="{A7250134-81B2-4AE1-A46E-13E27E183979}" srcOrd="0" destOrd="0" presId="urn:microsoft.com/office/officeart/2005/8/layout/radial4"/>
    <dgm:cxn modelId="{2BBCF6C8-5161-427A-B287-CE83C77FD483}" srcId="{D424ECFC-43BD-4F00-872E-4F21A25AD9A0}" destId="{D92D388A-5CD4-4F28-878E-418381E5002D}" srcOrd="5" destOrd="0" parTransId="{1EA568A8-754C-40B7-8F2A-CB8837093A61}" sibTransId="{CF6806DF-422E-44B3-838A-B2BE4F70C274}"/>
    <dgm:cxn modelId="{D12CB654-D6AB-4575-9444-FCE4D2D68E6A}" type="presOf" srcId="{1EA568A8-754C-40B7-8F2A-CB8837093A61}" destId="{D0BEB4BD-F9AC-46C3-AD77-F37F6A1D0129}" srcOrd="0" destOrd="0" presId="urn:microsoft.com/office/officeart/2005/8/layout/radial4"/>
    <dgm:cxn modelId="{689641B3-7312-4FFF-B703-BF7C52552EF1}" srcId="{D424ECFC-43BD-4F00-872E-4F21A25AD9A0}" destId="{6F52E88E-7862-4C6C-9182-857FD2EFAFC7}" srcOrd="0" destOrd="0" parTransId="{0E10CA03-59CB-4842-B722-027441456697}" sibTransId="{CB517B03-A60D-42F5-AC9C-285C51212164}"/>
    <dgm:cxn modelId="{5DB31261-7577-4EFF-80F6-0155FF8E975D}" srcId="{D424ECFC-43BD-4F00-872E-4F21A25AD9A0}" destId="{F249A09F-1D38-4E93-8230-8A7EE5C3468F}" srcOrd="1" destOrd="0" parTransId="{C3B7C1F8-83DF-490D-8853-BA75F05433B6}" sibTransId="{8FE3569B-4E93-481E-AD2B-94B8514EBD2B}"/>
    <dgm:cxn modelId="{FB60A7BB-A645-47CE-9629-97F8FFD57B2A}" srcId="{7A4D9EF4-E6DB-4AA2-BA45-C55804883314}" destId="{2F15A19A-E6D0-4A43-9156-1837D52A30A2}" srcOrd="1" destOrd="0" parTransId="{F867BF55-363C-444A-B47D-09F8BF0C274F}" sibTransId="{98CE62C1-543C-488C-AB32-4C9366DD5AC1}"/>
    <dgm:cxn modelId="{BF84C207-0A7B-49BC-82C2-B1609F369E98}" type="presOf" srcId="{7A4D9EF4-E6DB-4AA2-BA45-C55804883314}" destId="{D5F8950D-52A5-4F09-9A70-7694D2C8870E}" srcOrd="0" destOrd="0" presId="urn:microsoft.com/office/officeart/2005/8/layout/radial4"/>
    <dgm:cxn modelId="{E65D8E9D-63AF-4E6C-A394-C86C2F64F4AC}" type="presOf" srcId="{D424ECFC-43BD-4F00-872E-4F21A25AD9A0}" destId="{A5242C9E-B325-4A06-B341-F172FC4FACA2}" srcOrd="0" destOrd="0" presId="urn:microsoft.com/office/officeart/2005/8/layout/radial4"/>
    <dgm:cxn modelId="{4FB02B36-E11B-4D10-B40C-C24DD7C159AA}" srcId="{D424ECFC-43BD-4F00-872E-4F21A25AD9A0}" destId="{B4F9E5EE-8EE5-4D11-8351-603A594204AC}" srcOrd="7" destOrd="0" parTransId="{6C41EEFA-1B35-4DD3-8BC1-1C31C6277796}" sibTransId="{1888D8A4-A1C6-4FAC-8F0A-7FECE5A44D1F}"/>
    <dgm:cxn modelId="{45593529-58CD-48E7-B0A4-5E3C8400D01F}" type="presOf" srcId="{811B5FF1-44F4-46AD-938D-F08BEF1A0AF5}" destId="{A66E9878-E535-4DF1-BD4B-0C7FBCA5E12F}" srcOrd="0" destOrd="0" presId="urn:microsoft.com/office/officeart/2005/8/layout/radial4"/>
    <dgm:cxn modelId="{1C2175CB-D511-4506-9911-A560C0DBBD2B}" type="presParOf" srcId="{D5F8950D-52A5-4F09-9A70-7694D2C8870E}" destId="{A5242C9E-B325-4A06-B341-F172FC4FACA2}" srcOrd="0" destOrd="0" presId="urn:microsoft.com/office/officeart/2005/8/layout/radial4"/>
    <dgm:cxn modelId="{283AB3DD-6AF2-40A8-9D7E-520169AB348F}" type="presParOf" srcId="{D5F8950D-52A5-4F09-9A70-7694D2C8870E}" destId="{5BF0380D-1FAA-45F4-9A78-92A9BDF01CE1}" srcOrd="1" destOrd="0" presId="urn:microsoft.com/office/officeart/2005/8/layout/radial4"/>
    <dgm:cxn modelId="{8CF84675-9FB5-4FCD-B18F-547E0A868348}" type="presParOf" srcId="{D5F8950D-52A5-4F09-9A70-7694D2C8870E}" destId="{DED1D3F8-25FB-485C-B87C-2A959CD7721D}" srcOrd="2" destOrd="0" presId="urn:microsoft.com/office/officeart/2005/8/layout/radial4"/>
    <dgm:cxn modelId="{D6C6D528-567F-4A0E-9B89-CC948ABC9F5D}" type="presParOf" srcId="{D5F8950D-52A5-4F09-9A70-7694D2C8870E}" destId="{AA4F108C-6CD2-4621-9A76-3536C78D342C}" srcOrd="3" destOrd="0" presId="urn:microsoft.com/office/officeart/2005/8/layout/radial4"/>
    <dgm:cxn modelId="{BCE9A3EA-F256-4B5E-87A7-3F2E97689E09}" type="presParOf" srcId="{D5F8950D-52A5-4F09-9A70-7694D2C8870E}" destId="{287C8D6D-080F-44FA-88ED-6ABCF6499C04}" srcOrd="4" destOrd="0" presId="urn:microsoft.com/office/officeart/2005/8/layout/radial4"/>
    <dgm:cxn modelId="{5D733C8D-977F-4B18-B182-896DD07FCFBD}" type="presParOf" srcId="{D5F8950D-52A5-4F09-9A70-7694D2C8870E}" destId="{50703476-E204-4A3A-9037-AB69ACE83D13}" srcOrd="5" destOrd="0" presId="urn:microsoft.com/office/officeart/2005/8/layout/radial4"/>
    <dgm:cxn modelId="{C1E78C75-3218-43A6-8CD5-D7F6855B3D2F}" type="presParOf" srcId="{D5F8950D-52A5-4F09-9A70-7694D2C8870E}" destId="{F9038B2B-71E3-4CB5-A887-6E4F23716ACF}" srcOrd="6" destOrd="0" presId="urn:microsoft.com/office/officeart/2005/8/layout/radial4"/>
    <dgm:cxn modelId="{1B5296C3-C4BF-455B-8D53-1C0C10D02F3D}" type="presParOf" srcId="{D5F8950D-52A5-4F09-9A70-7694D2C8870E}" destId="{C9C7234F-ECB5-4DBC-A800-AF81ACDE389A}" srcOrd="7" destOrd="0" presId="urn:microsoft.com/office/officeart/2005/8/layout/radial4"/>
    <dgm:cxn modelId="{5F0685C7-621E-4983-B395-0C4024190E9A}" type="presParOf" srcId="{D5F8950D-52A5-4F09-9A70-7694D2C8870E}" destId="{CF9E640D-8C41-40C5-98DE-5419536DB1F6}" srcOrd="8" destOrd="0" presId="urn:microsoft.com/office/officeart/2005/8/layout/radial4"/>
    <dgm:cxn modelId="{B22CE653-C010-42A2-BFF7-ACB996223B01}" type="presParOf" srcId="{D5F8950D-52A5-4F09-9A70-7694D2C8870E}" destId="{7D28EDD5-CAEE-4989-A0E5-5DC052500DBA}" srcOrd="9" destOrd="0" presId="urn:microsoft.com/office/officeart/2005/8/layout/radial4"/>
    <dgm:cxn modelId="{3F3507E7-0A0A-4845-ACFB-7D86A51E7AC2}" type="presParOf" srcId="{D5F8950D-52A5-4F09-9A70-7694D2C8870E}" destId="{A66E9878-E535-4DF1-BD4B-0C7FBCA5E12F}" srcOrd="10" destOrd="0" presId="urn:microsoft.com/office/officeart/2005/8/layout/radial4"/>
    <dgm:cxn modelId="{CBAB4E63-9AB5-40B2-BC24-DCB1F3AD69DB}" type="presParOf" srcId="{D5F8950D-52A5-4F09-9A70-7694D2C8870E}" destId="{D0BEB4BD-F9AC-46C3-AD77-F37F6A1D0129}" srcOrd="11" destOrd="0" presId="urn:microsoft.com/office/officeart/2005/8/layout/radial4"/>
    <dgm:cxn modelId="{A6CC0677-A961-4650-B2BB-AFDD2A615A00}" type="presParOf" srcId="{D5F8950D-52A5-4F09-9A70-7694D2C8870E}" destId="{B1DEB451-609B-4FA3-B0CF-FEFDE1F5130D}" srcOrd="12" destOrd="0" presId="urn:microsoft.com/office/officeart/2005/8/layout/radial4"/>
    <dgm:cxn modelId="{98B68938-CEBA-46AA-AD5C-53F05C6AB124}" type="presParOf" srcId="{D5F8950D-52A5-4F09-9A70-7694D2C8870E}" destId="{ACACDACC-5892-4497-A958-67D832BF9AEA}" srcOrd="13" destOrd="0" presId="urn:microsoft.com/office/officeart/2005/8/layout/radial4"/>
    <dgm:cxn modelId="{73A8A543-B30D-4784-8089-2B1A1F9A675A}" type="presParOf" srcId="{D5F8950D-52A5-4F09-9A70-7694D2C8870E}" destId="{A7250134-81B2-4AE1-A46E-13E27E183979}" srcOrd="14" destOrd="0" presId="urn:microsoft.com/office/officeart/2005/8/layout/radial4"/>
    <dgm:cxn modelId="{DDD28CFA-37EA-451E-8E4A-16DE28BC924A}" type="presParOf" srcId="{D5F8950D-52A5-4F09-9A70-7694D2C8870E}" destId="{FBBBE89B-B7DA-43D6-A4BA-56C9646B646B}" srcOrd="15" destOrd="0" presId="urn:microsoft.com/office/officeart/2005/8/layout/radial4"/>
    <dgm:cxn modelId="{BF6D69AC-9CBC-4A60-B596-C387F68C202D}" type="presParOf" srcId="{D5F8950D-52A5-4F09-9A70-7694D2C8870E}" destId="{2D6A39F0-64A1-497F-8E37-0C18500D9684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42C9E-B325-4A06-B341-F172FC4FACA2}">
      <dsp:nvSpPr>
        <dsp:cNvPr id="0" name=""/>
        <dsp:cNvSpPr/>
      </dsp:nvSpPr>
      <dsp:spPr>
        <a:xfrm>
          <a:off x="3462245" y="3552524"/>
          <a:ext cx="1318260" cy="956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err="1" smtClean="0"/>
            <a:t>Lenguaje</a:t>
          </a:r>
          <a:r>
            <a:rPr lang="it-IT" sz="1500" b="1" kern="1200" dirty="0" smtClean="0"/>
            <a:t> del turismo</a:t>
          </a:r>
          <a:endParaRPr lang="it-IT" sz="1500" b="1" kern="1200" dirty="0"/>
        </a:p>
      </dsp:txBody>
      <dsp:txXfrm>
        <a:off x="3655300" y="3692615"/>
        <a:ext cx="932150" cy="676418"/>
      </dsp:txXfrm>
    </dsp:sp>
    <dsp:sp modelId="{5BF0380D-1FAA-45F4-9A78-92A9BDF01CE1}">
      <dsp:nvSpPr>
        <dsp:cNvPr id="0" name=""/>
        <dsp:cNvSpPr/>
      </dsp:nvSpPr>
      <dsp:spPr>
        <a:xfrm rot="10800000">
          <a:off x="716799" y="3776134"/>
          <a:ext cx="2594446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1D3F8-25FB-485C-B87C-2A959CD7721D}">
      <dsp:nvSpPr>
        <dsp:cNvPr id="0" name=""/>
        <dsp:cNvSpPr/>
      </dsp:nvSpPr>
      <dsp:spPr>
        <a:xfrm>
          <a:off x="-4260" y="3507439"/>
          <a:ext cx="1442119" cy="1046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Hostelería</a:t>
          </a:r>
          <a:r>
            <a:rPr lang="it-IT" sz="1200" kern="1200" dirty="0" smtClean="0"/>
            <a:t/>
          </a:r>
          <a:br>
            <a:rPr lang="it-IT" sz="1200" kern="1200" dirty="0" smtClean="0"/>
          </a:br>
          <a:r>
            <a:rPr lang="it-IT" sz="1200" kern="1200" dirty="0" smtClean="0"/>
            <a:t>(cada forma de </a:t>
          </a:r>
          <a:r>
            <a:rPr lang="it-IT" sz="1200" kern="1200" dirty="0" err="1" smtClean="0"/>
            <a:t>alojamiento</a:t>
          </a:r>
          <a:r>
            <a:rPr lang="it-IT" sz="1200" kern="1200" dirty="0" smtClean="0"/>
            <a:t>: </a:t>
          </a:r>
          <a:r>
            <a:rPr lang="it-IT" sz="1200" kern="1200" dirty="0" err="1" smtClean="0"/>
            <a:t>hoteles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hostales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paradores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pensiones</a:t>
          </a:r>
          <a:r>
            <a:rPr lang="it-IT" sz="1200" kern="1200" dirty="0" smtClean="0"/>
            <a:t>…) </a:t>
          </a:r>
          <a:endParaRPr lang="it-IT" sz="1200" kern="1200" dirty="0"/>
        </a:p>
      </dsp:txBody>
      <dsp:txXfrm>
        <a:off x="26399" y="3538098"/>
        <a:ext cx="1380801" cy="985452"/>
      </dsp:txXfrm>
    </dsp:sp>
    <dsp:sp modelId="{AA4F108C-6CD2-4621-9A76-3536C78D342C}">
      <dsp:nvSpPr>
        <dsp:cNvPr id="0" name=""/>
        <dsp:cNvSpPr/>
      </dsp:nvSpPr>
      <dsp:spPr>
        <a:xfrm rot="12111292">
          <a:off x="671529" y="2958376"/>
          <a:ext cx="2821939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C8D6D-080F-44FA-88ED-6ABCF6499C04}">
      <dsp:nvSpPr>
        <dsp:cNvPr id="0" name=""/>
        <dsp:cNvSpPr/>
      </dsp:nvSpPr>
      <dsp:spPr>
        <a:xfrm>
          <a:off x="2201" y="2256996"/>
          <a:ext cx="1541469" cy="8616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Restauración</a:t>
          </a:r>
          <a:r>
            <a:rPr lang="it-IT" sz="1200" kern="1200" dirty="0" smtClean="0"/>
            <a:t/>
          </a:r>
          <a:br>
            <a:rPr lang="it-IT" sz="1200" kern="1200" dirty="0" smtClean="0"/>
          </a:br>
          <a:r>
            <a:rPr lang="it-IT" sz="1200" kern="1200" dirty="0" smtClean="0"/>
            <a:t>(</a:t>
          </a:r>
          <a:r>
            <a:rPr lang="it-IT" sz="1200" kern="1200" dirty="0" err="1" smtClean="0"/>
            <a:t>restaurantes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tabernas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típicas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bares</a:t>
          </a:r>
          <a:r>
            <a:rPr lang="it-IT" sz="1200" kern="1200" dirty="0" smtClean="0"/>
            <a:t>…)</a:t>
          </a:r>
          <a:endParaRPr lang="it-IT" sz="1200" kern="1200" dirty="0"/>
        </a:p>
      </dsp:txBody>
      <dsp:txXfrm>
        <a:off x="27438" y="2282233"/>
        <a:ext cx="1490995" cy="811181"/>
      </dsp:txXfrm>
    </dsp:sp>
    <dsp:sp modelId="{50703476-E204-4A3A-9037-AB69ACE83D13}">
      <dsp:nvSpPr>
        <dsp:cNvPr id="0" name=""/>
        <dsp:cNvSpPr/>
      </dsp:nvSpPr>
      <dsp:spPr>
        <a:xfrm rot="13409866">
          <a:off x="1032383" y="2254635"/>
          <a:ext cx="2971083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38B2B-71E3-4CB5-A887-6E4F23716ACF}">
      <dsp:nvSpPr>
        <dsp:cNvPr id="0" name=""/>
        <dsp:cNvSpPr/>
      </dsp:nvSpPr>
      <dsp:spPr>
        <a:xfrm>
          <a:off x="514395" y="936103"/>
          <a:ext cx="1851833" cy="11013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err="1" smtClean="0"/>
            <a:t>Organización</a:t>
          </a:r>
          <a:r>
            <a:rPr lang="it-IT" sz="1100" b="1" kern="1200" dirty="0" smtClean="0"/>
            <a:t> y </a:t>
          </a:r>
          <a:r>
            <a:rPr lang="it-IT" sz="1100" b="1" kern="1200" dirty="0" err="1" smtClean="0"/>
            <a:t>servicios</a:t>
          </a:r>
          <a:r>
            <a:rPr lang="it-IT" sz="1100" kern="1200" dirty="0" smtClean="0"/>
            <a:t/>
          </a:r>
          <a:br>
            <a:rPr lang="it-IT" sz="1100" kern="1200" dirty="0" smtClean="0"/>
          </a:br>
          <a:r>
            <a:rPr lang="it-IT" sz="1100" kern="1200" dirty="0" smtClean="0"/>
            <a:t>(</a:t>
          </a:r>
          <a:r>
            <a:rPr lang="it-IT" sz="1100" kern="1200" dirty="0" err="1" smtClean="0"/>
            <a:t>agencias</a:t>
          </a:r>
          <a:r>
            <a:rPr lang="it-IT" sz="1100" kern="1200" dirty="0" smtClean="0"/>
            <a:t> de </a:t>
          </a:r>
          <a:r>
            <a:rPr lang="it-IT" sz="1100" kern="1200" dirty="0" err="1" smtClean="0"/>
            <a:t>viaje</a:t>
          </a:r>
          <a:r>
            <a:rPr lang="it-IT" sz="1100" kern="1200" dirty="0" smtClean="0"/>
            <a:t>, </a:t>
          </a:r>
          <a:r>
            <a:rPr lang="it-IT" sz="1100" kern="1200" dirty="0" err="1" smtClean="0"/>
            <a:t>entes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repesentativos</a:t>
          </a:r>
          <a:r>
            <a:rPr lang="it-IT" sz="1100" kern="1200" dirty="0" smtClean="0"/>
            <a:t>,  </a:t>
          </a:r>
          <a:r>
            <a:rPr lang="it-IT" sz="1100" kern="1200" dirty="0" err="1" smtClean="0"/>
            <a:t>oficinas</a:t>
          </a:r>
          <a:r>
            <a:rPr lang="it-IT" sz="1100" kern="1200" dirty="0" smtClean="0"/>
            <a:t> del turismo, </a:t>
          </a:r>
          <a:r>
            <a:rPr lang="it-IT" sz="1100" kern="1200" dirty="0" err="1" smtClean="0"/>
            <a:t>operadores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turísticos</a:t>
          </a:r>
          <a:r>
            <a:rPr lang="it-IT" sz="1100" kern="1200" dirty="0" smtClean="0"/>
            <a:t>, </a:t>
          </a:r>
          <a:r>
            <a:rPr lang="it-IT" sz="1100" kern="1200" dirty="0" err="1" smtClean="0"/>
            <a:t>guías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turísticos</a:t>
          </a:r>
          <a:r>
            <a:rPr lang="it-IT" sz="1100" kern="1200" dirty="0" smtClean="0"/>
            <a:t>...)  </a:t>
          </a:r>
          <a:r>
            <a:rPr lang="it-IT" sz="1100" kern="1200" baseline="0" dirty="0" smtClean="0"/>
            <a:t> </a:t>
          </a:r>
          <a:br>
            <a:rPr lang="it-IT" sz="1100" kern="1200" baseline="0" dirty="0" smtClean="0"/>
          </a:br>
          <a:endParaRPr lang="it-IT" sz="1100" kern="1200" dirty="0"/>
        </a:p>
      </dsp:txBody>
      <dsp:txXfrm>
        <a:off x="546653" y="968361"/>
        <a:ext cx="1787317" cy="1036852"/>
      </dsp:txXfrm>
    </dsp:sp>
    <dsp:sp modelId="{C9C7234F-ECB5-4DBC-A800-AF81ACDE389A}">
      <dsp:nvSpPr>
        <dsp:cNvPr id="0" name=""/>
        <dsp:cNvSpPr/>
      </dsp:nvSpPr>
      <dsp:spPr>
        <a:xfrm rot="15272592">
          <a:off x="2123222" y="1757680"/>
          <a:ext cx="2880050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640D-8C41-40C5-98DE-5419536DB1F6}">
      <dsp:nvSpPr>
        <dsp:cNvPr id="0" name=""/>
        <dsp:cNvSpPr/>
      </dsp:nvSpPr>
      <dsp:spPr>
        <a:xfrm>
          <a:off x="2386603" y="71997"/>
          <a:ext cx="1585721" cy="1104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Transportes</a:t>
          </a:r>
          <a:endParaRPr lang="it-IT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(cada tipo de </a:t>
          </a:r>
          <a:r>
            <a:rPr lang="it-IT" sz="1200" kern="1200" dirty="0" err="1" smtClean="0"/>
            <a:t>trasnporte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público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privado</a:t>
          </a:r>
          <a:r>
            <a:rPr lang="it-IT" sz="1200" kern="1200" dirty="0" smtClean="0"/>
            <a:t>, de </a:t>
          </a:r>
          <a:r>
            <a:rPr lang="it-IT" sz="1200" kern="1200" dirty="0" err="1" smtClean="0"/>
            <a:t>alquiler</a:t>
          </a:r>
          <a:r>
            <a:rPr lang="it-IT" sz="1200" kern="1200" dirty="0" smtClean="0"/>
            <a:t>…terrestre, </a:t>
          </a:r>
          <a:r>
            <a:rPr lang="it-IT" sz="1200" kern="1200" dirty="0" err="1" smtClean="0"/>
            <a:t>aéreo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marítimo</a:t>
          </a:r>
          <a:r>
            <a:rPr lang="it-IT" sz="1200" kern="1200" dirty="0" smtClean="0"/>
            <a:t>…)</a:t>
          </a:r>
          <a:endParaRPr lang="it-IT" sz="1200" kern="1200" dirty="0"/>
        </a:p>
      </dsp:txBody>
      <dsp:txXfrm>
        <a:off x="2418963" y="104357"/>
        <a:ext cx="1521001" cy="1040141"/>
      </dsp:txXfrm>
    </dsp:sp>
    <dsp:sp modelId="{7D28EDD5-CAEE-4989-A0E5-5DC052500DBA}">
      <dsp:nvSpPr>
        <dsp:cNvPr id="0" name=""/>
        <dsp:cNvSpPr/>
      </dsp:nvSpPr>
      <dsp:spPr>
        <a:xfrm rot="17030599">
          <a:off x="3191653" y="1758580"/>
          <a:ext cx="2853796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E9878-E535-4DF1-BD4B-0C7FBCA5E12F}">
      <dsp:nvSpPr>
        <dsp:cNvPr id="0" name=""/>
        <dsp:cNvSpPr/>
      </dsp:nvSpPr>
      <dsp:spPr>
        <a:xfrm>
          <a:off x="4186806" y="143999"/>
          <a:ext cx="1546311" cy="967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Actividades</a:t>
          </a:r>
          <a:r>
            <a:rPr lang="it-IT" sz="1200" b="1" kern="1200" dirty="0" smtClean="0"/>
            <a:t> </a:t>
          </a:r>
          <a:br>
            <a:rPr lang="it-IT" sz="1200" b="1" kern="1200" dirty="0" smtClean="0"/>
          </a:br>
          <a:r>
            <a:rPr lang="it-IT" sz="1200" b="1" kern="1200" dirty="0" smtClean="0"/>
            <a:t>(tipo de </a:t>
          </a:r>
          <a:r>
            <a:rPr lang="it-IT" sz="1200" b="1" kern="1200" dirty="0" err="1" smtClean="0"/>
            <a:t>viaje</a:t>
          </a:r>
          <a:r>
            <a:rPr lang="it-IT" sz="1200" b="1" kern="1200" dirty="0" smtClean="0"/>
            <a:t>) </a:t>
          </a:r>
          <a:r>
            <a:rPr lang="it-IT" sz="1200" kern="1200" dirty="0" smtClean="0"/>
            <a:t/>
          </a:r>
          <a:br>
            <a:rPr lang="it-IT" sz="1200" kern="1200" dirty="0" smtClean="0"/>
          </a:br>
          <a:r>
            <a:rPr lang="it-IT" sz="1200" kern="1200" dirty="0" smtClean="0"/>
            <a:t>(de </a:t>
          </a:r>
          <a:r>
            <a:rPr lang="it-IT" sz="1200" kern="1200" dirty="0" err="1" smtClean="0"/>
            <a:t>ocio</a:t>
          </a:r>
          <a:r>
            <a:rPr lang="it-IT" sz="1200" kern="1200" dirty="0" smtClean="0"/>
            <a:t>, de </a:t>
          </a:r>
          <a:r>
            <a:rPr lang="it-IT" sz="1200" kern="1200" dirty="0" err="1" smtClean="0"/>
            <a:t>negocios</a:t>
          </a:r>
          <a:r>
            <a:rPr lang="it-IT" sz="1200" kern="1200" dirty="0" smtClean="0"/>
            <a:t>,  </a:t>
          </a:r>
          <a:r>
            <a:rPr lang="it-IT" sz="1200" kern="1200" dirty="0" err="1" smtClean="0"/>
            <a:t>culturales</a:t>
          </a:r>
          <a:r>
            <a:rPr lang="it-IT" sz="1200" kern="1200" dirty="0" smtClean="0"/>
            <a:t>, religioso, de </a:t>
          </a:r>
          <a:r>
            <a:rPr lang="it-IT" sz="1200" kern="1200" dirty="0" err="1" smtClean="0"/>
            <a:t>salud</a:t>
          </a:r>
          <a:r>
            <a:rPr lang="it-IT" sz="1200" kern="1200" dirty="0" smtClean="0"/>
            <a:t>,  </a:t>
          </a:r>
          <a:r>
            <a:rPr lang="it-IT" sz="1200" kern="1200" dirty="0" err="1" smtClean="0"/>
            <a:t>excursiones</a:t>
          </a:r>
          <a:r>
            <a:rPr lang="it-IT" sz="1200" kern="1200" dirty="0" smtClean="0"/>
            <a:t>..)</a:t>
          </a:r>
          <a:endParaRPr lang="it-IT" sz="1200" kern="1200" dirty="0"/>
        </a:p>
      </dsp:txBody>
      <dsp:txXfrm>
        <a:off x="4215147" y="172340"/>
        <a:ext cx="1489629" cy="910957"/>
      </dsp:txXfrm>
    </dsp:sp>
    <dsp:sp modelId="{727C6A7B-6AE1-4AD6-8062-247BFFDA51C6}">
      <dsp:nvSpPr>
        <dsp:cNvPr id="0" name=""/>
        <dsp:cNvSpPr/>
      </dsp:nvSpPr>
      <dsp:spPr>
        <a:xfrm rot="18813270">
          <a:off x="4153791" y="2183651"/>
          <a:ext cx="2963349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CA7E2-C683-4F50-85D5-3421B0219749}">
      <dsp:nvSpPr>
        <dsp:cNvPr id="0" name=""/>
        <dsp:cNvSpPr/>
      </dsp:nvSpPr>
      <dsp:spPr>
        <a:xfrm>
          <a:off x="5770975" y="864099"/>
          <a:ext cx="1770861" cy="10008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Editoriales</a:t>
          </a:r>
          <a:r>
            <a:rPr lang="it-IT" sz="1200" b="1" kern="1200" dirty="0" smtClean="0"/>
            <a:t> y </a:t>
          </a:r>
          <a:r>
            <a:rPr lang="it-IT" sz="1200" b="1" kern="1200" dirty="0" err="1" smtClean="0"/>
            <a:t>publicaciones</a:t>
          </a:r>
          <a:r>
            <a:rPr lang="it-IT" sz="1200" b="1" kern="1200" dirty="0" smtClean="0"/>
            <a:t> </a:t>
          </a:r>
          <a:r>
            <a:rPr lang="it-IT" sz="1200" b="1" kern="1200" dirty="0" err="1" smtClean="0"/>
            <a:t>especializadas</a:t>
          </a:r>
          <a:r>
            <a:rPr lang="it-IT" sz="1200" b="1" kern="1200" dirty="0" smtClean="0"/>
            <a:t/>
          </a:r>
          <a:br>
            <a:rPr lang="it-IT" sz="1200" b="1" kern="1200" dirty="0" smtClean="0"/>
          </a:br>
          <a:r>
            <a:rPr lang="it-IT" sz="1200" b="0" kern="1200" dirty="0" smtClean="0"/>
            <a:t>(</a:t>
          </a:r>
          <a:r>
            <a:rPr lang="it-IT" sz="1200" b="0" kern="1200" dirty="0" err="1" smtClean="0"/>
            <a:t>guías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viaje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folletos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campañas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promoción</a:t>
          </a:r>
          <a:r>
            <a:rPr lang="it-IT" sz="1200" b="0" kern="1200" dirty="0" smtClean="0"/>
            <a:t>…)</a:t>
          </a:r>
        </a:p>
      </dsp:txBody>
      <dsp:txXfrm>
        <a:off x="5800290" y="893414"/>
        <a:ext cx="1712231" cy="942259"/>
      </dsp:txXfrm>
    </dsp:sp>
    <dsp:sp modelId="{FBBBE89B-B7DA-43D6-A4BA-56C9646B646B}">
      <dsp:nvSpPr>
        <dsp:cNvPr id="0" name=""/>
        <dsp:cNvSpPr/>
      </dsp:nvSpPr>
      <dsp:spPr>
        <a:xfrm rot="20057143">
          <a:off x="4678287" y="2871950"/>
          <a:ext cx="2641290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A39F0-64A1-497F-8E37-0C18500D9684}">
      <dsp:nvSpPr>
        <dsp:cNvPr id="0" name=""/>
        <dsp:cNvSpPr/>
      </dsp:nvSpPr>
      <dsp:spPr>
        <a:xfrm>
          <a:off x="6374350" y="1938913"/>
          <a:ext cx="1628884" cy="12294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Influencer</a:t>
          </a:r>
          <a:r>
            <a:rPr lang="it-IT" sz="1200" b="1" kern="1200" dirty="0" smtClean="0"/>
            <a:t>/</a:t>
          </a:r>
          <a:r>
            <a:rPr lang="it-IT" sz="1200" b="1" kern="1200" dirty="0" err="1" smtClean="0"/>
            <a:t>bloguero</a:t>
          </a:r>
          <a:r>
            <a:rPr lang="it-IT" sz="1200" b="1" kern="1200" dirty="0" smtClean="0"/>
            <a:t> de </a:t>
          </a:r>
          <a:r>
            <a:rPr lang="it-IT" sz="1200" b="1" kern="1200" dirty="0" err="1" smtClean="0"/>
            <a:t>viaje</a:t>
          </a:r>
          <a:r>
            <a:rPr lang="it-IT" sz="1200" b="0" kern="1200" dirty="0" smtClean="0"/>
            <a:t/>
          </a:r>
          <a:br>
            <a:rPr lang="it-IT" sz="1200" b="0" kern="1200" dirty="0" smtClean="0"/>
          </a:br>
          <a:r>
            <a:rPr lang="it-IT" sz="1200" b="0" kern="1200" dirty="0" smtClean="0"/>
            <a:t>(blogs, </a:t>
          </a:r>
          <a:r>
            <a:rPr lang="it-IT" sz="1200" b="0" kern="1200" dirty="0" err="1" smtClean="0"/>
            <a:t>diarios</a:t>
          </a:r>
          <a:r>
            <a:rPr lang="it-IT" sz="1200" b="0" kern="1200" dirty="0" smtClean="0"/>
            <a:t> en </a:t>
          </a:r>
          <a:r>
            <a:rPr lang="it-IT" sz="1200" b="0" kern="1200" dirty="0" err="1" smtClean="0"/>
            <a:t>línea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colaboración</a:t>
          </a:r>
          <a:r>
            <a:rPr lang="it-IT" sz="1200" b="0" kern="1200" dirty="0" smtClean="0"/>
            <a:t> con </a:t>
          </a:r>
          <a:r>
            <a:rPr lang="it-IT" sz="1200" b="0" kern="1200" dirty="0" err="1" smtClean="0"/>
            <a:t>empresas</a:t>
          </a:r>
          <a:r>
            <a:rPr lang="it-IT" sz="1200" b="0" kern="1200" dirty="0" smtClean="0"/>
            <a:t> con </a:t>
          </a:r>
          <a:r>
            <a:rPr lang="it-IT" sz="1200" b="0" kern="1200" dirty="0" err="1" smtClean="0"/>
            <a:t>fines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promoción</a:t>
          </a:r>
          <a:r>
            <a:rPr lang="it-IT" sz="1200" b="0" kern="1200" dirty="0" smtClean="0"/>
            <a:t>…) </a:t>
          </a:r>
        </a:p>
      </dsp:txBody>
      <dsp:txXfrm>
        <a:off x="6410359" y="1974922"/>
        <a:ext cx="1556866" cy="1157424"/>
      </dsp:txXfrm>
    </dsp:sp>
    <dsp:sp modelId="{1D46940B-2D89-4237-8982-53B2EDDC4B71}">
      <dsp:nvSpPr>
        <dsp:cNvPr id="0" name=""/>
        <dsp:cNvSpPr/>
      </dsp:nvSpPr>
      <dsp:spPr>
        <a:xfrm>
          <a:off x="4931505" y="3776134"/>
          <a:ext cx="2594446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BAE3B-EAF3-4F62-B8B7-5CB198CDB9FB}">
      <dsp:nvSpPr>
        <dsp:cNvPr id="0" name=""/>
        <dsp:cNvSpPr/>
      </dsp:nvSpPr>
      <dsp:spPr>
        <a:xfrm>
          <a:off x="6900396" y="3530379"/>
          <a:ext cx="1251111" cy="10008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err="1" smtClean="0"/>
            <a:t>Más</a:t>
          </a:r>
          <a:r>
            <a:rPr lang="it-IT" sz="1200" b="0" kern="1200" dirty="0" smtClean="0"/>
            <a:t>…</a:t>
          </a:r>
        </a:p>
      </dsp:txBody>
      <dsp:txXfrm>
        <a:off x="6929711" y="3559694"/>
        <a:ext cx="1192481" cy="942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42C9E-B325-4A06-B341-F172FC4FACA2}">
      <dsp:nvSpPr>
        <dsp:cNvPr id="0" name=""/>
        <dsp:cNvSpPr/>
      </dsp:nvSpPr>
      <dsp:spPr>
        <a:xfrm>
          <a:off x="3417820" y="3171696"/>
          <a:ext cx="1502835" cy="1090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err="1" smtClean="0"/>
            <a:t>Lenguaje</a:t>
          </a:r>
          <a:r>
            <a:rPr lang="it-IT" sz="1700" b="1" kern="1200" dirty="0" smtClean="0"/>
            <a:t> del turismo</a:t>
          </a:r>
          <a:endParaRPr lang="it-IT" sz="1700" b="1" kern="1200" dirty="0"/>
        </a:p>
      </dsp:txBody>
      <dsp:txXfrm>
        <a:off x="3637905" y="3331401"/>
        <a:ext cx="1062665" cy="771127"/>
      </dsp:txXfrm>
    </dsp:sp>
    <dsp:sp modelId="{5BF0380D-1FAA-45F4-9A78-92A9BDF01CE1}">
      <dsp:nvSpPr>
        <dsp:cNvPr id="0" name=""/>
        <dsp:cNvSpPr/>
      </dsp:nvSpPr>
      <dsp:spPr>
        <a:xfrm rot="10800000">
          <a:off x="1084121" y="3426614"/>
          <a:ext cx="2205344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1D3F8-25FB-485C-B87C-2A959CD7721D}">
      <dsp:nvSpPr>
        <dsp:cNvPr id="0" name=""/>
        <dsp:cNvSpPr/>
      </dsp:nvSpPr>
      <dsp:spPr>
        <a:xfrm>
          <a:off x="262104" y="3120298"/>
          <a:ext cx="1644035" cy="11933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Económico</a:t>
          </a:r>
          <a:endParaRPr lang="it-IT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(</a:t>
          </a:r>
          <a:r>
            <a:rPr lang="it-IT" sz="1200" kern="1200" dirty="0" err="1" smtClean="0"/>
            <a:t>gestión</a:t>
          </a:r>
          <a:r>
            <a:rPr lang="it-IT" sz="1200" kern="1200" dirty="0" smtClean="0"/>
            <a:t> de </a:t>
          </a:r>
          <a:r>
            <a:rPr lang="it-IT" sz="1200" kern="1200" dirty="0" err="1" smtClean="0"/>
            <a:t>empresa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gestión</a:t>
          </a:r>
          <a:r>
            <a:rPr lang="it-IT" sz="1200" kern="1200" dirty="0" smtClean="0"/>
            <a:t> de </a:t>
          </a:r>
          <a:r>
            <a:rPr lang="it-IT" sz="1200" kern="1200" dirty="0" err="1" smtClean="0"/>
            <a:t>cobros</a:t>
          </a:r>
          <a:r>
            <a:rPr lang="it-IT" sz="1200" kern="1200" dirty="0" smtClean="0"/>
            <a:t> y </a:t>
          </a:r>
          <a:r>
            <a:rPr lang="it-IT" sz="1200" kern="1200" dirty="0" err="1" smtClean="0"/>
            <a:t>pagos</a:t>
          </a:r>
          <a:r>
            <a:rPr lang="it-IT" sz="1200" kern="1200" dirty="0" smtClean="0"/>
            <a:t>,  </a:t>
          </a:r>
          <a:r>
            <a:rPr lang="it-IT" sz="1200" kern="1200" dirty="0" err="1" smtClean="0"/>
            <a:t>presupuestos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préstamos</a:t>
          </a:r>
          <a:r>
            <a:rPr lang="it-IT" sz="1200" kern="1200" dirty="0" smtClean="0"/>
            <a:t> y </a:t>
          </a:r>
          <a:r>
            <a:rPr lang="it-IT" sz="1200" kern="1200" dirty="0" err="1" smtClean="0"/>
            <a:t>financiaciones</a:t>
          </a:r>
          <a:r>
            <a:rPr lang="it-IT" sz="1200" kern="1200" dirty="0" smtClean="0"/>
            <a:t> para </a:t>
          </a:r>
          <a:r>
            <a:rPr lang="it-IT" sz="1200" kern="1200" dirty="0" err="1" smtClean="0"/>
            <a:t>viajes</a:t>
          </a:r>
          <a:r>
            <a:rPr lang="it-IT" sz="1200" kern="1200" dirty="0" smtClean="0"/>
            <a:t>…)</a:t>
          </a:r>
          <a:endParaRPr lang="it-IT" sz="1200" kern="1200" dirty="0"/>
        </a:p>
      </dsp:txBody>
      <dsp:txXfrm>
        <a:off x="297056" y="3155250"/>
        <a:ext cx="1574131" cy="1123428"/>
      </dsp:txXfrm>
    </dsp:sp>
    <dsp:sp modelId="{AA4F108C-6CD2-4621-9A76-3536C78D342C}">
      <dsp:nvSpPr>
        <dsp:cNvPr id="0" name=""/>
        <dsp:cNvSpPr/>
      </dsp:nvSpPr>
      <dsp:spPr>
        <a:xfrm rot="12642282">
          <a:off x="1138078" y="2368776"/>
          <a:ext cx="2499781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C8D6D-080F-44FA-88ED-6ABCF6499C04}">
      <dsp:nvSpPr>
        <dsp:cNvPr id="0" name=""/>
        <dsp:cNvSpPr/>
      </dsp:nvSpPr>
      <dsp:spPr>
        <a:xfrm>
          <a:off x="298391" y="1396757"/>
          <a:ext cx="2029816" cy="12483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Márketing</a:t>
          </a:r>
          <a:r>
            <a:rPr lang="it-IT" sz="1200" b="1" kern="1200" dirty="0" smtClean="0"/>
            <a:t> y </a:t>
          </a:r>
          <a:r>
            <a:rPr lang="it-IT" sz="1200" b="1" kern="1200" dirty="0" err="1" smtClean="0"/>
            <a:t>Publicidad</a:t>
          </a:r>
          <a:endParaRPr lang="it-IT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/>
            <a:t>(</a:t>
          </a:r>
          <a:r>
            <a:rPr lang="it-IT" sz="1200" b="0" kern="1200" dirty="0" err="1" smtClean="0"/>
            <a:t>promoción</a:t>
          </a:r>
          <a:r>
            <a:rPr lang="it-IT" sz="1200" b="0" kern="1200" dirty="0" smtClean="0"/>
            <a:t> y </a:t>
          </a:r>
          <a:r>
            <a:rPr lang="it-IT" sz="1200" b="0" kern="1200" dirty="0" err="1" smtClean="0"/>
            <a:t>campañas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ferias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eventos</a:t>
          </a:r>
          <a:r>
            <a:rPr lang="it-IT" sz="1200" b="0" kern="1200" dirty="0" smtClean="0"/>
            <a:t>, ´</a:t>
          </a:r>
          <a:r>
            <a:rPr lang="it-IT" sz="1200" b="0" kern="1200" dirty="0" err="1" smtClean="0"/>
            <a:t>folletos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publicidad</a:t>
          </a:r>
          <a:r>
            <a:rPr lang="it-IT" sz="1200" b="0" kern="1200" dirty="0" smtClean="0"/>
            <a:t> web, </a:t>
          </a:r>
          <a:r>
            <a:rPr lang="it-IT" sz="1200" b="0" kern="1200" dirty="0" err="1" smtClean="0"/>
            <a:t>contenidos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redes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sociales</a:t>
          </a:r>
          <a:r>
            <a:rPr lang="it-IT" sz="1200" b="0" kern="1200" dirty="0" smtClean="0"/>
            <a:t>…)</a:t>
          </a:r>
          <a:endParaRPr lang="it-IT" sz="1200" b="0" kern="1200" dirty="0"/>
        </a:p>
      </dsp:txBody>
      <dsp:txXfrm>
        <a:off x="334953" y="1433319"/>
        <a:ext cx="1956692" cy="1175194"/>
      </dsp:txXfrm>
    </dsp:sp>
    <dsp:sp modelId="{50703476-E204-4A3A-9037-AB69ACE83D13}">
      <dsp:nvSpPr>
        <dsp:cNvPr id="0" name=""/>
        <dsp:cNvSpPr/>
      </dsp:nvSpPr>
      <dsp:spPr>
        <a:xfrm rot="14990292">
          <a:off x="2257035" y="1599004"/>
          <a:ext cx="2482312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38B2B-71E3-4CB5-A887-6E4F23716ACF}">
      <dsp:nvSpPr>
        <dsp:cNvPr id="0" name=""/>
        <dsp:cNvSpPr/>
      </dsp:nvSpPr>
      <dsp:spPr>
        <a:xfrm>
          <a:off x="2098578" y="172629"/>
          <a:ext cx="1943640" cy="11032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err="1" smtClean="0"/>
            <a:t>Normas</a:t>
          </a:r>
          <a:r>
            <a:rPr lang="it-IT" sz="1100" b="1" kern="1200" dirty="0" smtClean="0"/>
            <a:t> </a:t>
          </a:r>
          <a:r>
            <a:rPr lang="it-IT" sz="1100" b="1" kern="1200" dirty="0" err="1" smtClean="0"/>
            <a:t>jurídicas</a:t>
          </a:r>
          <a:endParaRPr lang="it-IT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(</a:t>
          </a:r>
          <a:r>
            <a:rPr lang="it-IT" sz="1100" kern="1200" dirty="0" err="1" smtClean="0"/>
            <a:t>nacionales</a:t>
          </a:r>
          <a:r>
            <a:rPr lang="it-IT" sz="1100" kern="1200" dirty="0" smtClean="0"/>
            <a:t>, </a:t>
          </a:r>
          <a:r>
            <a:rPr lang="it-IT" sz="1100" kern="1200" dirty="0" err="1" smtClean="0"/>
            <a:t>internacionales</a:t>
          </a:r>
          <a:r>
            <a:rPr lang="it-IT" sz="1100" kern="1200" dirty="0" smtClean="0"/>
            <a:t>, </a:t>
          </a:r>
          <a:r>
            <a:rPr lang="it-IT" sz="1100" kern="1200" dirty="0" err="1" smtClean="0"/>
            <a:t>que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regulan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el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viaje</a:t>
          </a:r>
          <a:r>
            <a:rPr lang="it-IT" sz="1100" kern="1200" dirty="0" smtClean="0"/>
            <a:t> y la </a:t>
          </a:r>
          <a:r>
            <a:rPr lang="it-IT" sz="1100" kern="1200" dirty="0" err="1" smtClean="0"/>
            <a:t>actividad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turística</a:t>
          </a:r>
          <a:r>
            <a:rPr lang="it-IT" sz="1100" kern="1200" dirty="0" smtClean="0"/>
            <a:t>…)</a:t>
          </a:r>
          <a:endParaRPr lang="it-IT" sz="1100" kern="1200" dirty="0"/>
        </a:p>
      </dsp:txBody>
      <dsp:txXfrm>
        <a:off x="2130891" y="204942"/>
        <a:ext cx="1879014" cy="1038622"/>
      </dsp:txXfrm>
    </dsp:sp>
    <dsp:sp modelId="{C9C7234F-ECB5-4DBC-A800-AF81ACDE389A}">
      <dsp:nvSpPr>
        <dsp:cNvPr id="0" name=""/>
        <dsp:cNvSpPr/>
      </dsp:nvSpPr>
      <dsp:spPr>
        <a:xfrm rot="17243478">
          <a:off x="3506331" y="1568707"/>
          <a:ext cx="2489657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640D-8C41-40C5-98DE-5419536DB1F6}">
      <dsp:nvSpPr>
        <dsp:cNvPr id="0" name=""/>
        <dsp:cNvSpPr/>
      </dsp:nvSpPr>
      <dsp:spPr>
        <a:xfrm>
          <a:off x="4258813" y="100621"/>
          <a:ext cx="1728842" cy="1141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Burocracia</a:t>
          </a:r>
          <a:r>
            <a:rPr lang="it-IT" sz="1200" b="1" kern="1200" dirty="0" smtClean="0"/>
            <a:t> </a:t>
          </a:r>
          <a:br>
            <a:rPr lang="it-IT" sz="1200" b="1" kern="1200" dirty="0" smtClean="0"/>
          </a:br>
          <a:r>
            <a:rPr lang="it-IT" sz="1200" kern="1200" dirty="0" smtClean="0"/>
            <a:t>(</a:t>
          </a:r>
          <a:r>
            <a:rPr lang="it-IT" sz="1200" kern="1200" dirty="0" err="1" smtClean="0"/>
            <a:t>nacional</a:t>
          </a:r>
          <a:r>
            <a:rPr lang="it-IT" sz="1200" kern="1200" dirty="0" smtClean="0"/>
            <a:t> e </a:t>
          </a:r>
          <a:r>
            <a:rPr lang="it-IT" sz="1200" kern="1200" dirty="0" err="1" smtClean="0"/>
            <a:t>internacional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documentos</a:t>
          </a:r>
          <a:r>
            <a:rPr lang="it-IT" sz="1200" kern="1200" dirty="0" smtClean="0"/>
            <a:t>  de </a:t>
          </a:r>
          <a:r>
            <a:rPr lang="it-IT" sz="1200" kern="1200" dirty="0" err="1" smtClean="0"/>
            <a:t>viaje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autorizaciones</a:t>
          </a:r>
          <a:r>
            <a:rPr lang="it-IT" sz="1200" kern="1200" dirty="0" smtClean="0"/>
            <a:t>,</a:t>
          </a:r>
          <a:br>
            <a:rPr lang="it-IT" sz="1200" kern="1200" dirty="0" smtClean="0"/>
          </a:br>
          <a:r>
            <a:rPr lang="it-IT" sz="1200" kern="1200" dirty="0" err="1" smtClean="0"/>
            <a:t>visados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contratos</a:t>
          </a:r>
          <a:r>
            <a:rPr lang="it-IT" sz="1200" kern="1200" dirty="0" smtClean="0"/>
            <a:t>…) </a:t>
          </a:r>
          <a:endParaRPr lang="it-IT" sz="1200" kern="1200" dirty="0"/>
        </a:p>
      </dsp:txBody>
      <dsp:txXfrm>
        <a:off x="4292233" y="134041"/>
        <a:ext cx="1662002" cy="1074187"/>
      </dsp:txXfrm>
    </dsp:sp>
    <dsp:sp modelId="{7D28EDD5-CAEE-4989-A0E5-5DC052500DBA}">
      <dsp:nvSpPr>
        <dsp:cNvPr id="0" name=""/>
        <dsp:cNvSpPr/>
      </dsp:nvSpPr>
      <dsp:spPr>
        <a:xfrm rot="19552266">
          <a:off x="4630434" y="2328393"/>
          <a:ext cx="2318214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E9878-E535-4DF1-BD4B-0C7FBCA5E12F}">
      <dsp:nvSpPr>
        <dsp:cNvPr id="0" name=""/>
        <dsp:cNvSpPr/>
      </dsp:nvSpPr>
      <dsp:spPr>
        <a:xfrm>
          <a:off x="5782845" y="1252738"/>
          <a:ext cx="1932358" cy="14313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Salud</a:t>
          </a:r>
          <a:r>
            <a:rPr lang="it-IT" sz="1200" b="1" kern="1200" dirty="0" smtClean="0"/>
            <a:t> y </a:t>
          </a:r>
          <a:r>
            <a:rPr lang="it-IT" sz="1200" b="1" kern="1200" dirty="0" err="1" smtClean="0"/>
            <a:t>seguridad</a:t>
          </a:r>
          <a:r>
            <a:rPr lang="it-IT" sz="1200" b="1" kern="1200" dirty="0" smtClean="0"/>
            <a:t/>
          </a:r>
          <a:br>
            <a:rPr lang="it-IT" sz="1200" b="1" kern="1200" dirty="0" smtClean="0"/>
          </a:br>
          <a:r>
            <a:rPr lang="it-IT" sz="1200" b="0" kern="1200" dirty="0" smtClean="0"/>
            <a:t>(</a:t>
          </a:r>
          <a:r>
            <a:rPr lang="it-IT" sz="1200" b="0" kern="1200" dirty="0" err="1" smtClean="0"/>
            <a:t>seguros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viaje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recomendaciones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viaje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situación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político</a:t>
          </a:r>
          <a:r>
            <a:rPr lang="it-IT" sz="1200" b="0" kern="1200" dirty="0" smtClean="0"/>
            <a:t> –social del destino de </a:t>
          </a:r>
          <a:r>
            <a:rPr lang="it-IT" sz="1200" b="0" kern="1200" dirty="0" err="1" smtClean="0"/>
            <a:t>viaje</a:t>
          </a:r>
          <a:r>
            <a:rPr lang="it-IT" sz="1200" b="0" kern="1200" dirty="0" smtClean="0"/>
            <a:t>: </a:t>
          </a:r>
          <a:r>
            <a:rPr lang="it-IT" sz="1200" b="0" kern="1200" dirty="0" err="1" smtClean="0"/>
            <a:t>líneas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Ministerios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Asuntos</a:t>
          </a:r>
          <a:r>
            <a:rPr lang="it-IT" sz="1200" b="0" kern="1200" dirty="0" smtClean="0"/>
            <a:t>  </a:t>
          </a:r>
          <a:r>
            <a:rPr lang="it-IT" sz="1200" b="0" kern="1200" dirty="0" err="1" smtClean="0"/>
            <a:t>Exteriores</a:t>
          </a:r>
          <a:r>
            <a:rPr lang="it-IT" sz="1200" b="0" kern="1200" dirty="0" smtClean="0"/>
            <a:t>…)</a:t>
          </a:r>
          <a:endParaRPr lang="it-IT" sz="1200" b="0" kern="1200" dirty="0"/>
        </a:p>
      </dsp:txBody>
      <dsp:txXfrm>
        <a:off x="5824768" y="1294661"/>
        <a:ext cx="1848512" cy="1347516"/>
      </dsp:txXfrm>
    </dsp:sp>
    <dsp:sp modelId="{FBBBE89B-B7DA-43D6-A4BA-56C9646B646B}">
      <dsp:nvSpPr>
        <dsp:cNvPr id="0" name=""/>
        <dsp:cNvSpPr/>
      </dsp:nvSpPr>
      <dsp:spPr>
        <a:xfrm>
          <a:off x="5049008" y="3426614"/>
          <a:ext cx="2205344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A39F0-64A1-497F-8E37-0C18500D9684}">
      <dsp:nvSpPr>
        <dsp:cNvPr id="0" name=""/>
        <dsp:cNvSpPr/>
      </dsp:nvSpPr>
      <dsp:spPr>
        <a:xfrm>
          <a:off x="6541211" y="3146451"/>
          <a:ext cx="1426284" cy="11410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err="1" smtClean="0"/>
            <a:t>Más</a:t>
          </a:r>
          <a:r>
            <a:rPr lang="it-IT" sz="1200" b="0" kern="1200" dirty="0" smtClean="0"/>
            <a:t>…</a:t>
          </a:r>
        </a:p>
      </dsp:txBody>
      <dsp:txXfrm>
        <a:off x="6574631" y="3179871"/>
        <a:ext cx="1359444" cy="1074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42C9E-B325-4A06-B341-F172FC4FACA2}">
      <dsp:nvSpPr>
        <dsp:cNvPr id="0" name=""/>
        <dsp:cNvSpPr/>
      </dsp:nvSpPr>
      <dsp:spPr>
        <a:xfrm>
          <a:off x="3528416" y="3417059"/>
          <a:ext cx="1264366" cy="9174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err="1" smtClean="0"/>
            <a:t>Lenguaje</a:t>
          </a:r>
          <a:r>
            <a:rPr lang="it-IT" sz="1500" b="1" kern="1200" dirty="0" smtClean="0"/>
            <a:t> del turismo</a:t>
          </a:r>
          <a:endParaRPr lang="it-IT" sz="1500" b="1" kern="1200" dirty="0"/>
        </a:p>
      </dsp:txBody>
      <dsp:txXfrm>
        <a:off x="3713578" y="3551422"/>
        <a:ext cx="894042" cy="648765"/>
      </dsp:txXfrm>
    </dsp:sp>
    <dsp:sp modelId="{5BF0380D-1FAA-45F4-9A78-92A9BDF01CE1}">
      <dsp:nvSpPr>
        <dsp:cNvPr id="0" name=""/>
        <dsp:cNvSpPr/>
      </dsp:nvSpPr>
      <dsp:spPr>
        <a:xfrm rot="10800000">
          <a:off x="892557" y="3631526"/>
          <a:ext cx="2490886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1D3F8-25FB-485C-B87C-2A959CD7721D}">
      <dsp:nvSpPr>
        <dsp:cNvPr id="0" name=""/>
        <dsp:cNvSpPr/>
      </dsp:nvSpPr>
      <dsp:spPr>
        <a:xfrm>
          <a:off x="200977" y="3373817"/>
          <a:ext cx="1383160" cy="1003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SOCIOLÓGICO</a:t>
          </a:r>
        </a:p>
      </dsp:txBody>
      <dsp:txXfrm>
        <a:off x="230382" y="3403222"/>
        <a:ext cx="1324350" cy="945165"/>
      </dsp:txXfrm>
    </dsp:sp>
    <dsp:sp modelId="{AA4F108C-6CD2-4621-9A76-3536C78D342C}">
      <dsp:nvSpPr>
        <dsp:cNvPr id="0" name=""/>
        <dsp:cNvSpPr/>
      </dsp:nvSpPr>
      <dsp:spPr>
        <a:xfrm rot="12085781">
          <a:off x="757337" y="2843776"/>
          <a:ext cx="2792444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C8D6D-080F-44FA-88ED-6ABCF6499C04}">
      <dsp:nvSpPr>
        <dsp:cNvPr id="0" name=""/>
        <dsp:cNvSpPr/>
      </dsp:nvSpPr>
      <dsp:spPr>
        <a:xfrm>
          <a:off x="0" y="2052814"/>
          <a:ext cx="1707726" cy="1050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GEOGRÁFICO</a:t>
          </a:r>
          <a:br>
            <a:rPr lang="it-IT" sz="1200" b="1" kern="1200" dirty="0" smtClean="0"/>
          </a:br>
          <a:r>
            <a:rPr lang="it-IT" sz="1200" b="1" kern="1200" dirty="0" smtClean="0"/>
            <a:t>AMBIENTAL </a:t>
          </a:r>
          <a:endParaRPr lang="it-IT" sz="1200" b="0" kern="1200" dirty="0"/>
        </a:p>
      </dsp:txBody>
      <dsp:txXfrm>
        <a:off x="30760" y="2083574"/>
        <a:ext cx="1646206" cy="988715"/>
      </dsp:txXfrm>
    </dsp:sp>
    <dsp:sp modelId="{50703476-E204-4A3A-9037-AB69ACE83D13}">
      <dsp:nvSpPr>
        <dsp:cNvPr id="0" name=""/>
        <dsp:cNvSpPr/>
      </dsp:nvSpPr>
      <dsp:spPr>
        <a:xfrm rot="13606143">
          <a:off x="1325940" y="2110163"/>
          <a:ext cx="2808912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38B2B-71E3-4CB5-A887-6E4F23716ACF}">
      <dsp:nvSpPr>
        <dsp:cNvPr id="0" name=""/>
        <dsp:cNvSpPr/>
      </dsp:nvSpPr>
      <dsp:spPr>
        <a:xfrm>
          <a:off x="950814" y="867063"/>
          <a:ext cx="1635224" cy="928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ANTROPOLÓGICO</a:t>
          </a:r>
          <a:endParaRPr lang="it-IT" sz="1100" kern="1200" dirty="0"/>
        </a:p>
      </dsp:txBody>
      <dsp:txXfrm>
        <a:off x="978000" y="894249"/>
        <a:ext cx="1580852" cy="873813"/>
      </dsp:txXfrm>
    </dsp:sp>
    <dsp:sp modelId="{C9C7234F-ECB5-4DBC-A800-AF81ACDE389A}">
      <dsp:nvSpPr>
        <dsp:cNvPr id="0" name=""/>
        <dsp:cNvSpPr/>
      </dsp:nvSpPr>
      <dsp:spPr>
        <a:xfrm rot="15306792">
          <a:off x="2187811" y="1627398"/>
          <a:ext cx="2880050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640D-8C41-40C5-98DE-5419536DB1F6}">
      <dsp:nvSpPr>
        <dsp:cNvPr id="0" name=""/>
        <dsp:cNvSpPr/>
      </dsp:nvSpPr>
      <dsp:spPr>
        <a:xfrm>
          <a:off x="2530624" y="0"/>
          <a:ext cx="1454510" cy="959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HISTÓRICO</a:t>
          </a:r>
          <a:endParaRPr lang="it-IT" sz="1200" kern="1200" dirty="0"/>
        </a:p>
      </dsp:txBody>
      <dsp:txXfrm>
        <a:off x="2558741" y="28117"/>
        <a:ext cx="1398276" cy="903735"/>
      </dsp:txXfrm>
    </dsp:sp>
    <dsp:sp modelId="{7D28EDD5-CAEE-4989-A0E5-5DC052500DBA}">
      <dsp:nvSpPr>
        <dsp:cNvPr id="0" name=""/>
        <dsp:cNvSpPr/>
      </dsp:nvSpPr>
      <dsp:spPr>
        <a:xfrm rot="17114880">
          <a:off x="3298100" y="1679309"/>
          <a:ext cx="2789322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E9878-E535-4DF1-BD4B-0C7FBCA5E12F}">
      <dsp:nvSpPr>
        <dsp:cNvPr id="0" name=""/>
        <dsp:cNvSpPr/>
      </dsp:nvSpPr>
      <dsp:spPr>
        <a:xfrm>
          <a:off x="4297301" y="36494"/>
          <a:ext cx="1524504" cy="10830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ARTÍSTICO</a:t>
          </a:r>
          <a:endParaRPr lang="it-IT" sz="1200" b="1" kern="1200" dirty="0"/>
        </a:p>
      </dsp:txBody>
      <dsp:txXfrm>
        <a:off x="4329023" y="68216"/>
        <a:ext cx="1461060" cy="1019613"/>
      </dsp:txXfrm>
    </dsp:sp>
    <dsp:sp modelId="{D0BEB4BD-F9AC-46C3-AD77-F37F6A1D0129}">
      <dsp:nvSpPr>
        <dsp:cNvPr id="0" name=""/>
        <dsp:cNvSpPr/>
      </dsp:nvSpPr>
      <dsp:spPr>
        <a:xfrm rot="18797799">
          <a:off x="4183177" y="2094214"/>
          <a:ext cx="2851884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EB451-609B-4FA3-B0CF-FEFDE1F5130D}">
      <dsp:nvSpPr>
        <dsp:cNvPr id="0" name=""/>
        <dsp:cNvSpPr/>
      </dsp:nvSpPr>
      <dsp:spPr>
        <a:xfrm>
          <a:off x="5987015" y="820688"/>
          <a:ext cx="1199962" cy="959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CULTURAL</a:t>
          </a:r>
          <a:r>
            <a:rPr lang="it-IT" sz="1200" b="0" kern="1200" dirty="0" smtClean="0"/>
            <a:t> </a:t>
          </a:r>
          <a:endParaRPr lang="it-IT" sz="1200" b="0" kern="1200" dirty="0"/>
        </a:p>
      </dsp:txBody>
      <dsp:txXfrm>
        <a:off x="6015132" y="848805"/>
        <a:ext cx="1143728" cy="903735"/>
      </dsp:txXfrm>
    </dsp:sp>
    <dsp:sp modelId="{ACACDACC-5892-4497-A958-67D832BF9AEA}">
      <dsp:nvSpPr>
        <dsp:cNvPr id="0" name=""/>
        <dsp:cNvSpPr/>
      </dsp:nvSpPr>
      <dsp:spPr>
        <a:xfrm rot="20057143">
          <a:off x="4694750" y="2763700"/>
          <a:ext cx="2535815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50134-81B2-4AE1-A46E-13E27E183979}">
      <dsp:nvSpPr>
        <dsp:cNvPr id="0" name=""/>
        <dsp:cNvSpPr/>
      </dsp:nvSpPr>
      <dsp:spPr>
        <a:xfrm>
          <a:off x="6278781" y="1977869"/>
          <a:ext cx="1652444" cy="9599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LINGÜÍSTICO/</a:t>
          </a:r>
          <a:br>
            <a:rPr lang="it-IT" sz="1200" b="1" kern="1200" dirty="0" smtClean="0"/>
          </a:br>
          <a:r>
            <a:rPr lang="it-IT" sz="1200" b="1" kern="1200" dirty="0" smtClean="0"/>
            <a:t>INTERLINGÜÍSTICO</a:t>
          </a:r>
          <a:r>
            <a:rPr lang="it-IT" sz="1200" b="0" kern="1200" dirty="0" smtClean="0"/>
            <a:t/>
          </a:r>
          <a:br>
            <a:rPr lang="it-IT" sz="1200" b="0" kern="1200" dirty="0" smtClean="0"/>
          </a:br>
          <a:r>
            <a:rPr lang="it-IT" sz="1200" b="0" kern="1200" dirty="0" smtClean="0"/>
            <a:t>(</a:t>
          </a:r>
          <a:r>
            <a:rPr lang="it-IT" sz="1200" b="0" kern="1200" dirty="0" err="1" smtClean="0"/>
            <a:t>ej</a:t>
          </a:r>
          <a:r>
            <a:rPr lang="it-IT" sz="1200" b="0" kern="1200" dirty="0" smtClean="0"/>
            <a:t>. </a:t>
          </a:r>
          <a:r>
            <a:rPr lang="it-IT" sz="1200" b="0" kern="1200" dirty="0" err="1" smtClean="0"/>
            <a:t>Mundo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hispánico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variedades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diatópicas</a:t>
          </a:r>
          <a:r>
            <a:rPr lang="it-IT" sz="1200" b="0" kern="1200" dirty="0" smtClean="0"/>
            <a:t>)</a:t>
          </a:r>
        </a:p>
      </dsp:txBody>
      <dsp:txXfrm>
        <a:off x="6306898" y="2005986"/>
        <a:ext cx="1596210" cy="903735"/>
      </dsp:txXfrm>
    </dsp:sp>
    <dsp:sp modelId="{FBBBE89B-B7DA-43D6-A4BA-56C9646B646B}">
      <dsp:nvSpPr>
        <dsp:cNvPr id="0" name=""/>
        <dsp:cNvSpPr/>
      </dsp:nvSpPr>
      <dsp:spPr>
        <a:xfrm>
          <a:off x="4937754" y="3631526"/>
          <a:ext cx="2490886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A39F0-64A1-497F-8E37-0C18500D9684}">
      <dsp:nvSpPr>
        <dsp:cNvPr id="0" name=""/>
        <dsp:cNvSpPr/>
      </dsp:nvSpPr>
      <dsp:spPr>
        <a:xfrm>
          <a:off x="6828660" y="3395819"/>
          <a:ext cx="1199962" cy="9599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Más</a:t>
          </a:r>
          <a:r>
            <a:rPr lang="it-IT" sz="1200" b="1" kern="1200" dirty="0" smtClean="0"/>
            <a:t>…</a:t>
          </a:r>
        </a:p>
      </dsp:txBody>
      <dsp:txXfrm>
        <a:off x="6856777" y="3423936"/>
        <a:ext cx="1143728" cy="903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33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51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12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01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57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04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1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46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25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8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21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10B7-87A2-4591-95BA-B520164FB96A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95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smoresponsable.es/filosofia.php" TargetMode="External"/><Relationship Id="rId2" Type="http://schemas.openxmlformats.org/officeDocument/2006/relationships/hyperlink" Target="https://travelguia.net/el-turismo-ecologico-y-sostenible-una-forma-diferente-de-viaja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-hotels.com/blog/que-es-bleisure-ultima-tendencia-de-turismo-en-viajes-de-negocios" TargetMode="External"/><Relationship Id="rId4" Type="http://schemas.openxmlformats.org/officeDocument/2006/relationships/hyperlink" Target="https://viajealasostenibilidad.org/analisis-critico-de-la-metodologia-pro-poor-tourism-pp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ww.civitatis.com/es/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iajes.nationalgeographic.com.es/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jeroscallejeros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channel/UCRfa8Ea9f96LGXE3nvEYm7w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OFN3iBYbY" TargetMode="External"/><Relationship Id="rId2" Type="http://schemas.openxmlformats.org/officeDocument/2006/relationships/hyperlink" Target="https://www.youtube.com/watch?v=_PTuGt9Gtac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0njQwjb3Ga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udylib.es/doc/5590299/seguro-de-viaje-multirriesgo-%E2%80%9Cexpedia.-inc%E2%80%9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lenguaje</a:t>
            </a:r>
            <a:r>
              <a:rPr lang="it-IT" dirty="0" smtClean="0"/>
              <a:t> del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794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err="1" smtClean="0"/>
              <a:t>Variedad</a:t>
            </a:r>
            <a:r>
              <a:rPr lang="it-IT" sz="2800" b="1" dirty="0" smtClean="0"/>
              <a:t> de </a:t>
            </a:r>
            <a:r>
              <a:rPr lang="it-IT" sz="2800" b="1" dirty="0" err="1" smtClean="0"/>
              <a:t>componentes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1800" dirty="0" smtClean="0"/>
              <a:t>(relativamente al destino)</a:t>
            </a:r>
            <a:endParaRPr lang="it-IT" sz="1800" dirty="0"/>
          </a:p>
        </p:txBody>
      </p:sp>
      <p:graphicFrame>
        <p:nvGraphicFramePr>
          <p:cNvPr id="4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4880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2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/>
              <a:t>Léxico</a:t>
            </a:r>
            <a:r>
              <a:rPr lang="it-IT" sz="3600" dirty="0" smtClean="0"/>
              <a:t> en constante </a:t>
            </a:r>
            <a:r>
              <a:rPr lang="it-IT" sz="3600" dirty="0" err="1" smtClean="0"/>
              <a:t>evolución</a:t>
            </a:r>
            <a:r>
              <a:rPr lang="it-IT" sz="3600" dirty="0" smtClean="0"/>
              <a:t>…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2800" dirty="0" err="1" smtClean="0"/>
              <a:t>Nuevas</a:t>
            </a:r>
            <a:r>
              <a:rPr lang="it-IT" sz="2800" dirty="0" smtClean="0"/>
              <a:t> </a:t>
            </a:r>
            <a:r>
              <a:rPr lang="it-IT" sz="2800" dirty="0" err="1" smtClean="0"/>
              <a:t>fronteras</a:t>
            </a:r>
            <a:r>
              <a:rPr lang="it-IT" sz="2800" dirty="0" smtClean="0"/>
              <a:t> y </a:t>
            </a:r>
            <a:r>
              <a:rPr lang="it-IT" sz="2800" dirty="0" err="1" smtClean="0"/>
              <a:t>tendencias</a:t>
            </a:r>
            <a:r>
              <a:rPr lang="it-IT" sz="2800" dirty="0" smtClean="0"/>
              <a:t>  del turismo </a:t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algunos</a:t>
            </a:r>
            <a:r>
              <a:rPr lang="it-IT" sz="2800" dirty="0" smtClean="0"/>
              <a:t> </a:t>
            </a:r>
            <a:r>
              <a:rPr lang="it-IT" sz="2800" dirty="0" err="1" smtClean="0"/>
              <a:t>ejemplos</a:t>
            </a:r>
            <a:r>
              <a:rPr lang="it-IT" sz="2800" dirty="0" smtClean="0"/>
              <a:t>…)</a:t>
            </a:r>
          </a:p>
          <a:p>
            <a:r>
              <a:rPr lang="it-IT" sz="2800" dirty="0" smtClean="0">
                <a:solidFill>
                  <a:srgbClr val="00B050"/>
                </a:solidFill>
              </a:rPr>
              <a:t>Turismo </a:t>
            </a:r>
            <a:r>
              <a:rPr lang="it-IT" sz="2800" dirty="0" err="1" smtClean="0">
                <a:solidFill>
                  <a:srgbClr val="00B050"/>
                </a:solidFill>
              </a:rPr>
              <a:t>ecológico</a:t>
            </a:r>
            <a:r>
              <a:rPr lang="it-IT" sz="2800" dirty="0" smtClean="0">
                <a:solidFill>
                  <a:srgbClr val="00B050"/>
                </a:solidFill>
              </a:rPr>
              <a:t>/</a:t>
            </a:r>
            <a:r>
              <a:rPr lang="it-IT" sz="2800" dirty="0" err="1" smtClean="0">
                <a:solidFill>
                  <a:srgbClr val="00B050"/>
                </a:solidFill>
              </a:rPr>
              <a:t>sostenible</a:t>
            </a:r>
            <a:r>
              <a:rPr lang="it-IT" sz="2800" dirty="0" smtClean="0">
                <a:solidFill>
                  <a:srgbClr val="00B050"/>
                </a:solidFill>
              </a:rPr>
              <a:t>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artículo</a:t>
            </a:r>
            <a:r>
              <a:rPr lang="it-IT" sz="2800" dirty="0" smtClean="0"/>
              <a:t> del blog </a:t>
            </a:r>
            <a:r>
              <a:rPr lang="it-IT" sz="2800" i="1" dirty="0" smtClean="0"/>
              <a:t>travelguia.net </a:t>
            </a:r>
            <a:br>
              <a:rPr lang="it-IT" sz="2800" i="1" dirty="0" smtClean="0"/>
            </a:br>
            <a:r>
              <a:rPr lang="it-IT" sz="2800" dirty="0" smtClean="0">
                <a:hlinkClick r:id="rId2"/>
              </a:rPr>
              <a:t>https://travelguia.net/el-turismo-ecologico-y-sostenible-una-forma-diferente-de-viajar.html</a:t>
            </a:r>
            <a:r>
              <a:rPr lang="it-IT" sz="2800" dirty="0" smtClean="0"/>
              <a:t>)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Turismo </a:t>
            </a:r>
            <a:r>
              <a:rPr lang="it-IT" sz="2800" dirty="0" err="1" smtClean="0">
                <a:solidFill>
                  <a:srgbClr val="0070C0"/>
                </a:solidFill>
              </a:rPr>
              <a:t>responsable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página</a:t>
            </a:r>
            <a:r>
              <a:rPr lang="it-IT" sz="2800" dirty="0" smtClean="0"/>
              <a:t> </a:t>
            </a:r>
            <a:r>
              <a:rPr lang="it-IT" sz="2800" dirty="0" err="1" smtClean="0"/>
              <a:t>dedicada</a:t>
            </a:r>
            <a:r>
              <a:rPr lang="it-IT" sz="2800" dirty="0" smtClean="0"/>
              <a:t>: </a:t>
            </a:r>
            <a:r>
              <a:rPr lang="it-IT" sz="2800" dirty="0" smtClean="0">
                <a:hlinkClick r:id="rId3"/>
              </a:rPr>
              <a:t>http://www.turismoresponsable.es/</a:t>
            </a:r>
            <a:r>
              <a:rPr lang="it-IT" sz="2800" dirty="0" err="1" smtClean="0">
                <a:hlinkClick r:id="rId3"/>
              </a:rPr>
              <a:t>filosofia.php</a:t>
            </a:r>
            <a:r>
              <a:rPr lang="it-IT" sz="2800" dirty="0" smtClean="0"/>
              <a:t>)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Turismo pro-</a:t>
            </a:r>
            <a:r>
              <a:rPr lang="it-IT" sz="2800" dirty="0" err="1" smtClean="0">
                <a:solidFill>
                  <a:srgbClr val="FF0000"/>
                </a:solidFill>
              </a:rPr>
              <a:t>poor</a:t>
            </a:r>
            <a:r>
              <a:rPr lang="it-IT" sz="2800" dirty="0" smtClean="0">
                <a:solidFill>
                  <a:srgbClr val="FF0000"/>
                </a:solidFill>
              </a:rPr>
              <a:t> / «</a:t>
            </a:r>
            <a:r>
              <a:rPr lang="it-IT" sz="2800" dirty="0" err="1" smtClean="0">
                <a:solidFill>
                  <a:srgbClr val="FF0000"/>
                </a:solidFill>
              </a:rPr>
              <a:t>volunturismo</a:t>
            </a:r>
            <a:r>
              <a:rPr lang="it-IT" sz="2800" dirty="0" smtClean="0">
                <a:solidFill>
                  <a:srgbClr val="FF0000"/>
                </a:solidFill>
              </a:rPr>
              <a:t>» (</a:t>
            </a:r>
            <a:r>
              <a:rPr lang="it-IT" sz="2800" dirty="0" err="1" smtClean="0">
                <a:solidFill>
                  <a:srgbClr val="FF0000"/>
                </a:solidFill>
              </a:rPr>
              <a:t>voluntariado</a:t>
            </a:r>
            <a:r>
              <a:rPr lang="it-IT" sz="2800" dirty="0" smtClean="0">
                <a:solidFill>
                  <a:srgbClr val="FF0000"/>
                </a:solidFill>
              </a:rPr>
              <a:t> + turismo)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página</a:t>
            </a:r>
            <a:r>
              <a:rPr lang="it-IT" sz="2800" dirty="0" smtClean="0"/>
              <a:t> </a:t>
            </a:r>
            <a:r>
              <a:rPr lang="it-IT" sz="2800" dirty="0" err="1" smtClean="0"/>
              <a:t>dedicada</a:t>
            </a:r>
            <a:r>
              <a:rPr lang="it-IT" sz="2800" dirty="0" smtClean="0"/>
              <a:t>: </a:t>
            </a:r>
            <a:r>
              <a:rPr lang="it-IT" sz="2800" dirty="0" smtClean="0">
                <a:hlinkClick r:id="rId4"/>
              </a:rPr>
              <a:t>https://viajealasostenibilidad.org/analisis-critico-de-la-metodologia-pro-poor-tourism-ppt/</a:t>
            </a:r>
            <a:r>
              <a:rPr lang="it-IT" sz="2800" dirty="0" smtClean="0"/>
              <a:t>)</a:t>
            </a:r>
          </a:p>
          <a:p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Turismo «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bleisure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» (</a:t>
            </a:r>
            <a:r>
              <a:rPr lang="it-IT" sz="2800" i="1" dirty="0" err="1" smtClean="0">
                <a:solidFill>
                  <a:schemeClr val="accent2">
                    <a:lumMod val="75000"/>
                  </a:schemeClr>
                </a:solidFill>
              </a:rPr>
              <a:t>buisness</a:t>
            </a:r>
            <a:r>
              <a:rPr lang="it-IT" sz="2800" i="1" dirty="0" smtClean="0">
                <a:solidFill>
                  <a:schemeClr val="accent2">
                    <a:lumMod val="75000"/>
                  </a:schemeClr>
                </a:solidFill>
              </a:rPr>
              <a:t> + </a:t>
            </a:r>
            <a:r>
              <a:rPr lang="it-IT" sz="2800" i="1" dirty="0" err="1" smtClean="0">
                <a:solidFill>
                  <a:schemeClr val="accent2">
                    <a:lumMod val="75000"/>
                  </a:schemeClr>
                </a:solidFill>
              </a:rPr>
              <a:t>leisure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800" dirty="0" smtClean="0"/>
              <a:t>(</a:t>
            </a:r>
            <a:r>
              <a:rPr lang="it-IT" sz="2800" dirty="0" err="1" smtClean="0"/>
              <a:t>artículo</a:t>
            </a:r>
            <a:r>
              <a:rPr lang="it-IT" sz="2800" dirty="0" smtClean="0"/>
              <a:t> del blog </a:t>
            </a:r>
            <a:r>
              <a:rPr lang="it-IT" sz="2800" dirty="0" err="1" smtClean="0"/>
              <a:t>ar_hotels&amp;resorts</a:t>
            </a:r>
            <a:r>
              <a:rPr lang="it-IT" sz="2800" dirty="0" smtClean="0"/>
              <a:t>: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800" dirty="0" smtClean="0">
                <a:hlinkClick r:id="rId5"/>
              </a:rPr>
              <a:t>https://www.ar-hotels.com/blog/que-es-bleisure-ultima-tendencia-de-turismo-en-viajes-de-negocios</a:t>
            </a:r>
            <a:r>
              <a:rPr lang="it-IT" sz="2800" dirty="0" smtClean="0"/>
              <a:t> )</a:t>
            </a:r>
          </a:p>
          <a:p>
            <a:r>
              <a:rPr lang="it-IT" sz="2800" dirty="0" smtClean="0"/>
              <a:t>…..</a:t>
            </a:r>
            <a:endParaRPr lang="it-IT" sz="2800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703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Líneas</a:t>
            </a:r>
            <a:r>
              <a:rPr lang="it-IT" dirty="0" smtClean="0"/>
              <a:t> </a:t>
            </a:r>
            <a:r>
              <a:rPr lang="it-IT" dirty="0" err="1" smtClean="0"/>
              <a:t>generales</a:t>
            </a:r>
            <a:r>
              <a:rPr lang="it-IT" dirty="0" smtClean="0"/>
              <a:t> </a:t>
            </a:r>
            <a:r>
              <a:rPr lang="it-IT" dirty="0" err="1" smtClean="0"/>
              <a:t>posibles</a:t>
            </a:r>
            <a:r>
              <a:rPr lang="it-IT" dirty="0" smtClean="0"/>
              <a:t>…</a:t>
            </a:r>
            <a:br>
              <a:rPr lang="it-IT" dirty="0" smtClean="0"/>
            </a:br>
            <a:r>
              <a:rPr lang="it-IT" dirty="0" smtClean="0"/>
              <a:t>-</a:t>
            </a:r>
            <a:r>
              <a:rPr lang="it-IT" dirty="0" err="1" smtClean="0"/>
              <a:t>lenguaje</a:t>
            </a:r>
            <a:r>
              <a:rPr lang="it-IT" dirty="0" smtClean="0"/>
              <a:t> del turismo-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u="sng" dirty="0" err="1" smtClean="0"/>
              <a:t>Recursos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léxicos</a:t>
            </a:r>
            <a:r>
              <a:rPr lang="it-IT" b="1" u="sng" dirty="0" smtClean="0"/>
              <a:t>:</a:t>
            </a:r>
          </a:p>
          <a:p>
            <a:r>
              <a:rPr lang="it-IT" dirty="0" err="1" smtClean="0"/>
              <a:t>Terminología</a:t>
            </a:r>
            <a:r>
              <a:rPr lang="it-IT" dirty="0" smtClean="0"/>
              <a:t> </a:t>
            </a:r>
            <a:r>
              <a:rPr lang="it-IT" dirty="0" err="1" smtClean="0"/>
              <a:t>sectorial</a:t>
            </a:r>
            <a:endParaRPr lang="it-IT" dirty="0" smtClean="0"/>
          </a:p>
          <a:p>
            <a:r>
              <a:rPr lang="it-IT" dirty="0" err="1" smtClean="0"/>
              <a:t>Mundo</a:t>
            </a:r>
            <a:r>
              <a:rPr lang="it-IT" dirty="0" smtClean="0"/>
              <a:t> </a:t>
            </a:r>
            <a:r>
              <a:rPr lang="it-IT" dirty="0" err="1" smtClean="0"/>
              <a:t>hispánico</a:t>
            </a:r>
            <a:r>
              <a:rPr lang="it-IT" dirty="0" smtClean="0"/>
              <a:t> – </a:t>
            </a:r>
            <a:r>
              <a:rPr lang="it-IT" dirty="0" err="1" smtClean="0"/>
              <a:t>variedades</a:t>
            </a:r>
            <a:r>
              <a:rPr lang="it-IT" dirty="0" smtClean="0"/>
              <a:t> </a:t>
            </a:r>
            <a:r>
              <a:rPr lang="it-IT" dirty="0" err="1" smtClean="0"/>
              <a:t>diatópicas</a:t>
            </a:r>
            <a:endParaRPr lang="it-IT" dirty="0" smtClean="0"/>
          </a:p>
          <a:p>
            <a:r>
              <a:rPr lang="it-IT" dirty="0" err="1" smtClean="0"/>
              <a:t>Compuestos</a:t>
            </a:r>
            <a:r>
              <a:rPr lang="it-IT" dirty="0" smtClean="0"/>
              <a:t> </a:t>
            </a:r>
            <a:r>
              <a:rPr lang="it-IT" dirty="0" err="1" smtClean="0"/>
              <a:t>sintagmáticos</a:t>
            </a:r>
            <a:r>
              <a:rPr lang="it-IT" dirty="0" smtClean="0"/>
              <a:t> (</a:t>
            </a:r>
            <a:r>
              <a:rPr lang="it-IT" i="1" dirty="0" err="1" smtClean="0"/>
              <a:t>Ej</a:t>
            </a:r>
            <a:r>
              <a:rPr lang="it-IT" i="1" dirty="0" smtClean="0"/>
              <a:t>. </a:t>
            </a:r>
            <a:r>
              <a:rPr lang="it-IT" i="1" dirty="0" err="1"/>
              <a:t>t</a:t>
            </a:r>
            <a:r>
              <a:rPr lang="it-IT" i="1" dirty="0" err="1" smtClean="0"/>
              <a:t>erraza</a:t>
            </a:r>
            <a:r>
              <a:rPr lang="it-IT" i="1" dirty="0" smtClean="0"/>
              <a:t> </a:t>
            </a:r>
            <a:r>
              <a:rPr lang="it-IT" i="1" dirty="0" err="1" smtClean="0"/>
              <a:t>mirador</a:t>
            </a:r>
            <a:r>
              <a:rPr lang="it-IT" i="1" dirty="0" smtClean="0"/>
              <a:t>; </a:t>
            </a:r>
            <a:r>
              <a:rPr lang="it-IT" i="1" dirty="0" err="1" smtClean="0"/>
              <a:t>desayuno</a:t>
            </a:r>
            <a:r>
              <a:rPr lang="it-IT" i="1" dirty="0" smtClean="0"/>
              <a:t> </a:t>
            </a:r>
            <a:r>
              <a:rPr lang="it-IT" i="1" dirty="0" err="1" smtClean="0"/>
              <a:t>internacional</a:t>
            </a:r>
            <a:r>
              <a:rPr lang="it-IT" i="1" dirty="0" smtClean="0"/>
              <a:t>…) </a:t>
            </a:r>
          </a:p>
          <a:p>
            <a:r>
              <a:rPr lang="it-IT" dirty="0" err="1" smtClean="0"/>
              <a:t>Neologismos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Ej</a:t>
            </a:r>
            <a:r>
              <a:rPr lang="it-IT" dirty="0" smtClean="0"/>
              <a:t>. </a:t>
            </a:r>
            <a:r>
              <a:rPr lang="it-IT" i="1" dirty="0" err="1" smtClean="0"/>
              <a:t>bleisure</a:t>
            </a:r>
            <a:r>
              <a:rPr lang="it-IT" i="1" dirty="0" smtClean="0"/>
              <a:t>, </a:t>
            </a:r>
            <a:r>
              <a:rPr lang="it-IT" i="1" dirty="0" err="1" smtClean="0"/>
              <a:t>volunturismo</a:t>
            </a:r>
            <a:r>
              <a:rPr lang="it-IT" i="1" dirty="0" smtClean="0"/>
              <a:t>…)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t-IT" dirty="0" smtClean="0"/>
              <a:t>Ingente </a:t>
            </a:r>
            <a:r>
              <a:rPr lang="it-IT" dirty="0" err="1" smtClean="0"/>
              <a:t>cantidad</a:t>
            </a:r>
            <a:r>
              <a:rPr lang="it-IT" dirty="0" smtClean="0"/>
              <a:t> de </a:t>
            </a:r>
            <a:r>
              <a:rPr lang="it-IT" dirty="0" err="1" smtClean="0"/>
              <a:t>extranjerismos</a:t>
            </a:r>
            <a:r>
              <a:rPr lang="it-IT" dirty="0" smtClean="0"/>
              <a:t> y </a:t>
            </a:r>
            <a:r>
              <a:rPr lang="it-IT" dirty="0" err="1" smtClean="0"/>
              <a:t>xenismos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600" i="1" dirty="0" smtClean="0"/>
              <a:t>(</a:t>
            </a:r>
            <a:r>
              <a:rPr lang="it-IT" sz="2600" i="1" dirty="0" err="1" smtClean="0"/>
              <a:t>ej</a:t>
            </a:r>
            <a:r>
              <a:rPr lang="it-IT" sz="2600" i="1" dirty="0" smtClean="0"/>
              <a:t>. maître, forfait, tour, </a:t>
            </a:r>
            <a:r>
              <a:rPr lang="it-IT" sz="2600" i="1" dirty="0" err="1" smtClean="0"/>
              <a:t>bouffet</a:t>
            </a:r>
            <a:r>
              <a:rPr lang="it-IT" sz="2600" i="1" dirty="0" smtClean="0"/>
              <a:t>…)</a:t>
            </a:r>
          </a:p>
          <a:p>
            <a:pPr lvl="1"/>
            <a:r>
              <a:rPr lang="it-IT" dirty="0" smtClean="0"/>
              <a:t>predominio de </a:t>
            </a:r>
            <a:r>
              <a:rPr lang="it-IT" dirty="0" err="1" smtClean="0"/>
              <a:t>anglicismos</a:t>
            </a:r>
            <a:r>
              <a:rPr lang="it-IT" dirty="0" smtClean="0"/>
              <a:t>  (</a:t>
            </a:r>
            <a:r>
              <a:rPr lang="it-IT" i="1" dirty="0" err="1"/>
              <a:t>e</a:t>
            </a:r>
            <a:r>
              <a:rPr lang="it-IT" i="1" dirty="0" err="1" smtClean="0"/>
              <a:t>j</a:t>
            </a:r>
            <a:r>
              <a:rPr lang="it-IT" i="1" dirty="0" smtClean="0"/>
              <a:t>. catering, overbooking, charter, camping, duty-free…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comida</a:t>
            </a:r>
            <a:r>
              <a:rPr lang="it-IT" dirty="0" smtClean="0"/>
              <a:t>, folclore </a:t>
            </a:r>
            <a:r>
              <a:rPr lang="it-IT" dirty="0" err="1" smtClean="0"/>
              <a:t>Siglas</a:t>
            </a:r>
            <a:r>
              <a:rPr lang="it-IT" dirty="0" smtClean="0"/>
              <a:t>: </a:t>
            </a:r>
          </a:p>
          <a:p>
            <a:pPr lvl="1"/>
            <a:r>
              <a:rPr lang="it-IT" dirty="0" err="1" smtClean="0"/>
              <a:t>documentos</a:t>
            </a:r>
            <a:r>
              <a:rPr lang="it-IT" dirty="0" smtClean="0"/>
              <a:t> de </a:t>
            </a:r>
            <a:r>
              <a:rPr lang="it-IT" dirty="0" err="1" smtClean="0"/>
              <a:t>viaje</a:t>
            </a:r>
            <a:r>
              <a:rPr lang="it-IT" dirty="0" smtClean="0"/>
              <a:t>/</a:t>
            </a:r>
            <a:r>
              <a:rPr lang="it-IT" dirty="0" err="1" smtClean="0"/>
              <a:t>contratos</a:t>
            </a:r>
            <a:r>
              <a:rPr lang="it-IT" dirty="0" smtClean="0"/>
              <a:t> (</a:t>
            </a:r>
            <a:r>
              <a:rPr lang="it-IT" i="1" dirty="0" err="1" smtClean="0"/>
              <a:t>ej</a:t>
            </a:r>
            <a:r>
              <a:rPr lang="it-IT" i="1" dirty="0" smtClean="0"/>
              <a:t>. pax; PC, MP…)</a:t>
            </a:r>
          </a:p>
          <a:p>
            <a:pPr lvl="1"/>
            <a:r>
              <a:rPr lang="it-IT" dirty="0" err="1" smtClean="0"/>
              <a:t>Entes</a:t>
            </a:r>
            <a:r>
              <a:rPr lang="it-IT" dirty="0" smtClean="0"/>
              <a:t>, </a:t>
            </a:r>
            <a:r>
              <a:rPr lang="it-IT" dirty="0" err="1" smtClean="0"/>
              <a:t>Instituciones</a:t>
            </a:r>
            <a:r>
              <a:rPr lang="it-IT" dirty="0" smtClean="0"/>
              <a:t>, </a:t>
            </a:r>
            <a:r>
              <a:rPr lang="it-IT" dirty="0" err="1" smtClean="0"/>
              <a:t>protocolos</a:t>
            </a:r>
            <a:r>
              <a:rPr lang="it-IT" dirty="0" smtClean="0"/>
              <a:t>…: </a:t>
            </a:r>
            <a:r>
              <a:rPr lang="it-IT" i="1" dirty="0" smtClean="0"/>
              <a:t>OMT (</a:t>
            </a:r>
            <a:r>
              <a:rPr lang="it-IT" i="1" dirty="0" err="1" smtClean="0"/>
              <a:t>Organización</a:t>
            </a:r>
            <a:r>
              <a:rPr lang="it-IT" i="1" dirty="0" smtClean="0"/>
              <a:t> </a:t>
            </a:r>
            <a:r>
              <a:rPr lang="it-IT" i="1" dirty="0" err="1" smtClean="0"/>
              <a:t>Mundial</a:t>
            </a:r>
            <a:r>
              <a:rPr lang="it-IT" i="1" dirty="0" smtClean="0"/>
              <a:t> del Turismo); PICTE (Plan </a:t>
            </a:r>
            <a:r>
              <a:rPr lang="it-IT" i="1" dirty="0" err="1" smtClean="0"/>
              <a:t>Integral</a:t>
            </a:r>
            <a:r>
              <a:rPr lang="it-IT" i="1" dirty="0" smtClean="0"/>
              <a:t> de </a:t>
            </a:r>
            <a:r>
              <a:rPr lang="it-IT" i="1" dirty="0" err="1" smtClean="0"/>
              <a:t>Calidad</a:t>
            </a:r>
            <a:r>
              <a:rPr lang="it-IT" i="1" dirty="0" smtClean="0"/>
              <a:t> del Turismo </a:t>
            </a:r>
            <a:r>
              <a:rPr lang="it-IT" i="1" dirty="0" err="1" smtClean="0"/>
              <a:t>Español</a:t>
            </a:r>
            <a:r>
              <a:rPr lang="it-IT" i="1" dirty="0" smtClean="0"/>
              <a:t>); </a:t>
            </a:r>
            <a:r>
              <a:rPr lang="it-IT" i="1" dirty="0" err="1" smtClean="0"/>
              <a:t>protocolo</a:t>
            </a:r>
            <a:r>
              <a:rPr lang="it-IT" i="1" dirty="0" smtClean="0"/>
              <a:t> OTA (Open Travel </a:t>
            </a:r>
            <a:r>
              <a:rPr lang="it-IT" i="1" dirty="0" err="1" smtClean="0"/>
              <a:t>Alliance</a:t>
            </a:r>
            <a:r>
              <a:rPr lang="it-IT" i="1" dirty="0" smtClean="0"/>
              <a:t>)…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269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u="sng" dirty="0" err="1" smtClean="0"/>
              <a:t>Recursos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gramaticales</a:t>
            </a:r>
            <a:r>
              <a:rPr lang="it-IT" dirty="0" smtClean="0"/>
              <a:t>:</a:t>
            </a:r>
          </a:p>
          <a:p>
            <a:r>
              <a:rPr lang="it-IT" sz="2200" dirty="0" smtClean="0"/>
              <a:t>Uso del imperativo (</a:t>
            </a:r>
            <a:r>
              <a:rPr lang="it-IT" sz="2200" i="1" dirty="0" err="1" smtClean="0"/>
              <a:t>ej</a:t>
            </a:r>
            <a:r>
              <a:rPr lang="it-IT" sz="2200" i="1" dirty="0" smtClean="0"/>
              <a:t>. </a:t>
            </a:r>
            <a:r>
              <a:rPr lang="it-IT" sz="2200" i="1" dirty="0" err="1" smtClean="0"/>
              <a:t>ven</a:t>
            </a:r>
            <a:r>
              <a:rPr lang="it-IT" sz="2200" i="1" dirty="0" smtClean="0"/>
              <a:t> a </a:t>
            </a:r>
            <a:r>
              <a:rPr lang="it-IT" sz="2200" i="1" dirty="0" err="1" smtClean="0"/>
              <a:t>visitarnos</a:t>
            </a:r>
            <a:r>
              <a:rPr lang="it-IT" sz="2200" i="1" dirty="0" smtClean="0"/>
              <a:t>..; </a:t>
            </a:r>
            <a:r>
              <a:rPr lang="it-IT" sz="2200" i="1" dirty="0" err="1" smtClean="0"/>
              <a:t>viaja</a:t>
            </a:r>
            <a:r>
              <a:rPr lang="it-IT" sz="2200" i="1" dirty="0" smtClean="0"/>
              <a:t> con </a:t>
            </a:r>
            <a:r>
              <a:rPr lang="it-IT" sz="2200" i="1" dirty="0" err="1" smtClean="0"/>
              <a:t>nosotros</a:t>
            </a:r>
            <a:r>
              <a:rPr lang="it-IT" sz="2200" i="1" dirty="0" smtClean="0"/>
              <a:t>..)</a:t>
            </a:r>
          </a:p>
          <a:p>
            <a:r>
              <a:rPr lang="it-IT" sz="2200" dirty="0" smtClean="0"/>
              <a:t>Uso del futuro </a:t>
            </a:r>
            <a:r>
              <a:rPr lang="it-IT" sz="2200" i="1" dirty="0" smtClean="0"/>
              <a:t>(</a:t>
            </a:r>
            <a:r>
              <a:rPr lang="it-IT" sz="2200" i="1" dirty="0" err="1" smtClean="0"/>
              <a:t>Ej</a:t>
            </a:r>
            <a:r>
              <a:rPr lang="it-IT" sz="2200" i="1" dirty="0" smtClean="0"/>
              <a:t>. </a:t>
            </a:r>
            <a:r>
              <a:rPr lang="it-IT" sz="2200" i="1" dirty="0" err="1" smtClean="0"/>
              <a:t>Ya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verán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qué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experiencia</a:t>
            </a:r>
            <a:r>
              <a:rPr lang="it-IT" sz="2200" i="1" dirty="0" smtClean="0"/>
              <a:t>…; </a:t>
            </a:r>
            <a:r>
              <a:rPr lang="it-IT" sz="2200" i="1" dirty="0" err="1" smtClean="0"/>
              <a:t>podran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vivir</a:t>
            </a:r>
            <a:r>
              <a:rPr lang="it-IT" sz="2200" i="1" dirty="0" smtClean="0"/>
              <a:t> una </a:t>
            </a:r>
            <a:r>
              <a:rPr lang="it-IT" sz="2200" i="1" dirty="0" err="1" smtClean="0"/>
              <a:t>vacación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única</a:t>
            </a:r>
            <a:r>
              <a:rPr lang="it-IT" sz="2200" i="1" dirty="0" smtClean="0"/>
              <a:t>…)</a:t>
            </a:r>
          </a:p>
          <a:p>
            <a:r>
              <a:rPr lang="it-IT" sz="2200" dirty="0" err="1" smtClean="0"/>
              <a:t>Connotación</a:t>
            </a:r>
            <a:r>
              <a:rPr lang="it-IT" sz="2200" dirty="0" smtClean="0"/>
              <a:t> (</a:t>
            </a:r>
            <a:r>
              <a:rPr lang="it-IT" sz="2200" dirty="0" err="1" smtClean="0"/>
              <a:t>función</a:t>
            </a:r>
            <a:r>
              <a:rPr lang="it-IT" sz="2200" dirty="0" smtClean="0"/>
              <a:t> </a:t>
            </a:r>
            <a:r>
              <a:rPr lang="it-IT" sz="2200" dirty="0" err="1" smtClean="0"/>
              <a:t>decriptica</a:t>
            </a:r>
            <a:r>
              <a:rPr lang="it-IT" sz="2200" dirty="0" smtClean="0"/>
              <a:t>/informativa y </a:t>
            </a:r>
            <a:r>
              <a:rPr lang="it-IT" sz="2200" dirty="0" err="1" smtClean="0"/>
              <a:t>función</a:t>
            </a:r>
            <a:r>
              <a:rPr lang="it-IT" sz="2200" dirty="0" smtClean="0"/>
              <a:t> persuasiva)</a:t>
            </a:r>
          </a:p>
          <a:p>
            <a:r>
              <a:rPr lang="it-IT" sz="2200" dirty="0" err="1" smtClean="0"/>
              <a:t>Monoreferencialidad</a:t>
            </a:r>
            <a:r>
              <a:rPr lang="it-IT" sz="2200" dirty="0" smtClean="0"/>
              <a:t> (</a:t>
            </a:r>
            <a:r>
              <a:rPr lang="it-IT" sz="2200" dirty="0" err="1" smtClean="0"/>
              <a:t>función</a:t>
            </a:r>
            <a:r>
              <a:rPr lang="it-IT" sz="2200" dirty="0" smtClean="0"/>
              <a:t> </a:t>
            </a:r>
            <a:r>
              <a:rPr lang="it-IT" sz="2200" dirty="0" err="1" smtClean="0"/>
              <a:t>prescriptiva</a:t>
            </a:r>
            <a:r>
              <a:rPr lang="it-IT" sz="2200" dirty="0" smtClean="0"/>
              <a:t>/normativa)</a:t>
            </a:r>
          </a:p>
          <a:p>
            <a:r>
              <a:rPr lang="it-IT" sz="2200" dirty="0" err="1" smtClean="0"/>
              <a:t>Abundante</a:t>
            </a:r>
            <a:r>
              <a:rPr lang="it-IT" sz="2200" dirty="0" smtClean="0"/>
              <a:t> </a:t>
            </a:r>
            <a:r>
              <a:rPr lang="it-IT" sz="2200" dirty="0" err="1" smtClean="0"/>
              <a:t>adjetivación</a:t>
            </a:r>
            <a:r>
              <a:rPr lang="it-IT" sz="2200" dirty="0" smtClean="0"/>
              <a:t> </a:t>
            </a:r>
          </a:p>
          <a:p>
            <a:pPr lvl="1"/>
            <a:r>
              <a:rPr lang="it-IT" sz="2200" dirty="0" err="1" smtClean="0"/>
              <a:t>Especificativa</a:t>
            </a:r>
            <a:r>
              <a:rPr lang="it-IT" sz="2200" dirty="0" smtClean="0"/>
              <a:t> para definir  </a:t>
            </a:r>
            <a:endParaRPr lang="it-IT" sz="2200" dirty="0">
              <a:sym typeface="Wingdings" pitchFamily="2" charset="2"/>
            </a:endParaRPr>
          </a:p>
          <a:p>
            <a:pPr lvl="2"/>
            <a:r>
              <a:rPr lang="it-IT" sz="2200" dirty="0" smtClean="0">
                <a:sym typeface="Wingdings" pitchFamily="2" charset="2"/>
              </a:rPr>
              <a:t> forma </a:t>
            </a:r>
            <a:r>
              <a:rPr lang="it-IT" sz="2200" dirty="0" err="1" smtClean="0">
                <a:sym typeface="Wingdings" pitchFamily="2" charset="2"/>
              </a:rPr>
              <a:t>colocaciones</a:t>
            </a:r>
            <a:r>
              <a:rPr lang="it-IT" sz="2200" dirty="0" smtClean="0">
                <a:sym typeface="Wingdings" pitchFamily="2" charset="2"/>
              </a:rPr>
              <a:t> y </a:t>
            </a:r>
            <a:r>
              <a:rPr lang="it-IT" sz="2200" dirty="0" err="1" smtClean="0">
                <a:sym typeface="Wingdings" pitchFamily="2" charset="2"/>
              </a:rPr>
              <a:t>compuestos</a:t>
            </a:r>
            <a:r>
              <a:rPr lang="it-IT" sz="2200" dirty="0" smtClean="0">
                <a:sym typeface="Wingdings" pitchFamily="2" charset="2"/>
              </a:rPr>
              <a:t> </a:t>
            </a:r>
            <a:r>
              <a:rPr lang="it-IT" sz="2200" dirty="0" smtClean="0"/>
              <a:t> (</a:t>
            </a:r>
            <a:r>
              <a:rPr lang="it-IT" sz="2200" dirty="0" err="1" smtClean="0"/>
              <a:t>ej</a:t>
            </a:r>
            <a:r>
              <a:rPr lang="it-IT" sz="2200" dirty="0" smtClean="0"/>
              <a:t>. </a:t>
            </a:r>
            <a:r>
              <a:rPr lang="it-IT" sz="2200" dirty="0" err="1" smtClean="0"/>
              <a:t>viaje</a:t>
            </a:r>
            <a:r>
              <a:rPr lang="it-IT" sz="2200" dirty="0" smtClean="0"/>
              <a:t> </a:t>
            </a:r>
            <a:r>
              <a:rPr lang="it-IT" sz="2200" dirty="0" err="1" smtClean="0"/>
              <a:t>combinado</a:t>
            </a:r>
            <a:r>
              <a:rPr lang="it-IT" sz="2200" dirty="0" smtClean="0"/>
              <a:t>, </a:t>
            </a:r>
            <a:r>
              <a:rPr lang="it-IT" sz="2200" dirty="0" err="1" smtClean="0"/>
              <a:t>oferta</a:t>
            </a:r>
            <a:r>
              <a:rPr lang="it-IT" sz="2200" dirty="0" smtClean="0"/>
              <a:t> </a:t>
            </a:r>
            <a:r>
              <a:rPr lang="it-IT" sz="2200" dirty="0" err="1" smtClean="0"/>
              <a:t>hotelera</a:t>
            </a:r>
            <a:r>
              <a:rPr lang="it-IT" sz="2200" dirty="0" smtClean="0"/>
              <a:t>, </a:t>
            </a:r>
            <a:r>
              <a:rPr lang="it-IT" sz="2200" dirty="0" err="1" smtClean="0"/>
              <a:t>habitación</a:t>
            </a:r>
            <a:r>
              <a:rPr lang="it-IT" sz="2200" dirty="0" smtClean="0"/>
              <a:t> doble </a:t>
            </a:r>
            <a:r>
              <a:rPr lang="it-IT" sz="2200" dirty="0" err="1" smtClean="0"/>
              <a:t>estándar</a:t>
            </a:r>
            <a:r>
              <a:rPr lang="it-IT" sz="2200" dirty="0" smtClean="0"/>
              <a:t>…)</a:t>
            </a:r>
          </a:p>
          <a:p>
            <a:pPr lvl="2"/>
            <a:r>
              <a:rPr lang="it-IT" sz="2200" dirty="0" err="1" smtClean="0"/>
              <a:t>Describir</a:t>
            </a:r>
            <a:r>
              <a:rPr lang="it-IT" sz="2200" dirty="0" smtClean="0"/>
              <a:t> </a:t>
            </a:r>
            <a:r>
              <a:rPr lang="it-IT" sz="2200" dirty="0" err="1" smtClean="0"/>
              <a:t>características</a:t>
            </a:r>
            <a:r>
              <a:rPr lang="it-IT" sz="2200" dirty="0"/>
              <a:t> </a:t>
            </a:r>
            <a:r>
              <a:rPr lang="it-IT" sz="2200" dirty="0" smtClean="0"/>
              <a:t>(</a:t>
            </a:r>
            <a:r>
              <a:rPr lang="it-IT" sz="2200" dirty="0" err="1" smtClean="0"/>
              <a:t>Ej</a:t>
            </a:r>
            <a:r>
              <a:rPr lang="it-IT" sz="2200" dirty="0" smtClean="0"/>
              <a:t>. </a:t>
            </a:r>
            <a:r>
              <a:rPr lang="it-IT" sz="2200" dirty="0" err="1"/>
              <a:t>b</a:t>
            </a:r>
            <a:r>
              <a:rPr lang="it-IT" sz="2200" dirty="0" err="1" smtClean="0"/>
              <a:t>arrio</a:t>
            </a:r>
            <a:r>
              <a:rPr lang="it-IT" sz="2200" dirty="0" smtClean="0"/>
              <a:t> </a:t>
            </a:r>
            <a:r>
              <a:rPr lang="it-IT" sz="2200" dirty="0" err="1" smtClean="0"/>
              <a:t>gótico</a:t>
            </a:r>
            <a:r>
              <a:rPr lang="it-IT" sz="2200" dirty="0" smtClean="0"/>
              <a:t>, </a:t>
            </a:r>
            <a:r>
              <a:rPr lang="it-IT" sz="2200" dirty="0" err="1" smtClean="0"/>
              <a:t>calles</a:t>
            </a:r>
            <a:r>
              <a:rPr lang="it-IT" sz="2200" dirty="0" smtClean="0"/>
              <a:t> </a:t>
            </a:r>
            <a:r>
              <a:rPr lang="it-IT" sz="2200" dirty="0" err="1" smtClean="0"/>
              <a:t>estrechas</a:t>
            </a:r>
            <a:r>
              <a:rPr lang="it-IT" sz="2200" dirty="0" smtClean="0"/>
              <a:t>, casa </a:t>
            </a:r>
            <a:r>
              <a:rPr lang="it-IT" sz="2200" dirty="0" err="1" smtClean="0"/>
              <a:t>rural</a:t>
            </a:r>
            <a:r>
              <a:rPr lang="it-IT" sz="2200" dirty="0" smtClean="0"/>
              <a:t>…)</a:t>
            </a:r>
          </a:p>
          <a:p>
            <a:pPr lvl="1"/>
            <a:r>
              <a:rPr lang="it-IT" sz="2200" dirty="0" smtClean="0"/>
              <a:t>Connotativa, superlativa, </a:t>
            </a:r>
            <a:r>
              <a:rPr lang="it-IT" sz="2200" dirty="0" err="1" smtClean="0"/>
              <a:t>hiperbólica</a:t>
            </a:r>
            <a:r>
              <a:rPr lang="it-IT" sz="2200" dirty="0"/>
              <a:t> </a:t>
            </a:r>
            <a:r>
              <a:rPr lang="it-IT" sz="2200" dirty="0" smtClean="0"/>
              <a:t>(</a:t>
            </a:r>
            <a:r>
              <a:rPr lang="it-IT" sz="2200" dirty="0" err="1"/>
              <a:t>e</a:t>
            </a:r>
            <a:r>
              <a:rPr lang="it-IT" sz="2200" dirty="0" err="1" smtClean="0"/>
              <a:t>j</a:t>
            </a:r>
            <a:r>
              <a:rPr lang="it-IT" sz="2200" dirty="0" smtClean="0"/>
              <a:t>. </a:t>
            </a:r>
            <a:r>
              <a:rPr lang="it-IT" sz="2200" dirty="0" err="1" smtClean="0"/>
              <a:t>fantásticos</a:t>
            </a:r>
            <a:r>
              <a:rPr lang="it-IT" sz="2200" dirty="0" smtClean="0"/>
              <a:t> </a:t>
            </a:r>
            <a:r>
              <a:rPr lang="it-IT" sz="2200" dirty="0" err="1" smtClean="0"/>
              <a:t>entornos</a:t>
            </a:r>
            <a:r>
              <a:rPr lang="it-IT" sz="2200" dirty="0" smtClean="0"/>
              <a:t> </a:t>
            </a:r>
            <a:r>
              <a:rPr lang="it-IT" sz="2200" dirty="0" err="1" smtClean="0"/>
              <a:t>naturales</a:t>
            </a:r>
            <a:r>
              <a:rPr lang="it-IT" sz="2200" dirty="0" smtClean="0"/>
              <a:t>, vista </a:t>
            </a:r>
            <a:r>
              <a:rPr lang="it-IT" sz="2200" dirty="0" err="1" smtClean="0"/>
              <a:t>espectacular</a:t>
            </a:r>
            <a:r>
              <a:rPr lang="it-IT" sz="2200" dirty="0" smtClean="0"/>
              <a:t>, </a:t>
            </a:r>
            <a:r>
              <a:rPr lang="it-IT" sz="2200" dirty="0" err="1" smtClean="0"/>
              <a:t>impresionante</a:t>
            </a:r>
            <a:r>
              <a:rPr lang="it-IT" sz="2200" dirty="0" smtClean="0"/>
              <a:t> </a:t>
            </a:r>
            <a:r>
              <a:rPr lang="it-IT" sz="2200" dirty="0" err="1" smtClean="0"/>
              <a:t>belleza</a:t>
            </a:r>
            <a:r>
              <a:rPr lang="it-IT" sz="2200" dirty="0" smtClean="0"/>
              <a:t> del territorio…) </a:t>
            </a:r>
          </a:p>
          <a:p>
            <a:r>
              <a:rPr lang="it-IT" sz="2200" dirty="0" err="1" smtClean="0"/>
              <a:t>Abundante</a:t>
            </a:r>
            <a:r>
              <a:rPr lang="it-IT" sz="2200" dirty="0" smtClean="0"/>
              <a:t> </a:t>
            </a:r>
            <a:r>
              <a:rPr lang="it-IT" sz="2200" dirty="0" err="1" smtClean="0"/>
              <a:t>deíxis</a:t>
            </a:r>
            <a:r>
              <a:rPr lang="it-IT" sz="2200" dirty="0" smtClean="0"/>
              <a:t>:</a:t>
            </a:r>
          </a:p>
          <a:p>
            <a:pPr lvl="1"/>
            <a:r>
              <a:rPr lang="it-IT" sz="2200" dirty="0" smtClean="0"/>
              <a:t> </a:t>
            </a:r>
            <a:r>
              <a:rPr lang="it-IT" sz="2200" dirty="0" err="1" smtClean="0"/>
              <a:t>epacial</a:t>
            </a:r>
            <a:r>
              <a:rPr lang="it-IT" sz="2200" dirty="0" smtClean="0"/>
              <a:t> mediante </a:t>
            </a:r>
            <a:r>
              <a:rPr lang="it-IT" sz="2200" dirty="0" err="1" smtClean="0"/>
              <a:t>demostrativos</a:t>
            </a:r>
            <a:r>
              <a:rPr lang="it-IT" sz="2200" dirty="0" smtClean="0"/>
              <a:t> y </a:t>
            </a:r>
            <a:r>
              <a:rPr lang="it-IT" sz="2200" dirty="0" err="1" smtClean="0"/>
              <a:t>adverbios</a:t>
            </a:r>
            <a:r>
              <a:rPr lang="it-IT" sz="2200" dirty="0" smtClean="0"/>
              <a:t> </a:t>
            </a:r>
            <a:r>
              <a:rPr lang="it-IT" sz="2200" dirty="0" err="1" smtClean="0"/>
              <a:t>locativos</a:t>
            </a:r>
            <a:r>
              <a:rPr lang="it-IT" sz="2200" dirty="0" smtClean="0"/>
              <a:t>  (</a:t>
            </a:r>
            <a:r>
              <a:rPr lang="it-IT" sz="2200" i="1" dirty="0" err="1" smtClean="0"/>
              <a:t>Ej</a:t>
            </a:r>
            <a:r>
              <a:rPr lang="it-IT" sz="2200" i="1" dirty="0" smtClean="0"/>
              <a:t>. </a:t>
            </a:r>
            <a:r>
              <a:rPr lang="it-IT" sz="2200" i="1" dirty="0" err="1" smtClean="0"/>
              <a:t>Aquí</a:t>
            </a:r>
            <a:r>
              <a:rPr lang="it-IT" sz="2200" i="1" dirty="0" smtClean="0"/>
              <a:t> al </a:t>
            </a:r>
            <a:r>
              <a:rPr lang="it-IT" sz="2200" i="1" dirty="0" err="1" smtClean="0"/>
              <a:t>lado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encontráis</a:t>
            </a:r>
            <a:r>
              <a:rPr lang="it-IT" sz="2200" i="1" dirty="0" smtClean="0"/>
              <a:t>…; esta </a:t>
            </a:r>
            <a:r>
              <a:rPr lang="it-IT" sz="2200" i="1" dirty="0" err="1" smtClean="0"/>
              <a:t>plaza</a:t>
            </a:r>
            <a:r>
              <a:rPr lang="it-IT" sz="2200" i="1" dirty="0" smtClean="0"/>
              <a:t> es la </a:t>
            </a:r>
            <a:r>
              <a:rPr lang="it-IT" sz="2200" i="1" dirty="0" err="1" smtClean="0"/>
              <a:t>más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antigua</a:t>
            </a:r>
            <a:r>
              <a:rPr lang="it-IT" sz="2200" i="1" dirty="0" smtClean="0"/>
              <a:t>…)</a:t>
            </a:r>
          </a:p>
          <a:p>
            <a:pPr lvl="1"/>
            <a:r>
              <a:rPr lang="it-IT" sz="2200" dirty="0" err="1"/>
              <a:t>t</a:t>
            </a:r>
            <a:r>
              <a:rPr lang="it-IT" sz="2200" dirty="0" err="1" smtClean="0"/>
              <a:t>emporal</a:t>
            </a:r>
            <a:r>
              <a:rPr lang="it-IT" sz="2200" dirty="0" smtClean="0"/>
              <a:t> para </a:t>
            </a:r>
            <a:r>
              <a:rPr lang="it-IT" sz="2200" dirty="0" err="1" smtClean="0"/>
              <a:t>hablar</a:t>
            </a:r>
            <a:r>
              <a:rPr lang="it-IT" sz="2200" dirty="0" smtClean="0"/>
              <a:t> de </a:t>
            </a:r>
            <a:r>
              <a:rPr lang="it-IT" sz="2200" dirty="0" err="1" smtClean="0"/>
              <a:t>programas</a:t>
            </a:r>
            <a:r>
              <a:rPr lang="it-IT" sz="2200" dirty="0" smtClean="0"/>
              <a:t>, o </a:t>
            </a:r>
            <a:r>
              <a:rPr lang="it-IT" sz="2200" dirty="0" err="1" smtClean="0"/>
              <a:t>como</a:t>
            </a:r>
            <a:r>
              <a:rPr lang="it-IT" sz="2200" dirty="0" smtClean="0"/>
              <a:t> </a:t>
            </a:r>
            <a:r>
              <a:rPr lang="it-IT" sz="2200" dirty="0" err="1" smtClean="0"/>
              <a:t>recurso</a:t>
            </a:r>
            <a:r>
              <a:rPr lang="it-IT" sz="2200" dirty="0" smtClean="0"/>
              <a:t> para </a:t>
            </a:r>
            <a:r>
              <a:rPr lang="it-IT" sz="2200" dirty="0" err="1" smtClean="0"/>
              <a:t>hablar</a:t>
            </a:r>
            <a:r>
              <a:rPr lang="it-IT" sz="2200" dirty="0" smtClean="0"/>
              <a:t> de la </a:t>
            </a:r>
            <a:r>
              <a:rPr lang="it-IT" sz="2200" dirty="0" err="1" smtClean="0"/>
              <a:t>historia</a:t>
            </a:r>
            <a:r>
              <a:rPr lang="it-IT" sz="2200" dirty="0" smtClean="0"/>
              <a:t> de un territorio</a:t>
            </a:r>
          </a:p>
          <a:p>
            <a:r>
              <a:rPr lang="it-IT" sz="2200" dirty="0" err="1" smtClean="0"/>
              <a:t>Plural</a:t>
            </a:r>
            <a:r>
              <a:rPr lang="it-IT" sz="2200" dirty="0" smtClean="0"/>
              <a:t> inclusivo y </a:t>
            </a:r>
            <a:r>
              <a:rPr lang="it-IT" sz="2200" dirty="0" err="1" smtClean="0"/>
              <a:t>participativo</a:t>
            </a:r>
            <a:r>
              <a:rPr lang="it-IT" sz="2200" dirty="0" smtClean="0"/>
              <a:t> «</a:t>
            </a:r>
            <a:r>
              <a:rPr lang="it-IT" sz="2200" dirty="0" err="1" smtClean="0"/>
              <a:t>nosotros</a:t>
            </a:r>
            <a:r>
              <a:rPr lang="it-IT" sz="2200" dirty="0" smtClean="0"/>
              <a:t>» (</a:t>
            </a:r>
            <a:r>
              <a:rPr lang="it-IT" sz="2200" dirty="0" err="1" smtClean="0"/>
              <a:t>Ej</a:t>
            </a:r>
            <a:r>
              <a:rPr lang="it-IT" sz="2200" dirty="0" smtClean="0"/>
              <a:t>. </a:t>
            </a:r>
            <a:r>
              <a:rPr lang="it-IT" sz="2200" dirty="0" err="1" smtClean="0"/>
              <a:t>Probaremos</a:t>
            </a:r>
            <a:r>
              <a:rPr lang="it-IT" sz="2200" dirty="0" smtClean="0"/>
              <a:t> la </a:t>
            </a:r>
            <a:r>
              <a:rPr lang="it-IT" sz="2200" dirty="0" err="1" smtClean="0"/>
              <a:t>comida</a:t>
            </a:r>
            <a:r>
              <a:rPr lang="it-IT" sz="2200" dirty="0" smtClean="0"/>
              <a:t> loca y nos </a:t>
            </a:r>
            <a:r>
              <a:rPr lang="it-IT" sz="2200" dirty="0" err="1" smtClean="0"/>
              <a:t>sumergiremos</a:t>
            </a:r>
            <a:r>
              <a:rPr lang="it-IT" sz="2200" dirty="0" smtClean="0"/>
              <a:t> en la cultura)</a:t>
            </a:r>
            <a:endParaRPr lang="it-IT" sz="2200" dirty="0"/>
          </a:p>
          <a:p>
            <a:pPr lvl="1"/>
            <a:endParaRPr lang="it-IT" sz="2200" dirty="0" smtClean="0"/>
          </a:p>
        </p:txBody>
      </p:sp>
    </p:spTree>
    <p:extLst>
      <p:ext uri="{BB962C8B-B14F-4D97-AF65-F5344CB8AC3E}">
        <p14:creationId xmlns:p14="http://schemas.microsoft.com/office/powerpoint/2010/main" val="368713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u="sng" dirty="0" err="1" smtClean="0"/>
              <a:t>Recursos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lingüístico-expresivos</a:t>
            </a:r>
            <a:r>
              <a:rPr lang="it-IT" b="1" u="sng" dirty="0" smtClean="0"/>
              <a:t>:</a:t>
            </a:r>
          </a:p>
          <a:p>
            <a:r>
              <a:rPr lang="it-IT" dirty="0" err="1" smtClean="0"/>
              <a:t>Textualidad</a:t>
            </a:r>
            <a:r>
              <a:rPr lang="it-IT" dirty="0" smtClean="0"/>
              <a:t> </a:t>
            </a:r>
            <a:r>
              <a:rPr lang="it-IT" dirty="0" err="1" smtClean="0"/>
              <a:t>reducida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 err="1" smtClean="0"/>
              <a:t>reservas</a:t>
            </a:r>
            <a:r>
              <a:rPr lang="it-IT" dirty="0" smtClean="0"/>
              <a:t>/</a:t>
            </a:r>
            <a:r>
              <a:rPr lang="it-IT" dirty="0" err="1" smtClean="0"/>
              <a:t>contratos</a:t>
            </a:r>
            <a:r>
              <a:rPr lang="it-IT" dirty="0" smtClean="0"/>
              <a:t>/ </a:t>
            </a:r>
            <a:r>
              <a:rPr lang="it-IT" dirty="0" err="1" smtClean="0"/>
              <a:t>documentos</a:t>
            </a:r>
            <a:r>
              <a:rPr lang="it-IT" dirty="0" smtClean="0"/>
              <a:t> de </a:t>
            </a:r>
            <a:r>
              <a:rPr lang="it-IT" dirty="0" err="1" smtClean="0"/>
              <a:t>viaje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Creatividad</a:t>
            </a:r>
            <a:r>
              <a:rPr lang="it-IT" dirty="0"/>
              <a:t> </a:t>
            </a:r>
            <a:r>
              <a:rPr lang="it-IT" dirty="0" smtClean="0"/>
              <a:t>y </a:t>
            </a:r>
            <a:r>
              <a:rPr lang="it-IT" dirty="0" err="1" smtClean="0"/>
              <a:t>recursos</a:t>
            </a:r>
            <a:r>
              <a:rPr lang="it-IT" dirty="0"/>
              <a:t> </a:t>
            </a:r>
            <a:r>
              <a:rPr lang="it-IT" dirty="0" err="1" smtClean="0"/>
              <a:t>retóricos</a:t>
            </a:r>
            <a:r>
              <a:rPr lang="it-IT" dirty="0" smtClean="0"/>
              <a:t> (</a:t>
            </a:r>
            <a:r>
              <a:rPr lang="it-IT" dirty="0" err="1" smtClean="0"/>
              <a:t>función</a:t>
            </a:r>
            <a:r>
              <a:rPr lang="it-IT" dirty="0" smtClean="0"/>
              <a:t> persuasiva)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u="sng" dirty="0" err="1" smtClean="0"/>
              <a:t>Recursos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extralingüísticos</a:t>
            </a:r>
            <a:r>
              <a:rPr lang="it-IT" b="1" u="sng" dirty="0" smtClean="0"/>
              <a:t>/</a:t>
            </a:r>
            <a:r>
              <a:rPr lang="it-IT" b="1" u="sng" dirty="0" err="1" smtClean="0"/>
              <a:t>pragmáticos</a:t>
            </a:r>
            <a:r>
              <a:rPr lang="it-IT" b="1" u="sng" dirty="0" smtClean="0"/>
              <a:t>:</a:t>
            </a:r>
          </a:p>
          <a:p>
            <a:r>
              <a:rPr lang="it-IT" dirty="0" err="1" smtClean="0"/>
              <a:t>Símbolos</a:t>
            </a:r>
            <a:r>
              <a:rPr lang="it-IT" dirty="0" smtClean="0"/>
              <a:t> e </a:t>
            </a:r>
            <a:r>
              <a:rPr lang="it-IT" dirty="0" err="1" smtClean="0"/>
              <a:t>iconos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Música</a:t>
            </a:r>
            <a:endParaRPr lang="it-IT" dirty="0" smtClean="0"/>
          </a:p>
          <a:p>
            <a:r>
              <a:rPr lang="it-IT" dirty="0" smtClean="0"/>
              <a:t>Predominio de la </a:t>
            </a:r>
            <a:r>
              <a:rPr lang="it-IT" dirty="0" err="1" smtClean="0"/>
              <a:t>imagen</a:t>
            </a:r>
            <a:r>
              <a:rPr lang="it-IT" dirty="0" smtClean="0"/>
              <a:t> (</a:t>
            </a:r>
            <a:r>
              <a:rPr lang="it-IT" dirty="0" err="1" smtClean="0"/>
              <a:t>fotografías</a:t>
            </a:r>
            <a:r>
              <a:rPr lang="it-IT" dirty="0" smtClean="0"/>
              <a:t>, </a:t>
            </a:r>
            <a:r>
              <a:rPr lang="it-IT" dirty="0" err="1" smtClean="0"/>
              <a:t>escenas</a:t>
            </a:r>
            <a:r>
              <a:rPr lang="it-IT" dirty="0" smtClean="0"/>
              <a:t>, </a:t>
            </a:r>
            <a:r>
              <a:rPr lang="it-IT" dirty="0" err="1" smtClean="0"/>
              <a:t>etc</a:t>
            </a:r>
            <a:r>
              <a:rPr lang="it-IT" dirty="0" smtClean="0"/>
              <a:t>…)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79823"/>
            <a:ext cx="864096" cy="70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875310" cy="144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09505"/>
            <a:ext cx="2592288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61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dirty="0" err="1" smtClean="0"/>
              <a:t>Introduciendo</a:t>
            </a:r>
            <a:r>
              <a:rPr lang="it-IT" sz="2700" dirty="0" smtClean="0"/>
              <a:t> (</a:t>
            </a:r>
            <a:r>
              <a:rPr lang="it-IT" sz="2700" dirty="0" err="1" smtClean="0"/>
              <a:t>algunas</a:t>
            </a:r>
            <a:r>
              <a:rPr lang="it-IT" sz="2700" dirty="0" smtClean="0"/>
              <a:t>) </a:t>
            </a:r>
            <a:r>
              <a:rPr lang="it-IT" sz="2700" dirty="0" err="1" smtClean="0"/>
              <a:t>tipologías</a:t>
            </a:r>
            <a:r>
              <a:rPr lang="it-IT" sz="2700" dirty="0" smtClean="0"/>
              <a:t> de </a:t>
            </a:r>
            <a:r>
              <a:rPr lang="it-IT" sz="2700" dirty="0" err="1" smtClean="0"/>
              <a:t>producciones</a:t>
            </a: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>-</a:t>
            </a:r>
            <a:r>
              <a:rPr lang="it-IT" sz="2700" dirty="0" err="1" smtClean="0"/>
              <a:t>lenguaje</a:t>
            </a:r>
            <a:r>
              <a:rPr lang="it-IT" sz="2700" dirty="0" smtClean="0"/>
              <a:t> del turismo-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indicativa </a:t>
            </a:r>
            <a:r>
              <a:rPr lang="it-IT" sz="3600" dirty="0" err="1" smtClean="0"/>
              <a:t>subdivisión</a:t>
            </a:r>
            <a:r>
              <a:rPr lang="it-IT" sz="3600" dirty="0" smtClean="0"/>
              <a:t> por </a:t>
            </a:r>
            <a:r>
              <a:rPr lang="it-IT" sz="3600" dirty="0" err="1" smtClean="0"/>
              <a:t>funciones</a:t>
            </a:r>
            <a:r>
              <a:rPr lang="it-IT" sz="3600" dirty="0" smtClean="0"/>
              <a:t>: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</a:t>
            </a:r>
            <a:r>
              <a:rPr lang="it-IT" sz="2000" b="1" u="sng" dirty="0" err="1" smtClean="0"/>
              <a:t>descriptiva</a:t>
            </a:r>
            <a:r>
              <a:rPr lang="it-IT" sz="2000" b="1" u="sng" dirty="0" smtClean="0"/>
              <a:t>-informativa / </a:t>
            </a: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persuasiva</a:t>
            </a:r>
          </a:p>
          <a:p>
            <a:r>
              <a:rPr lang="it-IT" sz="2000" dirty="0" err="1" smtClean="0">
                <a:solidFill>
                  <a:srgbClr val="FF0000"/>
                </a:solidFill>
              </a:rPr>
              <a:t>guías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turísticas</a:t>
            </a:r>
            <a:r>
              <a:rPr lang="it-IT" sz="2000" dirty="0" smtClean="0">
                <a:solidFill>
                  <a:srgbClr val="FF0000"/>
                </a:solidFill>
              </a:rPr>
              <a:t> (</a:t>
            </a:r>
            <a:r>
              <a:rPr lang="it-IT" sz="2000" dirty="0" err="1" smtClean="0">
                <a:solidFill>
                  <a:srgbClr val="FF0000"/>
                </a:solidFill>
              </a:rPr>
              <a:t>editorial</a:t>
            </a:r>
            <a:r>
              <a:rPr lang="it-IT" sz="2000" dirty="0" smtClean="0">
                <a:solidFill>
                  <a:srgbClr val="FF0000"/>
                </a:solidFill>
              </a:rPr>
              <a:t> //</a:t>
            </a:r>
            <a:r>
              <a:rPr lang="it-IT" sz="2000" dirty="0" err="1" smtClean="0">
                <a:solidFill>
                  <a:srgbClr val="FF0000"/>
                </a:solidFill>
              </a:rPr>
              <a:t>aplicación</a:t>
            </a:r>
            <a:r>
              <a:rPr lang="it-IT" sz="2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it-IT" sz="2000" dirty="0" err="1">
                <a:solidFill>
                  <a:srgbClr val="FF0000"/>
                </a:solidFill>
              </a:rPr>
              <a:t>r</a:t>
            </a:r>
            <a:r>
              <a:rPr lang="it-IT" sz="2000" dirty="0" err="1" smtClean="0">
                <a:solidFill>
                  <a:srgbClr val="FF0000"/>
                </a:solidFill>
              </a:rPr>
              <a:t>eportajes</a:t>
            </a:r>
            <a:r>
              <a:rPr lang="it-IT" sz="2000" dirty="0" smtClean="0">
                <a:solidFill>
                  <a:srgbClr val="FF0000"/>
                </a:solidFill>
              </a:rPr>
              <a:t>/ blogs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/ </a:t>
            </a:r>
            <a:r>
              <a:rPr lang="it-IT" sz="2000" dirty="0" err="1" smtClean="0">
                <a:solidFill>
                  <a:srgbClr val="FF0000"/>
                </a:solidFill>
              </a:rPr>
              <a:t>vlogs</a:t>
            </a: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dirty="0" err="1" smtClean="0"/>
              <a:t>folletos</a:t>
            </a:r>
            <a:r>
              <a:rPr lang="it-IT" sz="2000" dirty="0" smtClean="0"/>
              <a:t>/</a:t>
            </a:r>
            <a:r>
              <a:rPr lang="it-IT" sz="2000" dirty="0" err="1" smtClean="0"/>
              <a:t>catálogos</a:t>
            </a:r>
            <a:endParaRPr lang="it-IT" sz="2000" dirty="0" smtClean="0"/>
          </a:p>
          <a:p>
            <a:r>
              <a:rPr lang="it-IT" sz="2000" dirty="0" err="1" smtClean="0"/>
              <a:t>anuncios</a:t>
            </a:r>
            <a:r>
              <a:rPr lang="it-IT" sz="2000" dirty="0" smtClean="0"/>
              <a:t> </a:t>
            </a:r>
            <a:r>
              <a:rPr lang="it-IT" sz="2000" dirty="0" err="1" smtClean="0"/>
              <a:t>comerciales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(</a:t>
            </a:r>
            <a:r>
              <a:rPr lang="it-IT" sz="2000" dirty="0" err="1" smtClean="0"/>
              <a:t>privados</a:t>
            </a:r>
            <a:r>
              <a:rPr lang="it-IT" sz="2000" dirty="0" smtClean="0"/>
              <a:t>)</a:t>
            </a:r>
          </a:p>
          <a:p>
            <a:r>
              <a:rPr lang="it-IT" sz="2000" dirty="0" err="1" smtClean="0">
                <a:solidFill>
                  <a:srgbClr val="FF0000"/>
                </a:solidFill>
              </a:rPr>
              <a:t>campañas</a:t>
            </a:r>
            <a:r>
              <a:rPr lang="it-IT" sz="2000" dirty="0" smtClean="0">
                <a:solidFill>
                  <a:srgbClr val="FF0000"/>
                </a:solidFill>
              </a:rPr>
              <a:t> de </a:t>
            </a:r>
            <a:r>
              <a:rPr lang="it-IT" sz="2000" dirty="0" err="1" smtClean="0">
                <a:solidFill>
                  <a:srgbClr val="FF0000"/>
                </a:solidFill>
              </a:rPr>
              <a:t>promoción</a:t>
            </a:r>
            <a:r>
              <a:rPr lang="it-IT" sz="2000" dirty="0">
                <a:solidFill>
                  <a:srgbClr val="FF0000"/>
                </a:solidFill>
              </a:rPr>
              <a:t/>
            </a:r>
            <a:br>
              <a:rPr lang="it-IT" sz="2000" dirty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rgbClr val="FF0000"/>
                </a:solidFill>
              </a:rPr>
              <a:t>(</a:t>
            </a:r>
            <a:r>
              <a:rPr lang="it-IT" sz="2000" dirty="0" err="1" smtClean="0">
                <a:solidFill>
                  <a:srgbClr val="FF0000"/>
                </a:solidFill>
              </a:rPr>
              <a:t>institucionales</a:t>
            </a:r>
            <a:r>
              <a:rPr lang="it-IT" sz="20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it-IT" sz="2000" b="1" u="sng" dirty="0" smtClean="0"/>
          </a:p>
          <a:p>
            <a:pPr marL="0" indent="0">
              <a:buNone/>
            </a:pP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</a:t>
            </a:r>
            <a:r>
              <a:rPr lang="it-IT" sz="2000" b="1" u="sng" dirty="0" err="1" smtClean="0"/>
              <a:t>prescriptiva</a:t>
            </a:r>
            <a:r>
              <a:rPr lang="it-IT" sz="2000" b="1" u="sng" dirty="0" smtClean="0"/>
              <a:t>, </a:t>
            </a:r>
            <a:r>
              <a:rPr lang="it-IT" sz="2000" b="1" u="sng" dirty="0" err="1" smtClean="0"/>
              <a:t>directiva</a:t>
            </a:r>
            <a:r>
              <a:rPr lang="it-IT" sz="2000" b="1" u="sng" dirty="0" smtClean="0"/>
              <a:t>, normativa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indicaciones</a:t>
            </a:r>
            <a:endParaRPr lang="it-IT" sz="2000" dirty="0" smtClean="0"/>
          </a:p>
          <a:p>
            <a:r>
              <a:rPr lang="it-IT" sz="2000" dirty="0" err="1" smtClean="0">
                <a:solidFill>
                  <a:srgbClr val="FF0000"/>
                </a:solidFill>
              </a:rPr>
              <a:t>reservas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/ </a:t>
            </a:r>
            <a:r>
              <a:rPr lang="it-IT" sz="2000" dirty="0" err="1" smtClean="0"/>
              <a:t>contratos</a:t>
            </a:r>
            <a:r>
              <a:rPr lang="it-IT" sz="2000" dirty="0" smtClean="0"/>
              <a:t> </a:t>
            </a:r>
          </a:p>
          <a:p>
            <a:r>
              <a:rPr lang="it-IT" sz="2000" dirty="0" err="1">
                <a:solidFill>
                  <a:srgbClr val="FF0000"/>
                </a:solidFill>
              </a:rPr>
              <a:t>c</a:t>
            </a:r>
            <a:r>
              <a:rPr lang="it-IT" sz="2000" dirty="0" err="1" smtClean="0">
                <a:solidFill>
                  <a:srgbClr val="FF0000"/>
                </a:solidFill>
              </a:rPr>
              <a:t>upones</a:t>
            </a:r>
            <a:r>
              <a:rPr lang="it-IT" sz="2000" dirty="0" smtClean="0"/>
              <a:t>/</a:t>
            </a:r>
            <a:r>
              <a:rPr lang="it-IT" sz="2000" dirty="0" err="1" smtClean="0"/>
              <a:t>recibos</a:t>
            </a:r>
            <a:endParaRPr lang="it-IT" sz="2000" dirty="0" smtClean="0"/>
          </a:p>
          <a:p>
            <a:r>
              <a:rPr lang="it-IT" sz="2000" dirty="0" err="1" smtClean="0">
                <a:solidFill>
                  <a:srgbClr val="FF0000"/>
                </a:solidFill>
              </a:rPr>
              <a:t>documentos</a:t>
            </a:r>
            <a:r>
              <a:rPr lang="it-IT" sz="2000" dirty="0" smtClean="0">
                <a:solidFill>
                  <a:srgbClr val="FF0000"/>
                </a:solidFill>
              </a:rPr>
              <a:t> de </a:t>
            </a:r>
            <a:r>
              <a:rPr lang="it-IT" sz="2000" dirty="0" err="1" smtClean="0">
                <a:solidFill>
                  <a:srgbClr val="FF0000"/>
                </a:solidFill>
              </a:rPr>
              <a:t>viaje</a:t>
            </a: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dirty="0" err="1"/>
              <a:t>n</a:t>
            </a:r>
            <a:r>
              <a:rPr lang="it-IT" sz="2000" dirty="0" err="1" smtClean="0"/>
              <a:t>ormativas</a:t>
            </a:r>
            <a:r>
              <a:rPr lang="it-IT" sz="2000" dirty="0" smtClean="0"/>
              <a:t>/</a:t>
            </a:r>
            <a:r>
              <a:rPr lang="it-IT" sz="2000" dirty="0" err="1" smtClean="0"/>
              <a:t>reglamentos</a:t>
            </a:r>
            <a:r>
              <a:rPr lang="it-IT" sz="2000" dirty="0" smtClean="0"/>
              <a:t> </a:t>
            </a:r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5292080" y="2280360"/>
            <a:ext cx="0" cy="1944216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273530" y="285115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7030A0"/>
                </a:solidFill>
              </a:rPr>
              <a:t>Hibridación</a:t>
            </a:r>
            <a:r>
              <a:rPr lang="it-IT" sz="1400" b="1" dirty="0" smtClean="0">
                <a:solidFill>
                  <a:srgbClr val="7030A0"/>
                </a:solidFill>
              </a:rPr>
              <a:t> de </a:t>
            </a:r>
            <a:r>
              <a:rPr lang="it-IT" sz="1400" b="1" dirty="0" err="1" smtClean="0">
                <a:solidFill>
                  <a:srgbClr val="7030A0"/>
                </a:solidFill>
              </a:rPr>
              <a:t>funciones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209538" y="1700808"/>
            <a:ext cx="14808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Lengua ordinaria </a:t>
            </a: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smtClean="0">
                <a:solidFill>
                  <a:srgbClr val="C00000"/>
                </a:solidFill>
              </a:rPr>
              <a:t>Lengua creativa + </a:t>
            </a:r>
            <a:r>
              <a:rPr lang="it-IT" sz="1600" dirty="0" err="1" smtClean="0">
                <a:solidFill>
                  <a:srgbClr val="C00000"/>
                </a:solidFill>
              </a:rPr>
              <a:t>elementos</a:t>
            </a:r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Icónico</a:t>
            </a:r>
            <a:r>
              <a:rPr lang="it-IT" sz="1600" dirty="0" smtClean="0">
                <a:solidFill>
                  <a:srgbClr val="C00000"/>
                </a:solidFill>
              </a:rPr>
              <a:t> (</a:t>
            </a:r>
            <a:r>
              <a:rPr lang="it-IT" sz="1600" dirty="0" err="1" smtClean="0">
                <a:solidFill>
                  <a:srgbClr val="C00000"/>
                </a:solidFill>
              </a:rPr>
              <a:t>visual</a:t>
            </a:r>
            <a:r>
              <a:rPr lang="it-IT" sz="1600" dirty="0" smtClean="0">
                <a:solidFill>
                  <a:srgbClr val="C00000"/>
                </a:solidFill>
              </a:rPr>
              <a:t>)</a:t>
            </a:r>
            <a:endParaRPr lang="it-IT" sz="1600" dirty="0">
              <a:solidFill>
                <a:srgbClr val="C00000"/>
              </a:solidFill>
            </a:endParaRP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Lenguaje</a:t>
            </a:r>
            <a:r>
              <a:rPr lang="it-IT" sz="1600" dirty="0" smtClean="0">
                <a:solidFill>
                  <a:srgbClr val="C00000"/>
                </a:solidFill>
              </a:rPr>
              <a:t> semi-</a:t>
            </a:r>
            <a:r>
              <a:rPr lang="it-IT" sz="1600" dirty="0" err="1" smtClean="0">
                <a:solidFill>
                  <a:srgbClr val="C00000"/>
                </a:solidFill>
              </a:rPr>
              <a:t>técnico</a:t>
            </a:r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Elementos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icónicos</a:t>
            </a:r>
            <a:r>
              <a:rPr lang="it-IT" sz="1600" dirty="0" smtClean="0">
                <a:solidFill>
                  <a:srgbClr val="C00000"/>
                </a:solidFill>
              </a:rPr>
              <a:t> (</a:t>
            </a:r>
            <a:r>
              <a:rPr lang="it-IT" sz="1600" dirty="0" err="1" smtClean="0">
                <a:solidFill>
                  <a:srgbClr val="C00000"/>
                </a:solidFill>
              </a:rPr>
              <a:t>simbólico-esquemático</a:t>
            </a:r>
            <a:r>
              <a:rPr lang="it-IT" sz="1600" dirty="0" smtClean="0">
                <a:solidFill>
                  <a:srgbClr val="C00000"/>
                </a:solidFill>
              </a:rPr>
              <a:t>)</a:t>
            </a: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Lenguaje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técnico</a:t>
            </a:r>
            <a:endParaRPr lang="it-IT" sz="1600" dirty="0" smtClean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7092280" y="1700808"/>
            <a:ext cx="0" cy="468052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9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Guías</a:t>
            </a:r>
            <a:r>
              <a:rPr lang="it-IT" dirty="0" smtClean="0"/>
              <a:t> </a:t>
            </a:r>
            <a:r>
              <a:rPr lang="it-IT" dirty="0" err="1" smtClean="0"/>
              <a:t>turísticas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En </a:t>
            </a:r>
            <a:r>
              <a:rPr lang="it-IT" sz="1800" dirty="0" err="1" smtClean="0"/>
              <a:t>papel</a:t>
            </a:r>
            <a:endParaRPr lang="it-IT" sz="1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sz="2000" dirty="0" err="1" smtClean="0"/>
              <a:t>Páginas</a:t>
            </a:r>
            <a:r>
              <a:rPr lang="it-IT" sz="2000" dirty="0" smtClean="0"/>
              <a:t> web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err="1" smtClean="0"/>
              <a:t>Aplicaciones</a:t>
            </a: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2736304" cy="406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1 7"/>
          <p:cNvCxnSpPr>
            <a:stCxn id="2" idx="2"/>
          </p:cNvCxnSpPr>
          <p:nvPr/>
        </p:nvCxnSpPr>
        <p:spPr>
          <a:xfrm>
            <a:off x="4572000" y="1417638"/>
            <a:ext cx="0" cy="47760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26963"/>
            <a:ext cx="3859138" cy="110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09" y="2060213"/>
            <a:ext cx="14097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788024" y="3805664"/>
            <a:ext cx="2997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5"/>
              </a:rPr>
              <a:t>https://www.civitatis.com/es/</a:t>
            </a:r>
            <a:endParaRPr lang="it-IT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92" y="4752804"/>
            <a:ext cx="1999132" cy="4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85" y="5336440"/>
            <a:ext cx="11144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46" y="533644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938276" y="623411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Smart Interactive City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4769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Reportajes</a:t>
            </a:r>
            <a:r>
              <a:rPr lang="it-IT" dirty="0" smtClean="0"/>
              <a:t> de </a:t>
            </a:r>
            <a:r>
              <a:rPr lang="it-IT" dirty="0" err="1" smtClean="0"/>
              <a:t>viaje</a:t>
            </a:r>
            <a:r>
              <a:rPr lang="it-IT" dirty="0" smtClean="0"/>
              <a:t> (I)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147248" cy="4785395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 smtClean="0"/>
              <a:t>Una </a:t>
            </a:r>
            <a:r>
              <a:rPr lang="it-IT" sz="2000" b="1" dirty="0" err="1" smtClean="0"/>
              <a:t>mirada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tendencialmente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más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objetiva</a:t>
            </a:r>
            <a:r>
              <a:rPr lang="it-IT" sz="2000" b="1" dirty="0" smtClean="0"/>
              <a:t>…</a:t>
            </a:r>
          </a:p>
          <a:p>
            <a:r>
              <a:rPr lang="it-IT" sz="2000" dirty="0" smtClean="0"/>
              <a:t>En </a:t>
            </a:r>
            <a:r>
              <a:rPr lang="it-IT" sz="2000" dirty="0" err="1" smtClean="0"/>
              <a:t>revistas</a:t>
            </a:r>
            <a:r>
              <a:rPr lang="it-IT" sz="2000" dirty="0" smtClean="0"/>
              <a:t>  (</a:t>
            </a:r>
            <a:r>
              <a:rPr lang="it-IT" sz="2000" dirty="0" err="1" smtClean="0"/>
              <a:t>especializadas</a:t>
            </a:r>
            <a:r>
              <a:rPr lang="it-IT" sz="2000" dirty="0" smtClean="0"/>
              <a:t> o con </a:t>
            </a:r>
            <a:r>
              <a:rPr lang="it-IT" sz="2000" dirty="0" err="1" smtClean="0"/>
              <a:t>secciones</a:t>
            </a:r>
            <a:r>
              <a:rPr lang="it-IT" sz="2000" dirty="0" smtClean="0"/>
              <a:t> </a:t>
            </a:r>
            <a:r>
              <a:rPr lang="it-IT" sz="2000" dirty="0" err="1" smtClean="0"/>
              <a:t>dedicadas</a:t>
            </a:r>
            <a:r>
              <a:rPr lang="it-IT" sz="2000" dirty="0" smtClean="0"/>
              <a:t>)</a:t>
            </a:r>
            <a:endParaRPr lang="it-IT" b="1" dirty="0" smtClean="0"/>
          </a:p>
          <a:p>
            <a:pPr marL="0" indent="0">
              <a:buNone/>
            </a:pPr>
            <a:r>
              <a:rPr lang="it-IT" dirty="0">
                <a:hlinkClick r:id="rId2"/>
              </a:rPr>
              <a:t/>
            </a:r>
            <a:br>
              <a:rPr lang="it-IT" dirty="0">
                <a:hlinkClick r:id="rId2"/>
              </a:rPr>
            </a:br>
            <a:endParaRPr lang="it-IT" dirty="0" smtClean="0">
              <a:hlinkClick r:id="rId2"/>
            </a:endParaRPr>
          </a:p>
          <a:p>
            <a:pPr marL="0" indent="0">
              <a:buNone/>
            </a:pPr>
            <a:r>
              <a:rPr lang="it-IT" sz="1800" dirty="0" smtClean="0">
                <a:hlinkClick r:id="rId2"/>
              </a:rPr>
              <a:t>https://viajes.nationalgeographic.com.es/a</a:t>
            </a: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 smtClean="0"/>
              <a:t>En </a:t>
            </a:r>
            <a:r>
              <a:rPr lang="it-IT" sz="1800" dirty="0" err="1" smtClean="0"/>
              <a:t>televisión</a:t>
            </a:r>
            <a:endParaRPr lang="it-IT" sz="1800" dirty="0" smtClean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https://www.canalviajar.com/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9" y="2348880"/>
            <a:ext cx="45815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5076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0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Reportajes</a:t>
            </a:r>
            <a:r>
              <a:rPr lang="it-IT" dirty="0" smtClean="0"/>
              <a:t> de </a:t>
            </a:r>
            <a:r>
              <a:rPr lang="it-IT" dirty="0" err="1" smtClean="0"/>
              <a:t>viaje</a:t>
            </a:r>
            <a:r>
              <a:rPr lang="it-IT" dirty="0" smtClean="0"/>
              <a:t> (II)</a:t>
            </a:r>
            <a:endParaRPr lang="it-IT" dirty="0"/>
          </a:p>
        </p:txBody>
      </p:sp>
      <p:sp>
        <p:nvSpPr>
          <p:cNvPr id="5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Una </a:t>
            </a:r>
            <a:r>
              <a:rPr lang="it-IT" b="1" dirty="0" err="1" smtClean="0"/>
              <a:t>mirada</a:t>
            </a:r>
            <a:r>
              <a:rPr lang="it-IT" b="1" dirty="0" smtClean="0"/>
              <a:t> </a:t>
            </a:r>
            <a:r>
              <a:rPr lang="it-IT" b="1" dirty="0" err="1" smtClean="0"/>
              <a:t>tendencialmente</a:t>
            </a:r>
            <a:r>
              <a:rPr lang="it-IT" b="1" dirty="0" smtClean="0"/>
              <a:t> </a:t>
            </a:r>
            <a:r>
              <a:rPr lang="it-IT" b="1" dirty="0" err="1" smtClean="0"/>
              <a:t>más</a:t>
            </a:r>
            <a:r>
              <a:rPr lang="it-IT" b="1" dirty="0" smtClean="0"/>
              <a:t> </a:t>
            </a:r>
            <a:r>
              <a:rPr lang="it-IT" b="1" dirty="0" err="1" smtClean="0"/>
              <a:t>subjetiva</a:t>
            </a:r>
            <a:r>
              <a:rPr lang="it-IT" b="1" dirty="0" smtClean="0"/>
              <a:t>…</a:t>
            </a:r>
          </a:p>
          <a:p>
            <a:r>
              <a:rPr lang="it-IT" dirty="0" smtClean="0"/>
              <a:t>Blogs/</a:t>
            </a:r>
            <a:r>
              <a:rPr lang="it-IT" dirty="0" err="1" smtClean="0"/>
              <a:t>vlogs</a:t>
            </a:r>
            <a:r>
              <a:rPr lang="it-IT" dirty="0" smtClean="0"/>
              <a:t>/</a:t>
            </a:r>
            <a:r>
              <a:rPr lang="it-IT" dirty="0" err="1" smtClean="0"/>
              <a:t>diarios</a:t>
            </a:r>
            <a:r>
              <a:rPr lang="it-IT" dirty="0" smtClean="0"/>
              <a:t> en </a:t>
            </a:r>
            <a:r>
              <a:rPr lang="it-IT" dirty="0" err="1" smtClean="0"/>
              <a:t>línea</a:t>
            </a:r>
            <a:r>
              <a:rPr lang="it-IT" dirty="0" smtClean="0"/>
              <a:t>/</a:t>
            </a:r>
            <a:r>
              <a:rPr lang="it-IT" dirty="0" err="1" smtClean="0"/>
              <a:t>páginas</a:t>
            </a:r>
            <a:r>
              <a:rPr lang="it-IT" dirty="0" smtClean="0"/>
              <a:t> </a:t>
            </a:r>
            <a:r>
              <a:rPr lang="it-IT" dirty="0" err="1" smtClean="0"/>
              <a:t>facebook</a:t>
            </a:r>
            <a:r>
              <a:rPr lang="it-IT" dirty="0" smtClean="0"/>
              <a:t>…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4097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28684" y="3569732"/>
            <a:ext cx="3599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3"/>
              </a:rPr>
              <a:t>https://www.viajeroscallejeros.com/</a:t>
            </a:r>
            <a:endParaRPr lang="it-IT" dirty="0" smtClean="0"/>
          </a:p>
          <a:p>
            <a:endParaRPr lang="it-IT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7241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11560" y="511224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5"/>
              </a:rPr>
              <a:t>https://www.youtube.com/channel/UCRfa8Ea9f96LGXE3nvEYm7w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7540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it-IT" dirty="0" err="1" smtClean="0"/>
              <a:t>Campañas</a:t>
            </a:r>
            <a:r>
              <a:rPr lang="it-IT" dirty="0" smtClean="0"/>
              <a:t> de </a:t>
            </a:r>
            <a:r>
              <a:rPr lang="it-IT" dirty="0" err="1" smtClean="0"/>
              <a:t>promoción</a:t>
            </a:r>
            <a:r>
              <a:rPr lang="it-IT" dirty="0" smtClean="0"/>
              <a:t> (I)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3" y="2327133"/>
            <a:ext cx="3065419" cy="177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89" y="1917072"/>
            <a:ext cx="3644230" cy="24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176464" cy="189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27584" y="134402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/>
              <a:t>Prensa</a:t>
            </a:r>
            <a:r>
              <a:rPr lang="it-IT" dirty="0" smtClean="0"/>
              <a:t>/</a:t>
            </a:r>
            <a:r>
              <a:rPr lang="it-IT" dirty="0" err="1" smtClean="0"/>
              <a:t>afiches</a:t>
            </a:r>
            <a:r>
              <a:rPr lang="it-IT" dirty="0" smtClean="0"/>
              <a:t>/</a:t>
            </a:r>
            <a:r>
              <a:rPr lang="it-IT" dirty="0" err="1" smtClean="0"/>
              <a:t>pósters</a:t>
            </a:r>
            <a:r>
              <a:rPr lang="it-IT" dirty="0" smtClean="0"/>
              <a:t>/banner web…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22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Hacia</a:t>
            </a:r>
            <a:r>
              <a:rPr lang="it-IT" dirty="0" smtClean="0"/>
              <a:t> una </a:t>
            </a:r>
            <a:r>
              <a:rPr lang="it-IT" dirty="0" err="1" smtClean="0"/>
              <a:t>definición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dirty="0" smtClean="0"/>
              <a:t>«</a:t>
            </a:r>
            <a:r>
              <a:rPr lang="it-IT" sz="2400" dirty="0" err="1" smtClean="0"/>
              <a:t>Conjunto</a:t>
            </a:r>
            <a:r>
              <a:rPr lang="it-IT" sz="2400" dirty="0" smtClean="0"/>
              <a:t> de </a:t>
            </a:r>
            <a:r>
              <a:rPr lang="it-IT" sz="2400" dirty="0" err="1" smtClean="0"/>
              <a:t>actividades</a:t>
            </a:r>
            <a:r>
              <a:rPr lang="it-IT" sz="2400" dirty="0" smtClean="0"/>
              <a:t> </a:t>
            </a:r>
            <a:r>
              <a:rPr lang="it-IT" sz="2400" dirty="0" err="1" smtClean="0"/>
              <a:t>que</a:t>
            </a:r>
            <a:r>
              <a:rPr lang="it-IT" sz="2400" dirty="0" smtClean="0"/>
              <a:t> </a:t>
            </a:r>
            <a:r>
              <a:rPr lang="it-IT" sz="2400" dirty="0" err="1" smtClean="0"/>
              <a:t>realizan</a:t>
            </a:r>
            <a:r>
              <a:rPr lang="it-IT" sz="2400" dirty="0" smtClean="0"/>
              <a:t> </a:t>
            </a:r>
            <a:r>
              <a:rPr lang="it-IT" sz="2400" dirty="0" err="1" smtClean="0"/>
              <a:t>las</a:t>
            </a:r>
            <a:r>
              <a:rPr lang="it-IT" sz="2400" dirty="0" smtClean="0"/>
              <a:t> </a:t>
            </a:r>
            <a:r>
              <a:rPr lang="it-IT" sz="2400" dirty="0" err="1" smtClean="0"/>
              <a:t>personas</a:t>
            </a:r>
            <a:r>
              <a:rPr lang="it-IT" sz="2400" dirty="0" smtClean="0"/>
              <a:t> durante </a:t>
            </a:r>
            <a:r>
              <a:rPr lang="it-IT" sz="2400" dirty="0" err="1" smtClean="0"/>
              <a:t>sus</a:t>
            </a:r>
            <a:r>
              <a:rPr lang="it-IT" sz="2400" dirty="0" smtClean="0"/>
              <a:t> </a:t>
            </a:r>
            <a:r>
              <a:rPr lang="it-IT" sz="2400" dirty="0" err="1" smtClean="0"/>
              <a:t>desplazamientos</a:t>
            </a:r>
            <a:r>
              <a:rPr lang="it-IT" sz="2400" dirty="0" smtClean="0"/>
              <a:t> y </a:t>
            </a:r>
            <a:r>
              <a:rPr lang="it-IT" sz="2400" dirty="0" err="1" smtClean="0"/>
              <a:t>estancias</a:t>
            </a:r>
            <a:r>
              <a:rPr lang="it-IT" sz="2400" dirty="0" smtClean="0"/>
              <a:t> en </a:t>
            </a:r>
            <a:r>
              <a:rPr lang="it-IT" sz="2400" dirty="0" err="1" smtClean="0"/>
              <a:t>distintos</a:t>
            </a:r>
            <a:r>
              <a:rPr lang="it-IT" sz="2400" dirty="0" smtClean="0"/>
              <a:t> </a:t>
            </a:r>
            <a:r>
              <a:rPr lang="it-IT" sz="2400" dirty="0" err="1" smtClean="0"/>
              <a:t>lugares</a:t>
            </a:r>
            <a:r>
              <a:rPr lang="it-IT" sz="2400" dirty="0" smtClean="0"/>
              <a:t>, </a:t>
            </a:r>
            <a:r>
              <a:rPr lang="it-IT" sz="2400" dirty="0" err="1" smtClean="0"/>
              <a:t>diferentes</a:t>
            </a:r>
            <a:r>
              <a:rPr lang="it-IT" sz="2400" dirty="0" smtClean="0"/>
              <a:t> de su </a:t>
            </a:r>
            <a:r>
              <a:rPr lang="it-IT" sz="2400" dirty="0" err="1" smtClean="0"/>
              <a:t>entorno</a:t>
            </a:r>
            <a:r>
              <a:rPr lang="it-IT" sz="2400" dirty="0" smtClean="0"/>
              <a:t> </a:t>
            </a:r>
            <a:r>
              <a:rPr lang="it-IT" sz="2400" dirty="0" err="1" smtClean="0"/>
              <a:t>habitual</a:t>
            </a:r>
            <a:r>
              <a:rPr lang="it-IT" sz="2400" dirty="0" smtClean="0"/>
              <a:t>, por un </a:t>
            </a:r>
            <a:r>
              <a:rPr lang="it-IT" sz="2400" dirty="0" err="1" smtClean="0"/>
              <a:t>período</a:t>
            </a:r>
            <a:r>
              <a:rPr lang="it-IT" sz="2400" dirty="0" smtClean="0"/>
              <a:t> de </a:t>
            </a:r>
            <a:r>
              <a:rPr lang="it-IT" sz="2400" dirty="0" err="1" smtClean="0"/>
              <a:t>tiempo</a:t>
            </a:r>
            <a:r>
              <a:rPr lang="it-IT" sz="2400" dirty="0" smtClean="0"/>
              <a:t> consecutivo o </a:t>
            </a:r>
            <a:r>
              <a:rPr lang="it-IT" sz="2400" dirty="0" err="1" smtClean="0"/>
              <a:t>inferior</a:t>
            </a:r>
            <a:r>
              <a:rPr lang="it-IT" sz="2400" dirty="0" smtClean="0"/>
              <a:t> de un </a:t>
            </a:r>
            <a:r>
              <a:rPr lang="it-IT" sz="2400" dirty="0" err="1" smtClean="0"/>
              <a:t>año</a:t>
            </a:r>
            <a:r>
              <a:rPr lang="it-IT" sz="2400" dirty="0" smtClean="0"/>
              <a:t>, con </a:t>
            </a:r>
            <a:r>
              <a:rPr lang="it-IT" sz="2400" dirty="0" err="1" smtClean="0"/>
              <a:t>fines</a:t>
            </a:r>
            <a:r>
              <a:rPr lang="it-IT" sz="2400" dirty="0" smtClean="0"/>
              <a:t> de </a:t>
            </a:r>
            <a:r>
              <a:rPr lang="it-IT" sz="2400" dirty="0" err="1" smtClean="0"/>
              <a:t>ocio</a:t>
            </a:r>
            <a:r>
              <a:rPr lang="it-IT" sz="2400" dirty="0" smtClean="0"/>
              <a:t>, </a:t>
            </a:r>
            <a:r>
              <a:rPr lang="it-IT" sz="2400" dirty="0" err="1" smtClean="0"/>
              <a:t>negocio</a:t>
            </a:r>
            <a:r>
              <a:rPr lang="it-IT" sz="2400" dirty="0" smtClean="0"/>
              <a:t>, u </a:t>
            </a:r>
            <a:r>
              <a:rPr lang="it-IT" sz="2400" dirty="0" err="1" smtClean="0"/>
              <a:t>otros</a:t>
            </a:r>
            <a:r>
              <a:rPr lang="it-IT" sz="2400" dirty="0" smtClean="0"/>
              <a:t> </a:t>
            </a:r>
            <a:r>
              <a:rPr lang="it-IT" sz="2400" dirty="0" err="1" smtClean="0"/>
              <a:t>motivos</a:t>
            </a:r>
            <a:r>
              <a:rPr lang="it-IT" sz="2400" dirty="0" smtClean="0"/>
              <a:t>…»</a:t>
            </a:r>
          </a:p>
          <a:p>
            <a:pPr marL="0" indent="0" algn="ctr">
              <a:buNone/>
            </a:pPr>
            <a:r>
              <a:rPr lang="it-IT" sz="1600" dirty="0" smtClean="0"/>
              <a:t>[</a:t>
            </a:r>
            <a:r>
              <a:rPr lang="it-IT" sz="1600" dirty="0" err="1" smtClean="0"/>
              <a:t>Definición</a:t>
            </a:r>
            <a:r>
              <a:rPr lang="it-IT" sz="1600" dirty="0" smtClean="0"/>
              <a:t> de la </a:t>
            </a:r>
            <a:r>
              <a:rPr lang="it-IT" sz="1600" dirty="0" err="1" smtClean="0"/>
              <a:t>Organización</a:t>
            </a:r>
            <a:r>
              <a:rPr lang="it-IT" sz="1600" dirty="0" smtClean="0"/>
              <a:t> </a:t>
            </a:r>
            <a:r>
              <a:rPr lang="it-IT" sz="1600" dirty="0" err="1" smtClean="0"/>
              <a:t>Mundial</a:t>
            </a:r>
            <a:r>
              <a:rPr lang="it-IT" sz="1600" dirty="0" smtClean="0"/>
              <a:t> del </a:t>
            </a:r>
            <a:r>
              <a:rPr lang="it-IT" sz="1600" dirty="0" err="1" smtClean="0"/>
              <a:t>Tursimo</a:t>
            </a:r>
            <a:r>
              <a:rPr lang="it-IT" sz="1600" dirty="0" smtClean="0"/>
              <a:t> en </a:t>
            </a:r>
            <a:br>
              <a:rPr lang="it-IT" sz="1600" dirty="0" smtClean="0"/>
            </a:br>
            <a:r>
              <a:rPr lang="it-IT" sz="1600" dirty="0" smtClean="0"/>
              <a:t>N. </a:t>
            </a:r>
            <a:r>
              <a:rPr lang="it-IT" sz="1600" dirty="0" err="1" smtClean="0"/>
              <a:t>Carbacos</a:t>
            </a:r>
            <a:r>
              <a:rPr lang="it-IT" sz="1600" dirty="0" smtClean="0"/>
              <a:t> </a:t>
            </a:r>
            <a:r>
              <a:rPr lang="it-IT" sz="1600" dirty="0" err="1" smtClean="0"/>
              <a:t>Novás</a:t>
            </a:r>
            <a:r>
              <a:rPr lang="it-IT" sz="1600" dirty="0" smtClean="0"/>
              <a:t>: </a:t>
            </a:r>
            <a:r>
              <a:rPr lang="it-IT" sz="1600" i="1" dirty="0" err="1" smtClean="0"/>
              <a:t>Promoción</a:t>
            </a:r>
            <a:r>
              <a:rPr lang="it-IT" sz="1600" i="1" dirty="0" smtClean="0"/>
              <a:t> y venta de </a:t>
            </a:r>
            <a:r>
              <a:rPr lang="it-IT" sz="1600" i="1" dirty="0" err="1" smtClean="0"/>
              <a:t>servicios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turísticos</a:t>
            </a:r>
            <a:r>
              <a:rPr lang="it-IT" sz="1600" dirty="0" smtClean="0"/>
              <a:t>: p. 2]</a:t>
            </a:r>
          </a:p>
          <a:p>
            <a:pPr marL="0" indent="0" algn="ctr">
              <a:buNone/>
            </a:pPr>
            <a:endParaRPr lang="it-IT" sz="1600" dirty="0"/>
          </a:p>
          <a:p>
            <a:pPr marL="0" indent="0" algn="ctr">
              <a:buNone/>
            </a:pPr>
            <a:r>
              <a:rPr lang="it-IT" sz="2400" dirty="0" smtClean="0"/>
              <a:t>«</a:t>
            </a:r>
            <a:r>
              <a:rPr lang="it-IT" sz="2400" dirty="0" err="1" smtClean="0"/>
              <a:t>Conjunto</a:t>
            </a:r>
            <a:r>
              <a:rPr lang="it-IT" sz="2400" dirty="0" smtClean="0"/>
              <a:t> de </a:t>
            </a:r>
            <a:r>
              <a:rPr lang="it-IT" sz="2400" dirty="0" err="1" smtClean="0"/>
              <a:t>técnicas</a:t>
            </a:r>
            <a:r>
              <a:rPr lang="it-IT" sz="2400" dirty="0" smtClean="0"/>
              <a:t> y </a:t>
            </a:r>
            <a:r>
              <a:rPr lang="it-IT" sz="2400" dirty="0" err="1" smtClean="0"/>
              <a:t>actividades</a:t>
            </a:r>
            <a:r>
              <a:rPr lang="it-IT" sz="2400" dirty="0" smtClean="0"/>
              <a:t> </a:t>
            </a:r>
            <a:r>
              <a:rPr lang="it-IT" sz="2400" dirty="0" err="1" smtClean="0"/>
              <a:t>encaminadas</a:t>
            </a:r>
            <a:r>
              <a:rPr lang="it-IT" sz="2400" dirty="0" smtClean="0"/>
              <a:t> a </a:t>
            </a:r>
            <a:r>
              <a:rPr lang="it-IT" sz="2400" dirty="0" err="1" smtClean="0"/>
              <a:t>atraer</a:t>
            </a:r>
            <a:r>
              <a:rPr lang="it-IT" sz="2400" dirty="0" smtClean="0"/>
              <a:t>, prestar </a:t>
            </a:r>
            <a:r>
              <a:rPr lang="it-IT" sz="2400" dirty="0" err="1" smtClean="0"/>
              <a:t>servicios</a:t>
            </a:r>
            <a:r>
              <a:rPr lang="it-IT" sz="2400" dirty="0" smtClean="0"/>
              <a:t> </a:t>
            </a:r>
            <a:r>
              <a:rPr lang="it-IT" sz="2400" dirty="0" err="1" smtClean="0"/>
              <a:t>turísticos</a:t>
            </a:r>
            <a:r>
              <a:rPr lang="it-IT" sz="2400" dirty="0" smtClean="0"/>
              <a:t> y </a:t>
            </a:r>
            <a:r>
              <a:rPr lang="it-IT" sz="2400" dirty="0" err="1" smtClean="0"/>
              <a:t>satisfacer</a:t>
            </a:r>
            <a:r>
              <a:rPr lang="it-IT" sz="2400" dirty="0" smtClean="0"/>
              <a:t> </a:t>
            </a:r>
            <a:r>
              <a:rPr lang="it-IT" sz="2400" dirty="0" err="1" smtClean="0"/>
              <a:t>las</a:t>
            </a:r>
            <a:r>
              <a:rPr lang="it-IT" sz="2400" dirty="0" smtClean="0"/>
              <a:t> </a:t>
            </a:r>
            <a:r>
              <a:rPr lang="it-IT" sz="2400" dirty="0" err="1" smtClean="0"/>
              <a:t>necesidades</a:t>
            </a:r>
            <a:r>
              <a:rPr lang="it-IT" sz="2400" dirty="0" smtClean="0"/>
              <a:t> y </a:t>
            </a:r>
            <a:r>
              <a:rPr lang="it-IT" sz="2400" dirty="0" err="1" smtClean="0"/>
              <a:t>motivaciones</a:t>
            </a:r>
            <a:r>
              <a:rPr lang="it-IT" sz="2400" dirty="0" smtClean="0"/>
              <a:t> de </a:t>
            </a:r>
            <a:r>
              <a:rPr lang="it-IT" sz="2400" dirty="0" err="1" smtClean="0"/>
              <a:t>los</a:t>
            </a:r>
            <a:r>
              <a:rPr lang="it-IT" sz="2400" dirty="0" smtClean="0"/>
              <a:t> </a:t>
            </a:r>
            <a:r>
              <a:rPr lang="it-IT" sz="2400" dirty="0" err="1" smtClean="0"/>
              <a:t>turistas</a:t>
            </a:r>
            <a:r>
              <a:rPr lang="it-IT" sz="2400" dirty="0" smtClean="0"/>
              <a:t> en </a:t>
            </a:r>
            <a:r>
              <a:rPr lang="it-IT" sz="2400" dirty="0" err="1" smtClean="0"/>
              <a:t>sus</a:t>
            </a:r>
            <a:r>
              <a:rPr lang="it-IT" sz="2400" dirty="0" smtClean="0"/>
              <a:t> </a:t>
            </a:r>
            <a:r>
              <a:rPr lang="it-IT" sz="2400" dirty="0" err="1" smtClean="0"/>
              <a:t>desplazamientos</a:t>
            </a:r>
            <a:r>
              <a:rPr lang="it-IT" sz="2400" dirty="0"/>
              <a:t> </a:t>
            </a:r>
            <a:r>
              <a:rPr lang="it-IT" sz="2400" dirty="0" smtClean="0"/>
              <a:t>y </a:t>
            </a:r>
            <a:r>
              <a:rPr lang="it-IT" sz="2400" dirty="0" err="1" smtClean="0"/>
              <a:t>estancias</a:t>
            </a:r>
            <a:r>
              <a:rPr lang="it-IT" sz="2400" dirty="0" smtClean="0"/>
              <a:t>.»</a:t>
            </a:r>
            <a:endParaRPr lang="it-IT" sz="2400" dirty="0"/>
          </a:p>
          <a:p>
            <a:pPr marL="0" indent="0" algn="ctr">
              <a:buNone/>
            </a:pPr>
            <a:r>
              <a:rPr lang="it-IT" sz="2400" dirty="0" smtClean="0"/>
              <a:t>«</a:t>
            </a:r>
            <a:r>
              <a:rPr lang="it-IT" sz="2400" dirty="0" err="1" smtClean="0"/>
              <a:t>Todos</a:t>
            </a:r>
            <a:r>
              <a:rPr lang="it-IT" sz="2400" dirty="0" smtClean="0"/>
              <a:t> </a:t>
            </a:r>
            <a:r>
              <a:rPr lang="it-IT" sz="2400" dirty="0" err="1" smtClean="0"/>
              <a:t>los</a:t>
            </a:r>
            <a:r>
              <a:rPr lang="it-IT" sz="2400" dirty="0" smtClean="0"/>
              <a:t> </a:t>
            </a:r>
            <a:r>
              <a:rPr lang="it-IT" sz="2400" dirty="0" err="1" smtClean="0"/>
              <a:t>medios</a:t>
            </a:r>
            <a:r>
              <a:rPr lang="it-IT" sz="2400" dirty="0" smtClean="0"/>
              <a:t>, </a:t>
            </a:r>
            <a:r>
              <a:rPr lang="it-IT" sz="2400" dirty="0" err="1" smtClean="0"/>
              <a:t>instituciones</a:t>
            </a:r>
            <a:r>
              <a:rPr lang="it-IT" sz="2400" dirty="0" smtClean="0"/>
              <a:t> y </a:t>
            </a:r>
            <a:r>
              <a:rPr lang="it-IT" sz="2400" dirty="0" err="1" smtClean="0"/>
              <a:t>organizaciones</a:t>
            </a:r>
            <a:r>
              <a:rPr lang="it-IT" sz="2400" dirty="0" smtClean="0"/>
              <a:t> </a:t>
            </a:r>
            <a:r>
              <a:rPr lang="it-IT" sz="2400" dirty="0" err="1" smtClean="0"/>
              <a:t>que</a:t>
            </a:r>
            <a:r>
              <a:rPr lang="it-IT" sz="2400" dirty="0" smtClean="0"/>
              <a:t> </a:t>
            </a:r>
            <a:r>
              <a:rPr lang="it-IT" sz="2400" dirty="0" err="1" smtClean="0"/>
              <a:t>facilitan</a:t>
            </a:r>
            <a:r>
              <a:rPr lang="it-IT" sz="2400" dirty="0" smtClean="0"/>
              <a:t> </a:t>
            </a:r>
            <a:r>
              <a:rPr lang="it-IT" sz="2400" dirty="0" err="1" smtClean="0"/>
              <a:t>estos</a:t>
            </a:r>
            <a:r>
              <a:rPr lang="it-IT" sz="2400" dirty="0" smtClean="0"/>
              <a:t> </a:t>
            </a:r>
            <a:r>
              <a:rPr lang="it-IT" sz="2400" dirty="0" err="1" smtClean="0"/>
              <a:t>viajes</a:t>
            </a:r>
            <a:r>
              <a:rPr lang="it-IT" sz="2400" dirty="0" smtClean="0"/>
              <a:t>»</a:t>
            </a:r>
            <a:endParaRPr lang="it-IT" sz="1600" dirty="0"/>
          </a:p>
          <a:p>
            <a:pPr marL="0" indent="0" algn="ctr">
              <a:buNone/>
            </a:pPr>
            <a:r>
              <a:rPr lang="it-IT" sz="1600" dirty="0" smtClean="0"/>
              <a:t>[</a:t>
            </a:r>
            <a:r>
              <a:rPr lang="it-IT" sz="1600" dirty="0" err="1" smtClean="0"/>
              <a:t>Definiciones</a:t>
            </a:r>
            <a:r>
              <a:rPr lang="it-IT" sz="1600" dirty="0" smtClean="0"/>
              <a:t> de la </a:t>
            </a:r>
            <a:r>
              <a:rPr lang="it-IT" sz="1600" dirty="0" err="1" smtClean="0"/>
              <a:t>Organización</a:t>
            </a:r>
            <a:r>
              <a:rPr lang="it-IT" sz="1600" dirty="0" smtClean="0"/>
              <a:t> </a:t>
            </a:r>
            <a:r>
              <a:rPr lang="it-IT" sz="1600" dirty="0" err="1" smtClean="0"/>
              <a:t>Mundial</a:t>
            </a:r>
            <a:r>
              <a:rPr lang="it-IT" sz="1600" dirty="0" smtClean="0"/>
              <a:t> del </a:t>
            </a:r>
            <a:r>
              <a:rPr lang="it-IT" sz="1600" dirty="0" err="1" smtClean="0"/>
              <a:t>Tursimo</a:t>
            </a:r>
            <a:r>
              <a:rPr lang="it-IT" sz="1600" dirty="0" smtClean="0"/>
              <a:t> en </a:t>
            </a:r>
            <a:br>
              <a:rPr lang="it-IT" sz="1600" dirty="0" smtClean="0"/>
            </a:br>
            <a:r>
              <a:rPr lang="it-IT" sz="1600" dirty="0" smtClean="0"/>
              <a:t>J. </a:t>
            </a:r>
            <a:r>
              <a:rPr lang="it-IT" sz="1600" dirty="0" err="1" smtClean="0"/>
              <a:t>Rivas</a:t>
            </a:r>
            <a:r>
              <a:rPr lang="it-IT" sz="1600" dirty="0" smtClean="0"/>
              <a:t> García et. al.: </a:t>
            </a:r>
            <a:r>
              <a:rPr lang="it-IT" sz="1600" i="1" dirty="0" err="1" smtClean="0"/>
              <a:t>Planificación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turística</a:t>
            </a:r>
            <a:r>
              <a:rPr lang="it-IT" sz="1600" i="1" dirty="0" smtClean="0"/>
              <a:t> y </a:t>
            </a:r>
            <a:r>
              <a:rPr lang="it-IT" sz="1600" i="1" dirty="0" err="1" smtClean="0"/>
              <a:t>desarrollo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sostenible</a:t>
            </a:r>
            <a:r>
              <a:rPr lang="it-IT" sz="1600" dirty="0"/>
              <a:t>:</a:t>
            </a:r>
            <a:r>
              <a:rPr lang="it-IT" sz="1600" dirty="0" smtClean="0"/>
              <a:t> p. 192]</a:t>
            </a:r>
          </a:p>
          <a:p>
            <a:pPr marL="0" indent="0" algn="ctr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6600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Campañas</a:t>
            </a:r>
            <a:r>
              <a:rPr lang="it-IT" dirty="0" smtClean="0"/>
              <a:t> de </a:t>
            </a:r>
            <a:r>
              <a:rPr lang="it-IT" dirty="0" err="1" smtClean="0"/>
              <a:t>promoción</a:t>
            </a:r>
            <a:r>
              <a:rPr lang="it-IT" dirty="0" smtClean="0"/>
              <a:t>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Medio </a:t>
            </a:r>
            <a:r>
              <a:rPr lang="it-IT" dirty="0" err="1" smtClean="0"/>
              <a:t>audiovisual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b="1" dirty="0" err="1" smtClean="0"/>
              <a:t>Vídeo</a:t>
            </a:r>
            <a:r>
              <a:rPr lang="it-IT" b="1" dirty="0" smtClean="0"/>
              <a:t> </a:t>
            </a:r>
            <a:r>
              <a:rPr lang="it-IT" b="1" dirty="0" err="1" smtClean="0"/>
              <a:t>oficial</a:t>
            </a:r>
            <a:r>
              <a:rPr lang="it-IT" b="1" dirty="0" smtClean="0"/>
              <a:t> </a:t>
            </a:r>
            <a:r>
              <a:rPr lang="it-IT" b="1" dirty="0" err="1" smtClean="0"/>
              <a:t>promoción</a:t>
            </a:r>
            <a:r>
              <a:rPr lang="it-IT" b="1" dirty="0" smtClean="0"/>
              <a:t> </a:t>
            </a:r>
            <a:r>
              <a:rPr lang="it-IT" b="1" dirty="0" err="1" smtClean="0"/>
              <a:t>turística</a:t>
            </a:r>
            <a:r>
              <a:rPr lang="it-IT" b="1" dirty="0" smtClean="0"/>
              <a:t> - Portugal</a:t>
            </a:r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https://www.youtube.com/watch?v=_PTuGt9Gtac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SALAMANCA, CIUDAD PATRIMONIO HUMANIDAD</a:t>
            </a:r>
            <a:endParaRPr lang="it-IT" dirty="0"/>
          </a:p>
          <a:p>
            <a:pPr marL="0" indent="0">
              <a:buNone/>
            </a:pPr>
            <a:r>
              <a:rPr lang="it-IT" dirty="0" smtClean="0">
                <a:hlinkClick r:id="rId3"/>
              </a:rPr>
              <a:t>https://www.youtube.com/watch?v=AfOFN3iBYbY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Colombia, realismo </a:t>
            </a:r>
            <a:r>
              <a:rPr lang="it-IT" b="1" dirty="0" err="1" smtClean="0"/>
              <a:t>mágico</a:t>
            </a:r>
            <a:endParaRPr lang="it-IT" b="1" dirty="0" smtClean="0"/>
          </a:p>
          <a:p>
            <a:pPr marL="0" indent="0">
              <a:buNone/>
            </a:pPr>
            <a:r>
              <a:rPr lang="it-IT" dirty="0" smtClean="0">
                <a:hlinkClick r:id="rId4"/>
              </a:rPr>
              <a:t>https://www.youtube.com/watch?v=0njQwjb3GaE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0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Reflexión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91264" cy="47133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 err="1" smtClean="0"/>
              <a:t>Poder</a:t>
            </a:r>
            <a:r>
              <a:rPr lang="it-IT" dirty="0" smtClean="0"/>
              <a:t> de la </a:t>
            </a:r>
            <a:r>
              <a:rPr lang="it-IT" dirty="0" err="1" smtClean="0"/>
              <a:t>imagen</a:t>
            </a:r>
            <a:r>
              <a:rPr lang="it-IT" dirty="0" smtClean="0"/>
              <a:t>  + </a:t>
            </a:r>
            <a:r>
              <a:rPr lang="it-IT" dirty="0" err="1" smtClean="0"/>
              <a:t>estrategia</a:t>
            </a:r>
            <a:r>
              <a:rPr lang="it-IT" dirty="0" smtClean="0"/>
              <a:t> de marketing + </a:t>
            </a:r>
            <a:br>
              <a:rPr lang="it-IT" dirty="0" smtClean="0"/>
            </a:br>
            <a:r>
              <a:rPr lang="it-IT" dirty="0"/>
              <a:t>c</a:t>
            </a:r>
            <a:r>
              <a:rPr lang="it-IT" dirty="0" smtClean="0"/>
              <a:t>lichés e </a:t>
            </a:r>
            <a:r>
              <a:rPr lang="it-IT" dirty="0" err="1" smtClean="0"/>
              <a:t>idealizazión</a:t>
            </a:r>
            <a:r>
              <a:rPr lang="it-IT" dirty="0" smtClean="0"/>
              <a:t> de un </a:t>
            </a:r>
            <a:r>
              <a:rPr lang="it-IT" dirty="0" err="1" smtClean="0"/>
              <a:t>lugar</a:t>
            </a:r>
            <a:r>
              <a:rPr lang="it-IT" dirty="0" smtClean="0"/>
              <a:t>/ una cultura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Brochure </a:t>
            </a:r>
            <a:r>
              <a:rPr lang="it-IT" b="1" dirty="0" err="1" smtClean="0"/>
              <a:t>discourse</a:t>
            </a:r>
            <a:endParaRPr lang="it-IT" b="1" dirty="0" smtClean="0"/>
          </a:p>
          <a:p>
            <a:pPr marL="0" indent="0" algn="ctr">
              <a:buNone/>
            </a:pPr>
            <a:r>
              <a:rPr lang="it-IT" i="1" dirty="0" smtClean="0"/>
              <a:t>«…the </a:t>
            </a:r>
            <a:r>
              <a:rPr lang="it-IT" i="1" dirty="0" err="1" smtClean="0"/>
              <a:t>version</a:t>
            </a:r>
            <a:r>
              <a:rPr lang="it-IT" i="1" dirty="0" smtClean="0"/>
              <a:t> of </a:t>
            </a:r>
            <a:r>
              <a:rPr lang="it-IT" i="1" dirty="0" err="1" smtClean="0"/>
              <a:t>paradise</a:t>
            </a:r>
            <a:r>
              <a:rPr lang="it-IT" i="1" dirty="0" smtClean="0"/>
              <a:t> </a:t>
            </a:r>
            <a:r>
              <a:rPr lang="it-IT" i="1" dirty="0" err="1" smtClean="0"/>
              <a:t>which</a:t>
            </a:r>
            <a:r>
              <a:rPr lang="it-IT" i="1" dirty="0" smtClean="0"/>
              <a:t> </a:t>
            </a:r>
            <a:r>
              <a:rPr lang="it-IT" i="1" dirty="0" err="1" smtClean="0"/>
              <a:t>forms</a:t>
            </a:r>
            <a:r>
              <a:rPr lang="it-IT" i="1" dirty="0" smtClean="0"/>
              <a:t> an </a:t>
            </a:r>
            <a:r>
              <a:rPr lang="it-IT" i="1" dirty="0" err="1" smtClean="0"/>
              <a:t>homogenized</a:t>
            </a:r>
            <a:r>
              <a:rPr lang="it-IT" i="1" dirty="0" smtClean="0"/>
              <a:t> world of blue-green </a:t>
            </a:r>
            <a:r>
              <a:rPr lang="it-IT" i="1" dirty="0" err="1" smtClean="0"/>
              <a:t>waters</a:t>
            </a:r>
            <a:r>
              <a:rPr lang="it-IT" i="1" dirty="0" smtClean="0"/>
              <a:t> […] </a:t>
            </a:r>
            <a:r>
              <a:rPr lang="it-IT" i="1" dirty="0" err="1" smtClean="0"/>
              <a:t>lush</a:t>
            </a:r>
            <a:r>
              <a:rPr lang="it-IT" i="1" dirty="0" smtClean="0"/>
              <a:t> green </a:t>
            </a:r>
            <a:r>
              <a:rPr lang="it-IT" i="1" dirty="0" err="1" smtClean="0"/>
              <a:t>landscapes</a:t>
            </a:r>
            <a:r>
              <a:rPr lang="it-IT" i="1" dirty="0" smtClean="0"/>
              <a:t> and </a:t>
            </a:r>
            <a:r>
              <a:rPr lang="it-IT" i="1" dirty="0" err="1" smtClean="0"/>
              <a:t>smiling</a:t>
            </a:r>
            <a:r>
              <a:rPr lang="it-IT" i="1" dirty="0" smtClean="0"/>
              <a:t> […] </a:t>
            </a:r>
            <a:r>
              <a:rPr lang="it-IT" i="1" dirty="0" err="1" smtClean="0"/>
              <a:t>natives</a:t>
            </a:r>
            <a:r>
              <a:rPr lang="it-IT" i="1" dirty="0" smtClean="0"/>
              <a:t>. </a:t>
            </a:r>
            <a:r>
              <a:rPr lang="it-IT" i="1" dirty="0" err="1" smtClean="0"/>
              <a:t>This</a:t>
            </a:r>
            <a:r>
              <a:rPr lang="it-IT" i="1" dirty="0" smtClean="0"/>
              <a:t> </a:t>
            </a:r>
            <a:r>
              <a:rPr lang="it-IT" i="1" dirty="0" err="1" smtClean="0"/>
              <a:t>denotes</a:t>
            </a:r>
            <a:r>
              <a:rPr lang="it-IT" i="1" dirty="0" smtClean="0"/>
              <a:t> the array of </a:t>
            </a:r>
            <a:r>
              <a:rPr lang="it-IT" i="1" dirty="0" err="1" smtClean="0"/>
              <a:t>tourism</a:t>
            </a:r>
            <a:r>
              <a:rPr lang="it-IT" i="1" dirty="0" smtClean="0"/>
              <a:t> marketing </a:t>
            </a:r>
            <a:r>
              <a:rPr lang="it-IT" i="1" dirty="0" err="1" smtClean="0"/>
              <a:t>stereotypes</a:t>
            </a:r>
            <a:r>
              <a:rPr lang="it-IT" i="1" dirty="0" smtClean="0"/>
              <a:t> </a:t>
            </a:r>
            <a:r>
              <a:rPr lang="it-IT" i="1" dirty="0" err="1" smtClean="0"/>
              <a:t>that</a:t>
            </a:r>
            <a:r>
              <a:rPr lang="it-IT" i="1" dirty="0" smtClean="0"/>
              <a:t> </a:t>
            </a:r>
            <a:r>
              <a:rPr lang="it-IT" i="1" dirty="0" err="1" smtClean="0"/>
              <a:t>maps</a:t>
            </a:r>
            <a:r>
              <a:rPr lang="it-IT" i="1" dirty="0" smtClean="0"/>
              <a:t> and </a:t>
            </a:r>
            <a:r>
              <a:rPr lang="it-IT" i="1" dirty="0" err="1" smtClean="0"/>
              <a:t>commodifis</a:t>
            </a:r>
            <a:r>
              <a:rPr lang="it-IT" i="1" dirty="0" smtClean="0"/>
              <a:t> </a:t>
            </a:r>
            <a:r>
              <a:rPr lang="it-IT" i="1" dirty="0" err="1" smtClean="0"/>
              <a:t>destinations</a:t>
            </a:r>
            <a:r>
              <a:rPr lang="it-IT" i="1" dirty="0" smtClean="0"/>
              <a:t> for the world consumer, </a:t>
            </a:r>
            <a:r>
              <a:rPr lang="it-IT" i="1" dirty="0" err="1" smtClean="0"/>
              <a:t>involving</a:t>
            </a:r>
            <a:r>
              <a:rPr lang="it-IT" i="1" dirty="0" smtClean="0"/>
              <a:t> </a:t>
            </a:r>
            <a:r>
              <a:rPr lang="it-IT" i="1" dirty="0" err="1" smtClean="0"/>
              <a:t>representations</a:t>
            </a:r>
            <a:r>
              <a:rPr lang="it-IT" i="1" dirty="0" smtClean="0"/>
              <a:t> of </a:t>
            </a:r>
            <a:r>
              <a:rPr lang="it-IT" i="1" dirty="0" err="1" smtClean="0"/>
              <a:t>what</a:t>
            </a:r>
            <a:r>
              <a:rPr lang="it-IT" i="1" dirty="0" smtClean="0"/>
              <a:t> </a:t>
            </a:r>
            <a:r>
              <a:rPr lang="it-IT" i="1" dirty="0" err="1" smtClean="0"/>
              <a:t>local</a:t>
            </a:r>
            <a:r>
              <a:rPr lang="it-IT" i="1" dirty="0" smtClean="0"/>
              <a:t> </a:t>
            </a:r>
            <a:r>
              <a:rPr lang="it-IT" i="1" dirty="0" err="1" smtClean="0"/>
              <a:t>govenrments</a:t>
            </a:r>
            <a:r>
              <a:rPr lang="it-IT" i="1" dirty="0" smtClean="0"/>
              <a:t> </a:t>
            </a:r>
            <a:r>
              <a:rPr lang="it-IT" i="1" dirty="0" err="1" smtClean="0"/>
              <a:t>believe</a:t>
            </a:r>
            <a:r>
              <a:rPr lang="it-IT" i="1" dirty="0" smtClean="0"/>
              <a:t> </a:t>
            </a:r>
            <a:r>
              <a:rPr lang="it-IT" i="1" dirty="0" err="1" smtClean="0"/>
              <a:t>their</a:t>
            </a:r>
            <a:r>
              <a:rPr lang="it-IT" i="1" dirty="0" smtClean="0"/>
              <a:t> </a:t>
            </a:r>
            <a:r>
              <a:rPr lang="it-IT" i="1" dirty="0" err="1" smtClean="0"/>
              <a:t>foreign</a:t>
            </a:r>
            <a:r>
              <a:rPr lang="it-IT" i="1" dirty="0" smtClean="0"/>
              <a:t> clientele </a:t>
            </a:r>
            <a:r>
              <a:rPr lang="it-IT" i="1" dirty="0" err="1" smtClean="0"/>
              <a:t>want</a:t>
            </a:r>
            <a:r>
              <a:rPr lang="it-IT" i="1" dirty="0" smtClean="0"/>
              <a:t> to </a:t>
            </a:r>
            <a:r>
              <a:rPr lang="it-IT" i="1" dirty="0" err="1" smtClean="0"/>
              <a:t>see</a:t>
            </a:r>
            <a:r>
              <a:rPr lang="it-IT" i="1" dirty="0" smtClean="0"/>
              <a:t>…»</a:t>
            </a:r>
          </a:p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r>
              <a:rPr lang="it-IT" dirty="0" err="1" smtClean="0"/>
              <a:t>Ian</a:t>
            </a:r>
            <a:r>
              <a:rPr lang="it-IT" dirty="0" smtClean="0"/>
              <a:t> Gregory </a:t>
            </a:r>
            <a:r>
              <a:rPr lang="it-IT" dirty="0" err="1" smtClean="0"/>
              <a:t>Strachan</a:t>
            </a:r>
            <a:r>
              <a:rPr lang="it-IT" dirty="0" smtClean="0"/>
              <a:t> en: A. </a:t>
            </a:r>
            <a:r>
              <a:rPr lang="it-IT" dirty="0" err="1" smtClean="0"/>
              <a:t>Carringan</a:t>
            </a:r>
            <a:r>
              <a:rPr lang="it-IT" dirty="0"/>
              <a:t> </a:t>
            </a:r>
            <a:r>
              <a:rPr lang="it-IT" dirty="0" smtClean="0"/>
              <a:t>(2001) </a:t>
            </a:r>
            <a:r>
              <a:rPr lang="it-IT" i="1" dirty="0" err="1" smtClean="0"/>
              <a:t>Postcolonial</a:t>
            </a:r>
            <a:r>
              <a:rPr lang="it-IT" i="1" dirty="0" smtClean="0"/>
              <a:t> </a:t>
            </a:r>
            <a:r>
              <a:rPr lang="it-IT" i="1" dirty="0" err="1" smtClean="0"/>
              <a:t>Tourism</a:t>
            </a:r>
            <a:r>
              <a:rPr lang="it-IT" i="1" dirty="0" smtClean="0"/>
              <a:t>: </a:t>
            </a:r>
            <a:r>
              <a:rPr lang="it-IT" i="1" dirty="0" err="1" smtClean="0"/>
              <a:t>Literature</a:t>
            </a:r>
            <a:r>
              <a:rPr lang="it-IT" i="1" dirty="0" smtClean="0"/>
              <a:t>, Culture and Environment,</a:t>
            </a:r>
            <a:r>
              <a:rPr lang="it-IT" dirty="0" smtClean="0"/>
              <a:t> </a:t>
            </a:r>
            <a:r>
              <a:rPr lang="it-IT" dirty="0" err="1" smtClean="0"/>
              <a:t>Routledge</a:t>
            </a:r>
            <a:r>
              <a:rPr lang="it-IT" dirty="0" smtClean="0"/>
              <a:t>: p. 16</a:t>
            </a:r>
          </a:p>
          <a:p>
            <a:pPr marL="0" indent="0" algn="ctr">
              <a:buNone/>
            </a:pPr>
            <a:r>
              <a:rPr lang="it-IT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5641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Brochure </a:t>
            </a:r>
            <a:r>
              <a:rPr lang="it-IT" i="1" dirty="0" err="1" smtClean="0"/>
              <a:t>discourse</a:t>
            </a:r>
            <a:r>
              <a:rPr lang="it-IT" i="1" dirty="0" smtClean="0"/>
              <a:t>  </a:t>
            </a:r>
            <a:endParaRPr lang="it-IT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365129" cy="291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4733925"/>
            <a:ext cx="4661876" cy="17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37" y="1179431"/>
            <a:ext cx="2808312" cy="355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68" y="4733925"/>
            <a:ext cx="39052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7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err="1" smtClean="0"/>
              <a:t>reservas</a:t>
            </a:r>
            <a:r>
              <a:rPr lang="it-IT" dirty="0" smtClean="0"/>
              <a:t>/</a:t>
            </a:r>
            <a:r>
              <a:rPr lang="it-IT" dirty="0" err="1" smtClean="0"/>
              <a:t>cupones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423" y="136362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Páginas</a:t>
            </a:r>
            <a:r>
              <a:rPr lang="it-IT" dirty="0" smtClean="0"/>
              <a:t> web/</a:t>
            </a:r>
            <a:r>
              <a:rPr lang="it-IT" dirty="0" err="1" smtClean="0"/>
              <a:t>aplicaciones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68225"/>
            <a:ext cx="3904490" cy="54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1916832"/>
            <a:ext cx="4800312" cy="21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1133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70" y="4302611"/>
            <a:ext cx="1915666" cy="82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65" y="5245596"/>
            <a:ext cx="16097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9" y="5919619"/>
            <a:ext cx="3817167" cy="82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documentos</a:t>
            </a:r>
            <a:r>
              <a:rPr lang="it-IT" dirty="0" smtClean="0"/>
              <a:t> de </a:t>
            </a:r>
            <a:r>
              <a:rPr lang="it-IT" dirty="0" err="1" smtClean="0"/>
              <a:t>viaje</a:t>
            </a:r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4" y="1611485"/>
            <a:ext cx="4617182" cy="280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71600" y="15567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Tarjeta</a:t>
            </a:r>
            <a:r>
              <a:rPr lang="it-IT" dirty="0" smtClean="0"/>
              <a:t> de </a:t>
            </a:r>
            <a:r>
              <a:rPr lang="it-IT" dirty="0" err="1" smtClean="0"/>
              <a:t>embarque</a:t>
            </a:r>
            <a:endParaRPr lang="it-IT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66" y="1961504"/>
            <a:ext cx="4136529" cy="30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820219" y="160528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Visado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5042" y="4987079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Seguro de </a:t>
            </a:r>
            <a:r>
              <a:rPr lang="it-IT" dirty="0" err="1" smtClean="0"/>
              <a:t>viaje</a:t>
            </a:r>
            <a:r>
              <a:rPr lang="it-IT" dirty="0" smtClean="0"/>
              <a:t> - Allianz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hlinkClick r:id="rId4"/>
              </a:rPr>
              <a:t>https://studylib.es/doc/5590299/seguro-de-viaje-multirriesgo-%E2%80%9Cexpedia.-inc%E2%80%9D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286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Definición</a:t>
            </a:r>
            <a:r>
              <a:rPr lang="it-IT" dirty="0" smtClean="0"/>
              <a:t> de </a:t>
            </a:r>
            <a:r>
              <a:rPr lang="it-IT" dirty="0" err="1" smtClean="0"/>
              <a:t>los</a:t>
            </a:r>
            <a:r>
              <a:rPr lang="it-IT" dirty="0" smtClean="0"/>
              <a:t> </a:t>
            </a:r>
            <a:r>
              <a:rPr lang="it-IT" dirty="0" err="1" smtClean="0"/>
              <a:t>ámbitos</a:t>
            </a:r>
            <a:r>
              <a:rPr lang="it-IT" dirty="0" smtClean="0"/>
              <a:t> </a:t>
            </a:r>
            <a:r>
              <a:rPr lang="it-IT" dirty="0" err="1" smtClean="0"/>
              <a:t>entre</a:t>
            </a:r>
            <a:r>
              <a:rPr lang="it-IT" dirty="0" smtClean="0"/>
              <a:t> </a:t>
            </a:r>
            <a:r>
              <a:rPr lang="it-IT" dirty="0" err="1" smtClean="0"/>
              <a:t>agentes</a:t>
            </a:r>
            <a:r>
              <a:rPr lang="it-IT" dirty="0" smtClean="0"/>
              <a:t> e </a:t>
            </a:r>
            <a:r>
              <a:rPr lang="it-IT" dirty="0" err="1" smtClean="0"/>
              <a:t>interlocutores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ÁMBITO PÚBLICO</a:t>
            </a:r>
            <a:endParaRPr lang="it-IT" sz="2000" b="1" dirty="0"/>
          </a:p>
          <a:p>
            <a:pPr marL="0" indent="0" algn="ctr">
              <a:buNone/>
            </a:pPr>
            <a:r>
              <a:rPr lang="it-IT" sz="2000" b="1" dirty="0" err="1" smtClean="0"/>
              <a:t>lenguaje</a:t>
            </a:r>
            <a:r>
              <a:rPr lang="it-IT" sz="2000" b="1" dirty="0"/>
              <a:t> </a:t>
            </a:r>
            <a:r>
              <a:rPr lang="it-IT" sz="2000" b="1" dirty="0" smtClean="0"/>
              <a:t>(semi) </a:t>
            </a:r>
            <a:r>
              <a:rPr lang="it-IT" sz="2000" b="1" dirty="0" err="1" smtClean="0"/>
              <a:t>técnico</a:t>
            </a:r>
            <a:r>
              <a:rPr lang="it-IT" sz="2000" b="1" dirty="0" smtClean="0"/>
              <a:t>// </a:t>
            </a:r>
            <a:br>
              <a:rPr lang="it-IT" sz="2000" b="1" dirty="0" smtClean="0"/>
            </a:br>
            <a:r>
              <a:rPr lang="it-IT" sz="2000" b="1" dirty="0" smtClean="0"/>
              <a:t>lengua ordinaria//</a:t>
            </a:r>
            <a:r>
              <a:rPr lang="it-IT" sz="2000" b="1" dirty="0" err="1" smtClean="0"/>
              <a:t>lenguaje</a:t>
            </a:r>
            <a:r>
              <a:rPr lang="it-IT" sz="2000" b="1" dirty="0"/>
              <a:t> </a:t>
            </a:r>
            <a:r>
              <a:rPr lang="it-IT" sz="2000" b="1" dirty="0" smtClean="0"/>
              <a:t>creativo// </a:t>
            </a:r>
            <a:r>
              <a:rPr lang="it-IT" sz="2000" b="1" dirty="0" err="1" smtClean="0"/>
              <a:t>lenguaje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icónico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dirty="0" smtClean="0"/>
              <a:t>(texto/</a:t>
            </a:r>
            <a:r>
              <a:rPr lang="it-IT" sz="2000" dirty="0" err="1" smtClean="0"/>
              <a:t>producción</a:t>
            </a:r>
            <a:r>
              <a:rPr lang="it-IT" sz="2000" dirty="0" smtClean="0"/>
              <a:t> informativo, </a:t>
            </a:r>
            <a:r>
              <a:rPr lang="it-IT" sz="2000" dirty="0" err="1" smtClean="0"/>
              <a:t>descriptivo</a:t>
            </a:r>
            <a:r>
              <a:rPr lang="it-IT" sz="2000" dirty="0" smtClean="0"/>
              <a:t>, </a:t>
            </a:r>
            <a:r>
              <a:rPr lang="it-IT" sz="2000" dirty="0" err="1" smtClean="0"/>
              <a:t>promocional</a:t>
            </a:r>
            <a:r>
              <a:rPr lang="it-IT" sz="2000" dirty="0" smtClean="0"/>
              <a:t>, </a:t>
            </a:r>
            <a:r>
              <a:rPr lang="it-IT" sz="2000" dirty="0" err="1" smtClean="0"/>
              <a:t>instructivo</a:t>
            </a:r>
            <a:r>
              <a:rPr lang="it-IT" sz="2000" dirty="0" smtClean="0"/>
              <a:t>, </a:t>
            </a:r>
            <a:r>
              <a:rPr lang="it-IT" sz="2000" dirty="0" err="1" smtClean="0"/>
              <a:t>prescriptivo</a:t>
            </a:r>
            <a:r>
              <a:rPr lang="it-IT" sz="2000" dirty="0" smtClean="0"/>
              <a:t>, normativo…)</a:t>
            </a:r>
          </a:p>
          <a:p>
            <a:r>
              <a:rPr lang="it-IT" dirty="0" err="1" smtClean="0"/>
              <a:t>Relación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profesional</a:t>
            </a:r>
            <a:r>
              <a:rPr lang="it-IT" dirty="0" smtClean="0"/>
              <a:t> /cliente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Relación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viajero</a:t>
            </a:r>
            <a:r>
              <a:rPr lang="it-IT" dirty="0" smtClean="0"/>
              <a:t>/</a:t>
            </a:r>
            <a:r>
              <a:rPr lang="it-IT" dirty="0" err="1" smtClean="0"/>
              <a:t>viajero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900" dirty="0" smtClean="0"/>
              <a:t>(</a:t>
            </a:r>
            <a:r>
              <a:rPr lang="it-IT" sz="1900" dirty="0" err="1" smtClean="0"/>
              <a:t>dimensión</a:t>
            </a:r>
            <a:r>
              <a:rPr lang="it-IT" sz="1900" dirty="0" smtClean="0"/>
              <a:t> web/social)</a:t>
            </a:r>
            <a:endParaRPr lang="it-IT" sz="1900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ÁMBITO PROFESIONAL</a:t>
            </a:r>
          </a:p>
          <a:p>
            <a:pPr marL="0" indent="0" algn="ctr">
              <a:buNone/>
            </a:pPr>
            <a:r>
              <a:rPr lang="it-IT" sz="2200" b="1" dirty="0" err="1" smtClean="0"/>
              <a:t>lenguaje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técnico</a:t>
            </a:r>
            <a:r>
              <a:rPr lang="it-IT" sz="2200" b="1" dirty="0" smtClean="0"/>
              <a:t> </a:t>
            </a:r>
            <a:br>
              <a:rPr lang="it-IT" sz="2200" b="1" dirty="0" smtClean="0"/>
            </a:br>
            <a:r>
              <a:rPr lang="it-IT" sz="2200" b="1" dirty="0" err="1" smtClean="0"/>
              <a:t>especializado</a:t>
            </a:r>
            <a:r>
              <a:rPr lang="it-IT" sz="2200" b="1" dirty="0" smtClean="0"/>
              <a:t>, </a:t>
            </a:r>
            <a:r>
              <a:rPr lang="it-IT" sz="2200" b="1" dirty="0" err="1" smtClean="0"/>
              <a:t>jerga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sectorial</a:t>
            </a:r>
            <a:endParaRPr lang="it-IT" sz="2200" b="1" dirty="0" smtClean="0"/>
          </a:p>
          <a:p>
            <a:pPr marL="0" indent="0" algn="ctr">
              <a:buNone/>
            </a:pPr>
            <a:r>
              <a:rPr lang="it-IT" sz="1600" dirty="0" smtClean="0"/>
              <a:t>(texto/</a:t>
            </a:r>
            <a:r>
              <a:rPr lang="it-IT" sz="1600" dirty="0" err="1" smtClean="0"/>
              <a:t>producción</a:t>
            </a:r>
            <a:r>
              <a:rPr lang="it-IT" sz="1600" dirty="0" smtClean="0"/>
              <a:t> informativo, </a:t>
            </a:r>
            <a:r>
              <a:rPr lang="it-IT" sz="1600" dirty="0" err="1" smtClean="0"/>
              <a:t>descriptivo</a:t>
            </a:r>
            <a:r>
              <a:rPr lang="it-IT" sz="1600" dirty="0" smtClean="0"/>
              <a:t>, </a:t>
            </a:r>
            <a:r>
              <a:rPr lang="it-IT" sz="1600" dirty="0" err="1" smtClean="0"/>
              <a:t>promocional</a:t>
            </a:r>
            <a:r>
              <a:rPr lang="it-IT" sz="1600" dirty="0" smtClean="0"/>
              <a:t>, </a:t>
            </a:r>
            <a:r>
              <a:rPr lang="it-IT" sz="1600" dirty="0" err="1" smtClean="0"/>
              <a:t>instructivo</a:t>
            </a:r>
            <a:r>
              <a:rPr lang="it-IT" sz="1600" dirty="0" smtClean="0"/>
              <a:t>, normativo…)</a:t>
            </a:r>
          </a:p>
          <a:p>
            <a:pPr marL="0" indent="0" algn="ctr">
              <a:buNone/>
            </a:pPr>
            <a:endParaRPr lang="it-IT" dirty="0" smtClean="0"/>
          </a:p>
          <a:p>
            <a:r>
              <a:rPr lang="it-IT" dirty="0" err="1" smtClean="0"/>
              <a:t>Relación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profesional</a:t>
            </a:r>
            <a:r>
              <a:rPr lang="it-IT" dirty="0" smtClean="0"/>
              <a:t>/</a:t>
            </a:r>
            <a:r>
              <a:rPr lang="it-IT" dirty="0" err="1" smtClean="0"/>
              <a:t>profesional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509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Enfoque</a:t>
            </a:r>
            <a:r>
              <a:rPr lang="it-IT" dirty="0" smtClean="0"/>
              <a:t> </a:t>
            </a:r>
            <a:r>
              <a:rPr lang="it-IT" dirty="0" err="1" smtClean="0"/>
              <a:t>ámbito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u="sng" dirty="0" smtClean="0"/>
              <a:t>ÁMBITO PÚBLICO</a:t>
            </a:r>
          </a:p>
          <a:p>
            <a:pPr algn="ctr"/>
            <a:r>
              <a:rPr lang="it-IT" dirty="0" err="1" smtClean="0"/>
              <a:t>Relación</a:t>
            </a:r>
            <a:r>
              <a:rPr lang="it-IT" dirty="0" smtClean="0"/>
              <a:t> </a:t>
            </a:r>
            <a:r>
              <a:rPr lang="it-IT" dirty="0" err="1" smtClean="0"/>
              <a:t>profesional</a:t>
            </a:r>
            <a:r>
              <a:rPr lang="it-IT" dirty="0" smtClean="0"/>
              <a:t>/cliente</a:t>
            </a:r>
          </a:p>
          <a:p>
            <a:pPr algn="ctr"/>
            <a:r>
              <a:rPr lang="it-IT" dirty="0" smtClean="0"/>
              <a:t> </a:t>
            </a:r>
            <a:r>
              <a:rPr lang="it-IT" dirty="0" err="1" smtClean="0"/>
              <a:t>Relación</a:t>
            </a:r>
            <a:r>
              <a:rPr lang="it-IT" dirty="0" smtClean="0"/>
              <a:t> </a:t>
            </a:r>
            <a:r>
              <a:rPr lang="it-IT" dirty="0" err="1" smtClean="0"/>
              <a:t>viajero</a:t>
            </a:r>
            <a:r>
              <a:rPr lang="it-IT" dirty="0" smtClean="0"/>
              <a:t>/</a:t>
            </a:r>
            <a:r>
              <a:rPr lang="it-IT" dirty="0" err="1" smtClean="0"/>
              <a:t>viajero</a:t>
            </a:r>
            <a:endParaRPr lang="it-IT" sz="2000" b="1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u="sng" dirty="0" err="1" smtClean="0"/>
              <a:t>Producciones</a:t>
            </a:r>
            <a:r>
              <a:rPr lang="it-IT" u="sng" dirty="0" smtClean="0"/>
              <a:t> y </a:t>
            </a:r>
            <a:r>
              <a:rPr lang="it-IT" u="sng" dirty="0" err="1" smtClean="0"/>
              <a:t>discursos</a:t>
            </a:r>
            <a:r>
              <a:rPr lang="it-IT" u="sng" dirty="0" smtClean="0"/>
              <a:t> </a:t>
            </a:r>
            <a:r>
              <a:rPr lang="it-IT" u="sng" dirty="0" smtClean="0">
                <a:sym typeface="Wingdings" pitchFamily="2" charset="2"/>
              </a:rPr>
              <a:t> FUNCIONES</a:t>
            </a:r>
            <a:r>
              <a:rPr lang="it-IT" dirty="0" smtClean="0">
                <a:sym typeface="Wingdings" pitchFamily="2" charset="2"/>
              </a:rPr>
              <a:t>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1. informativa/</a:t>
            </a:r>
            <a:r>
              <a:rPr lang="it-IT" dirty="0" err="1" smtClean="0"/>
              <a:t>descriptiva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2. persuasiva</a:t>
            </a:r>
          </a:p>
          <a:p>
            <a:pPr marL="0" indent="0" algn="ctr">
              <a:buNone/>
            </a:pPr>
            <a:r>
              <a:rPr lang="it-IT" dirty="0" smtClean="0"/>
              <a:t>3. </a:t>
            </a:r>
            <a:r>
              <a:rPr lang="it-IT" dirty="0" err="1" smtClean="0"/>
              <a:t>prescriptiva</a:t>
            </a:r>
            <a:r>
              <a:rPr lang="it-IT" dirty="0" smtClean="0"/>
              <a:t>, </a:t>
            </a:r>
            <a:r>
              <a:rPr lang="it-IT" dirty="0" err="1" smtClean="0"/>
              <a:t>directiva</a:t>
            </a:r>
            <a:r>
              <a:rPr lang="it-IT" dirty="0" smtClean="0"/>
              <a:t>, normativa</a:t>
            </a:r>
          </a:p>
          <a:p>
            <a:pPr marL="0" indent="0" algn="ctr">
              <a:buNone/>
            </a:pPr>
            <a:endParaRPr lang="it-IT" dirty="0" smtClean="0"/>
          </a:p>
          <a:p>
            <a:pPr algn="ctr"/>
            <a:endParaRPr lang="it-IT" dirty="0"/>
          </a:p>
          <a:p>
            <a:pPr marL="0" indent="0" algn="ctr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7046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dirty="0" err="1" smtClean="0"/>
              <a:t>Introduciendo</a:t>
            </a:r>
            <a:r>
              <a:rPr lang="it-IT" sz="2700" dirty="0" smtClean="0"/>
              <a:t> </a:t>
            </a:r>
            <a:r>
              <a:rPr lang="it-IT" sz="2700" dirty="0" err="1" smtClean="0"/>
              <a:t>tipologías</a:t>
            </a:r>
            <a:r>
              <a:rPr lang="it-IT" sz="2700" dirty="0" smtClean="0"/>
              <a:t> de </a:t>
            </a:r>
            <a:r>
              <a:rPr lang="it-IT" sz="2700" dirty="0" err="1" smtClean="0"/>
              <a:t>producciones</a:t>
            </a: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>-</a:t>
            </a:r>
            <a:r>
              <a:rPr lang="it-IT" sz="2700" dirty="0" err="1" smtClean="0"/>
              <a:t>lenguaje</a:t>
            </a:r>
            <a:r>
              <a:rPr lang="it-IT" sz="2700" dirty="0" smtClean="0"/>
              <a:t> del turismo-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indicativa </a:t>
            </a:r>
            <a:r>
              <a:rPr lang="it-IT" sz="3600" dirty="0" err="1" smtClean="0"/>
              <a:t>subdivisión</a:t>
            </a:r>
            <a:r>
              <a:rPr lang="it-IT" sz="3600" dirty="0" smtClean="0"/>
              <a:t> por </a:t>
            </a:r>
            <a:r>
              <a:rPr lang="it-IT" sz="3600" dirty="0" err="1" smtClean="0"/>
              <a:t>funciones</a:t>
            </a:r>
            <a:r>
              <a:rPr lang="it-IT" sz="3600" dirty="0" smtClean="0"/>
              <a:t>: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</a:t>
            </a:r>
            <a:r>
              <a:rPr lang="it-IT" sz="2000" b="1" u="sng" dirty="0" err="1" smtClean="0"/>
              <a:t>descriptiva</a:t>
            </a:r>
            <a:r>
              <a:rPr lang="it-IT" sz="2000" b="1" u="sng" dirty="0" smtClean="0"/>
              <a:t>-informativa / </a:t>
            </a: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persuasiva</a:t>
            </a:r>
          </a:p>
          <a:p>
            <a:r>
              <a:rPr lang="it-IT" sz="2000" dirty="0" err="1" smtClean="0"/>
              <a:t>guías</a:t>
            </a:r>
            <a:r>
              <a:rPr lang="it-IT" sz="2000" dirty="0" smtClean="0"/>
              <a:t> </a:t>
            </a:r>
            <a:r>
              <a:rPr lang="it-IT" sz="2000" dirty="0" err="1" smtClean="0"/>
              <a:t>turísticas</a:t>
            </a:r>
            <a:r>
              <a:rPr lang="it-IT" sz="2000" dirty="0" smtClean="0"/>
              <a:t> (</a:t>
            </a:r>
            <a:r>
              <a:rPr lang="it-IT" sz="2000" dirty="0" err="1" smtClean="0"/>
              <a:t>editorial</a:t>
            </a:r>
            <a:r>
              <a:rPr lang="it-IT" sz="2000" dirty="0" smtClean="0"/>
              <a:t> //</a:t>
            </a:r>
            <a:r>
              <a:rPr lang="it-IT" sz="2000" dirty="0" err="1" smtClean="0"/>
              <a:t>aplicación</a:t>
            </a:r>
            <a:r>
              <a:rPr lang="it-IT" sz="2000" dirty="0" smtClean="0"/>
              <a:t>)</a:t>
            </a:r>
          </a:p>
          <a:p>
            <a:r>
              <a:rPr lang="it-IT" sz="2000" dirty="0" err="1"/>
              <a:t>r</a:t>
            </a:r>
            <a:r>
              <a:rPr lang="it-IT" sz="2000" dirty="0" err="1" smtClean="0"/>
              <a:t>eportajes</a:t>
            </a:r>
            <a:r>
              <a:rPr lang="it-IT" sz="2000" dirty="0" smtClean="0"/>
              <a:t>/ blogs</a:t>
            </a:r>
            <a:r>
              <a:rPr lang="it-IT" sz="2000" dirty="0"/>
              <a:t> </a:t>
            </a:r>
            <a:r>
              <a:rPr lang="it-IT" sz="2000" dirty="0" smtClean="0"/>
              <a:t>/ </a:t>
            </a:r>
            <a:r>
              <a:rPr lang="it-IT" sz="2000" dirty="0" err="1" smtClean="0"/>
              <a:t>vlogs</a:t>
            </a:r>
            <a:endParaRPr lang="it-IT" sz="2000" dirty="0" smtClean="0"/>
          </a:p>
          <a:p>
            <a:r>
              <a:rPr lang="it-IT" sz="2000" dirty="0" err="1" smtClean="0"/>
              <a:t>folletos</a:t>
            </a:r>
            <a:r>
              <a:rPr lang="it-IT" sz="2000" dirty="0" smtClean="0"/>
              <a:t>/</a:t>
            </a:r>
            <a:r>
              <a:rPr lang="it-IT" sz="2000" dirty="0" err="1" smtClean="0"/>
              <a:t>catálogos</a:t>
            </a:r>
            <a:endParaRPr lang="it-IT" sz="2000" dirty="0" smtClean="0"/>
          </a:p>
          <a:p>
            <a:r>
              <a:rPr lang="it-IT" sz="2000" dirty="0" err="1" smtClean="0"/>
              <a:t>anuncios</a:t>
            </a:r>
            <a:r>
              <a:rPr lang="it-IT" sz="2000" dirty="0" smtClean="0"/>
              <a:t> </a:t>
            </a:r>
            <a:r>
              <a:rPr lang="it-IT" sz="2000" dirty="0" err="1" smtClean="0"/>
              <a:t>comerciales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(</a:t>
            </a:r>
            <a:r>
              <a:rPr lang="it-IT" sz="2000" dirty="0" err="1" smtClean="0"/>
              <a:t>privados</a:t>
            </a:r>
            <a:r>
              <a:rPr lang="it-IT" sz="2000" dirty="0" smtClean="0"/>
              <a:t>)</a:t>
            </a:r>
          </a:p>
          <a:p>
            <a:r>
              <a:rPr lang="it-IT" sz="2000" dirty="0" err="1" smtClean="0"/>
              <a:t>campañas</a:t>
            </a:r>
            <a:r>
              <a:rPr lang="it-IT" sz="2000" dirty="0" smtClean="0"/>
              <a:t> de </a:t>
            </a:r>
            <a:r>
              <a:rPr lang="it-IT" sz="2000" dirty="0" err="1" smtClean="0"/>
              <a:t>promoción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(</a:t>
            </a:r>
            <a:r>
              <a:rPr lang="it-IT" sz="2000" dirty="0" err="1" smtClean="0"/>
              <a:t>institucionales</a:t>
            </a:r>
            <a:r>
              <a:rPr lang="it-IT" sz="2000" dirty="0" smtClean="0"/>
              <a:t>)</a:t>
            </a:r>
          </a:p>
          <a:p>
            <a:pPr marL="0" indent="0">
              <a:buNone/>
            </a:pPr>
            <a:endParaRPr lang="it-IT" sz="2000" b="1" u="sng" dirty="0" smtClean="0"/>
          </a:p>
          <a:p>
            <a:pPr marL="0" indent="0">
              <a:buNone/>
            </a:pP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</a:t>
            </a:r>
            <a:r>
              <a:rPr lang="it-IT" sz="2000" b="1" u="sng" dirty="0" err="1" smtClean="0"/>
              <a:t>prescriptiva</a:t>
            </a:r>
            <a:r>
              <a:rPr lang="it-IT" sz="2000" b="1" u="sng" dirty="0" smtClean="0"/>
              <a:t>, </a:t>
            </a:r>
            <a:r>
              <a:rPr lang="it-IT" sz="2000" b="1" u="sng" dirty="0" err="1" smtClean="0"/>
              <a:t>directiva</a:t>
            </a:r>
            <a:r>
              <a:rPr lang="it-IT" sz="2000" b="1" u="sng" dirty="0" smtClean="0"/>
              <a:t>, normativa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indicaciones</a:t>
            </a:r>
            <a:endParaRPr lang="it-IT" sz="2000" dirty="0" smtClean="0"/>
          </a:p>
          <a:p>
            <a:r>
              <a:rPr lang="it-IT" sz="2000" dirty="0" err="1" smtClean="0"/>
              <a:t>reservas</a:t>
            </a:r>
            <a:r>
              <a:rPr lang="it-IT" sz="2000" dirty="0" smtClean="0"/>
              <a:t> / </a:t>
            </a:r>
            <a:r>
              <a:rPr lang="it-IT" sz="2000" dirty="0" err="1" smtClean="0"/>
              <a:t>contratos</a:t>
            </a:r>
            <a:r>
              <a:rPr lang="it-IT" sz="2000" dirty="0" smtClean="0"/>
              <a:t> </a:t>
            </a:r>
          </a:p>
          <a:p>
            <a:r>
              <a:rPr lang="it-IT" sz="2000" dirty="0" err="1"/>
              <a:t>c</a:t>
            </a:r>
            <a:r>
              <a:rPr lang="it-IT" sz="2000" dirty="0" err="1" smtClean="0"/>
              <a:t>upones</a:t>
            </a:r>
            <a:r>
              <a:rPr lang="it-IT" sz="2000" dirty="0" smtClean="0"/>
              <a:t>/</a:t>
            </a:r>
            <a:r>
              <a:rPr lang="it-IT" sz="2000" dirty="0" err="1" smtClean="0"/>
              <a:t>recibos</a:t>
            </a:r>
            <a:endParaRPr lang="it-IT" sz="2000" dirty="0" smtClean="0"/>
          </a:p>
          <a:p>
            <a:r>
              <a:rPr lang="it-IT" sz="2000" dirty="0" err="1" smtClean="0"/>
              <a:t>documentos</a:t>
            </a:r>
            <a:r>
              <a:rPr lang="it-IT" sz="2000" dirty="0" smtClean="0"/>
              <a:t> de </a:t>
            </a:r>
            <a:r>
              <a:rPr lang="it-IT" sz="2000" dirty="0" err="1" smtClean="0"/>
              <a:t>viaje</a:t>
            </a:r>
            <a:endParaRPr lang="it-IT" sz="2000" dirty="0" smtClean="0"/>
          </a:p>
          <a:p>
            <a:r>
              <a:rPr lang="it-IT" sz="2000" dirty="0" err="1"/>
              <a:t>n</a:t>
            </a:r>
            <a:r>
              <a:rPr lang="it-IT" sz="2000" dirty="0" err="1" smtClean="0"/>
              <a:t>ormativas</a:t>
            </a:r>
            <a:r>
              <a:rPr lang="it-IT" sz="2000" dirty="0" smtClean="0"/>
              <a:t>/</a:t>
            </a:r>
            <a:r>
              <a:rPr lang="it-IT" sz="2000" dirty="0" err="1" smtClean="0"/>
              <a:t>reglamentos</a:t>
            </a:r>
            <a:r>
              <a:rPr lang="it-IT" sz="2000" dirty="0" smtClean="0"/>
              <a:t> </a:t>
            </a:r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5292080" y="2280360"/>
            <a:ext cx="0" cy="1944216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273530" y="285115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7030A0"/>
                </a:solidFill>
              </a:rPr>
              <a:t>Hibridación</a:t>
            </a:r>
            <a:r>
              <a:rPr lang="it-IT" sz="1400" b="1" dirty="0" smtClean="0">
                <a:solidFill>
                  <a:srgbClr val="7030A0"/>
                </a:solidFill>
              </a:rPr>
              <a:t> de </a:t>
            </a:r>
            <a:r>
              <a:rPr lang="it-IT" sz="1400" b="1" dirty="0" err="1" smtClean="0">
                <a:solidFill>
                  <a:srgbClr val="7030A0"/>
                </a:solidFill>
              </a:rPr>
              <a:t>funciones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209538" y="1700808"/>
            <a:ext cx="14808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Lengua ordinaria </a:t>
            </a: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smtClean="0">
                <a:solidFill>
                  <a:srgbClr val="C00000"/>
                </a:solidFill>
              </a:rPr>
              <a:t>Lengua creativa + </a:t>
            </a:r>
            <a:r>
              <a:rPr lang="it-IT" sz="1600" dirty="0" err="1" smtClean="0">
                <a:solidFill>
                  <a:srgbClr val="C00000"/>
                </a:solidFill>
              </a:rPr>
              <a:t>elementos</a:t>
            </a:r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Icónico</a:t>
            </a:r>
            <a:r>
              <a:rPr lang="it-IT" sz="1600" dirty="0" smtClean="0">
                <a:solidFill>
                  <a:srgbClr val="C00000"/>
                </a:solidFill>
              </a:rPr>
              <a:t> (</a:t>
            </a:r>
            <a:r>
              <a:rPr lang="it-IT" sz="1600" dirty="0" err="1" smtClean="0">
                <a:solidFill>
                  <a:srgbClr val="C00000"/>
                </a:solidFill>
              </a:rPr>
              <a:t>visual</a:t>
            </a:r>
            <a:r>
              <a:rPr lang="it-IT" sz="1600" dirty="0" smtClean="0">
                <a:solidFill>
                  <a:srgbClr val="C00000"/>
                </a:solidFill>
              </a:rPr>
              <a:t>)</a:t>
            </a:r>
            <a:endParaRPr lang="it-IT" sz="1600" dirty="0">
              <a:solidFill>
                <a:srgbClr val="C00000"/>
              </a:solidFill>
            </a:endParaRP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Lenguaje</a:t>
            </a:r>
            <a:r>
              <a:rPr lang="it-IT" sz="1600" dirty="0" smtClean="0">
                <a:solidFill>
                  <a:srgbClr val="C00000"/>
                </a:solidFill>
              </a:rPr>
              <a:t> semi-</a:t>
            </a:r>
            <a:r>
              <a:rPr lang="it-IT" sz="1600" dirty="0" err="1" smtClean="0">
                <a:solidFill>
                  <a:srgbClr val="C00000"/>
                </a:solidFill>
              </a:rPr>
              <a:t>técnico</a:t>
            </a:r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Elementos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icónicos</a:t>
            </a:r>
            <a:r>
              <a:rPr lang="it-IT" sz="1600" dirty="0" smtClean="0">
                <a:solidFill>
                  <a:srgbClr val="C00000"/>
                </a:solidFill>
              </a:rPr>
              <a:t> (</a:t>
            </a:r>
            <a:r>
              <a:rPr lang="it-IT" sz="1600" dirty="0" err="1" smtClean="0">
                <a:solidFill>
                  <a:srgbClr val="C00000"/>
                </a:solidFill>
              </a:rPr>
              <a:t>simbólico-esquemático</a:t>
            </a:r>
            <a:r>
              <a:rPr lang="it-IT" sz="1600" dirty="0" smtClean="0">
                <a:solidFill>
                  <a:srgbClr val="C00000"/>
                </a:solidFill>
              </a:rPr>
              <a:t>)</a:t>
            </a: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Lenguaje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técnico</a:t>
            </a:r>
            <a:endParaRPr lang="it-IT" sz="1600" dirty="0" smtClean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7092280" y="1700808"/>
            <a:ext cx="0" cy="468052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7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 Los </a:t>
            </a:r>
            <a:r>
              <a:rPr lang="it-IT" dirty="0" err="1" smtClean="0"/>
              <a:t>recursos</a:t>
            </a:r>
            <a:r>
              <a:rPr lang="it-IT" dirty="0" smtClean="0"/>
              <a:t>  </a:t>
            </a:r>
            <a:r>
              <a:rPr lang="it-IT" dirty="0" err="1" smtClean="0"/>
              <a:t>lingüísticos</a:t>
            </a:r>
            <a:r>
              <a:rPr lang="it-IT" dirty="0" smtClean="0"/>
              <a:t> y </a:t>
            </a:r>
            <a:r>
              <a:rPr lang="it-IT" dirty="0" err="1" smtClean="0"/>
              <a:t>expresivos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err="1" smtClean="0"/>
              <a:t>Unas</a:t>
            </a:r>
            <a:r>
              <a:rPr lang="it-IT" dirty="0" smtClean="0"/>
              <a:t> </a:t>
            </a:r>
            <a:r>
              <a:rPr lang="it-IT" dirty="0" err="1" smtClean="0"/>
              <a:t>líneas</a:t>
            </a:r>
            <a:r>
              <a:rPr lang="it-IT" dirty="0" smtClean="0"/>
              <a:t> (</a:t>
            </a:r>
            <a:r>
              <a:rPr lang="it-IT" dirty="0" err="1" smtClean="0"/>
              <a:t>muy</a:t>
            </a:r>
            <a:r>
              <a:rPr lang="it-IT" dirty="0" smtClean="0"/>
              <a:t>) </a:t>
            </a:r>
            <a:r>
              <a:rPr lang="it-IT" dirty="0" err="1" smtClean="0"/>
              <a:t>generales</a:t>
            </a:r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140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Delimitar </a:t>
            </a:r>
            <a:r>
              <a:rPr lang="it-IT" dirty="0" err="1" smtClean="0"/>
              <a:t>el</a:t>
            </a:r>
            <a:r>
              <a:rPr lang="it-IT" dirty="0" smtClean="0"/>
              <a:t> campo relativamente al </a:t>
            </a:r>
            <a:br>
              <a:rPr lang="it-IT" dirty="0" smtClean="0"/>
            </a:br>
            <a:r>
              <a:rPr lang="it-IT" b="1" dirty="0" err="1" smtClean="0"/>
              <a:t>léxico</a:t>
            </a:r>
            <a:r>
              <a:rPr lang="it-IT" b="1" dirty="0" smtClean="0"/>
              <a:t> de </a:t>
            </a:r>
            <a:r>
              <a:rPr lang="it-IT" b="1" dirty="0" err="1" smtClean="0"/>
              <a:t>especialidad</a:t>
            </a:r>
            <a:r>
              <a:rPr lang="it-IT" b="1" dirty="0" smtClean="0"/>
              <a:t>… </a:t>
            </a:r>
            <a:r>
              <a:rPr lang="it-IT" dirty="0" smtClean="0">
                <a:sym typeface="Wingdings" pitchFamily="2" charset="2"/>
              </a:rPr>
              <a:t/>
            </a:r>
            <a:br>
              <a:rPr lang="it-IT" dirty="0" smtClean="0">
                <a:sym typeface="Wingdings" pitchFamily="2" charset="2"/>
              </a:rPr>
            </a:br>
            <a:r>
              <a:rPr lang="it-IT" b="1" dirty="0" smtClean="0">
                <a:sym typeface="Wingdings" pitchFamily="2" charset="2"/>
              </a:rPr>
              <a:t>¡</a:t>
            </a:r>
            <a:r>
              <a:rPr lang="it-IT" b="1" dirty="0" err="1" smtClean="0">
                <a:sym typeface="Wingdings" pitchFamily="2" charset="2"/>
              </a:rPr>
              <a:t>tarea</a:t>
            </a:r>
            <a:r>
              <a:rPr lang="it-IT" b="1" dirty="0" smtClean="0">
                <a:sym typeface="Wingdings" pitchFamily="2" charset="2"/>
              </a:rPr>
              <a:t> </a:t>
            </a:r>
            <a:r>
              <a:rPr lang="it-IT" b="1" dirty="0" err="1" smtClean="0">
                <a:sym typeface="Wingdings" pitchFamily="2" charset="2"/>
              </a:rPr>
              <a:t>extremadamente</a:t>
            </a:r>
            <a:r>
              <a:rPr lang="it-IT" b="1" dirty="0" smtClean="0">
                <a:sym typeface="Wingdings" pitchFamily="2" charset="2"/>
              </a:rPr>
              <a:t> </a:t>
            </a:r>
            <a:r>
              <a:rPr lang="it-IT" b="1" dirty="0" err="1" smtClean="0">
                <a:sym typeface="Wingdings" pitchFamily="2" charset="2"/>
              </a:rPr>
              <a:t>difícil</a:t>
            </a:r>
            <a:r>
              <a:rPr lang="it-IT" b="1" dirty="0" smtClean="0">
                <a:sym typeface="Wingdings" pitchFamily="2" charset="2"/>
              </a:rPr>
              <a:t>!</a:t>
            </a:r>
          </a:p>
          <a:p>
            <a:pPr marL="0" indent="0" algn="ctr">
              <a:buNone/>
            </a:pPr>
            <a:endParaRPr lang="it-IT" b="1" dirty="0" smtClean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it-IT" sz="2600" b="1" dirty="0" err="1" smtClean="0">
                <a:sym typeface="Wingdings" pitchFamily="2" charset="2"/>
              </a:rPr>
              <a:t>Incidencia</a:t>
            </a:r>
            <a:r>
              <a:rPr lang="it-IT" sz="2600" b="1" dirty="0" smtClean="0">
                <a:sym typeface="Wingdings" pitchFamily="2" charset="2"/>
              </a:rPr>
              <a:t> y </a:t>
            </a:r>
            <a:r>
              <a:rPr lang="it-IT" sz="2600" b="1" dirty="0" err="1" smtClean="0">
                <a:sym typeface="Wingdings" pitchFamily="2" charset="2"/>
              </a:rPr>
              <a:t>heterogeneidad</a:t>
            </a:r>
            <a:r>
              <a:rPr lang="it-IT" sz="2600" b="1" dirty="0" smtClean="0">
                <a:sym typeface="Wingdings" pitchFamily="2" charset="2"/>
              </a:rPr>
              <a:t> de </a:t>
            </a:r>
            <a:r>
              <a:rPr lang="it-IT" sz="2600" b="1" dirty="0" err="1" smtClean="0">
                <a:sym typeface="Wingdings" pitchFamily="2" charset="2"/>
              </a:rPr>
              <a:t>los</a:t>
            </a:r>
            <a:r>
              <a:rPr lang="it-IT" sz="2600" b="1" dirty="0" smtClean="0">
                <a:sym typeface="Wingdings" pitchFamily="2" charset="2"/>
              </a:rPr>
              <a:t> campos</a:t>
            </a:r>
          </a:p>
          <a:p>
            <a:pPr algn="ctr"/>
            <a:r>
              <a:rPr lang="it-IT" sz="2800" dirty="0" err="1" smtClean="0">
                <a:sym typeface="Wingdings" pitchFamily="2" charset="2"/>
              </a:rPr>
              <a:t>Variedad</a:t>
            </a:r>
            <a:r>
              <a:rPr lang="it-IT" sz="2800" dirty="0" smtClean="0">
                <a:sym typeface="Wingdings" pitchFamily="2" charset="2"/>
              </a:rPr>
              <a:t> de </a:t>
            </a:r>
            <a:r>
              <a:rPr lang="it-IT" sz="2800" dirty="0" err="1" smtClean="0">
                <a:sym typeface="Wingdings" pitchFamily="2" charset="2"/>
              </a:rPr>
              <a:t>actividades</a:t>
            </a:r>
            <a:r>
              <a:rPr lang="it-IT" sz="2800" dirty="0" smtClean="0">
                <a:sym typeface="Wingdings" pitchFamily="2" charset="2"/>
              </a:rPr>
              <a:t>/</a:t>
            </a:r>
            <a:r>
              <a:rPr lang="it-IT" sz="2800" dirty="0" err="1" smtClean="0">
                <a:sym typeface="Wingdings" pitchFamily="2" charset="2"/>
              </a:rPr>
              <a:t>empresas</a:t>
            </a:r>
            <a:r>
              <a:rPr lang="it-IT" sz="2800" dirty="0" smtClean="0">
                <a:sym typeface="Wingdings" pitchFamily="2" charset="2"/>
              </a:rPr>
              <a:t>/</a:t>
            </a:r>
            <a:r>
              <a:rPr lang="it-IT" sz="2800" dirty="0" err="1" smtClean="0">
                <a:sym typeface="Wingdings" pitchFamily="2" charset="2"/>
              </a:rPr>
              <a:t>negocios</a:t>
            </a:r>
            <a:endParaRPr lang="it-IT" sz="2800" dirty="0" smtClean="0">
              <a:sym typeface="Wingdings" pitchFamily="2" charset="2"/>
            </a:endParaRPr>
          </a:p>
          <a:p>
            <a:pPr algn="ctr"/>
            <a:r>
              <a:rPr lang="it-IT" sz="2800" dirty="0" err="1" smtClean="0">
                <a:sym typeface="Wingdings" pitchFamily="2" charset="2"/>
              </a:rPr>
              <a:t>Variedad</a:t>
            </a:r>
            <a:r>
              <a:rPr lang="it-IT" sz="2800" dirty="0" smtClean="0">
                <a:sym typeface="Wingdings" pitchFamily="2" charset="2"/>
              </a:rPr>
              <a:t> de </a:t>
            </a:r>
            <a:r>
              <a:rPr lang="it-IT" sz="2800" dirty="0" err="1" smtClean="0">
                <a:sym typeface="Wingdings" pitchFamily="2" charset="2"/>
              </a:rPr>
              <a:t>aspectos</a:t>
            </a:r>
            <a:r>
              <a:rPr lang="it-IT" sz="2800" dirty="0" smtClean="0">
                <a:sym typeface="Wingdings" pitchFamily="2" charset="2"/>
              </a:rPr>
              <a:t>/</a:t>
            </a:r>
            <a:r>
              <a:rPr lang="it-IT" sz="2800" dirty="0" err="1" smtClean="0">
                <a:sym typeface="Wingdings" pitchFamily="2" charset="2"/>
              </a:rPr>
              <a:t>contextos</a:t>
            </a:r>
            <a:r>
              <a:rPr lang="it-IT" sz="2800" dirty="0" smtClean="0">
                <a:sym typeface="Wingdings" pitchFamily="2" charset="2"/>
              </a:rPr>
              <a:t>/</a:t>
            </a:r>
            <a:r>
              <a:rPr lang="it-IT" sz="2800" dirty="0" err="1" smtClean="0">
                <a:sym typeface="Wingdings" pitchFamily="2" charset="2"/>
              </a:rPr>
              <a:t>ámbitos</a:t>
            </a:r>
            <a:endParaRPr lang="it-IT" sz="2800" dirty="0" smtClean="0">
              <a:sym typeface="Wingdings" pitchFamily="2" charset="2"/>
            </a:endParaRPr>
          </a:p>
          <a:p>
            <a:pPr algn="ctr"/>
            <a:r>
              <a:rPr lang="it-IT" sz="2800" dirty="0" err="1" smtClean="0">
                <a:sym typeface="Wingdings" pitchFamily="2" charset="2"/>
              </a:rPr>
              <a:t>Variedad</a:t>
            </a:r>
            <a:r>
              <a:rPr lang="it-IT" sz="2800" dirty="0" smtClean="0">
                <a:sym typeface="Wingdings" pitchFamily="2" charset="2"/>
              </a:rPr>
              <a:t> de </a:t>
            </a:r>
            <a:r>
              <a:rPr lang="it-IT" sz="2800" dirty="0" err="1" smtClean="0">
                <a:sym typeface="Wingdings" pitchFamily="2" charset="2"/>
              </a:rPr>
              <a:t>componentes</a:t>
            </a:r>
            <a:r>
              <a:rPr lang="it-IT" sz="2800" dirty="0" smtClean="0">
                <a:sym typeface="Wingdings" pitchFamily="2" charset="2"/>
              </a:rPr>
              <a:t> </a:t>
            </a:r>
            <a:br>
              <a:rPr lang="it-IT" sz="2800" dirty="0" smtClean="0">
                <a:sym typeface="Wingdings" pitchFamily="2" charset="2"/>
              </a:rPr>
            </a:br>
            <a:r>
              <a:rPr lang="it-IT" sz="1800" dirty="0" smtClean="0">
                <a:sym typeface="Wingdings" pitchFamily="2" charset="2"/>
              </a:rPr>
              <a:t>(relativamente al destino)</a:t>
            </a:r>
          </a:p>
          <a:p>
            <a:pPr algn="ctr"/>
            <a:endParaRPr lang="it-IT" sz="2800" dirty="0">
              <a:sym typeface="Wingdings" pitchFamily="2" charset="2"/>
            </a:endParaRPr>
          </a:p>
          <a:p>
            <a:pPr algn="ctr"/>
            <a:endParaRPr lang="it-IT" sz="2800" dirty="0" smtClean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it-IT" sz="2800" dirty="0" smtClean="0">
                <a:sym typeface="Wingdings" pitchFamily="2" charset="2"/>
              </a:rPr>
              <a:t>CONJUNTO DE «MICROLENGUAS» </a:t>
            </a:r>
            <a:br>
              <a:rPr lang="it-IT" sz="2800" dirty="0" smtClean="0">
                <a:sym typeface="Wingdings" pitchFamily="2" charset="2"/>
              </a:rPr>
            </a:br>
            <a:r>
              <a:rPr lang="it-IT" sz="1600" dirty="0" smtClean="0">
                <a:sym typeface="Wingdings" pitchFamily="2" charset="2"/>
              </a:rPr>
              <a:t>(Balboni 1989)</a:t>
            </a:r>
            <a:br>
              <a:rPr lang="it-IT" sz="1600" dirty="0" smtClean="0">
                <a:sym typeface="Wingdings" pitchFamily="2" charset="2"/>
              </a:rPr>
            </a:br>
            <a:r>
              <a:rPr lang="it-IT" sz="1600" dirty="0" smtClean="0">
                <a:sym typeface="Wingdings" pitchFamily="2" charset="2"/>
              </a:rPr>
              <a:t>COMPARTEN CARACTERÍSTICAS CON CAMPOS YA OBSERVADOS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04486" y="6237312"/>
            <a:ext cx="885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Adaptación</a:t>
            </a:r>
            <a:r>
              <a:rPr lang="it-IT" sz="1200" dirty="0" smtClean="0"/>
              <a:t>  de la </a:t>
            </a:r>
            <a:r>
              <a:rPr lang="it-IT" sz="1200" dirty="0" err="1" smtClean="0"/>
              <a:t>propuesta</a:t>
            </a:r>
            <a:r>
              <a:rPr lang="it-IT" sz="1200" dirty="0" smtClean="0"/>
              <a:t> de Blanca </a:t>
            </a:r>
            <a:r>
              <a:rPr lang="it-IT" sz="1200" dirty="0" err="1" smtClean="0"/>
              <a:t>Aguirre</a:t>
            </a:r>
            <a:r>
              <a:rPr lang="it-IT" sz="1200" dirty="0" smtClean="0"/>
              <a:t> </a:t>
            </a:r>
            <a:r>
              <a:rPr lang="it-IT" sz="1200" dirty="0" err="1" smtClean="0"/>
              <a:t>Beltrán</a:t>
            </a:r>
            <a:r>
              <a:rPr lang="it-IT" sz="1200" dirty="0" smtClean="0"/>
              <a:t>, </a:t>
            </a:r>
            <a:r>
              <a:rPr lang="it-IT" sz="1200" i="1" dirty="0" err="1" smtClean="0"/>
              <a:t>Aprendizaje</a:t>
            </a:r>
            <a:r>
              <a:rPr lang="it-IT" sz="1200" i="1" dirty="0" smtClean="0"/>
              <a:t> y </a:t>
            </a:r>
            <a:r>
              <a:rPr lang="it-IT" sz="1200" i="1" dirty="0" err="1" smtClean="0"/>
              <a:t>enseñanza</a:t>
            </a:r>
            <a:r>
              <a:rPr lang="it-IT" sz="1200" i="1" dirty="0" smtClean="0"/>
              <a:t> del </a:t>
            </a:r>
            <a:r>
              <a:rPr lang="it-IT" sz="1200" i="1" dirty="0" err="1" smtClean="0"/>
              <a:t>español</a:t>
            </a:r>
            <a:r>
              <a:rPr lang="it-IT" sz="1200" i="1" dirty="0" smtClean="0"/>
              <a:t> con </a:t>
            </a:r>
            <a:r>
              <a:rPr lang="it-IT" sz="1200" i="1" dirty="0" err="1" smtClean="0"/>
              <a:t>fines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específicos</a:t>
            </a:r>
            <a:r>
              <a:rPr lang="it-IT" sz="1200" dirty="0" smtClean="0"/>
              <a:t>: pp. 69-71</a:t>
            </a:r>
            <a:endParaRPr lang="it-IT" sz="120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D219-4E68-464A-9963-A4E42638D64A}" type="slidenum">
              <a:rPr lang="it-IT" smtClean="0"/>
              <a:t>7</a:t>
            </a:fld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4480578" y="4221088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9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err="1" smtClean="0"/>
              <a:t>Variedad</a:t>
            </a:r>
            <a:r>
              <a:rPr lang="it-IT" sz="2400" b="1" dirty="0" smtClean="0"/>
              <a:t> de </a:t>
            </a:r>
            <a:r>
              <a:rPr lang="it-IT" sz="2400" b="1" dirty="0" err="1" smtClean="0"/>
              <a:t>actividades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empresas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negocios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(</a:t>
            </a:r>
            <a:r>
              <a:rPr lang="it-IT" sz="2400" dirty="0" err="1" smtClean="0"/>
              <a:t>unas</a:t>
            </a:r>
            <a:r>
              <a:rPr lang="it-IT" sz="2400" dirty="0" smtClean="0"/>
              <a:t> </a:t>
            </a:r>
            <a:r>
              <a:rPr lang="it-IT" sz="2400" dirty="0" err="1" smtClean="0"/>
              <a:t>líneas</a:t>
            </a:r>
            <a:r>
              <a:rPr lang="it-IT" sz="2400" dirty="0" smtClean="0"/>
              <a:t> …)</a:t>
            </a:r>
            <a:endParaRPr lang="it-IT" sz="24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2161402"/>
              </p:ext>
            </p:extLst>
          </p:nvPr>
        </p:nvGraphicFramePr>
        <p:xfrm>
          <a:off x="457200" y="1412776"/>
          <a:ext cx="8147248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17BD-3221-4BC7-8340-0CBC4F555EC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8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err="1" smtClean="0"/>
              <a:t>Variedad</a:t>
            </a:r>
            <a:r>
              <a:rPr lang="it-IT" sz="2800" b="1" dirty="0" smtClean="0"/>
              <a:t> de </a:t>
            </a:r>
            <a:r>
              <a:rPr lang="it-IT" sz="2800" b="1" dirty="0" err="1" smtClean="0"/>
              <a:t>aspectos</a:t>
            </a:r>
            <a:r>
              <a:rPr lang="it-IT" sz="2800" b="1" dirty="0" smtClean="0"/>
              <a:t>, </a:t>
            </a:r>
            <a:r>
              <a:rPr lang="it-IT" sz="2800" b="1" dirty="0" err="1" smtClean="0"/>
              <a:t>contextos</a:t>
            </a:r>
            <a:r>
              <a:rPr lang="it-IT" sz="2800" b="1" dirty="0" smtClean="0"/>
              <a:t>, </a:t>
            </a:r>
            <a:r>
              <a:rPr lang="it-IT" sz="2800" b="1" dirty="0" err="1" smtClean="0"/>
              <a:t>ámbitos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unas</a:t>
            </a:r>
            <a:r>
              <a:rPr lang="it-IT" sz="2800" dirty="0" smtClean="0"/>
              <a:t> </a:t>
            </a:r>
            <a:r>
              <a:rPr lang="it-IT" sz="2800" dirty="0" err="1" smtClean="0"/>
              <a:t>líneas</a:t>
            </a:r>
            <a:r>
              <a:rPr lang="it-IT" sz="2800" dirty="0" smtClean="0"/>
              <a:t> …)</a:t>
            </a:r>
            <a:endParaRPr lang="it-IT" sz="2800" dirty="0"/>
          </a:p>
        </p:txBody>
      </p:sp>
      <p:graphicFrame>
        <p:nvGraphicFramePr>
          <p:cNvPr id="4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342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2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1456</Words>
  <Application>Microsoft Office PowerPoint</Application>
  <PresentationFormat>Presentación en pantalla (4:3)</PresentationFormat>
  <Paragraphs>251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Tema di Office</vt:lpstr>
      <vt:lpstr>El lenguaje del turismo</vt:lpstr>
      <vt:lpstr>Hacia una definición…</vt:lpstr>
      <vt:lpstr>Definición de los ámbitos entre agentes e interlocutores…</vt:lpstr>
      <vt:lpstr>Enfoque ámbito:</vt:lpstr>
      <vt:lpstr>Introduciendo tipologías de producciones -lenguaje del turismo- indicativa subdivisión por funciones:</vt:lpstr>
      <vt:lpstr>Presentación de PowerPoint</vt:lpstr>
      <vt:lpstr>Presentación de PowerPoint</vt:lpstr>
      <vt:lpstr>Variedad de actividades/empresas/negocios (unas líneas …)</vt:lpstr>
      <vt:lpstr>Variedad de aspectos, contextos, ámbitos (unas líneas …)</vt:lpstr>
      <vt:lpstr>Variedad de componentes (relativamente al destino)</vt:lpstr>
      <vt:lpstr>Léxico en constante evolución…</vt:lpstr>
      <vt:lpstr>Líneas generales posibles… -lenguaje del turismo-</vt:lpstr>
      <vt:lpstr>Presentación de PowerPoint</vt:lpstr>
      <vt:lpstr>Presentación de PowerPoint</vt:lpstr>
      <vt:lpstr>Introduciendo (algunas) tipologías de producciones -lenguaje del turismo- indicativa subdivisión por funciones:</vt:lpstr>
      <vt:lpstr>Guías turísticas</vt:lpstr>
      <vt:lpstr>Reportajes de viaje (I)</vt:lpstr>
      <vt:lpstr>Reportajes de viaje (II)</vt:lpstr>
      <vt:lpstr>Campañas de promoción (I)</vt:lpstr>
      <vt:lpstr>Campañas de promoción (II)</vt:lpstr>
      <vt:lpstr>Reflexión…</vt:lpstr>
      <vt:lpstr>Brochure discourse  </vt:lpstr>
      <vt:lpstr>reservas/cupones</vt:lpstr>
      <vt:lpstr>documentos de viaje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lenguaje del turismo</dc:title>
  <dc:creator>Valentina Paleari</dc:creator>
  <cp:lastModifiedBy>anamaria.gonzalez</cp:lastModifiedBy>
  <cp:revision>127</cp:revision>
  <dcterms:created xsi:type="dcterms:W3CDTF">2020-04-21T09:41:54Z</dcterms:created>
  <dcterms:modified xsi:type="dcterms:W3CDTF">2021-10-25T11:00:13Z</dcterms:modified>
</cp:coreProperties>
</file>