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>
      <p:cViewPr varScale="1">
        <p:scale>
          <a:sx n="79" d="100"/>
          <a:sy n="79" d="100"/>
        </p:scale>
        <p:origin x="821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21966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Testo titolo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sto tito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Testo titolo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sto tito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sto tito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sto tito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Testo titolo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sto tito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Testo titolo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itolo 1"/>
          <p:cNvSpPr txBox="1">
            <a:spLocks noGrp="1"/>
          </p:cNvSpPr>
          <p:nvPr>
            <p:ph type="ctrTitle"/>
          </p:nvPr>
        </p:nvSpPr>
        <p:spPr>
          <a:xfrm>
            <a:off x="1524000" y="1005840"/>
            <a:ext cx="9031769" cy="29363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6600"/>
              <a:t>Société</a:t>
            </a:r>
          </a:p>
        </p:txBody>
      </p:sp>
      <p:sp>
        <p:nvSpPr>
          <p:cNvPr id="95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34297"/>
            <a:ext cx="9031769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3200"/>
              <a:t>Consommation et démographie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21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96201"/>
              </p:ext>
            </p:extLst>
          </p:nvPr>
        </p:nvGraphicFramePr>
        <p:xfrm>
          <a:off x="1938528" y="502920"/>
          <a:ext cx="8138160" cy="5888736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  <a:reflection blurRad="6350" stA="50000" endA="300" endPos="38500" dist="50800" dir="5400000" sy="-100000" algn="bl" rotWithShape="0"/>
                </a:effectLst>
                <a:tableStyleId>{5940675A-B579-460E-94D1-54222C63F5DA}</a:tableStyleId>
              </a:tblPr>
              <a:tblGrid>
                <a:gridCol w="406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88736">
                <a:tc>
                  <a:txBody>
                    <a:bodyPr/>
                    <a:lstStyle/>
                    <a:p>
                      <a:pPr lvl="0"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Quels sont les fleuves français? Où se trouvent-ils?</a:t>
                      </a:r>
                    </a:p>
                    <a:p>
                      <a:pPr lvl="0"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endParaRPr lang="en-GB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endParaRPr lang="en-GB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Où se trouvent les meilleurs restaurants?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Comment s’appelle le guide gastronomique français le plus prestigieux?</a:t>
                      </a:r>
                    </a:p>
                    <a:p>
                      <a:pPr lvl="0"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Combien d’habitants y a-t-il en France?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lvl="0"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Qu’est-ce que l’Hexagone?</a:t>
                      </a:r>
                    </a:p>
                    <a:p>
                      <a:pPr algn="l"/>
                      <a:r>
                        <a:rPr lang="it-IT" sz="12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1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 ou faux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Les divorces ont augmenté depuis trente ans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Les hommes vivent moins longtemps que les femmes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Les hommes vivent plus longtemps qu’il y a trente ans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Les Français dépensent moins pour l’alimentation qu’il y a vingt ans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Mais ils dépensent plus pour la boisson.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Ils dépensent plus pour le logement et l’habillement 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en-GB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Et surtout ils dépensent plus pour l’éclairage et les transports.</a:t>
                      </a: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Leur consommation de volaille a baissé.</a:t>
                      </a: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Mais celle d’eau minérale a augmenté.</a:t>
                      </a: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Ils mangent plus de pain et boivent plus de vin.</a:t>
                      </a:r>
                    </a:p>
                    <a:p>
                      <a:pPr marL="228600" lvl="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La consommation en viande a diminué.</a:t>
                      </a: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La Seine est au centre-Nord, la Loire au centre, la Garonne au Sud-ouest, le Rhin au Nord-Est et le Rhone au Sud-Est.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Ils se trouvent le long des fleuves et à proximité des vignobles.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Le guide Michelin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En 2021, il a presque 68 000 000 d’habitants en France.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C’est la France.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Faux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Faux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Faux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Faux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it-IT" sz="1200" b="0" i="0" u="none" strike="noStrike" cap="none" spc="0" baseline="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Vrai</a:t>
                      </a:r>
                    </a:p>
                    <a:p>
                      <a:pPr algn="l"/>
                      <a:endParaRPr lang="it-IT" sz="1200" b="0" i="0" u="none" strike="noStrike" cap="none" spc="0" baseline="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75188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3F9F3DD-3CEE-4824-AE7E-35E6886B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237" y="239477"/>
            <a:ext cx="4435813" cy="59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064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71" y="462583"/>
            <a:ext cx="5043742" cy="598798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Disegno"/>
          <p:cNvGrpSpPr/>
          <p:nvPr/>
        </p:nvGrpSpPr>
        <p:grpSpPr>
          <a:xfrm>
            <a:off x="1337870" y="2101397"/>
            <a:ext cx="8530462" cy="3882664"/>
            <a:chOff x="0" y="0"/>
            <a:chExt cx="8530460" cy="3882662"/>
          </a:xfrm>
        </p:grpSpPr>
        <p:sp>
          <p:nvSpPr>
            <p:cNvPr id="99" name="Linea"/>
            <p:cNvSpPr/>
            <p:nvPr/>
          </p:nvSpPr>
          <p:spPr>
            <a:xfrm>
              <a:off x="7088184" y="17185"/>
              <a:ext cx="61486" cy="36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488" extrusionOk="0">
                  <a:moveTo>
                    <a:pt x="12386" y="3827"/>
                  </a:moveTo>
                  <a:cubicBezTo>
                    <a:pt x="13876" y="3192"/>
                    <a:pt x="15365" y="2556"/>
                    <a:pt x="16855" y="1794"/>
                  </a:cubicBezTo>
                  <a:cubicBezTo>
                    <a:pt x="18345" y="1032"/>
                    <a:pt x="19834" y="142"/>
                    <a:pt x="20579" y="15"/>
                  </a:cubicBezTo>
                  <a:cubicBezTo>
                    <a:pt x="21324" y="-112"/>
                    <a:pt x="21324" y="523"/>
                    <a:pt x="18717" y="2937"/>
                  </a:cubicBezTo>
                  <a:cubicBezTo>
                    <a:pt x="16110" y="5352"/>
                    <a:pt x="10896" y="9544"/>
                    <a:pt x="7545" y="12721"/>
                  </a:cubicBezTo>
                  <a:cubicBezTo>
                    <a:pt x="4193" y="15897"/>
                    <a:pt x="2703" y="18057"/>
                    <a:pt x="1586" y="19455"/>
                  </a:cubicBezTo>
                  <a:cubicBezTo>
                    <a:pt x="469" y="20853"/>
                    <a:pt x="-276" y="21488"/>
                    <a:pt x="96" y="21488"/>
                  </a:cubicBezTo>
                  <a:cubicBezTo>
                    <a:pt x="469" y="21488"/>
                    <a:pt x="1959" y="20853"/>
                    <a:pt x="3448" y="20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Linea"/>
            <p:cNvSpPr/>
            <p:nvPr/>
          </p:nvSpPr>
          <p:spPr>
            <a:xfrm>
              <a:off x="7183293" y="152741"/>
              <a:ext cx="106814" cy="23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extrusionOk="0">
                  <a:moveTo>
                    <a:pt x="19837" y="5639"/>
                  </a:moveTo>
                  <a:cubicBezTo>
                    <a:pt x="20718" y="4630"/>
                    <a:pt x="21600" y="3621"/>
                    <a:pt x="21600" y="2611"/>
                  </a:cubicBezTo>
                  <a:cubicBezTo>
                    <a:pt x="21600" y="1602"/>
                    <a:pt x="20718" y="592"/>
                    <a:pt x="18955" y="189"/>
                  </a:cubicBezTo>
                  <a:cubicBezTo>
                    <a:pt x="17192" y="-215"/>
                    <a:pt x="14547" y="-13"/>
                    <a:pt x="11682" y="1198"/>
                  </a:cubicBezTo>
                  <a:cubicBezTo>
                    <a:pt x="8816" y="2409"/>
                    <a:pt x="5731" y="4630"/>
                    <a:pt x="3527" y="7456"/>
                  </a:cubicBezTo>
                  <a:cubicBezTo>
                    <a:pt x="1322" y="10282"/>
                    <a:pt x="0" y="13714"/>
                    <a:pt x="0" y="15834"/>
                  </a:cubicBezTo>
                  <a:cubicBezTo>
                    <a:pt x="0" y="17953"/>
                    <a:pt x="1322" y="18761"/>
                    <a:pt x="2865" y="18862"/>
                  </a:cubicBezTo>
                  <a:cubicBezTo>
                    <a:pt x="4408" y="18963"/>
                    <a:pt x="6171" y="18357"/>
                    <a:pt x="8816" y="16641"/>
                  </a:cubicBezTo>
                  <a:cubicBezTo>
                    <a:pt x="11461" y="14925"/>
                    <a:pt x="14988" y="12099"/>
                    <a:pt x="17192" y="10080"/>
                  </a:cubicBezTo>
                  <a:cubicBezTo>
                    <a:pt x="19396" y="8062"/>
                    <a:pt x="20278" y="6850"/>
                    <a:pt x="20498" y="6749"/>
                  </a:cubicBezTo>
                  <a:cubicBezTo>
                    <a:pt x="20718" y="6649"/>
                    <a:pt x="20278" y="7658"/>
                    <a:pt x="19616" y="10282"/>
                  </a:cubicBezTo>
                  <a:cubicBezTo>
                    <a:pt x="18955" y="12906"/>
                    <a:pt x="18074" y="17146"/>
                    <a:pt x="17192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Linea"/>
            <p:cNvSpPr/>
            <p:nvPr/>
          </p:nvSpPr>
          <p:spPr>
            <a:xfrm>
              <a:off x="7410922" y="0"/>
              <a:ext cx="177829" cy="391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13" extrusionOk="0">
                  <a:moveTo>
                    <a:pt x="21489" y="8427"/>
                  </a:moveTo>
                  <a:cubicBezTo>
                    <a:pt x="21489" y="6528"/>
                    <a:pt x="21489" y="4629"/>
                    <a:pt x="20435" y="3145"/>
                  </a:cubicBezTo>
                  <a:cubicBezTo>
                    <a:pt x="19382" y="1662"/>
                    <a:pt x="17274" y="594"/>
                    <a:pt x="15562" y="178"/>
                  </a:cubicBezTo>
                  <a:cubicBezTo>
                    <a:pt x="13850" y="-237"/>
                    <a:pt x="12533" y="0"/>
                    <a:pt x="11611" y="1662"/>
                  </a:cubicBezTo>
                  <a:cubicBezTo>
                    <a:pt x="10689" y="3323"/>
                    <a:pt x="10162" y="6409"/>
                    <a:pt x="10162" y="9258"/>
                  </a:cubicBezTo>
                  <a:cubicBezTo>
                    <a:pt x="10162" y="12106"/>
                    <a:pt x="10689" y="14717"/>
                    <a:pt x="10821" y="16616"/>
                  </a:cubicBezTo>
                  <a:cubicBezTo>
                    <a:pt x="10952" y="18515"/>
                    <a:pt x="10689" y="19701"/>
                    <a:pt x="9899" y="20414"/>
                  </a:cubicBezTo>
                  <a:cubicBezTo>
                    <a:pt x="9109" y="21126"/>
                    <a:pt x="7791" y="21363"/>
                    <a:pt x="6606" y="21304"/>
                  </a:cubicBezTo>
                  <a:cubicBezTo>
                    <a:pt x="5421" y="21244"/>
                    <a:pt x="4367" y="20888"/>
                    <a:pt x="3445" y="20473"/>
                  </a:cubicBezTo>
                  <a:cubicBezTo>
                    <a:pt x="2523" y="20058"/>
                    <a:pt x="1733" y="19583"/>
                    <a:pt x="1074" y="19049"/>
                  </a:cubicBezTo>
                  <a:cubicBezTo>
                    <a:pt x="416" y="18515"/>
                    <a:pt x="-111" y="17921"/>
                    <a:pt x="21" y="17506"/>
                  </a:cubicBezTo>
                  <a:cubicBezTo>
                    <a:pt x="152" y="17090"/>
                    <a:pt x="943" y="16853"/>
                    <a:pt x="1733" y="16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Linea"/>
            <p:cNvSpPr/>
            <p:nvPr/>
          </p:nvSpPr>
          <p:spPr>
            <a:xfrm>
              <a:off x="7549513" y="182810"/>
              <a:ext cx="163492" cy="177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extrusionOk="0">
                  <a:moveTo>
                    <a:pt x="0" y="9146"/>
                  </a:moveTo>
                  <a:cubicBezTo>
                    <a:pt x="1440" y="9406"/>
                    <a:pt x="2880" y="9666"/>
                    <a:pt x="5184" y="8755"/>
                  </a:cubicBezTo>
                  <a:cubicBezTo>
                    <a:pt x="7488" y="7844"/>
                    <a:pt x="10656" y="5763"/>
                    <a:pt x="12240" y="4071"/>
                  </a:cubicBezTo>
                  <a:cubicBezTo>
                    <a:pt x="13824" y="2379"/>
                    <a:pt x="13824" y="1078"/>
                    <a:pt x="13104" y="428"/>
                  </a:cubicBezTo>
                  <a:cubicBezTo>
                    <a:pt x="12384" y="-223"/>
                    <a:pt x="10944" y="-223"/>
                    <a:pt x="9216" y="1078"/>
                  </a:cubicBezTo>
                  <a:cubicBezTo>
                    <a:pt x="7488" y="2379"/>
                    <a:pt x="5472" y="4982"/>
                    <a:pt x="4032" y="8105"/>
                  </a:cubicBezTo>
                  <a:cubicBezTo>
                    <a:pt x="2592" y="11228"/>
                    <a:pt x="1728" y="14871"/>
                    <a:pt x="1728" y="17213"/>
                  </a:cubicBezTo>
                  <a:cubicBezTo>
                    <a:pt x="1728" y="19555"/>
                    <a:pt x="2592" y="20596"/>
                    <a:pt x="4464" y="20987"/>
                  </a:cubicBezTo>
                  <a:cubicBezTo>
                    <a:pt x="6336" y="21377"/>
                    <a:pt x="9216" y="21117"/>
                    <a:pt x="11664" y="19685"/>
                  </a:cubicBezTo>
                  <a:cubicBezTo>
                    <a:pt x="14112" y="18254"/>
                    <a:pt x="16128" y="15652"/>
                    <a:pt x="17280" y="13700"/>
                  </a:cubicBezTo>
                  <a:cubicBezTo>
                    <a:pt x="18432" y="11748"/>
                    <a:pt x="18720" y="10447"/>
                    <a:pt x="18864" y="10577"/>
                  </a:cubicBezTo>
                  <a:cubicBezTo>
                    <a:pt x="19008" y="10707"/>
                    <a:pt x="19008" y="12269"/>
                    <a:pt x="19440" y="14220"/>
                  </a:cubicBezTo>
                  <a:cubicBezTo>
                    <a:pt x="19872" y="16172"/>
                    <a:pt x="20736" y="18514"/>
                    <a:pt x="21600" y="20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Linea"/>
            <p:cNvSpPr/>
            <p:nvPr/>
          </p:nvSpPr>
          <p:spPr>
            <a:xfrm>
              <a:off x="7713004" y="141702"/>
              <a:ext cx="13080" cy="13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Linea"/>
            <p:cNvSpPr/>
            <p:nvPr/>
          </p:nvSpPr>
          <p:spPr>
            <a:xfrm>
              <a:off x="7733284" y="174400"/>
              <a:ext cx="97435" cy="22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extrusionOk="0">
                  <a:moveTo>
                    <a:pt x="5615" y="0"/>
                  </a:moveTo>
                  <a:cubicBezTo>
                    <a:pt x="4655" y="4871"/>
                    <a:pt x="3695" y="9741"/>
                    <a:pt x="2735" y="12812"/>
                  </a:cubicBezTo>
                  <a:cubicBezTo>
                    <a:pt x="1775" y="15882"/>
                    <a:pt x="815" y="17153"/>
                    <a:pt x="335" y="18318"/>
                  </a:cubicBezTo>
                  <a:cubicBezTo>
                    <a:pt x="-145" y="19482"/>
                    <a:pt x="-145" y="20541"/>
                    <a:pt x="575" y="20647"/>
                  </a:cubicBezTo>
                  <a:cubicBezTo>
                    <a:pt x="1295" y="20753"/>
                    <a:pt x="2735" y="19906"/>
                    <a:pt x="4655" y="18424"/>
                  </a:cubicBezTo>
                  <a:cubicBezTo>
                    <a:pt x="6575" y="16941"/>
                    <a:pt x="8975" y="14824"/>
                    <a:pt x="11135" y="12812"/>
                  </a:cubicBezTo>
                  <a:cubicBezTo>
                    <a:pt x="13295" y="10800"/>
                    <a:pt x="15215" y="8894"/>
                    <a:pt x="16415" y="8471"/>
                  </a:cubicBezTo>
                  <a:cubicBezTo>
                    <a:pt x="17615" y="8047"/>
                    <a:pt x="18095" y="9106"/>
                    <a:pt x="18095" y="10694"/>
                  </a:cubicBezTo>
                  <a:cubicBezTo>
                    <a:pt x="18095" y="12282"/>
                    <a:pt x="17615" y="14400"/>
                    <a:pt x="18095" y="16306"/>
                  </a:cubicBezTo>
                  <a:cubicBezTo>
                    <a:pt x="18575" y="18212"/>
                    <a:pt x="20015" y="19906"/>
                    <a:pt x="214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Linea"/>
            <p:cNvSpPr/>
            <p:nvPr/>
          </p:nvSpPr>
          <p:spPr>
            <a:xfrm>
              <a:off x="7869956" y="221941"/>
              <a:ext cx="143873" cy="175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9" extrusionOk="0">
                  <a:moveTo>
                    <a:pt x="0" y="10850"/>
                  </a:moveTo>
                  <a:cubicBezTo>
                    <a:pt x="1636" y="11377"/>
                    <a:pt x="3273" y="11904"/>
                    <a:pt x="5400" y="11377"/>
                  </a:cubicBezTo>
                  <a:cubicBezTo>
                    <a:pt x="7527" y="10850"/>
                    <a:pt x="10145" y="9270"/>
                    <a:pt x="11945" y="7953"/>
                  </a:cubicBezTo>
                  <a:cubicBezTo>
                    <a:pt x="13745" y="6636"/>
                    <a:pt x="14727" y="5582"/>
                    <a:pt x="15218" y="4265"/>
                  </a:cubicBezTo>
                  <a:cubicBezTo>
                    <a:pt x="15709" y="2948"/>
                    <a:pt x="15709" y="1367"/>
                    <a:pt x="14891" y="577"/>
                  </a:cubicBezTo>
                  <a:cubicBezTo>
                    <a:pt x="14073" y="-213"/>
                    <a:pt x="12436" y="-213"/>
                    <a:pt x="10473" y="709"/>
                  </a:cubicBezTo>
                  <a:cubicBezTo>
                    <a:pt x="8509" y="1631"/>
                    <a:pt x="6218" y="3475"/>
                    <a:pt x="4582" y="5714"/>
                  </a:cubicBezTo>
                  <a:cubicBezTo>
                    <a:pt x="2945" y="7953"/>
                    <a:pt x="1964" y="10587"/>
                    <a:pt x="1964" y="13089"/>
                  </a:cubicBezTo>
                  <a:cubicBezTo>
                    <a:pt x="1964" y="15592"/>
                    <a:pt x="2945" y="17963"/>
                    <a:pt x="5236" y="19411"/>
                  </a:cubicBezTo>
                  <a:cubicBezTo>
                    <a:pt x="7527" y="20860"/>
                    <a:pt x="11127" y="21387"/>
                    <a:pt x="14073" y="21124"/>
                  </a:cubicBezTo>
                  <a:cubicBezTo>
                    <a:pt x="17018" y="20860"/>
                    <a:pt x="19309" y="19807"/>
                    <a:pt x="21600" y="18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Linea"/>
            <p:cNvSpPr/>
            <p:nvPr/>
          </p:nvSpPr>
          <p:spPr>
            <a:xfrm>
              <a:off x="6320059" y="880682"/>
              <a:ext cx="1065964" cy="287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39" y="982"/>
                    <a:pt x="1679" y="1964"/>
                    <a:pt x="2717" y="2945"/>
                  </a:cubicBezTo>
                  <a:cubicBezTo>
                    <a:pt x="3755" y="3927"/>
                    <a:pt x="4991" y="4909"/>
                    <a:pt x="6228" y="5645"/>
                  </a:cubicBezTo>
                  <a:cubicBezTo>
                    <a:pt x="7465" y="6382"/>
                    <a:pt x="8702" y="6873"/>
                    <a:pt x="9894" y="7691"/>
                  </a:cubicBezTo>
                  <a:cubicBezTo>
                    <a:pt x="11087" y="8509"/>
                    <a:pt x="12236" y="9655"/>
                    <a:pt x="13252" y="10718"/>
                  </a:cubicBezTo>
                  <a:cubicBezTo>
                    <a:pt x="14267" y="11782"/>
                    <a:pt x="15151" y="12764"/>
                    <a:pt x="16101" y="13745"/>
                  </a:cubicBezTo>
                  <a:cubicBezTo>
                    <a:pt x="17050" y="14727"/>
                    <a:pt x="18066" y="15709"/>
                    <a:pt x="18928" y="16691"/>
                  </a:cubicBezTo>
                  <a:cubicBezTo>
                    <a:pt x="19789" y="17673"/>
                    <a:pt x="20496" y="18655"/>
                    <a:pt x="20915" y="19473"/>
                  </a:cubicBezTo>
                  <a:cubicBezTo>
                    <a:pt x="21335" y="20291"/>
                    <a:pt x="21467" y="209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Linea"/>
            <p:cNvSpPr/>
            <p:nvPr/>
          </p:nvSpPr>
          <p:spPr>
            <a:xfrm>
              <a:off x="7307546" y="1036468"/>
              <a:ext cx="136295" cy="23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388" extrusionOk="0">
                  <a:moveTo>
                    <a:pt x="6171" y="1855"/>
                  </a:moveTo>
                  <a:cubicBezTo>
                    <a:pt x="5829" y="882"/>
                    <a:pt x="5486" y="-91"/>
                    <a:pt x="5829" y="6"/>
                  </a:cubicBezTo>
                  <a:cubicBezTo>
                    <a:pt x="6171" y="104"/>
                    <a:pt x="7200" y="1271"/>
                    <a:pt x="9429" y="3995"/>
                  </a:cubicBezTo>
                  <a:cubicBezTo>
                    <a:pt x="11657" y="6720"/>
                    <a:pt x="15086" y="11001"/>
                    <a:pt x="17314" y="13628"/>
                  </a:cubicBezTo>
                  <a:cubicBezTo>
                    <a:pt x="19543" y="16255"/>
                    <a:pt x="20571" y="17228"/>
                    <a:pt x="21086" y="18201"/>
                  </a:cubicBezTo>
                  <a:cubicBezTo>
                    <a:pt x="21600" y="19174"/>
                    <a:pt x="21600" y="20147"/>
                    <a:pt x="20743" y="20731"/>
                  </a:cubicBezTo>
                  <a:cubicBezTo>
                    <a:pt x="19886" y="21314"/>
                    <a:pt x="18171" y="21509"/>
                    <a:pt x="14571" y="21314"/>
                  </a:cubicBezTo>
                  <a:cubicBezTo>
                    <a:pt x="10971" y="21120"/>
                    <a:pt x="5486" y="20536"/>
                    <a:pt x="0" y="19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Linea"/>
            <p:cNvSpPr/>
            <p:nvPr/>
          </p:nvSpPr>
          <p:spPr>
            <a:xfrm>
              <a:off x="7630981" y="932999"/>
              <a:ext cx="82024" cy="29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62" extrusionOk="0">
                  <a:moveTo>
                    <a:pt x="21388" y="0"/>
                  </a:moveTo>
                  <a:cubicBezTo>
                    <a:pt x="16272" y="4447"/>
                    <a:pt x="11156" y="8894"/>
                    <a:pt x="7746" y="12071"/>
                  </a:cubicBezTo>
                  <a:cubicBezTo>
                    <a:pt x="4335" y="15247"/>
                    <a:pt x="2630" y="17153"/>
                    <a:pt x="1493" y="18662"/>
                  </a:cubicBezTo>
                  <a:cubicBezTo>
                    <a:pt x="356" y="20171"/>
                    <a:pt x="-212" y="21282"/>
                    <a:pt x="72" y="21441"/>
                  </a:cubicBezTo>
                  <a:cubicBezTo>
                    <a:pt x="356" y="21600"/>
                    <a:pt x="1493" y="20806"/>
                    <a:pt x="2630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Linea"/>
            <p:cNvSpPr/>
            <p:nvPr/>
          </p:nvSpPr>
          <p:spPr>
            <a:xfrm>
              <a:off x="7679779" y="1087418"/>
              <a:ext cx="111702" cy="14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028" extrusionOk="0">
                  <a:moveTo>
                    <a:pt x="1347" y="4121"/>
                  </a:moveTo>
                  <a:cubicBezTo>
                    <a:pt x="3008" y="5060"/>
                    <a:pt x="4670" y="5999"/>
                    <a:pt x="6539" y="6468"/>
                  </a:cubicBezTo>
                  <a:cubicBezTo>
                    <a:pt x="8408" y="6938"/>
                    <a:pt x="10485" y="6938"/>
                    <a:pt x="11939" y="5842"/>
                  </a:cubicBezTo>
                  <a:cubicBezTo>
                    <a:pt x="13393" y="4747"/>
                    <a:pt x="14223" y="2555"/>
                    <a:pt x="13600" y="1303"/>
                  </a:cubicBezTo>
                  <a:cubicBezTo>
                    <a:pt x="12977" y="51"/>
                    <a:pt x="10900" y="-262"/>
                    <a:pt x="9031" y="208"/>
                  </a:cubicBezTo>
                  <a:cubicBezTo>
                    <a:pt x="7162" y="677"/>
                    <a:pt x="5500" y="1929"/>
                    <a:pt x="3839" y="4903"/>
                  </a:cubicBezTo>
                  <a:cubicBezTo>
                    <a:pt x="2177" y="7877"/>
                    <a:pt x="516" y="12573"/>
                    <a:pt x="100" y="15703"/>
                  </a:cubicBezTo>
                  <a:cubicBezTo>
                    <a:pt x="-315" y="18834"/>
                    <a:pt x="516" y="20399"/>
                    <a:pt x="3423" y="20868"/>
                  </a:cubicBezTo>
                  <a:cubicBezTo>
                    <a:pt x="6331" y="21338"/>
                    <a:pt x="11316" y="20712"/>
                    <a:pt x="14639" y="19773"/>
                  </a:cubicBezTo>
                  <a:cubicBezTo>
                    <a:pt x="17962" y="18834"/>
                    <a:pt x="19623" y="17581"/>
                    <a:pt x="21285" y="16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Linea"/>
            <p:cNvSpPr/>
            <p:nvPr/>
          </p:nvSpPr>
          <p:spPr>
            <a:xfrm>
              <a:off x="7881779" y="986531"/>
              <a:ext cx="154261" cy="299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1513" extrusionOk="0">
                  <a:moveTo>
                    <a:pt x="12773" y="3200"/>
                  </a:moveTo>
                  <a:cubicBezTo>
                    <a:pt x="10373" y="5861"/>
                    <a:pt x="7973" y="8522"/>
                    <a:pt x="6023" y="10870"/>
                  </a:cubicBezTo>
                  <a:cubicBezTo>
                    <a:pt x="4073" y="13217"/>
                    <a:pt x="2573" y="15252"/>
                    <a:pt x="1523" y="16817"/>
                  </a:cubicBezTo>
                  <a:cubicBezTo>
                    <a:pt x="473" y="18383"/>
                    <a:pt x="-127" y="19478"/>
                    <a:pt x="23" y="19635"/>
                  </a:cubicBezTo>
                  <a:cubicBezTo>
                    <a:pt x="173" y="19791"/>
                    <a:pt x="1073" y="19009"/>
                    <a:pt x="2723" y="16661"/>
                  </a:cubicBezTo>
                  <a:cubicBezTo>
                    <a:pt x="4373" y="14313"/>
                    <a:pt x="6773" y="10400"/>
                    <a:pt x="8573" y="7661"/>
                  </a:cubicBezTo>
                  <a:cubicBezTo>
                    <a:pt x="10373" y="4922"/>
                    <a:pt x="11573" y="3356"/>
                    <a:pt x="12773" y="2261"/>
                  </a:cubicBezTo>
                  <a:cubicBezTo>
                    <a:pt x="13973" y="1165"/>
                    <a:pt x="15173" y="539"/>
                    <a:pt x="16523" y="226"/>
                  </a:cubicBezTo>
                  <a:cubicBezTo>
                    <a:pt x="17873" y="-87"/>
                    <a:pt x="19373" y="-87"/>
                    <a:pt x="20273" y="304"/>
                  </a:cubicBezTo>
                  <a:cubicBezTo>
                    <a:pt x="21173" y="696"/>
                    <a:pt x="21473" y="1478"/>
                    <a:pt x="21023" y="3043"/>
                  </a:cubicBezTo>
                  <a:cubicBezTo>
                    <a:pt x="20573" y="4609"/>
                    <a:pt x="19373" y="6956"/>
                    <a:pt x="18323" y="8443"/>
                  </a:cubicBezTo>
                  <a:cubicBezTo>
                    <a:pt x="17273" y="9930"/>
                    <a:pt x="16373" y="10556"/>
                    <a:pt x="15173" y="10948"/>
                  </a:cubicBezTo>
                  <a:cubicBezTo>
                    <a:pt x="13973" y="11339"/>
                    <a:pt x="12473" y="11496"/>
                    <a:pt x="11423" y="11183"/>
                  </a:cubicBezTo>
                  <a:cubicBezTo>
                    <a:pt x="10373" y="10870"/>
                    <a:pt x="9773" y="10087"/>
                    <a:pt x="9773" y="10087"/>
                  </a:cubicBezTo>
                  <a:cubicBezTo>
                    <a:pt x="9773" y="10087"/>
                    <a:pt x="10373" y="10870"/>
                    <a:pt x="12323" y="12904"/>
                  </a:cubicBezTo>
                  <a:cubicBezTo>
                    <a:pt x="14273" y="14939"/>
                    <a:pt x="17573" y="18226"/>
                    <a:pt x="20873" y="21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Linea"/>
            <p:cNvSpPr/>
            <p:nvPr/>
          </p:nvSpPr>
          <p:spPr>
            <a:xfrm>
              <a:off x="8051808" y="978777"/>
              <a:ext cx="192167" cy="3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50" extrusionOk="0">
                  <a:moveTo>
                    <a:pt x="12517" y="0"/>
                  </a:moveTo>
                  <a:cubicBezTo>
                    <a:pt x="9362" y="4639"/>
                    <a:pt x="6207" y="9278"/>
                    <a:pt x="4266" y="12032"/>
                  </a:cubicBezTo>
                  <a:cubicBezTo>
                    <a:pt x="2324" y="14787"/>
                    <a:pt x="1596" y="15656"/>
                    <a:pt x="989" y="16526"/>
                  </a:cubicBezTo>
                  <a:cubicBezTo>
                    <a:pt x="382" y="17396"/>
                    <a:pt x="-103" y="18266"/>
                    <a:pt x="18" y="18338"/>
                  </a:cubicBezTo>
                  <a:cubicBezTo>
                    <a:pt x="140" y="18411"/>
                    <a:pt x="868" y="17686"/>
                    <a:pt x="1960" y="16236"/>
                  </a:cubicBezTo>
                  <a:cubicBezTo>
                    <a:pt x="3052" y="14787"/>
                    <a:pt x="4508" y="12612"/>
                    <a:pt x="5722" y="11090"/>
                  </a:cubicBezTo>
                  <a:cubicBezTo>
                    <a:pt x="6935" y="9568"/>
                    <a:pt x="7906" y="8698"/>
                    <a:pt x="8513" y="8625"/>
                  </a:cubicBezTo>
                  <a:cubicBezTo>
                    <a:pt x="9119" y="8553"/>
                    <a:pt x="9362" y="9278"/>
                    <a:pt x="9241" y="11235"/>
                  </a:cubicBezTo>
                  <a:cubicBezTo>
                    <a:pt x="9119" y="13192"/>
                    <a:pt x="8634" y="16381"/>
                    <a:pt x="8391" y="18338"/>
                  </a:cubicBezTo>
                  <a:cubicBezTo>
                    <a:pt x="8149" y="20295"/>
                    <a:pt x="8149" y="21020"/>
                    <a:pt x="8755" y="21310"/>
                  </a:cubicBezTo>
                  <a:cubicBezTo>
                    <a:pt x="9362" y="21600"/>
                    <a:pt x="10576" y="21455"/>
                    <a:pt x="12275" y="20730"/>
                  </a:cubicBezTo>
                  <a:cubicBezTo>
                    <a:pt x="13973" y="20005"/>
                    <a:pt x="16158" y="18701"/>
                    <a:pt x="17614" y="17613"/>
                  </a:cubicBezTo>
                  <a:cubicBezTo>
                    <a:pt x="19070" y="16526"/>
                    <a:pt x="19798" y="15656"/>
                    <a:pt x="20405" y="14859"/>
                  </a:cubicBezTo>
                  <a:cubicBezTo>
                    <a:pt x="21012" y="14062"/>
                    <a:pt x="21497" y="13337"/>
                    <a:pt x="21376" y="13627"/>
                  </a:cubicBezTo>
                  <a:cubicBezTo>
                    <a:pt x="21254" y="13917"/>
                    <a:pt x="20526" y="15221"/>
                    <a:pt x="20041" y="16309"/>
                  </a:cubicBezTo>
                  <a:cubicBezTo>
                    <a:pt x="19555" y="17396"/>
                    <a:pt x="19313" y="18266"/>
                    <a:pt x="19555" y="18991"/>
                  </a:cubicBezTo>
                  <a:cubicBezTo>
                    <a:pt x="19798" y="19715"/>
                    <a:pt x="20526" y="20295"/>
                    <a:pt x="21254" y="20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Linea"/>
            <p:cNvSpPr/>
            <p:nvPr/>
          </p:nvSpPr>
          <p:spPr>
            <a:xfrm>
              <a:off x="8281954" y="1070332"/>
              <a:ext cx="6540" cy="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Linea"/>
            <p:cNvSpPr/>
            <p:nvPr/>
          </p:nvSpPr>
          <p:spPr>
            <a:xfrm>
              <a:off x="8275414" y="1134565"/>
              <a:ext cx="255047" cy="184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2" extrusionOk="0">
                  <a:moveTo>
                    <a:pt x="0" y="18433"/>
                  </a:moveTo>
                  <a:cubicBezTo>
                    <a:pt x="2031" y="13096"/>
                    <a:pt x="4062" y="7760"/>
                    <a:pt x="5538" y="4456"/>
                  </a:cubicBezTo>
                  <a:cubicBezTo>
                    <a:pt x="7015" y="1153"/>
                    <a:pt x="7938" y="-118"/>
                    <a:pt x="8400" y="9"/>
                  </a:cubicBezTo>
                  <a:cubicBezTo>
                    <a:pt x="8862" y="136"/>
                    <a:pt x="8862" y="1661"/>
                    <a:pt x="8585" y="4583"/>
                  </a:cubicBezTo>
                  <a:cubicBezTo>
                    <a:pt x="8308" y="7506"/>
                    <a:pt x="7754" y="11826"/>
                    <a:pt x="7477" y="14621"/>
                  </a:cubicBezTo>
                  <a:cubicBezTo>
                    <a:pt x="7200" y="17416"/>
                    <a:pt x="7200" y="18687"/>
                    <a:pt x="7569" y="18941"/>
                  </a:cubicBezTo>
                  <a:cubicBezTo>
                    <a:pt x="7938" y="19195"/>
                    <a:pt x="8677" y="18433"/>
                    <a:pt x="9600" y="16908"/>
                  </a:cubicBezTo>
                  <a:cubicBezTo>
                    <a:pt x="10523" y="15383"/>
                    <a:pt x="11631" y="13096"/>
                    <a:pt x="12369" y="11317"/>
                  </a:cubicBezTo>
                  <a:cubicBezTo>
                    <a:pt x="13108" y="9538"/>
                    <a:pt x="13477" y="8268"/>
                    <a:pt x="13662" y="8268"/>
                  </a:cubicBezTo>
                  <a:cubicBezTo>
                    <a:pt x="13846" y="8268"/>
                    <a:pt x="13846" y="9538"/>
                    <a:pt x="14123" y="11444"/>
                  </a:cubicBezTo>
                  <a:cubicBezTo>
                    <a:pt x="14400" y="13350"/>
                    <a:pt x="14954" y="15891"/>
                    <a:pt x="16246" y="17670"/>
                  </a:cubicBezTo>
                  <a:cubicBezTo>
                    <a:pt x="17538" y="19449"/>
                    <a:pt x="19569" y="20466"/>
                    <a:pt x="21600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Linea"/>
            <p:cNvSpPr/>
            <p:nvPr/>
          </p:nvSpPr>
          <p:spPr>
            <a:xfrm>
              <a:off x="5463365" y="2012042"/>
              <a:ext cx="1845767" cy="170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extrusionOk="0">
                  <a:moveTo>
                    <a:pt x="0" y="21600"/>
                  </a:moveTo>
                  <a:cubicBezTo>
                    <a:pt x="533" y="19938"/>
                    <a:pt x="1066" y="18277"/>
                    <a:pt x="1624" y="17723"/>
                  </a:cubicBezTo>
                  <a:cubicBezTo>
                    <a:pt x="2183" y="17169"/>
                    <a:pt x="2767" y="17723"/>
                    <a:pt x="3312" y="18138"/>
                  </a:cubicBezTo>
                  <a:cubicBezTo>
                    <a:pt x="3858" y="18554"/>
                    <a:pt x="4366" y="18831"/>
                    <a:pt x="4873" y="18277"/>
                  </a:cubicBezTo>
                  <a:cubicBezTo>
                    <a:pt x="5381" y="17723"/>
                    <a:pt x="5889" y="16338"/>
                    <a:pt x="6485" y="15231"/>
                  </a:cubicBezTo>
                  <a:cubicBezTo>
                    <a:pt x="7082" y="14123"/>
                    <a:pt x="7767" y="13292"/>
                    <a:pt x="8503" y="12185"/>
                  </a:cubicBezTo>
                  <a:cubicBezTo>
                    <a:pt x="9239" y="11077"/>
                    <a:pt x="10026" y="9692"/>
                    <a:pt x="10749" y="8585"/>
                  </a:cubicBezTo>
                  <a:cubicBezTo>
                    <a:pt x="11473" y="7477"/>
                    <a:pt x="12133" y="6646"/>
                    <a:pt x="12742" y="5954"/>
                  </a:cubicBezTo>
                  <a:cubicBezTo>
                    <a:pt x="13351" y="5262"/>
                    <a:pt x="13909" y="4708"/>
                    <a:pt x="14493" y="4154"/>
                  </a:cubicBezTo>
                  <a:cubicBezTo>
                    <a:pt x="15077" y="3600"/>
                    <a:pt x="15686" y="3046"/>
                    <a:pt x="16282" y="2492"/>
                  </a:cubicBezTo>
                  <a:cubicBezTo>
                    <a:pt x="16879" y="1938"/>
                    <a:pt x="17463" y="1385"/>
                    <a:pt x="18097" y="969"/>
                  </a:cubicBezTo>
                  <a:cubicBezTo>
                    <a:pt x="18732" y="554"/>
                    <a:pt x="19417" y="277"/>
                    <a:pt x="20039" y="138"/>
                  </a:cubicBezTo>
                  <a:cubicBezTo>
                    <a:pt x="20661" y="0"/>
                    <a:pt x="21219" y="0"/>
                    <a:pt x="21410" y="0"/>
                  </a:cubicBezTo>
                  <a:cubicBezTo>
                    <a:pt x="21600" y="0"/>
                    <a:pt x="21422" y="0"/>
                    <a:pt x="212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Linea"/>
            <p:cNvSpPr/>
            <p:nvPr/>
          </p:nvSpPr>
          <p:spPr>
            <a:xfrm>
              <a:off x="5506962" y="2061842"/>
              <a:ext cx="152593" cy="198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extrusionOk="0">
                  <a:moveTo>
                    <a:pt x="9566" y="272"/>
                  </a:moveTo>
                  <a:cubicBezTo>
                    <a:pt x="11109" y="37"/>
                    <a:pt x="12651" y="-198"/>
                    <a:pt x="13269" y="272"/>
                  </a:cubicBezTo>
                  <a:cubicBezTo>
                    <a:pt x="13886" y="741"/>
                    <a:pt x="13577" y="1915"/>
                    <a:pt x="11726" y="4028"/>
                  </a:cubicBezTo>
                  <a:cubicBezTo>
                    <a:pt x="9874" y="6141"/>
                    <a:pt x="6480" y="9193"/>
                    <a:pt x="4011" y="11072"/>
                  </a:cubicBezTo>
                  <a:cubicBezTo>
                    <a:pt x="1543" y="12950"/>
                    <a:pt x="0" y="13654"/>
                    <a:pt x="0" y="14241"/>
                  </a:cubicBezTo>
                  <a:cubicBezTo>
                    <a:pt x="0" y="14828"/>
                    <a:pt x="1543" y="15298"/>
                    <a:pt x="4474" y="16472"/>
                  </a:cubicBezTo>
                  <a:cubicBezTo>
                    <a:pt x="7406" y="17645"/>
                    <a:pt x="11726" y="19524"/>
                    <a:pt x="14811" y="20463"/>
                  </a:cubicBezTo>
                  <a:cubicBezTo>
                    <a:pt x="17897" y="21402"/>
                    <a:pt x="19749" y="21402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Linea"/>
            <p:cNvSpPr/>
            <p:nvPr/>
          </p:nvSpPr>
          <p:spPr>
            <a:xfrm>
              <a:off x="7422502" y="1770075"/>
              <a:ext cx="41997" cy="30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extrusionOk="0">
                  <a:moveTo>
                    <a:pt x="20806" y="0"/>
                  </a:moveTo>
                  <a:cubicBezTo>
                    <a:pt x="15406" y="5324"/>
                    <a:pt x="10006" y="10648"/>
                    <a:pt x="6766" y="13842"/>
                  </a:cubicBezTo>
                  <a:cubicBezTo>
                    <a:pt x="3526" y="17037"/>
                    <a:pt x="2446" y="18101"/>
                    <a:pt x="1366" y="19242"/>
                  </a:cubicBezTo>
                  <a:cubicBezTo>
                    <a:pt x="286" y="20383"/>
                    <a:pt x="-794" y="21600"/>
                    <a:pt x="826" y="21600"/>
                  </a:cubicBezTo>
                  <a:cubicBezTo>
                    <a:pt x="2446" y="21600"/>
                    <a:pt x="6766" y="20383"/>
                    <a:pt x="11086" y="19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Linea"/>
            <p:cNvSpPr/>
            <p:nvPr/>
          </p:nvSpPr>
          <p:spPr>
            <a:xfrm>
              <a:off x="7503735" y="1876498"/>
              <a:ext cx="111175" cy="16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0" extrusionOk="0">
                  <a:moveTo>
                    <a:pt x="0" y="5518"/>
                  </a:moveTo>
                  <a:cubicBezTo>
                    <a:pt x="1271" y="6885"/>
                    <a:pt x="2541" y="8252"/>
                    <a:pt x="4235" y="9072"/>
                  </a:cubicBezTo>
                  <a:cubicBezTo>
                    <a:pt x="5929" y="9892"/>
                    <a:pt x="8047" y="10166"/>
                    <a:pt x="9741" y="9756"/>
                  </a:cubicBezTo>
                  <a:cubicBezTo>
                    <a:pt x="11435" y="9346"/>
                    <a:pt x="12706" y="8252"/>
                    <a:pt x="13553" y="6475"/>
                  </a:cubicBezTo>
                  <a:cubicBezTo>
                    <a:pt x="14400" y="4698"/>
                    <a:pt x="14824" y="2237"/>
                    <a:pt x="13976" y="1006"/>
                  </a:cubicBezTo>
                  <a:cubicBezTo>
                    <a:pt x="13129" y="-224"/>
                    <a:pt x="11012" y="-224"/>
                    <a:pt x="9318" y="460"/>
                  </a:cubicBezTo>
                  <a:cubicBezTo>
                    <a:pt x="7623" y="1143"/>
                    <a:pt x="6353" y="2510"/>
                    <a:pt x="5082" y="5244"/>
                  </a:cubicBezTo>
                  <a:cubicBezTo>
                    <a:pt x="3812" y="7979"/>
                    <a:pt x="2541" y="12080"/>
                    <a:pt x="2118" y="14814"/>
                  </a:cubicBezTo>
                  <a:cubicBezTo>
                    <a:pt x="1694" y="17548"/>
                    <a:pt x="2118" y="18915"/>
                    <a:pt x="3388" y="19872"/>
                  </a:cubicBezTo>
                  <a:cubicBezTo>
                    <a:pt x="4659" y="20829"/>
                    <a:pt x="6776" y="21376"/>
                    <a:pt x="9953" y="20009"/>
                  </a:cubicBezTo>
                  <a:cubicBezTo>
                    <a:pt x="13129" y="18642"/>
                    <a:pt x="17365" y="15361"/>
                    <a:pt x="21600" y="12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Linea"/>
            <p:cNvSpPr/>
            <p:nvPr/>
          </p:nvSpPr>
          <p:spPr>
            <a:xfrm>
              <a:off x="7765895" y="1770075"/>
              <a:ext cx="156379" cy="274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452" extrusionOk="0">
                  <a:moveTo>
                    <a:pt x="8021" y="0"/>
                  </a:moveTo>
                  <a:cubicBezTo>
                    <a:pt x="5921" y="5783"/>
                    <a:pt x="3821" y="11565"/>
                    <a:pt x="2621" y="14882"/>
                  </a:cubicBezTo>
                  <a:cubicBezTo>
                    <a:pt x="1421" y="18198"/>
                    <a:pt x="1121" y="19049"/>
                    <a:pt x="821" y="19899"/>
                  </a:cubicBezTo>
                  <a:cubicBezTo>
                    <a:pt x="521" y="20750"/>
                    <a:pt x="221" y="21600"/>
                    <a:pt x="71" y="21430"/>
                  </a:cubicBezTo>
                  <a:cubicBezTo>
                    <a:pt x="-79" y="21260"/>
                    <a:pt x="-79" y="20069"/>
                    <a:pt x="971" y="17008"/>
                  </a:cubicBezTo>
                  <a:cubicBezTo>
                    <a:pt x="2021" y="13946"/>
                    <a:pt x="4121" y="9014"/>
                    <a:pt x="5621" y="6208"/>
                  </a:cubicBezTo>
                  <a:cubicBezTo>
                    <a:pt x="7121" y="3402"/>
                    <a:pt x="8021" y="2721"/>
                    <a:pt x="9221" y="2211"/>
                  </a:cubicBezTo>
                  <a:cubicBezTo>
                    <a:pt x="10421" y="1701"/>
                    <a:pt x="11921" y="1361"/>
                    <a:pt x="13271" y="1446"/>
                  </a:cubicBezTo>
                  <a:cubicBezTo>
                    <a:pt x="14621" y="1531"/>
                    <a:pt x="15821" y="2041"/>
                    <a:pt x="16421" y="2721"/>
                  </a:cubicBezTo>
                  <a:cubicBezTo>
                    <a:pt x="17021" y="3402"/>
                    <a:pt x="17021" y="4252"/>
                    <a:pt x="16571" y="5102"/>
                  </a:cubicBezTo>
                  <a:cubicBezTo>
                    <a:pt x="16121" y="5953"/>
                    <a:pt x="15221" y="6803"/>
                    <a:pt x="14171" y="7569"/>
                  </a:cubicBezTo>
                  <a:cubicBezTo>
                    <a:pt x="13121" y="8334"/>
                    <a:pt x="11921" y="9014"/>
                    <a:pt x="10271" y="9184"/>
                  </a:cubicBezTo>
                  <a:cubicBezTo>
                    <a:pt x="8621" y="9354"/>
                    <a:pt x="6521" y="9014"/>
                    <a:pt x="5921" y="9184"/>
                  </a:cubicBezTo>
                  <a:cubicBezTo>
                    <a:pt x="5321" y="9354"/>
                    <a:pt x="6221" y="10035"/>
                    <a:pt x="7871" y="11650"/>
                  </a:cubicBezTo>
                  <a:cubicBezTo>
                    <a:pt x="9521" y="13266"/>
                    <a:pt x="11921" y="15817"/>
                    <a:pt x="13571" y="17433"/>
                  </a:cubicBezTo>
                  <a:cubicBezTo>
                    <a:pt x="15221" y="19049"/>
                    <a:pt x="16121" y="19729"/>
                    <a:pt x="17321" y="19984"/>
                  </a:cubicBezTo>
                  <a:cubicBezTo>
                    <a:pt x="18521" y="20239"/>
                    <a:pt x="20021" y="20069"/>
                    <a:pt x="21521" y="19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Linea"/>
            <p:cNvSpPr/>
            <p:nvPr/>
          </p:nvSpPr>
          <p:spPr>
            <a:xfrm>
              <a:off x="7942437" y="1789693"/>
              <a:ext cx="245783" cy="27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457" extrusionOk="0">
                  <a:moveTo>
                    <a:pt x="3393" y="0"/>
                  </a:moveTo>
                  <a:cubicBezTo>
                    <a:pt x="2628" y="4838"/>
                    <a:pt x="1863" y="9677"/>
                    <a:pt x="1290" y="12614"/>
                  </a:cubicBezTo>
                  <a:cubicBezTo>
                    <a:pt x="717" y="15552"/>
                    <a:pt x="334" y="16589"/>
                    <a:pt x="143" y="17626"/>
                  </a:cubicBezTo>
                  <a:cubicBezTo>
                    <a:pt x="-48" y="18662"/>
                    <a:pt x="-48" y="19699"/>
                    <a:pt x="143" y="19786"/>
                  </a:cubicBezTo>
                  <a:cubicBezTo>
                    <a:pt x="334" y="19872"/>
                    <a:pt x="717" y="19008"/>
                    <a:pt x="1290" y="17626"/>
                  </a:cubicBezTo>
                  <a:cubicBezTo>
                    <a:pt x="1863" y="16243"/>
                    <a:pt x="2628" y="14342"/>
                    <a:pt x="3393" y="12787"/>
                  </a:cubicBezTo>
                  <a:cubicBezTo>
                    <a:pt x="4157" y="11232"/>
                    <a:pt x="4922" y="10022"/>
                    <a:pt x="5400" y="10022"/>
                  </a:cubicBezTo>
                  <a:cubicBezTo>
                    <a:pt x="5878" y="10022"/>
                    <a:pt x="6069" y="11232"/>
                    <a:pt x="6260" y="12701"/>
                  </a:cubicBezTo>
                  <a:cubicBezTo>
                    <a:pt x="6451" y="14170"/>
                    <a:pt x="6642" y="15898"/>
                    <a:pt x="6833" y="17194"/>
                  </a:cubicBezTo>
                  <a:cubicBezTo>
                    <a:pt x="7025" y="18490"/>
                    <a:pt x="7216" y="19354"/>
                    <a:pt x="7694" y="20045"/>
                  </a:cubicBezTo>
                  <a:cubicBezTo>
                    <a:pt x="8171" y="20736"/>
                    <a:pt x="8936" y="21254"/>
                    <a:pt x="9701" y="21254"/>
                  </a:cubicBezTo>
                  <a:cubicBezTo>
                    <a:pt x="10465" y="21254"/>
                    <a:pt x="11230" y="20736"/>
                    <a:pt x="12186" y="19526"/>
                  </a:cubicBezTo>
                  <a:cubicBezTo>
                    <a:pt x="13141" y="18317"/>
                    <a:pt x="14288" y="16416"/>
                    <a:pt x="14957" y="15034"/>
                  </a:cubicBezTo>
                  <a:cubicBezTo>
                    <a:pt x="15626" y="13651"/>
                    <a:pt x="15818" y="12787"/>
                    <a:pt x="15818" y="12787"/>
                  </a:cubicBezTo>
                  <a:cubicBezTo>
                    <a:pt x="15818" y="12787"/>
                    <a:pt x="15626" y="13651"/>
                    <a:pt x="15435" y="14947"/>
                  </a:cubicBezTo>
                  <a:cubicBezTo>
                    <a:pt x="15244" y="16243"/>
                    <a:pt x="15053" y="17971"/>
                    <a:pt x="15244" y="19181"/>
                  </a:cubicBezTo>
                  <a:cubicBezTo>
                    <a:pt x="15435" y="20390"/>
                    <a:pt x="16009" y="21082"/>
                    <a:pt x="16773" y="21341"/>
                  </a:cubicBezTo>
                  <a:cubicBezTo>
                    <a:pt x="17538" y="21600"/>
                    <a:pt x="18494" y="21427"/>
                    <a:pt x="19258" y="20822"/>
                  </a:cubicBezTo>
                  <a:cubicBezTo>
                    <a:pt x="20023" y="20218"/>
                    <a:pt x="20596" y="19181"/>
                    <a:pt x="20979" y="18144"/>
                  </a:cubicBezTo>
                  <a:cubicBezTo>
                    <a:pt x="21361" y="17107"/>
                    <a:pt x="21552" y="16070"/>
                    <a:pt x="21552" y="15034"/>
                  </a:cubicBezTo>
                  <a:cubicBezTo>
                    <a:pt x="21552" y="13997"/>
                    <a:pt x="21361" y="12960"/>
                    <a:pt x="20692" y="12010"/>
                  </a:cubicBezTo>
                  <a:cubicBezTo>
                    <a:pt x="20023" y="11059"/>
                    <a:pt x="18876" y="10195"/>
                    <a:pt x="18016" y="10109"/>
                  </a:cubicBezTo>
                  <a:cubicBezTo>
                    <a:pt x="17156" y="10022"/>
                    <a:pt x="16582" y="10714"/>
                    <a:pt x="16009" y="12010"/>
                  </a:cubicBezTo>
                  <a:cubicBezTo>
                    <a:pt x="15435" y="13306"/>
                    <a:pt x="14862" y="15206"/>
                    <a:pt x="14288" y="17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Linea"/>
            <p:cNvSpPr/>
            <p:nvPr/>
          </p:nvSpPr>
          <p:spPr>
            <a:xfrm>
              <a:off x="8105383" y="1743640"/>
              <a:ext cx="78477" cy="11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extrusionOk="0">
                  <a:moveTo>
                    <a:pt x="0" y="18745"/>
                  </a:moveTo>
                  <a:cubicBezTo>
                    <a:pt x="2400" y="14591"/>
                    <a:pt x="4800" y="10437"/>
                    <a:pt x="7500" y="6906"/>
                  </a:cubicBezTo>
                  <a:cubicBezTo>
                    <a:pt x="10200" y="3375"/>
                    <a:pt x="13200" y="468"/>
                    <a:pt x="14700" y="52"/>
                  </a:cubicBezTo>
                  <a:cubicBezTo>
                    <a:pt x="16200" y="-363"/>
                    <a:pt x="16200" y="1714"/>
                    <a:pt x="16800" y="5245"/>
                  </a:cubicBezTo>
                  <a:cubicBezTo>
                    <a:pt x="17400" y="8775"/>
                    <a:pt x="18600" y="13760"/>
                    <a:pt x="19500" y="16668"/>
                  </a:cubicBezTo>
                  <a:cubicBezTo>
                    <a:pt x="20400" y="19575"/>
                    <a:pt x="21000" y="20406"/>
                    <a:pt x="21600" y="21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Linea"/>
            <p:cNvSpPr/>
            <p:nvPr/>
          </p:nvSpPr>
          <p:spPr>
            <a:xfrm>
              <a:off x="8233119" y="1920487"/>
              <a:ext cx="290802" cy="146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04" extrusionOk="0">
                  <a:moveTo>
                    <a:pt x="1194" y="0"/>
                  </a:moveTo>
                  <a:cubicBezTo>
                    <a:pt x="871" y="4765"/>
                    <a:pt x="549" y="9529"/>
                    <a:pt x="307" y="13024"/>
                  </a:cubicBezTo>
                  <a:cubicBezTo>
                    <a:pt x="65" y="16518"/>
                    <a:pt x="-96" y="18741"/>
                    <a:pt x="65" y="18900"/>
                  </a:cubicBezTo>
                  <a:cubicBezTo>
                    <a:pt x="226" y="19059"/>
                    <a:pt x="710" y="17153"/>
                    <a:pt x="1113" y="15088"/>
                  </a:cubicBezTo>
                  <a:cubicBezTo>
                    <a:pt x="1516" y="13024"/>
                    <a:pt x="1838" y="10800"/>
                    <a:pt x="2241" y="9053"/>
                  </a:cubicBezTo>
                  <a:cubicBezTo>
                    <a:pt x="2644" y="7306"/>
                    <a:pt x="3128" y="6035"/>
                    <a:pt x="3611" y="6194"/>
                  </a:cubicBezTo>
                  <a:cubicBezTo>
                    <a:pt x="4095" y="6353"/>
                    <a:pt x="4579" y="7941"/>
                    <a:pt x="4901" y="9529"/>
                  </a:cubicBezTo>
                  <a:cubicBezTo>
                    <a:pt x="5223" y="11118"/>
                    <a:pt x="5385" y="12706"/>
                    <a:pt x="6352" y="14135"/>
                  </a:cubicBezTo>
                  <a:cubicBezTo>
                    <a:pt x="7319" y="15565"/>
                    <a:pt x="9092" y="16835"/>
                    <a:pt x="10704" y="15406"/>
                  </a:cubicBezTo>
                  <a:cubicBezTo>
                    <a:pt x="12316" y="13976"/>
                    <a:pt x="13767" y="9847"/>
                    <a:pt x="14492" y="6988"/>
                  </a:cubicBezTo>
                  <a:cubicBezTo>
                    <a:pt x="15217" y="4129"/>
                    <a:pt x="15217" y="2541"/>
                    <a:pt x="14814" y="1588"/>
                  </a:cubicBezTo>
                  <a:cubicBezTo>
                    <a:pt x="14411" y="635"/>
                    <a:pt x="13606" y="318"/>
                    <a:pt x="13041" y="953"/>
                  </a:cubicBezTo>
                  <a:cubicBezTo>
                    <a:pt x="12477" y="1588"/>
                    <a:pt x="12155" y="3176"/>
                    <a:pt x="11913" y="5559"/>
                  </a:cubicBezTo>
                  <a:cubicBezTo>
                    <a:pt x="11671" y="7941"/>
                    <a:pt x="11510" y="11118"/>
                    <a:pt x="11591" y="13500"/>
                  </a:cubicBezTo>
                  <a:cubicBezTo>
                    <a:pt x="11671" y="15882"/>
                    <a:pt x="11994" y="17471"/>
                    <a:pt x="12477" y="18741"/>
                  </a:cubicBezTo>
                  <a:cubicBezTo>
                    <a:pt x="12961" y="20012"/>
                    <a:pt x="13606" y="20965"/>
                    <a:pt x="14895" y="21282"/>
                  </a:cubicBezTo>
                  <a:cubicBezTo>
                    <a:pt x="16185" y="21600"/>
                    <a:pt x="18119" y="21282"/>
                    <a:pt x="19328" y="20488"/>
                  </a:cubicBezTo>
                  <a:cubicBezTo>
                    <a:pt x="20537" y="19694"/>
                    <a:pt x="21020" y="18424"/>
                    <a:pt x="21504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Linea"/>
            <p:cNvSpPr/>
            <p:nvPr/>
          </p:nvSpPr>
          <p:spPr>
            <a:xfrm>
              <a:off x="5312952" y="167860"/>
              <a:ext cx="1713390" cy="74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95" y="21158"/>
                    <a:pt x="989" y="20716"/>
                    <a:pt x="1580" y="20116"/>
                  </a:cubicBezTo>
                  <a:cubicBezTo>
                    <a:pt x="2171" y="19516"/>
                    <a:pt x="2858" y="18758"/>
                    <a:pt x="3490" y="18032"/>
                  </a:cubicBezTo>
                  <a:cubicBezTo>
                    <a:pt x="4122" y="17305"/>
                    <a:pt x="4699" y="16611"/>
                    <a:pt x="5318" y="15821"/>
                  </a:cubicBezTo>
                  <a:cubicBezTo>
                    <a:pt x="5936" y="15032"/>
                    <a:pt x="6595" y="14147"/>
                    <a:pt x="7296" y="13358"/>
                  </a:cubicBezTo>
                  <a:cubicBezTo>
                    <a:pt x="7997" y="12568"/>
                    <a:pt x="8739" y="11874"/>
                    <a:pt x="9481" y="11211"/>
                  </a:cubicBezTo>
                  <a:cubicBezTo>
                    <a:pt x="10223" y="10547"/>
                    <a:pt x="10965" y="9916"/>
                    <a:pt x="11556" y="9379"/>
                  </a:cubicBezTo>
                  <a:cubicBezTo>
                    <a:pt x="12147" y="8842"/>
                    <a:pt x="12586" y="8400"/>
                    <a:pt x="13163" y="7800"/>
                  </a:cubicBezTo>
                  <a:cubicBezTo>
                    <a:pt x="13740" y="7200"/>
                    <a:pt x="14455" y="6442"/>
                    <a:pt x="15101" y="5811"/>
                  </a:cubicBezTo>
                  <a:cubicBezTo>
                    <a:pt x="15747" y="5179"/>
                    <a:pt x="16324" y="4674"/>
                    <a:pt x="16928" y="4105"/>
                  </a:cubicBezTo>
                  <a:cubicBezTo>
                    <a:pt x="17533" y="3537"/>
                    <a:pt x="18165" y="2905"/>
                    <a:pt x="18756" y="2337"/>
                  </a:cubicBezTo>
                  <a:cubicBezTo>
                    <a:pt x="19347" y="1768"/>
                    <a:pt x="19896" y="1263"/>
                    <a:pt x="20363" y="884"/>
                  </a:cubicBezTo>
                  <a:cubicBezTo>
                    <a:pt x="20831" y="505"/>
                    <a:pt x="21215" y="2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Linea"/>
            <p:cNvSpPr/>
            <p:nvPr/>
          </p:nvSpPr>
          <p:spPr>
            <a:xfrm>
              <a:off x="5343510" y="808746"/>
              <a:ext cx="159094" cy="19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extrusionOk="0">
                  <a:moveTo>
                    <a:pt x="14298" y="0"/>
                  </a:moveTo>
                  <a:cubicBezTo>
                    <a:pt x="11962" y="1440"/>
                    <a:pt x="9627" y="2880"/>
                    <a:pt x="7292" y="5280"/>
                  </a:cubicBezTo>
                  <a:cubicBezTo>
                    <a:pt x="4957" y="7680"/>
                    <a:pt x="2622" y="11040"/>
                    <a:pt x="1308" y="13320"/>
                  </a:cubicBezTo>
                  <a:cubicBezTo>
                    <a:pt x="-5" y="15600"/>
                    <a:pt x="-297" y="16800"/>
                    <a:pt x="287" y="17400"/>
                  </a:cubicBezTo>
                  <a:cubicBezTo>
                    <a:pt x="871" y="18000"/>
                    <a:pt x="2330" y="18000"/>
                    <a:pt x="5249" y="18480"/>
                  </a:cubicBezTo>
                  <a:cubicBezTo>
                    <a:pt x="8168" y="18960"/>
                    <a:pt x="12546" y="19920"/>
                    <a:pt x="15465" y="20520"/>
                  </a:cubicBezTo>
                  <a:cubicBezTo>
                    <a:pt x="18384" y="21120"/>
                    <a:pt x="19844" y="21360"/>
                    <a:pt x="213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Linea"/>
            <p:cNvSpPr/>
            <p:nvPr/>
          </p:nvSpPr>
          <p:spPr>
            <a:xfrm>
              <a:off x="1510897" y="2476357"/>
              <a:ext cx="2193303" cy="99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579" extrusionOk="0">
                  <a:moveTo>
                    <a:pt x="21582" y="0"/>
                  </a:moveTo>
                  <a:cubicBezTo>
                    <a:pt x="21110" y="332"/>
                    <a:pt x="20638" y="663"/>
                    <a:pt x="20091" y="1066"/>
                  </a:cubicBezTo>
                  <a:cubicBezTo>
                    <a:pt x="19544" y="1468"/>
                    <a:pt x="18922" y="1942"/>
                    <a:pt x="18268" y="2511"/>
                  </a:cubicBezTo>
                  <a:cubicBezTo>
                    <a:pt x="17614" y="3079"/>
                    <a:pt x="16927" y="3742"/>
                    <a:pt x="16230" y="4405"/>
                  </a:cubicBezTo>
                  <a:cubicBezTo>
                    <a:pt x="15533" y="5068"/>
                    <a:pt x="14825" y="5732"/>
                    <a:pt x="14139" y="6347"/>
                  </a:cubicBezTo>
                  <a:cubicBezTo>
                    <a:pt x="13453" y="6963"/>
                    <a:pt x="12788" y="7532"/>
                    <a:pt x="12176" y="8100"/>
                  </a:cubicBezTo>
                  <a:cubicBezTo>
                    <a:pt x="11565" y="8668"/>
                    <a:pt x="11007" y="9237"/>
                    <a:pt x="10417" y="9829"/>
                  </a:cubicBezTo>
                  <a:cubicBezTo>
                    <a:pt x="9827" y="10421"/>
                    <a:pt x="9205" y="11037"/>
                    <a:pt x="8573" y="11653"/>
                  </a:cubicBezTo>
                  <a:cubicBezTo>
                    <a:pt x="7940" y="12268"/>
                    <a:pt x="7296" y="12884"/>
                    <a:pt x="6642" y="13595"/>
                  </a:cubicBezTo>
                  <a:cubicBezTo>
                    <a:pt x="5988" y="14305"/>
                    <a:pt x="5323" y="15111"/>
                    <a:pt x="4647" y="15939"/>
                  </a:cubicBezTo>
                  <a:cubicBezTo>
                    <a:pt x="3972" y="16768"/>
                    <a:pt x="3285" y="17621"/>
                    <a:pt x="2717" y="18355"/>
                  </a:cubicBezTo>
                  <a:cubicBezTo>
                    <a:pt x="2148" y="19089"/>
                    <a:pt x="1698" y="19705"/>
                    <a:pt x="1312" y="20179"/>
                  </a:cubicBezTo>
                  <a:cubicBezTo>
                    <a:pt x="926" y="20653"/>
                    <a:pt x="604" y="20984"/>
                    <a:pt x="379" y="21221"/>
                  </a:cubicBezTo>
                  <a:cubicBezTo>
                    <a:pt x="154" y="21458"/>
                    <a:pt x="25" y="21600"/>
                    <a:pt x="3" y="21576"/>
                  </a:cubicBezTo>
                  <a:cubicBezTo>
                    <a:pt x="-18" y="21553"/>
                    <a:pt x="68" y="21363"/>
                    <a:pt x="154" y="21197"/>
                  </a:cubicBezTo>
                  <a:cubicBezTo>
                    <a:pt x="239" y="21032"/>
                    <a:pt x="325" y="20889"/>
                    <a:pt x="411" y="2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Linea"/>
            <p:cNvSpPr/>
            <p:nvPr/>
          </p:nvSpPr>
          <p:spPr>
            <a:xfrm>
              <a:off x="3612644" y="2450513"/>
              <a:ext cx="103660" cy="15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261" extrusionOk="0">
                  <a:moveTo>
                    <a:pt x="0" y="845"/>
                  </a:moveTo>
                  <a:cubicBezTo>
                    <a:pt x="4408" y="845"/>
                    <a:pt x="8816" y="845"/>
                    <a:pt x="12563" y="549"/>
                  </a:cubicBezTo>
                  <a:cubicBezTo>
                    <a:pt x="16310" y="253"/>
                    <a:pt x="19396" y="-339"/>
                    <a:pt x="20498" y="253"/>
                  </a:cubicBezTo>
                  <a:cubicBezTo>
                    <a:pt x="21600" y="845"/>
                    <a:pt x="20718" y="2620"/>
                    <a:pt x="18073" y="6319"/>
                  </a:cubicBezTo>
                  <a:cubicBezTo>
                    <a:pt x="15429" y="10017"/>
                    <a:pt x="11020" y="15639"/>
                    <a:pt x="6612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Linea"/>
            <p:cNvSpPr/>
            <p:nvPr/>
          </p:nvSpPr>
          <p:spPr>
            <a:xfrm>
              <a:off x="-1" y="3640415"/>
              <a:ext cx="68155" cy="242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432" extrusionOk="0">
                  <a:moveTo>
                    <a:pt x="854" y="0"/>
                  </a:moveTo>
                  <a:cubicBezTo>
                    <a:pt x="179" y="3471"/>
                    <a:pt x="-496" y="6943"/>
                    <a:pt x="516" y="10029"/>
                  </a:cubicBezTo>
                  <a:cubicBezTo>
                    <a:pt x="1529" y="13114"/>
                    <a:pt x="4229" y="15814"/>
                    <a:pt x="6254" y="17839"/>
                  </a:cubicBezTo>
                  <a:cubicBezTo>
                    <a:pt x="8279" y="19864"/>
                    <a:pt x="9629" y="21214"/>
                    <a:pt x="11991" y="21407"/>
                  </a:cubicBezTo>
                  <a:cubicBezTo>
                    <a:pt x="14354" y="21600"/>
                    <a:pt x="17729" y="20636"/>
                    <a:pt x="21104" y="19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Linea"/>
            <p:cNvSpPr/>
            <p:nvPr/>
          </p:nvSpPr>
          <p:spPr>
            <a:xfrm>
              <a:off x="108052" y="3723250"/>
              <a:ext cx="136673" cy="150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51" extrusionOk="0">
                  <a:moveTo>
                    <a:pt x="8125" y="304"/>
                  </a:moveTo>
                  <a:cubicBezTo>
                    <a:pt x="6410" y="0"/>
                    <a:pt x="4696" y="-304"/>
                    <a:pt x="3325" y="609"/>
                  </a:cubicBezTo>
                  <a:cubicBezTo>
                    <a:pt x="1953" y="1521"/>
                    <a:pt x="925" y="3651"/>
                    <a:pt x="410" y="6237"/>
                  </a:cubicBezTo>
                  <a:cubicBezTo>
                    <a:pt x="-104" y="8823"/>
                    <a:pt x="-104" y="11865"/>
                    <a:pt x="239" y="14147"/>
                  </a:cubicBezTo>
                  <a:cubicBezTo>
                    <a:pt x="582" y="16428"/>
                    <a:pt x="1267" y="17950"/>
                    <a:pt x="2296" y="19166"/>
                  </a:cubicBezTo>
                  <a:cubicBezTo>
                    <a:pt x="3325" y="20383"/>
                    <a:pt x="4696" y="21296"/>
                    <a:pt x="6067" y="20992"/>
                  </a:cubicBezTo>
                  <a:cubicBezTo>
                    <a:pt x="7439" y="20688"/>
                    <a:pt x="8810" y="19166"/>
                    <a:pt x="9496" y="16885"/>
                  </a:cubicBezTo>
                  <a:cubicBezTo>
                    <a:pt x="10182" y="14603"/>
                    <a:pt x="10182" y="11561"/>
                    <a:pt x="10182" y="8671"/>
                  </a:cubicBezTo>
                  <a:cubicBezTo>
                    <a:pt x="10182" y="5780"/>
                    <a:pt x="10182" y="3042"/>
                    <a:pt x="10353" y="2434"/>
                  </a:cubicBezTo>
                  <a:cubicBezTo>
                    <a:pt x="10525" y="1826"/>
                    <a:pt x="10867" y="3347"/>
                    <a:pt x="11725" y="5780"/>
                  </a:cubicBezTo>
                  <a:cubicBezTo>
                    <a:pt x="12582" y="8214"/>
                    <a:pt x="13953" y="11561"/>
                    <a:pt x="15667" y="13538"/>
                  </a:cubicBezTo>
                  <a:cubicBezTo>
                    <a:pt x="17382" y="15516"/>
                    <a:pt x="19439" y="16124"/>
                    <a:pt x="21496" y="167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Linea"/>
            <p:cNvSpPr/>
            <p:nvPr/>
          </p:nvSpPr>
          <p:spPr>
            <a:xfrm>
              <a:off x="306759" y="3517918"/>
              <a:ext cx="186473" cy="338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488" extrusionOk="0">
                  <a:moveTo>
                    <a:pt x="10936" y="2796"/>
                  </a:moveTo>
                  <a:cubicBezTo>
                    <a:pt x="10936" y="2103"/>
                    <a:pt x="10936" y="1411"/>
                    <a:pt x="10057" y="857"/>
                  </a:cubicBezTo>
                  <a:cubicBezTo>
                    <a:pt x="9178" y="303"/>
                    <a:pt x="7420" y="-112"/>
                    <a:pt x="6038" y="26"/>
                  </a:cubicBezTo>
                  <a:cubicBezTo>
                    <a:pt x="4657" y="165"/>
                    <a:pt x="3652" y="857"/>
                    <a:pt x="2522" y="2796"/>
                  </a:cubicBezTo>
                  <a:cubicBezTo>
                    <a:pt x="1392" y="4734"/>
                    <a:pt x="136" y="7919"/>
                    <a:pt x="11" y="10203"/>
                  </a:cubicBezTo>
                  <a:cubicBezTo>
                    <a:pt x="-115" y="12488"/>
                    <a:pt x="890" y="13873"/>
                    <a:pt x="2773" y="14842"/>
                  </a:cubicBezTo>
                  <a:cubicBezTo>
                    <a:pt x="4657" y="15811"/>
                    <a:pt x="7420" y="16365"/>
                    <a:pt x="9429" y="16019"/>
                  </a:cubicBezTo>
                  <a:cubicBezTo>
                    <a:pt x="11438" y="15673"/>
                    <a:pt x="12694" y="14426"/>
                    <a:pt x="13448" y="13457"/>
                  </a:cubicBezTo>
                  <a:cubicBezTo>
                    <a:pt x="14201" y="12488"/>
                    <a:pt x="14452" y="11796"/>
                    <a:pt x="14578" y="11103"/>
                  </a:cubicBezTo>
                  <a:cubicBezTo>
                    <a:pt x="14704" y="10411"/>
                    <a:pt x="14704" y="9719"/>
                    <a:pt x="14704" y="9719"/>
                  </a:cubicBezTo>
                  <a:cubicBezTo>
                    <a:pt x="14704" y="9719"/>
                    <a:pt x="14704" y="10411"/>
                    <a:pt x="15457" y="12003"/>
                  </a:cubicBezTo>
                  <a:cubicBezTo>
                    <a:pt x="16211" y="13596"/>
                    <a:pt x="17718" y="16088"/>
                    <a:pt x="18722" y="17819"/>
                  </a:cubicBezTo>
                  <a:cubicBezTo>
                    <a:pt x="19727" y="19550"/>
                    <a:pt x="20229" y="20519"/>
                    <a:pt x="20606" y="21003"/>
                  </a:cubicBezTo>
                  <a:cubicBezTo>
                    <a:pt x="20983" y="21488"/>
                    <a:pt x="21234" y="21488"/>
                    <a:pt x="21485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Linea"/>
            <p:cNvSpPr/>
            <p:nvPr/>
          </p:nvSpPr>
          <p:spPr>
            <a:xfrm>
              <a:off x="395136" y="3633875"/>
              <a:ext cx="104635" cy="30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extrusionOk="0">
                  <a:moveTo>
                    <a:pt x="0" y="12960"/>
                  </a:moveTo>
                  <a:cubicBezTo>
                    <a:pt x="2250" y="17280"/>
                    <a:pt x="4500" y="21600"/>
                    <a:pt x="8100" y="19440"/>
                  </a:cubicBezTo>
                  <a:cubicBezTo>
                    <a:pt x="11700" y="17280"/>
                    <a:pt x="1665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Linea"/>
            <p:cNvSpPr/>
            <p:nvPr/>
          </p:nvSpPr>
          <p:spPr>
            <a:xfrm>
              <a:off x="513288" y="3616027"/>
              <a:ext cx="123816" cy="1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070" extrusionOk="0">
                  <a:moveTo>
                    <a:pt x="6745" y="3661"/>
                  </a:moveTo>
                  <a:cubicBezTo>
                    <a:pt x="6366" y="2025"/>
                    <a:pt x="5987" y="389"/>
                    <a:pt x="5040" y="61"/>
                  </a:cubicBezTo>
                  <a:cubicBezTo>
                    <a:pt x="4092" y="-266"/>
                    <a:pt x="2577" y="716"/>
                    <a:pt x="1629" y="3007"/>
                  </a:cubicBezTo>
                  <a:cubicBezTo>
                    <a:pt x="682" y="5298"/>
                    <a:pt x="303" y="8898"/>
                    <a:pt x="113" y="11516"/>
                  </a:cubicBezTo>
                  <a:cubicBezTo>
                    <a:pt x="-76" y="14134"/>
                    <a:pt x="-76" y="15770"/>
                    <a:pt x="492" y="17407"/>
                  </a:cubicBezTo>
                  <a:cubicBezTo>
                    <a:pt x="1061" y="19043"/>
                    <a:pt x="2198" y="20679"/>
                    <a:pt x="3524" y="21007"/>
                  </a:cubicBezTo>
                  <a:cubicBezTo>
                    <a:pt x="4850" y="21334"/>
                    <a:pt x="6366" y="20352"/>
                    <a:pt x="7313" y="19043"/>
                  </a:cubicBezTo>
                  <a:cubicBezTo>
                    <a:pt x="8261" y="17734"/>
                    <a:pt x="8640" y="16098"/>
                    <a:pt x="8829" y="14298"/>
                  </a:cubicBezTo>
                  <a:cubicBezTo>
                    <a:pt x="9019" y="12498"/>
                    <a:pt x="9019" y="10534"/>
                    <a:pt x="9966" y="11352"/>
                  </a:cubicBezTo>
                  <a:cubicBezTo>
                    <a:pt x="10913" y="12170"/>
                    <a:pt x="12808" y="15770"/>
                    <a:pt x="14892" y="17734"/>
                  </a:cubicBezTo>
                  <a:cubicBezTo>
                    <a:pt x="16977" y="19698"/>
                    <a:pt x="19250" y="20025"/>
                    <a:pt x="21524" y="20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Linea"/>
            <p:cNvSpPr/>
            <p:nvPr/>
          </p:nvSpPr>
          <p:spPr>
            <a:xfrm>
              <a:off x="627899" y="3524881"/>
              <a:ext cx="214949" cy="146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344" extrusionOk="0">
                  <a:moveTo>
                    <a:pt x="2208" y="10165"/>
                  </a:moveTo>
                  <a:cubicBezTo>
                    <a:pt x="1344" y="9212"/>
                    <a:pt x="480" y="8259"/>
                    <a:pt x="156" y="6988"/>
                  </a:cubicBezTo>
                  <a:cubicBezTo>
                    <a:pt x="-168" y="5718"/>
                    <a:pt x="48" y="4129"/>
                    <a:pt x="480" y="2700"/>
                  </a:cubicBezTo>
                  <a:cubicBezTo>
                    <a:pt x="912" y="1271"/>
                    <a:pt x="1560" y="0"/>
                    <a:pt x="2208" y="0"/>
                  </a:cubicBezTo>
                  <a:cubicBezTo>
                    <a:pt x="2856" y="0"/>
                    <a:pt x="3504" y="1271"/>
                    <a:pt x="4368" y="4447"/>
                  </a:cubicBezTo>
                  <a:cubicBezTo>
                    <a:pt x="5232" y="7624"/>
                    <a:pt x="6312" y="12706"/>
                    <a:pt x="7068" y="16041"/>
                  </a:cubicBezTo>
                  <a:cubicBezTo>
                    <a:pt x="7824" y="19376"/>
                    <a:pt x="8256" y="20965"/>
                    <a:pt x="8904" y="21282"/>
                  </a:cubicBezTo>
                  <a:cubicBezTo>
                    <a:pt x="9552" y="21600"/>
                    <a:pt x="10416" y="20647"/>
                    <a:pt x="10956" y="19376"/>
                  </a:cubicBezTo>
                  <a:cubicBezTo>
                    <a:pt x="11496" y="18106"/>
                    <a:pt x="11712" y="16518"/>
                    <a:pt x="12144" y="14294"/>
                  </a:cubicBezTo>
                  <a:cubicBezTo>
                    <a:pt x="12576" y="12071"/>
                    <a:pt x="13224" y="9212"/>
                    <a:pt x="13656" y="8576"/>
                  </a:cubicBezTo>
                  <a:cubicBezTo>
                    <a:pt x="14088" y="7941"/>
                    <a:pt x="14304" y="9529"/>
                    <a:pt x="14628" y="11118"/>
                  </a:cubicBezTo>
                  <a:cubicBezTo>
                    <a:pt x="14952" y="12706"/>
                    <a:pt x="15384" y="14294"/>
                    <a:pt x="16032" y="15565"/>
                  </a:cubicBezTo>
                  <a:cubicBezTo>
                    <a:pt x="16680" y="16835"/>
                    <a:pt x="17544" y="17788"/>
                    <a:pt x="18408" y="17788"/>
                  </a:cubicBezTo>
                  <a:cubicBezTo>
                    <a:pt x="19272" y="17788"/>
                    <a:pt x="20136" y="16835"/>
                    <a:pt x="20676" y="15565"/>
                  </a:cubicBezTo>
                  <a:cubicBezTo>
                    <a:pt x="21216" y="14294"/>
                    <a:pt x="21432" y="12706"/>
                    <a:pt x="21216" y="10482"/>
                  </a:cubicBezTo>
                  <a:cubicBezTo>
                    <a:pt x="21000" y="8259"/>
                    <a:pt x="20352" y="5400"/>
                    <a:pt x="19488" y="3971"/>
                  </a:cubicBezTo>
                  <a:cubicBezTo>
                    <a:pt x="18624" y="2541"/>
                    <a:pt x="17544" y="2541"/>
                    <a:pt x="16572" y="3018"/>
                  </a:cubicBezTo>
                  <a:cubicBezTo>
                    <a:pt x="15600" y="3494"/>
                    <a:pt x="14736" y="4447"/>
                    <a:pt x="14412" y="5876"/>
                  </a:cubicBezTo>
                  <a:cubicBezTo>
                    <a:pt x="14088" y="7306"/>
                    <a:pt x="14304" y="9212"/>
                    <a:pt x="14520" y="11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Linea"/>
            <p:cNvSpPr/>
            <p:nvPr/>
          </p:nvSpPr>
          <p:spPr>
            <a:xfrm>
              <a:off x="898689" y="3457304"/>
              <a:ext cx="124254" cy="1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16" y="6322"/>
                    <a:pt x="3032" y="12644"/>
                    <a:pt x="4168" y="16463"/>
                  </a:cubicBezTo>
                  <a:cubicBezTo>
                    <a:pt x="5305" y="20283"/>
                    <a:pt x="6063" y="21600"/>
                    <a:pt x="6632" y="21600"/>
                  </a:cubicBezTo>
                  <a:cubicBezTo>
                    <a:pt x="7200" y="21600"/>
                    <a:pt x="7579" y="20283"/>
                    <a:pt x="7768" y="18176"/>
                  </a:cubicBezTo>
                  <a:cubicBezTo>
                    <a:pt x="7958" y="16068"/>
                    <a:pt x="7958" y="13171"/>
                    <a:pt x="8147" y="11063"/>
                  </a:cubicBezTo>
                  <a:cubicBezTo>
                    <a:pt x="8337" y="8956"/>
                    <a:pt x="8716" y="7639"/>
                    <a:pt x="9663" y="7376"/>
                  </a:cubicBezTo>
                  <a:cubicBezTo>
                    <a:pt x="10611" y="7112"/>
                    <a:pt x="12126" y="7902"/>
                    <a:pt x="13263" y="9351"/>
                  </a:cubicBezTo>
                  <a:cubicBezTo>
                    <a:pt x="14400" y="10800"/>
                    <a:pt x="15158" y="12907"/>
                    <a:pt x="16484" y="14093"/>
                  </a:cubicBezTo>
                  <a:cubicBezTo>
                    <a:pt x="17811" y="15278"/>
                    <a:pt x="19705" y="15541"/>
                    <a:pt x="21600" y="15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Linea"/>
            <p:cNvSpPr/>
            <p:nvPr/>
          </p:nvSpPr>
          <p:spPr>
            <a:xfrm>
              <a:off x="1055640" y="3424606"/>
              <a:ext cx="124255" cy="170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extrusionOk="0">
                  <a:moveTo>
                    <a:pt x="0" y="0"/>
                  </a:moveTo>
                  <a:cubicBezTo>
                    <a:pt x="379" y="4375"/>
                    <a:pt x="758" y="8749"/>
                    <a:pt x="1137" y="11894"/>
                  </a:cubicBezTo>
                  <a:cubicBezTo>
                    <a:pt x="1516" y="15038"/>
                    <a:pt x="1895" y="16952"/>
                    <a:pt x="2274" y="18592"/>
                  </a:cubicBezTo>
                  <a:cubicBezTo>
                    <a:pt x="2653" y="20233"/>
                    <a:pt x="3032" y="21600"/>
                    <a:pt x="3600" y="21327"/>
                  </a:cubicBezTo>
                  <a:cubicBezTo>
                    <a:pt x="4168" y="21053"/>
                    <a:pt x="4926" y="19139"/>
                    <a:pt x="5495" y="16815"/>
                  </a:cubicBezTo>
                  <a:cubicBezTo>
                    <a:pt x="6063" y="14491"/>
                    <a:pt x="6442" y="11757"/>
                    <a:pt x="6821" y="9706"/>
                  </a:cubicBezTo>
                  <a:cubicBezTo>
                    <a:pt x="7200" y="7656"/>
                    <a:pt x="7579" y="6289"/>
                    <a:pt x="8526" y="6015"/>
                  </a:cubicBezTo>
                  <a:cubicBezTo>
                    <a:pt x="9474" y="5742"/>
                    <a:pt x="10989" y="6562"/>
                    <a:pt x="13263" y="8613"/>
                  </a:cubicBezTo>
                  <a:cubicBezTo>
                    <a:pt x="15537" y="10663"/>
                    <a:pt x="18568" y="13944"/>
                    <a:pt x="21600" y="172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Linea"/>
            <p:cNvSpPr/>
            <p:nvPr/>
          </p:nvSpPr>
          <p:spPr>
            <a:xfrm>
              <a:off x="1199513" y="3414551"/>
              <a:ext cx="117714" cy="140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extrusionOk="0">
                  <a:moveTo>
                    <a:pt x="0" y="8382"/>
                  </a:moveTo>
                  <a:cubicBezTo>
                    <a:pt x="2000" y="8710"/>
                    <a:pt x="4000" y="9037"/>
                    <a:pt x="5600" y="8546"/>
                  </a:cubicBezTo>
                  <a:cubicBezTo>
                    <a:pt x="7200" y="8055"/>
                    <a:pt x="8400" y="6746"/>
                    <a:pt x="8600" y="4946"/>
                  </a:cubicBezTo>
                  <a:cubicBezTo>
                    <a:pt x="8800" y="3146"/>
                    <a:pt x="8000" y="855"/>
                    <a:pt x="6800" y="201"/>
                  </a:cubicBezTo>
                  <a:cubicBezTo>
                    <a:pt x="5600" y="-454"/>
                    <a:pt x="4000" y="528"/>
                    <a:pt x="3000" y="2655"/>
                  </a:cubicBezTo>
                  <a:cubicBezTo>
                    <a:pt x="2000" y="4782"/>
                    <a:pt x="1600" y="8055"/>
                    <a:pt x="1400" y="10510"/>
                  </a:cubicBezTo>
                  <a:cubicBezTo>
                    <a:pt x="1200" y="12964"/>
                    <a:pt x="1200" y="14601"/>
                    <a:pt x="4600" y="16237"/>
                  </a:cubicBezTo>
                  <a:cubicBezTo>
                    <a:pt x="8000" y="17873"/>
                    <a:pt x="14800" y="19510"/>
                    <a:pt x="21600" y="21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Linea"/>
            <p:cNvSpPr/>
            <p:nvPr/>
          </p:nvSpPr>
          <p:spPr>
            <a:xfrm>
              <a:off x="1846938" y="1207979"/>
              <a:ext cx="1935738" cy="1032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8" extrusionOk="0">
                  <a:moveTo>
                    <a:pt x="21600" y="130"/>
                  </a:moveTo>
                  <a:cubicBezTo>
                    <a:pt x="21478" y="130"/>
                    <a:pt x="21357" y="130"/>
                    <a:pt x="21235" y="84"/>
                  </a:cubicBezTo>
                  <a:cubicBezTo>
                    <a:pt x="21114" y="39"/>
                    <a:pt x="20992" y="-52"/>
                    <a:pt x="20809" y="39"/>
                  </a:cubicBezTo>
                  <a:cubicBezTo>
                    <a:pt x="20627" y="130"/>
                    <a:pt x="20384" y="403"/>
                    <a:pt x="19909" y="971"/>
                  </a:cubicBezTo>
                  <a:cubicBezTo>
                    <a:pt x="19435" y="1540"/>
                    <a:pt x="18730" y="2404"/>
                    <a:pt x="18000" y="3313"/>
                  </a:cubicBezTo>
                  <a:cubicBezTo>
                    <a:pt x="17270" y="4223"/>
                    <a:pt x="16516" y="5177"/>
                    <a:pt x="15726" y="6041"/>
                  </a:cubicBezTo>
                  <a:cubicBezTo>
                    <a:pt x="14935" y="6905"/>
                    <a:pt x="14108" y="7679"/>
                    <a:pt x="13305" y="8429"/>
                  </a:cubicBezTo>
                  <a:cubicBezTo>
                    <a:pt x="12503" y="9179"/>
                    <a:pt x="11724" y="9907"/>
                    <a:pt x="10934" y="10657"/>
                  </a:cubicBezTo>
                  <a:cubicBezTo>
                    <a:pt x="10143" y="11407"/>
                    <a:pt x="9341" y="12180"/>
                    <a:pt x="8550" y="12908"/>
                  </a:cubicBezTo>
                  <a:cubicBezTo>
                    <a:pt x="7759" y="13636"/>
                    <a:pt x="6981" y="14318"/>
                    <a:pt x="6227" y="15000"/>
                  </a:cubicBezTo>
                  <a:cubicBezTo>
                    <a:pt x="5473" y="15682"/>
                    <a:pt x="4743" y="16364"/>
                    <a:pt x="4014" y="17092"/>
                  </a:cubicBezTo>
                  <a:cubicBezTo>
                    <a:pt x="3284" y="17819"/>
                    <a:pt x="2554" y="18592"/>
                    <a:pt x="1946" y="19274"/>
                  </a:cubicBezTo>
                  <a:cubicBezTo>
                    <a:pt x="1338" y="19956"/>
                    <a:pt x="851" y="20548"/>
                    <a:pt x="559" y="20911"/>
                  </a:cubicBezTo>
                  <a:cubicBezTo>
                    <a:pt x="268" y="21275"/>
                    <a:pt x="170" y="21412"/>
                    <a:pt x="109" y="21480"/>
                  </a:cubicBezTo>
                  <a:cubicBezTo>
                    <a:pt x="49" y="21548"/>
                    <a:pt x="24" y="21548"/>
                    <a:pt x="0" y="21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Linea"/>
            <p:cNvSpPr/>
            <p:nvPr/>
          </p:nvSpPr>
          <p:spPr>
            <a:xfrm>
              <a:off x="264717" y="2256189"/>
              <a:ext cx="202356" cy="43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551" extrusionOk="0">
                  <a:moveTo>
                    <a:pt x="1354" y="1497"/>
                  </a:moveTo>
                  <a:cubicBezTo>
                    <a:pt x="889" y="749"/>
                    <a:pt x="425" y="0"/>
                    <a:pt x="192" y="0"/>
                  </a:cubicBezTo>
                  <a:cubicBezTo>
                    <a:pt x="-40" y="0"/>
                    <a:pt x="-40" y="749"/>
                    <a:pt x="76" y="2727"/>
                  </a:cubicBezTo>
                  <a:cubicBezTo>
                    <a:pt x="192" y="4705"/>
                    <a:pt x="425" y="7913"/>
                    <a:pt x="773" y="10747"/>
                  </a:cubicBezTo>
                  <a:cubicBezTo>
                    <a:pt x="1121" y="13580"/>
                    <a:pt x="1586" y="16040"/>
                    <a:pt x="1818" y="17590"/>
                  </a:cubicBezTo>
                  <a:cubicBezTo>
                    <a:pt x="2050" y="19141"/>
                    <a:pt x="2050" y="19782"/>
                    <a:pt x="2166" y="20370"/>
                  </a:cubicBezTo>
                  <a:cubicBezTo>
                    <a:pt x="2283" y="20958"/>
                    <a:pt x="2515" y="21493"/>
                    <a:pt x="3095" y="21547"/>
                  </a:cubicBezTo>
                  <a:cubicBezTo>
                    <a:pt x="3676" y="21600"/>
                    <a:pt x="4605" y="21172"/>
                    <a:pt x="6695" y="20584"/>
                  </a:cubicBezTo>
                  <a:cubicBezTo>
                    <a:pt x="8786" y="19996"/>
                    <a:pt x="12037" y="19248"/>
                    <a:pt x="14360" y="18820"/>
                  </a:cubicBezTo>
                  <a:cubicBezTo>
                    <a:pt x="16683" y="18392"/>
                    <a:pt x="18076" y="18285"/>
                    <a:pt x="19121" y="18018"/>
                  </a:cubicBezTo>
                  <a:cubicBezTo>
                    <a:pt x="20166" y="17750"/>
                    <a:pt x="20863" y="17323"/>
                    <a:pt x="21560" y="16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Linea"/>
            <p:cNvSpPr/>
            <p:nvPr/>
          </p:nvSpPr>
          <p:spPr>
            <a:xfrm>
              <a:off x="467617" y="2446631"/>
              <a:ext cx="117170" cy="21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125" extrusionOk="0">
                  <a:moveTo>
                    <a:pt x="9500" y="4285"/>
                  </a:moveTo>
                  <a:cubicBezTo>
                    <a:pt x="9900" y="3194"/>
                    <a:pt x="10300" y="2103"/>
                    <a:pt x="9700" y="1230"/>
                  </a:cubicBezTo>
                  <a:cubicBezTo>
                    <a:pt x="9100" y="358"/>
                    <a:pt x="7500" y="-297"/>
                    <a:pt x="6100" y="139"/>
                  </a:cubicBezTo>
                  <a:cubicBezTo>
                    <a:pt x="4700" y="576"/>
                    <a:pt x="3500" y="2103"/>
                    <a:pt x="2500" y="4721"/>
                  </a:cubicBezTo>
                  <a:cubicBezTo>
                    <a:pt x="1500" y="7339"/>
                    <a:pt x="700" y="11048"/>
                    <a:pt x="300" y="13558"/>
                  </a:cubicBezTo>
                  <a:cubicBezTo>
                    <a:pt x="-100" y="16067"/>
                    <a:pt x="-100" y="17376"/>
                    <a:pt x="300" y="18576"/>
                  </a:cubicBezTo>
                  <a:cubicBezTo>
                    <a:pt x="700" y="19776"/>
                    <a:pt x="1500" y="20867"/>
                    <a:pt x="2700" y="21085"/>
                  </a:cubicBezTo>
                  <a:cubicBezTo>
                    <a:pt x="3900" y="21303"/>
                    <a:pt x="5500" y="20648"/>
                    <a:pt x="6900" y="19121"/>
                  </a:cubicBezTo>
                  <a:cubicBezTo>
                    <a:pt x="8300" y="17594"/>
                    <a:pt x="9500" y="15194"/>
                    <a:pt x="10100" y="13339"/>
                  </a:cubicBezTo>
                  <a:cubicBezTo>
                    <a:pt x="10700" y="11485"/>
                    <a:pt x="10700" y="10176"/>
                    <a:pt x="11100" y="10067"/>
                  </a:cubicBezTo>
                  <a:cubicBezTo>
                    <a:pt x="11500" y="9958"/>
                    <a:pt x="12300" y="11048"/>
                    <a:pt x="14100" y="12903"/>
                  </a:cubicBezTo>
                  <a:cubicBezTo>
                    <a:pt x="15900" y="14758"/>
                    <a:pt x="18700" y="17376"/>
                    <a:pt x="21500" y="19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Linea"/>
            <p:cNvSpPr/>
            <p:nvPr/>
          </p:nvSpPr>
          <p:spPr>
            <a:xfrm>
              <a:off x="780975" y="2234390"/>
              <a:ext cx="183111" cy="36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extrusionOk="0">
                  <a:moveTo>
                    <a:pt x="0" y="0"/>
                  </a:moveTo>
                  <a:cubicBezTo>
                    <a:pt x="0" y="5657"/>
                    <a:pt x="0" y="11314"/>
                    <a:pt x="0" y="14529"/>
                  </a:cubicBezTo>
                  <a:cubicBezTo>
                    <a:pt x="0" y="17743"/>
                    <a:pt x="0" y="18514"/>
                    <a:pt x="386" y="19350"/>
                  </a:cubicBezTo>
                  <a:cubicBezTo>
                    <a:pt x="771" y="20186"/>
                    <a:pt x="1543" y="21086"/>
                    <a:pt x="2571" y="21343"/>
                  </a:cubicBezTo>
                  <a:cubicBezTo>
                    <a:pt x="3600" y="21600"/>
                    <a:pt x="4886" y="21214"/>
                    <a:pt x="7071" y="20250"/>
                  </a:cubicBezTo>
                  <a:cubicBezTo>
                    <a:pt x="9257" y="19286"/>
                    <a:pt x="12343" y="17743"/>
                    <a:pt x="14914" y="16521"/>
                  </a:cubicBezTo>
                  <a:cubicBezTo>
                    <a:pt x="17486" y="15300"/>
                    <a:pt x="19543" y="14400"/>
                    <a:pt x="21600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Linea"/>
            <p:cNvSpPr/>
            <p:nvPr/>
          </p:nvSpPr>
          <p:spPr>
            <a:xfrm>
              <a:off x="951667" y="2332484"/>
              <a:ext cx="83387" cy="209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1219" extrusionOk="0">
                  <a:moveTo>
                    <a:pt x="4817" y="0"/>
                  </a:moveTo>
                  <a:cubicBezTo>
                    <a:pt x="3155" y="882"/>
                    <a:pt x="1494" y="1763"/>
                    <a:pt x="663" y="4518"/>
                  </a:cubicBezTo>
                  <a:cubicBezTo>
                    <a:pt x="-168" y="7273"/>
                    <a:pt x="-168" y="11902"/>
                    <a:pt x="386" y="14767"/>
                  </a:cubicBezTo>
                  <a:cubicBezTo>
                    <a:pt x="940" y="17633"/>
                    <a:pt x="2047" y="18735"/>
                    <a:pt x="3432" y="19727"/>
                  </a:cubicBezTo>
                  <a:cubicBezTo>
                    <a:pt x="4817" y="20718"/>
                    <a:pt x="6478" y="21600"/>
                    <a:pt x="9524" y="21049"/>
                  </a:cubicBezTo>
                  <a:cubicBezTo>
                    <a:pt x="12570" y="20498"/>
                    <a:pt x="17001" y="18514"/>
                    <a:pt x="19217" y="16310"/>
                  </a:cubicBezTo>
                  <a:cubicBezTo>
                    <a:pt x="21432" y="14106"/>
                    <a:pt x="21432" y="11682"/>
                    <a:pt x="20878" y="9918"/>
                  </a:cubicBezTo>
                  <a:cubicBezTo>
                    <a:pt x="20324" y="8155"/>
                    <a:pt x="19217" y="7053"/>
                    <a:pt x="17278" y="6282"/>
                  </a:cubicBezTo>
                  <a:cubicBezTo>
                    <a:pt x="15340" y="5510"/>
                    <a:pt x="12570" y="5069"/>
                    <a:pt x="10355" y="5290"/>
                  </a:cubicBezTo>
                  <a:cubicBezTo>
                    <a:pt x="8140" y="5510"/>
                    <a:pt x="6478" y="6392"/>
                    <a:pt x="4817" y="7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Linea"/>
            <p:cNvSpPr/>
            <p:nvPr/>
          </p:nvSpPr>
          <p:spPr>
            <a:xfrm>
              <a:off x="1101418" y="2287455"/>
              <a:ext cx="340063" cy="22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extrusionOk="0">
                  <a:moveTo>
                    <a:pt x="0" y="3015"/>
                  </a:moveTo>
                  <a:cubicBezTo>
                    <a:pt x="277" y="7335"/>
                    <a:pt x="554" y="11655"/>
                    <a:pt x="692" y="14329"/>
                  </a:cubicBezTo>
                  <a:cubicBezTo>
                    <a:pt x="831" y="17003"/>
                    <a:pt x="831" y="18032"/>
                    <a:pt x="969" y="19060"/>
                  </a:cubicBezTo>
                  <a:cubicBezTo>
                    <a:pt x="1108" y="20089"/>
                    <a:pt x="1385" y="21118"/>
                    <a:pt x="1800" y="21323"/>
                  </a:cubicBezTo>
                  <a:cubicBezTo>
                    <a:pt x="2215" y="21529"/>
                    <a:pt x="2769" y="20912"/>
                    <a:pt x="3185" y="18958"/>
                  </a:cubicBezTo>
                  <a:cubicBezTo>
                    <a:pt x="3600" y="17003"/>
                    <a:pt x="3877" y="13712"/>
                    <a:pt x="4015" y="11038"/>
                  </a:cubicBezTo>
                  <a:cubicBezTo>
                    <a:pt x="4154" y="8363"/>
                    <a:pt x="4154" y="6306"/>
                    <a:pt x="4015" y="4763"/>
                  </a:cubicBezTo>
                  <a:cubicBezTo>
                    <a:pt x="3877" y="3220"/>
                    <a:pt x="3600" y="2192"/>
                    <a:pt x="3808" y="1472"/>
                  </a:cubicBezTo>
                  <a:cubicBezTo>
                    <a:pt x="4015" y="752"/>
                    <a:pt x="4708" y="340"/>
                    <a:pt x="5400" y="135"/>
                  </a:cubicBezTo>
                  <a:cubicBezTo>
                    <a:pt x="6092" y="-71"/>
                    <a:pt x="6785" y="-71"/>
                    <a:pt x="7338" y="340"/>
                  </a:cubicBezTo>
                  <a:cubicBezTo>
                    <a:pt x="7892" y="752"/>
                    <a:pt x="8308" y="1575"/>
                    <a:pt x="8585" y="3632"/>
                  </a:cubicBezTo>
                  <a:cubicBezTo>
                    <a:pt x="8862" y="5689"/>
                    <a:pt x="9000" y="8980"/>
                    <a:pt x="9138" y="11140"/>
                  </a:cubicBezTo>
                  <a:cubicBezTo>
                    <a:pt x="9277" y="13300"/>
                    <a:pt x="9415" y="14329"/>
                    <a:pt x="9762" y="15152"/>
                  </a:cubicBezTo>
                  <a:cubicBezTo>
                    <a:pt x="10108" y="15975"/>
                    <a:pt x="10662" y="16592"/>
                    <a:pt x="11285" y="16695"/>
                  </a:cubicBezTo>
                  <a:cubicBezTo>
                    <a:pt x="11908" y="16798"/>
                    <a:pt x="12600" y="16386"/>
                    <a:pt x="13569" y="14638"/>
                  </a:cubicBezTo>
                  <a:cubicBezTo>
                    <a:pt x="14538" y="12889"/>
                    <a:pt x="15785" y="9803"/>
                    <a:pt x="16477" y="7746"/>
                  </a:cubicBezTo>
                  <a:cubicBezTo>
                    <a:pt x="17169" y="5689"/>
                    <a:pt x="17308" y="4660"/>
                    <a:pt x="17308" y="3632"/>
                  </a:cubicBezTo>
                  <a:cubicBezTo>
                    <a:pt x="17308" y="2603"/>
                    <a:pt x="17169" y="1575"/>
                    <a:pt x="16754" y="958"/>
                  </a:cubicBezTo>
                  <a:cubicBezTo>
                    <a:pt x="16338" y="340"/>
                    <a:pt x="15646" y="135"/>
                    <a:pt x="15092" y="546"/>
                  </a:cubicBezTo>
                  <a:cubicBezTo>
                    <a:pt x="14538" y="958"/>
                    <a:pt x="14123" y="1986"/>
                    <a:pt x="14123" y="3735"/>
                  </a:cubicBezTo>
                  <a:cubicBezTo>
                    <a:pt x="14123" y="5483"/>
                    <a:pt x="14538" y="7952"/>
                    <a:pt x="15023" y="9495"/>
                  </a:cubicBezTo>
                  <a:cubicBezTo>
                    <a:pt x="15508" y="11038"/>
                    <a:pt x="16062" y="11655"/>
                    <a:pt x="16685" y="12169"/>
                  </a:cubicBezTo>
                  <a:cubicBezTo>
                    <a:pt x="17308" y="12683"/>
                    <a:pt x="18000" y="13095"/>
                    <a:pt x="18831" y="12683"/>
                  </a:cubicBezTo>
                  <a:cubicBezTo>
                    <a:pt x="19662" y="12272"/>
                    <a:pt x="20631" y="11038"/>
                    <a:pt x="21600" y="9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Linea"/>
            <p:cNvSpPr/>
            <p:nvPr/>
          </p:nvSpPr>
          <p:spPr>
            <a:xfrm>
              <a:off x="1048820" y="2169266"/>
              <a:ext cx="65678" cy="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0700" extrusionOk="0">
                  <a:moveTo>
                    <a:pt x="6361" y="20700"/>
                  </a:moveTo>
                  <a:cubicBezTo>
                    <a:pt x="2877" y="13500"/>
                    <a:pt x="-607" y="6300"/>
                    <a:pt x="90" y="2700"/>
                  </a:cubicBezTo>
                  <a:cubicBezTo>
                    <a:pt x="787" y="-900"/>
                    <a:pt x="5664" y="-900"/>
                    <a:pt x="9845" y="2700"/>
                  </a:cubicBezTo>
                  <a:cubicBezTo>
                    <a:pt x="14025" y="6300"/>
                    <a:pt x="17509" y="13500"/>
                    <a:pt x="20993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53A31BE-FA64-41A5-9376-A686365F9308}"/>
              </a:ext>
            </a:extLst>
          </p:cNvPr>
          <p:cNvSpPr txBox="1"/>
          <p:nvPr/>
        </p:nvSpPr>
        <p:spPr>
          <a:xfrm>
            <a:off x="889065" y="520381"/>
            <a:ext cx="1497626" cy="8480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Route</a:t>
            </a:r>
            <a:r>
              <a:rPr kumimoji="0" lang="it-IT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: strada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/>
              <a:t>Par</a:t>
            </a:r>
            <a:r>
              <a:rPr lang="it-IT" sz="1200"/>
              <a:t> : da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Fleuve</a:t>
            </a:r>
            <a:r>
              <a:rPr kumimoji="0" lang="it-IT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: fiume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/>
              <a:t>Vignoble</a:t>
            </a:r>
            <a:r>
              <a:rPr lang="it-IT" sz="1200"/>
              <a:t> : vitigno</a:t>
            </a:r>
            <a:endParaRPr kumimoji="0" lang="fr-FR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886" y="2048256"/>
            <a:ext cx="4170440" cy="346094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6" name="Tabella 4"/>
          <p:cNvGraphicFramePr/>
          <p:nvPr>
            <p:extLst>
              <p:ext uri="{D42A27DB-BD31-4B8C-83A1-F6EECF244321}">
                <p14:modId xmlns:p14="http://schemas.microsoft.com/office/powerpoint/2010/main" val="2851079462"/>
              </p:ext>
            </p:extLst>
          </p:nvPr>
        </p:nvGraphicFramePr>
        <p:xfrm>
          <a:off x="5962261" y="2048256"/>
          <a:ext cx="4488025" cy="346094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8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0947">
                <a:tc>
                  <a:txBody>
                    <a:bodyPr/>
                    <a:lstStyle/>
                    <a:p>
                      <a:pPr algn="l">
                        <a:defRPr sz="1800" i="1"/>
                      </a:pPr>
                      <a:r>
                        <a:rPr b="1" i="0"/>
                        <a:t>Vivent</a:t>
                      </a:r>
                      <a:r>
                        <a:rPr lang="it-IT"/>
                        <a:t> :</a:t>
                      </a:r>
                      <a:r>
                        <a:rPr i="0"/>
                        <a:t> 3° personne du pluriel indicatif présent du verbe </a:t>
                      </a:r>
                      <a:r>
                        <a:t>vivre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r>
                        <a:rPr b="1"/>
                        <a:t>Dont</a:t>
                      </a:r>
                      <a:r>
                        <a:rPr lang="it-IT" b="1"/>
                        <a:t> </a:t>
                      </a:r>
                      <a:r>
                        <a:rPr lang="it-IT"/>
                        <a:t>: di cui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r>
                        <a:rPr b="1"/>
                        <a:t>L’Hexagone</a:t>
                      </a:r>
                      <a:r>
                        <a:rPr lang="it-IT"/>
                        <a:t> = la France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r>
                        <a:rPr b="1"/>
                        <a:t>INSEE</a:t>
                      </a:r>
                      <a:r>
                        <a:rPr lang="it-IT"/>
                        <a:t> = </a:t>
                      </a:r>
                      <a:r>
                        <a:rPr lang="fr-FR"/>
                        <a:t>Institut National de la Statistique et des Etudes Economiques</a:t>
                      </a:r>
                    </a:p>
                    <a:p>
                      <a:pPr algn="l">
                        <a:defRPr sz="1800"/>
                      </a:pPr>
                      <a:endParaRPr lang="it-IT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>
                          <a:solidFill>
                            <a:srgbClr val="FF0000"/>
                          </a:solidFill>
                        </a:rPr>
                        <a:t>Au </a:t>
                      </a:r>
                      <a:r>
                        <a:rPr lang="fr-FR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fr-FR" b="1" baseline="30000">
                          <a:solidFill>
                            <a:srgbClr val="FF0000"/>
                          </a:solidFill>
                        </a:rPr>
                        <a:t>er</a:t>
                      </a:r>
                      <a:r>
                        <a:rPr lang="fr-FR" b="1">
                          <a:solidFill>
                            <a:srgbClr val="FF0000"/>
                          </a:solidFill>
                        </a:rPr>
                        <a:t> janvier 2022</a:t>
                      </a:r>
                      <a:r>
                        <a:rPr lang="fr-FR">
                          <a:solidFill>
                            <a:srgbClr val="FF0000"/>
                          </a:solidFill>
                        </a:rPr>
                        <a:t>, la France compte </a:t>
                      </a:r>
                      <a:r>
                        <a:rPr lang="fr-FR" b="1">
                          <a:solidFill>
                            <a:srgbClr val="FF0000"/>
                          </a:solidFill>
                        </a:rPr>
                        <a:t>67,8 millions</a:t>
                      </a:r>
                      <a:r>
                        <a:rPr lang="fr-FR">
                          <a:solidFill>
                            <a:srgbClr val="FF0000"/>
                          </a:solidFill>
                        </a:rPr>
                        <a:t> d'habitants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28" y="608791"/>
            <a:ext cx="3178517" cy="5730787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0" name="Tabella 6"/>
          <p:cNvGraphicFramePr/>
          <p:nvPr>
            <p:extLst>
              <p:ext uri="{D42A27DB-BD31-4B8C-83A1-F6EECF244321}">
                <p14:modId xmlns:p14="http://schemas.microsoft.com/office/powerpoint/2010/main" val="2853209193"/>
              </p:ext>
            </p:extLst>
          </p:nvPr>
        </p:nvGraphicFramePr>
        <p:xfrm>
          <a:off x="5544766" y="1118683"/>
          <a:ext cx="5838216" cy="477628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91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9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6280">
                <a:tc>
                  <a:txBody>
                    <a:bodyPr/>
                    <a:lstStyle/>
                    <a:p>
                      <a:pPr algn="l">
                        <a:defRPr sz="1800" i="1"/>
                      </a:pPr>
                      <a:r>
                        <a:rPr b="1" i="0"/>
                        <a:t>Nous divorçons</a:t>
                      </a:r>
                    </a:p>
                    <a:p>
                      <a:pPr algn="l">
                        <a:defRPr sz="1800" i="1"/>
                      </a:pPr>
                      <a:endParaRPr/>
                    </a:p>
                    <a:p>
                      <a:pPr algn="l">
                        <a:defRPr sz="1800" i="1"/>
                      </a:pPr>
                      <a:endParaRPr lang="it-IT"/>
                    </a:p>
                    <a:p>
                      <a:pPr algn="l">
                        <a:defRPr sz="1800" i="1"/>
                      </a:pPr>
                      <a:endParaRPr lang="it-IT" b="1" i="0"/>
                    </a:p>
                    <a:p>
                      <a:pPr algn="l">
                        <a:defRPr sz="1800" i="1"/>
                      </a:pPr>
                      <a:r>
                        <a:rPr lang="it-IT" b="1" i="0"/>
                        <a:t>Plus qu’/que</a:t>
                      </a:r>
                    </a:p>
                    <a:p>
                      <a:pPr algn="l">
                        <a:defRPr sz="1800" i="1"/>
                      </a:pPr>
                      <a:r>
                        <a:rPr lang="it-IT" b="1" i="0"/>
                        <a:t>avant</a:t>
                      </a:r>
                      <a:endParaRPr b="1" i="0"/>
                    </a:p>
                    <a:p>
                      <a:pPr algn="l">
                        <a:defRPr sz="1800" i="1"/>
                      </a:pPr>
                      <a:endParaRPr/>
                    </a:p>
                    <a:p>
                      <a:pPr algn="l">
                        <a:defRPr sz="1800"/>
                      </a:pPr>
                      <a:r>
                        <a:rPr lang="it-IT" b="1"/>
                        <a:t>T</a:t>
                      </a:r>
                      <a:r>
                        <a:rPr b="1"/>
                        <a:t>aux</a:t>
                      </a:r>
                      <a:r>
                        <a:rPr lang="it-IT" b="1"/>
                        <a:t> (m.)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r>
                        <a:rPr lang="fr-FR" b="1"/>
                        <a:t>T</a:t>
                      </a:r>
                      <a:r>
                        <a:rPr b="1"/>
                        <a:t>axe</a:t>
                      </a:r>
                      <a:r>
                        <a:rPr lang="it-IT" b="1"/>
                        <a:t> (f.)</a:t>
                      </a:r>
                      <a:endParaRPr b="1"/>
                    </a:p>
                    <a:p>
                      <a:pPr algn="l">
                        <a:defRPr sz="1800"/>
                      </a:pPr>
                      <a:endParaRPr/>
                    </a:p>
                    <a:p>
                      <a:pPr algn="l">
                        <a:defRPr sz="1800"/>
                      </a:pPr>
                      <a:r>
                        <a:rPr b="1"/>
                        <a:t>mariage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endParaRPr b="1">
                        <a:solidFill>
                          <a:srgbClr val="FFFFFF"/>
                        </a:solidFill>
                      </a:endParaRPr>
                    </a:p>
                    <a:p>
                      <a:pPr algn="l">
                        <a:defRPr sz="1800"/>
                      </a:pPr>
                      <a:r>
                        <a:rPr b="1"/>
                        <a:t>La France métropolitaine</a:t>
                      </a:r>
                      <a:r>
                        <a:rPr lang="it-IT"/>
                        <a:t>, </a:t>
                      </a:r>
                    </a:p>
                    <a:p>
                      <a:pPr algn="l">
                        <a:defRPr sz="1800"/>
                      </a:pPr>
                      <a:r>
                        <a:rPr lang="it-IT"/>
                        <a:t>ou </a:t>
                      </a:r>
                      <a:r>
                        <a:rPr lang="it-IT" b="1"/>
                        <a:t>Métropole</a:t>
                      </a:r>
                      <a:endParaRPr b="1"/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je divorc - e</a:t>
                      </a:r>
                    </a:p>
                    <a:p>
                      <a:pPr algn="l">
                        <a:defRPr sz="1800"/>
                      </a:pPr>
                      <a:r>
                        <a:t>nous divorc </a:t>
                      </a:r>
                      <a:r>
                        <a:rPr lang="it-IT"/>
                        <a:t>–</a:t>
                      </a:r>
                      <a:r>
                        <a:t> ons</a:t>
                      </a:r>
                      <a:endParaRPr lang="it-IT"/>
                    </a:p>
                    <a:p>
                      <a:pPr algn="l">
                        <a:defRPr sz="1800"/>
                      </a:pPr>
                      <a:r>
                        <a:rPr lang="it-IT"/>
                        <a:t>nous divorçons</a:t>
                      </a:r>
                    </a:p>
                    <a:p>
                      <a:pPr algn="l">
                        <a:defRPr sz="1800"/>
                      </a:pPr>
                      <a:endParaRPr/>
                    </a:p>
                    <a:p>
                      <a:pPr algn="l">
                        <a:defRPr sz="1800"/>
                      </a:pPr>
                      <a:r>
                        <a:rPr lang="it-IT"/>
                        <a:t>Più di (comparativo</a:t>
                      </a:r>
                      <a:endParaRPr/>
                    </a:p>
                    <a:p>
                      <a:pPr algn="l">
                        <a:defRPr sz="1800"/>
                      </a:pPr>
                      <a:r>
                        <a:rPr lang="it-IT"/>
                        <a:t>Prima</a:t>
                      </a:r>
                    </a:p>
                    <a:p>
                      <a:pPr algn="l">
                        <a:defRPr sz="1800"/>
                      </a:pPr>
                      <a:endParaRPr lang="it-IT"/>
                    </a:p>
                    <a:p>
                      <a:pPr algn="l">
                        <a:defRPr sz="1800"/>
                      </a:pPr>
                      <a:r>
                        <a:t>tasso</a:t>
                      </a:r>
                    </a:p>
                    <a:p>
                      <a:pPr algn="l">
                        <a:defRPr sz="1800"/>
                      </a:pPr>
                      <a:r>
                        <a:t>tassa</a:t>
                      </a:r>
                    </a:p>
                    <a:p>
                      <a:pPr algn="l">
                        <a:defRPr sz="1800"/>
                      </a:pPr>
                      <a:endParaRPr/>
                    </a:p>
                    <a:p>
                      <a:pPr algn="l">
                        <a:defRPr sz="1800"/>
                      </a:pPr>
                      <a:r>
                        <a:rPr lang="it-IT"/>
                        <a:t>m</a:t>
                      </a:r>
                      <a:r>
                        <a:t>atrimonio</a:t>
                      </a:r>
                      <a:endParaRPr lang="it-IT"/>
                    </a:p>
                    <a:p>
                      <a:pPr algn="l">
                        <a:defRPr sz="1800"/>
                      </a:pPr>
                      <a:endParaRPr lang="it-IT"/>
                    </a:p>
                    <a:p>
                      <a:pPr algn="l">
                        <a:defRPr sz="1800"/>
                      </a:pPr>
                      <a:endParaRPr lang="it-IT"/>
                    </a:p>
                    <a:p>
                      <a:pPr algn="l">
                        <a:defRPr sz="1800"/>
                      </a:pPr>
                      <a:r>
                        <a:rPr lang="it-IT"/>
                        <a:t>La France européenne ou continentale, par opposition à la France d’outre-mer</a:t>
                      </a:r>
                      <a:endParaRPr/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6" name="Disegno"/>
          <p:cNvGrpSpPr/>
          <p:nvPr/>
        </p:nvGrpSpPr>
        <p:grpSpPr>
          <a:xfrm>
            <a:off x="8341569" y="1048693"/>
            <a:ext cx="3066502" cy="691024"/>
            <a:chOff x="0" y="0"/>
            <a:chExt cx="3066500" cy="691022"/>
          </a:xfrm>
        </p:grpSpPr>
        <p:sp>
          <p:nvSpPr>
            <p:cNvPr id="151" name="Linea"/>
            <p:cNvSpPr/>
            <p:nvPr/>
          </p:nvSpPr>
          <p:spPr>
            <a:xfrm>
              <a:off x="1681660" y="31488"/>
              <a:ext cx="97125" cy="4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142" extrusionOk="0">
                  <a:moveTo>
                    <a:pt x="6986" y="21142"/>
                  </a:moveTo>
                  <a:cubicBezTo>
                    <a:pt x="5546" y="17028"/>
                    <a:pt x="4106" y="12913"/>
                    <a:pt x="2666" y="8799"/>
                  </a:cubicBezTo>
                  <a:cubicBezTo>
                    <a:pt x="1226" y="4685"/>
                    <a:pt x="-214" y="571"/>
                    <a:pt x="26" y="56"/>
                  </a:cubicBezTo>
                  <a:cubicBezTo>
                    <a:pt x="266" y="-458"/>
                    <a:pt x="2186" y="2628"/>
                    <a:pt x="6026" y="5199"/>
                  </a:cubicBezTo>
                  <a:cubicBezTo>
                    <a:pt x="9866" y="7771"/>
                    <a:pt x="15626" y="9828"/>
                    <a:pt x="21386" y="11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2" name="Linea"/>
            <p:cNvSpPr/>
            <p:nvPr/>
          </p:nvSpPr>
          <p:spPr>
            <a:xfrm>
              <a:off x="1680689" y="69756"/>
              <a:ext cx="104636" cy="2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874"/>
                    <a:pt x="0" y="11747"/>
                    <a:pt x="225" y="15158"/>
                  </a:cubicBezTo>
                  <a:cubicBezTo>
                    <a:pt x="450" y="18568"/>
                    <a:pt x="900" y="19516"/>
                    <a:pt x="2250" y="19989"/>
                  </a:cubicBezTo>
                  <a:cubicBezTo>
                    <a:pt x="3600" y="20463"/>
                    <a:pt x="5850" y="20463"/>
                    <a:pt x="9225" y="20653"/>
                  </a:cubicBezTo>
                  <a:cubicBezTo>
                    <a:pt x="12600" y="20842"/>
                    <a:pt x="17100" y="212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3" name="Linea"/>
            <p:cNvSpPr/>
            <p:nvPr/>
          </p:nvSpPr>
          <p:spPr>
            <a:xfrm>
              <a:off x="1848013" y="122073"/>
              <a:ext cx="81184" cy="12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extrusionOk="0">
                  <a:moveTo>
                    <a:pt x="17758" y="0"/>
                  </a:moveTo>
                  <a:cubicBezTo>
                    <a:pt x="13211" y="2653"/>
                    <a:pt x="8664" y="5305"/>
                    <a:pt x="5822" y="7579"/>
                  </a:cubicBezTo>
                  <a:cubicBezTo>
                    <a:pt x="2980" y="9853"/>
                    <a:pt x="1843" y="11747"/>
                    <a:pt x="990" y="13642"/>
                  </a:cubicBezTo>
                  <a:cubicBezTo>
                    <a:pt x="137" y="15537"/>
                    <a:pt x="-431" y="17432"/>
                    <a:pt x="422" y="18947"/>
                  </a:cubicBezTo>
                  <a:cubicBezTo>
                    <a:pt x="1274" y="20463"/>
                    <a:pt x="3548" y="21600"/>
                    <a:pt x="5822" y="21600"/>
                  </a:cubicBezTo>
                  <a:cubicBezTo>
                    <a:pt x="8095" y="21600"/>
                    <a:pt x="10369" y="20463"/>
                    <a:pt x="12927" y="17242"/>
                  </a:cubicBezTo>
                  <a:cubicBezTo>
                    <a:pt x="15485" y="14021"/>
                    <a:pt x="18327" y="8716"/>
                    <a:pt x="21169" y="3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4" name="Linea"/>
            <p:cNvSpPr/>
            <p:nvPr/>
          </p:nvSpPr>
          <p:spPr>
            <a:xfrm>
              <a:off x="1916491" y="23978"/>
              <a:ext cx="12706" cy="235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extrusionOk="0">
                  <a:moveTo>
                    <a:pt x="20982" y="0"/>
                  </a:moveTo>
                  <a:cubicBezTo>
                    <a:pt x="17382" y="4000"/>
                    <a:pt x="13782" y="8000"/>
                    <a:pt x="10182" y="11100"/>
                  </a:cubicBezTo>
                  <a:cubicBezTo>
                    <a:pt x="6582" y="14200"/>
                    <a:pt x="2982" y="16400"/>
                    <a:pt x="1182" y="18000"/>
                  </a:cubicBezTo>
                  <a:cubicBezTo>
                    <a:pt x="-618" y="19600"/>
                    <a:pt x="-618" y="20600"/>
                    <a:pt x="2982" y="21100"/>
                  </a:cubicBezTo>
                  <a:cubicBezTo>
                    <a:pt x="6582" y="21600"/>
                    <a:pt x="13782" y="21600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5" name="Linea"/>
            <p:cNvSpPr/>
            <p:nvPr/>
          </p:nvSpPr>
          <p:spPr>
            <a:xfrm>
              <a:off x="2007672" y="115533"/>
              <a:ext cx="13080" cy="13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6" name="Linea"/>
            <p:cNvSpPr/>
            <p:nvPr/>
          </p:nvSpPr>
          <p:spPr>
            <a:xfrm>
              <a:off x="2026656" y="56676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7" name="Linea"/>
            <p:cNvSpPr/>
            <p:nvPr/>
          </p:nvSpPr>
          <p:spPr>
            <a:xfrm>
              <a:off x="2086147" y="63216"/>
              <a:ext cx="117715" cy="20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00" y="4596"/>
                    <a:pt x="2400" y="9191"/>
                    <a:pt x="3200" y="12409"/>
                  </a:cubicBezTo>
                  <a:cubicBezTo>
                    <a:pt x="4000" y="15626"/>
                    <a:pt x="4400" y="17464"/>
                    <a:pt x="5200" y="18957"/>
                  </a:cubicBezTo>
                  <a:cubicBezTo>
                    <a:pt x="6000" y="20451"/>
                    <a:pt x="7200" y="21600"/>
                    <a:pt x="8200" y="21600"/>
                  </a:cubicBezTo>
                  <a:cubicBezTo>
                    <a:pt x="9200" y="21600"/>
                    <a:pt x="10000" y="20451"/>
                    <a:pt x="12200" y="17579"/>
                  </a:cubicBezTo>
                  <a:cubicBezTo>
                    <a:pt x="14400" y="14706"/>
                    <a:pt x="18000" y="10111"/>
                    <a:pt x="21600" y="5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8" name="Linea"/>
            <p:cNvSpPr/>
            <p:nvPr/>
          </p:nvSpPr>
          <p:spPr>
            <a:xfrm>
              <a:off x="2247262" y="108994"/>
              <a:ext cx="50298" cy="146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5" h="21334" extrusionOk="0">
                  <a:moveTo>
                    <a:pt x="8718" y="0"/>
                  </a:moveTo>
                  <a:cubicBezTo>
                    <a:pt x="6126" y="4765"/>
                    <a:pt x="3534" y="9529"/>
                    <a:pt x="1806" y="13024"/>
                  </a:cubicBezTo>
                  <a:cubicBezTo>
                    <a:pt x="78" y="16518"/>
                    <a:pt x="-786" y="18741"/>
                    <a:pt x="942" y="20012"/>
                  </a:cubicBezTo>
                  <a:cubicBezTo>
                    <a:pt x="2670" y="21282"/>
                    <a:pt x="6990" y="21600"/>
                    <a:pt x="10446" y="21124"/>
                  </a:cubicBezTo>
                  <a:cubicBezTo>
                    <a:pt x="13902" y="20647"/>
                    <a:pt x="16494" y="19376"/>
                    <a:pt x="18222" y="16676"/>
                  </a:cubicBezTo>
                  <a:cubicBezTo>
                    <a:pt x="19950" y="13976"/>
                    <a:pt x="20814" y="9847"/>
                    <a:pt x="18654" y="7306"/>
                  </a:cubicBezTo>
                  <a:cubicBezTo>
                    <a:pt x="16494" y="4765"/>
                    <a:pt x="11310" y="3812"/>
                    <a:pt x="6126" y="28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9" name="Linea"/>
            <p:cNvSpPr/>
            <p:nvPr/>
          </p:nvSpPr>
          <p:spPr>
            <a:xfrm>
              <a:off x="2360813" y="115533"/>
              <a:ext cx="98096" cy="131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extrusionOk="0">
                  <a:moveTo>
                    <a:pt x="0" y="0"/>
                  </a:moveTo>
                  <a:cubicBezTo>
                    <a:pt x="480" y="5311"/>
                    <a:pt x="960" y="10623"/>
                    <a:pt x="1200" y="14518"/>
                  </a:cubicBezTo>
                  <a:cubicBezTo>
                    <a:pt x="1440" y="18413"/>
                    <a:pt x="1440" y="20892"/>
                    <a:pt x="1680" y="21246"/>
                  </a:cubicBezTo>
                  <a:cubicBezTo>
                    <a:pt x="1920" y="21600"/>
                    <a:pt x="2400" y="19830"/>
                    <a:pt x="3120" y="17174"/>
                  </a:cubicBezTo>
                  <a:cubicBezTo>
                    <a:pt x="3840" y="14518"/>
                    <a:pt x="4800" y="10977"/>
                    <a:pt x="7920" y="8321"/>
                  </a:cubicBezTo>
                  <a:cubicBezTo>
                    <a:pt x="11040" y="5666"/>
                    <a:pt x="16320" y="3895"/>
                    <a:pt x="21600" y="2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0" name="Linea"/>
            <p:cNvSpPr/>
            <p:nvPr/>
          </p:nvSpPr>
          <p:spPr>
            <a:xfrm>
              <a:off x="2491606" y="50137"/>
              <a:ext cx="111175" cy="173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extrusionOk="0">
                  <a:moveTo>
                    <a:pt x="21600" y="0"/>
                  </a:moveTo>
                  <a:cubicBezTo>
                    <a:pt x="17365" y="540"/>
                    <a:pt x="13129" y="1080"/>
                    <a:pt x="10376" y="1890"/>
                  </a:cubicBezTo>
                  <a:cubicBezTo>
                    <a:pt x="7623" y="2700"/>
                    <a:pt x="6353" y="3780"/>
                    <a:pt x="5294" y="4995"/>
                  </a:cubicBezTo>
                  <a:cubicBezTo>
                    <a:pt x="4235" y="6210"/>
                    <a:pt x="3388" y="7560"/>
                    <a:pt x="4023" y="8505"/>
                  </a:cubicBezTo>
                  <a:cubicBezTo>
                    <a:pt x="4659" y="9450"/>
                    <a:pt x="6776" y="9990"/>
                    <a:pt x="8894" y="10530"/>
                  </a:cubicBezTo>
                  <a:cubicBezTo>
                    <a:pt x="11012" y="11070"/>
                    <a:pt x="13129" y="11610"/>
                    <a:pt x="14188" y="13230"/>
                  </a:cubicBezTo>
                  <a:cubicBezTo>
                    <a:pt x="15247" y="14850"/>
                    <a:pt x="15247" y="17550"/>
                    <a:pt x="14188" y="19170"/>
                  </a:cubicBezTo>
                  <a:cubicBezTo>
                    <a:pt x="13129" y="20790"/>
                    <a:pt x="11012" y="21330"/>
                    <a:pt x="8471" y="21465"/>
                  </a:cubicBezTo>
                  <a:cubicBezTo>
                    <a:pt x="5929" y="21600"/>
                    <a:pt x="2965" y="21330"/>
                    <a:pt x="0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Linea"/>
            <p:cNvSpPr/>
            <p:nvPr/>
          </p:nvSpPr>
          <p:spPr>
            <a:xfrm>
              <a:off x="2642018" y="0"/>
              <a:ext cx="111175" cy="286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extrusionOk="0">
                  <a:moveTo>
                    <a:pt x="0" y="325"/>
                  </a:moveTo>
                  <a:cubicBezTo>
                    <a:pt x="4235" y="162"/>
                    <a:pt x="8471" y="0"/>
                    <a:pt x="12071" y="0"/>
                  </a:cubicBezTo>
                  <a:cubicBezTo>
                    <a:pt x="15671" y="0"/>
                    <a:pt x="18635" y="162"/>
                    <a:pt x="20118" y="650"/>
                  </a:cubicBezTo>
                  <a:cubicBezTo>
                    <a:pt x="21600" y="1137"/>
                    <a:pt x="21600" y="1949"/>
                    <a:pt x="21600" y="4872"/>
                  </a:cubicBezTo>
                  <a:cubicBezTo>
                    <a:pt x="21600" y="7795"/>
                    <a:pt x="21600" y="12830"/>
                    <a:pt x="21600" y="16078"/>
                  </a:cubicBezTo>
                  <a:cubicBezTo>
                    <a:pt x="21600" y="19326"/>
                    <a:pt x="21600" y="20788"/>
                    <a:pt x="20965" y="21194"/>
                  </a:cubicBezTo>
                  <a:cubicBezTo>
                    <a:pt x="20329" y="21600"/>
                    <a:pt x="19059" y="20950"/>
                    <a:pt x="17788" y="20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2" name="Linea"/>
            <p:cNvSpPr/>
            <p:nvPr/>
          </p:nvSpPr>
          <p:spPr>
            <a:xfrm>
              <a:off x="2661637" y="279025"/>
              <a:ext cx="8501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3" name="Linea"/>
            <p:cNvSpPr/>
            <p:nvPr/>
          </p:nvSpPr>
          <p:spPr>
            <a:xfrm>
              <a:off x="2046552" y="478756"/>
              <a:ext cx="55193" cy="3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0806" extrusionOk="0">
                  <a:moveTo>
                    <a:pt x="19949" y="20806"/>
                  </a:moveTo>
                  <a:cubicBezTo>
                    <a:pt x="20775" y="14453"/>
                    <a:pt x="21600" y="8100"/>
                    <a:pt x="19949" y="4288"/>
                  </a:cubicBezTo>
                  <a:cubicBezTo>
                    <a:pt x="18298" y="477"/>
                    <a:pt x="14170" y="-794"/>
                    <a:pt x="10455" y="477"/>
                  </a:cubicBezTo>
                  <a:cubicBezTo>
                    <a:pt x="6949" y="1676"/>
                    <a:pt x="3811" y="5138"/>
                    <a:pt x="0" y="119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4" name="Linea"/>
            <p:cNvSpPr/>
            <p:nvPr/>
          </p:nvSpPr>
          <p:spPr>
            <a:xfrm>
              <a:off x="2016625" y="397266"/>
              <a:ext cx="161079" cy="18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080" extrusionOk="0">
                  <a:moveTo>
                    <a:pt x="671" y="16233"/>
                  </a:moveTo>
                  <a:cubicBezTo>
                    <a:pt x="418" y="16715"/>
                    <a:pt x="223" y="17178"/>
                    <a:pt x="113" y="17599"/>
                  </a:cubicBezTo>
                  <a:cubicBezTo>
                    <a:pt x="-319" y="19251"/>
                    <a:pt x="545" y="20268"/>
                    <a:pt x="1697" y="20776"/>
                  </a:cubicBezTo>
                  <a:cubicBezTo>
                    <a:pt x="2849" y="21284"/>
                    <a:pt x="4289" y="21284"/>
                    <a:pt x="6449" y="19759"/>
                  </a:cubicBezTo>
                  <a:cubicBezTo>
                    <a:pt x="8609" y="18235"/>
                    <a:pt x="11489" y="15185"/>
                    <a:pt x="13217" y="12390"/>
                  </a:cubicBezTo>
                  <a:cubicBezTo>
                    <a:pt x="14945" y="9595"/>
                    <a:pt x="15521" y="7053"/>
                    <a:pt x="15809" y="4766"/>
                  </a:cubicBezTo>
                  <a:cubicBezTo>
                    <a:pt x="16097" y="2479"/>
                    <a:pt x="16097" y="446"/>
                    <a:pt x="16097" y="65"/>
                  </a:cubicBezTo>
                  <a:cubicBezTo>
                    <a:pt x="16097" y="-316"/>
                    <a:pt x="16097" y="955"/>
                    <a:pt x="16097" y="4131"/>
                  </a:cubicBezTo>
                  <a:cubicBezTo>
                    <a:pt x="16097" y="7308"/>
                    <a:pt x="16097" y="12390"/>
                    <a:pt x="16385" y="15566"/>
                  </a:cubicBezTo>
                  <a:cubicBezTo>
                    <a:pt x="16673" y="18743"/>
                    <a:pt x="17249" y="20013"/>
                    <a:pt x="18113" y="20268"/>
                  </a:cubicBezTo>
                  <a:cubicBezTo>
                    <a:pt x="18977" y="20522"/>
                    <a:pt x="20129" y="19759"/>
                    <a:pt x="21281" y="18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5" name="Linea"/>
            <p:cNvSpPr/>
            <p:nvPr/>
          </p:nvSpPr>
          <p:spPr>
            <a:xfrm>
              <a:off x="2223480" y="442516"/>
              <a:ext cx="13081" cy="1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6" name="Linea"/>
            <p:cNvSpPr/>
            <p:nvPr/>
          </p:nvSpPr>
          <p:spPr>
            <a:xfrm>
              <a:off x="2223480" y="370580"/>
              <a:ext cx="13081" cy="6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7" name="Linea"/>
            <p:cNvSpPr/>
            <p:nvPr/>
          </p:nvSpPr>
          <p:spPr>
            <a:xfrm>
              <a:off x="2288877" y="403278"/>
              <a:ext cx="98096" cy="15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extrusionOk="0">
                  <a:moveTo>
                    <a:pt x="0" y="0"/>
                  </a:moveTo>
                  <a:cubicBezTo>
                    <a:pt x="1440" y="6085"/>
                    <a:pt x="2880" y="12169"/>
                    <a:pt x="3840" y="15972"/>
                  </a:cubicBezTo>
                  <a:cubicBezTo>
                    <a:pt x="4800" y="19775"/>
                    <a:pt x="5280" y="21296"/>
                    <a:pt x="6240" y="21448"/>
                  </a:cubicBezTo>
                  <a:cubicBezTo>
                    <a:pt x="7200" y="21600"/>
                    <a:pt x="8640" y="20383"/>
                    <a:pt x="11280" y="17189"/>
                  </a:cubicBezTo>
                  <a:cubicBezTo>
                    <a:pt x="13920" y="13994"/>
                    <a:pt x="17760" y="8823"/>
                    <a:pt x="21600" y="3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8" name="Linea"/>
            <p:cNvSpPr/>
            <p:nvPr/>
          </p:nvSpPr>
          <p:spPr>
            <a:xfrm>
              <a:off x="2419670" y="435976"/>
              <a:ext cx="50138" cy="11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extrusionOk="0">
                  <a:moveTo>
                    <a:pt x="0" y="0"/>
                  </a:moveTo>
                  <a:cubicBezTo>
                    <a:pt x="0" y="4235"/>
                    <a:pt x="0" y="8471"/>
                    <a:pt x="0" y="11647"/>
                  </a:cubicBezTo>
                  <a:cubicBezTo>
                    <a:pt x="0" y="14824"/>
                    <a:pt x="0" y="16941"/>
                    <a:pt x="1878" y="18635"/>
                  </a:cubicBezTo>
                  <a:cubicBezTo>
                    <a:pt x="3757" y="20329"/>
                    <a:pt x="7513" y="21600"/>
                    <a:pt x="10800" y="21388"/>
                  </a:cubicBezTo>
                  <a:cubicBezTo>
                    <a:pt x="14087" y="21176"/>
                    <a:pt x="16904" y="19482"/>
                    <a:pt x="18783" y="17576"/>
                  </a:cubicBezTo>
                  <a:cubicBezTo>
                    <a:pt x="20661" y="15671"/>
                    <a:pt x="21600" y="13553"/>
                    <a:pt x="21600" y="11012"/>
                  </a:cubicBezTo>
                  <a:cubicBezTo>
                    <a:pt x="21600" y="8471"/>
                    <a:pt x="20661" y="5506"/>
                    <a:pt x="17843" y="4024"/>
                  </a:cubicBezTo>
                  <a:cubicBezTo>
                    <a:pt x="15026" y="2541"/>
                    <a:pt x="10331" y="2541"/>
                    <a:pt x="5635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9" name="Linea"/>
            <p:cNvSpPr/>
            <p:nvPr/>
          </p:nvSpPr>
          <p:spPr>
            <a:xfrm>
              <a:off x="2530844" y="422897"/>
              <a:ext cx="65397" cy="44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6" extrusionOk="0">
                  <a:moveTo>
                    <a:pt x="0" y="0"/>
                  </a:moveTo>
                  <a:cubicBezTo>
                    <a:pt x="0" y="10286"/>
                    <a:pt x="0" y="20571"/>
                    <a:pt x="1080" y="21086"/>
                  </a:cubicBezTo>
                  <a:cubicBezTo>
                    <a:pt x="2160" y="21600"/>
                    <a:pt x="4320" y="12343"/>
                    <a:pt x="7920" y="7714"/>
                  </a:cubicBezTo>
                  <a:cubicBezTo>
                    <a:pt x="11520" y="3086"/>
                    <a:pt x="16560" y="3086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0" name="Linea"/>
            <p:cNvSpPr/>
            <p:nvPr/>
          </p:nvSpPr>
          <p:spPr>
            <a:xfrm>
              <a:off x="2661637" y="344421"/>
              <a:ext cx="6541" cy="22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5760"/>
                    <a:pt x="0" y="11520"/>
                    <a:pt x="3600" y="15120"/>
                  </a:cubicBezTo>
                  <a:cubicBezTo>
                    <a:pt x="7200" y="18720"/>
                    <a:pt x="144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1" name="Linea"/>
            <p:cNvSpPr/>
            <p:nvPr/>
          </p:nvSpPr>
          <p:spPr>
            <a:xfrm>
              <a:off x="2668177" y="392379"/>
              <a:ext cx="104135" cy="37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600" extrusionOk="0">
                  <a:moveTo>
                    <a:pt x="0" y="21600"/>
                  </a:moveTo>
                  <a:cubicBezTo>
                    <a:pt x="4408" y="17788"/>
                    <a:pt x="8816" y="13976"/>
                    <a:pt x="12784" y="9529"/>
                  </a:cubicBezTo>
                  <a:cubicBezTo>
                    <a:pt x="16751" y="5082"/>
                    <a:pt x="20278" y="0"/>
                    <a:pt x="20939" y="0"/>
                  </a:cubicBezTo>
                  <a:cubicBezTo>
                    <a:pt x="21600" y="0"/>
                    <a:pt x="19396" y="5082"/>
                    <a:pt x="17192" y="10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2" name="Linea"/>
            <p:cNvSpPr/>
            <p:nvPr/>
          </p:nvSpPr>
          <p:spPr>
            <a:xfrm>
              <a:off x="2668177" y="442516"/>
              <a:ext cx="91556" cy="1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18"/>
                    <a:pt x="0" y="4235"/>
                    <a:pt x="3600" y="7835"/>
                  </a:cubicBezTo>
                  <a:cubicBezTo>
                    <a:pt x="7200" y="11435"/>
                    <a:pt x="14400" y="165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3" name="Linea"/>
            <p:cNvSpPr/>
            <p:nvPr/>
          </p:nvSpPr>
          <p:spPr>
            <a:xfrm>
              <a:off x="2864366" y="442516"/>
              <a:ext cx="1308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4" name="Linea"/>
            <p:cNvSpPr/>
            <p:nvPr/>
          </p:nvSpPr>
          <p:spPr>
            <a:xfrm>
              <a:off x="2825128" y="439433"/>
              <a:ext cx="102847" cy="11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0897" extrusionOk="0">
                  <a:moveTo>
                    <a:pt x="8100" y="566"/>
                  </a:moveTo>
                  <a:cubicBezTo>
                    <a:pt x="10350" y="166"/>
                    <a:pt x="12600" y="-234"/>
                    <a:pt x="14850" y="166"/>
                  </a:cubicBezTo>
                  <a:cubicBezTo>
                    <a:pt x="17100" y="566"/>
                    <a:pt x="19350" y="1766"/>
                    <a:pt x="20475" y="4366"/>
                  </a:cubicBezTo>
                  <a:cubicBezTo>
                    <a:pt x="21600" y="6966"/>
                    <a:pt x="21600" y="10966"/>
                    <a:pt x="19575" y="14166"/>
                  </a:cubicBezTo>
                  <a:cubicBezTo>
                    <a:pt x="17550" y="17366"/>
                    <a:pt x="13500" y="19766"/>
                    <a:pt x="9900" y="20566"/>
                  </a:cubicBezTo>
                  <a:cubicBezTo>
                    <a:pt x="6300" y="21366"/>
                    <a:pt x="3150" y="20566"/>
                    <a:pt x="0" y="19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5" name="Linea"/>
            <p:cNvSpPr/>
            <p:nvPr/>
          </p:nvSpPr>
          <p:spPr>
            <a:xfrm>
              <a:off x="2838208" y="344421"/>
              <a:ext cx="98095" cy="46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6" extrusionOk="0">
                  <a:moveTo>
                    <a:pt x="0" y="11270"/>
                  </a:moveTo>
                  <a:cubicBezTo>
                    <a:pt x="1440" y="7513"/>
                    <a:pt x="2880" y="3757"/>
                    <a:pt x="4800" y="1878"/>
                  </a:cubicBezTo>
                  <a:cubicBezTo>
                    <a:pt x="6720" y="0"/>
                    <a:pt x="9120" y="0"/>
                    <a:pt x="10560" y="2348"/>
                  </a:cubicBezTo>
                  <a:cubicBezTo>
                    <a:pt x="12000" y="4696"/>
                    <a:pt x="12480" y="9391"/>
                    <a:pt x="13440" y="13617"/>
                  </a:cubicBezTo>
                  <a:cubicBezTo>
                    <a:pt x="14400" y="17843"/>
                    <a:pt x="15840" y="21600"/>
                    <a:pt x="17280" y="19252"/>
                  </a:cubicBezTo>
                  <a:cubicBezTo>
                    <a:pt x="18720" y="16904"/>
                    <a:pt x="20160" y="84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6" name="Linea"/>
            <p:cNvSpPr/>
            <p:nvPr/>
          </p:nvSpPr>
          <p:spPr>
            <a:xfrm>
              <a:off x="2990560" y="270217"/>
              <a:ext cx="75941" cy="33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1466" extrusionOk="0">
                  <a:moveTo>
                    <a:pt x="3066" y="2235"/>
                  </a:moveTo>
                  <a:cubicBezTo>
                    <a:pt x="4266" y="1538"/>
                    <a:pt x="5466" y="841"/>
                    <a:pt x="8466" y="423"/>
                  </a:cubicBezTo>
                  <a:cubicBezTo>
                    <a:pt x="11466" y="5"/>
                    <a:pt x="16266" y="-134"/>
                    <a:pt x="18666" y="145"/>
                  </a:cubicBezTo>
                  <a:cubicBezTo>
                    <a:pt x="21066" y="423"/>
                    <a:pt x="21066" y="1120"/>
                    <a:pt x="20766" y="3768"/>
                  </a:cubicBezTo>
                  <a:cubicBezTo>
                    <a:pt x="20466" y="6416"/>
                    <a:pt x="19866" y="11014"/>
                    <a:pt x="19266" y="13732"/>
                  </a:cubicBezTo>
                  <a:cubicBezTo>
                    <a:pt x="18666" y="16449"/>
                    <a:pt x="18066" y="17285"/>
                    <a:pt x="17466" y="18052"/>
                  </a:cubicBezTo>
                  <a:cubicBezTo>
                    <a:pt x="16866" y="18818"/>
                    <a:pt x="16266" y="19515"/>
                    <a:pt x="14466" y="19933"/>
                  </a:cubicBezTo>
                  <a:cubicBezTo>
                    <a:pt x="12666" y="20351"/>
                    <a:pt x="9666" y="20491"/>
                    <a:pt x="6366" y="20630"/>
                  </a:cubicBezTo>
                  <a:cubicBezTo>
                    <a:pt x="3066" y="20769"/>
                    <a:pt x="-534" y="20909"/>
                    <a:pt x="66" y="21048"/>
                  </a:cubicBezTo>
                  <a:cubicBezTo>
                    <a:pt x="666" y="21187"/>
                    <a:pt x="5466" y="21327"/>
                    <a:pt x="10266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7" name="Linea"/>
            <p:cNvSpPr/>
            <p:nvPr/>
          </p:nvSpPr>
          <p:spPr>
            <a:xfrm>
              <a:off x="2530844" y="468674"/>
              <a:ext cx="6540" cy="11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8" name="Linea"/>
            <p:cNvSpPr/>
            <p:nvPr/>
          </p:nvSpPr>
          <p:spPr>
            <a:xfrm>
              <a:off x="1876879" y="377119"/>
              <a:ext cx="78477" cy="1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9" name="Linea"/>
            <p:cNvSpPr/>
            <p:nvPr/>
          </p:nvSpPr>
          <p:spPr>
            <a:xfrm>
              <a:off x="1876879" y="370580"/>
              <a:ext cx="11096" cy="227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244" y="6410"/>
                    <a:pt x="8488" y="12821"/>
                    <a:pt x="12732" y="16543"/>
                  </a:cubicBezTo>
                  <a:cubicBezTo>
                    <a:pt x="16016" y="19423"/>
                    <a:pt x="19299" y="206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0" name="Linea"/>
            <p:cNvSpPr/>
            <p:nvPr/>
          </p:nvSpPr>
          <p:spPr>
            <a:xfrm>
              <a:off x="2033830" y="475214"/>
              <a:ext cx="32700" cy="78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1" name="Linea"/>
            <p:cNvSpPr/>
            <p:nvPr/>
          </p:nvSpPr>
          <p:spPr>
            <a:xfrm>
              <a:off x="1889959" y="592928"/>
              <a:ext cx="130793" cy="9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" y="2400"/>
                    <a:pt x="1440" y="4800"/>
                    <a:pt x="2520" y="7920"/>
                  </a:cubicBezTo>
                  <a:cubicBezTo>
                    <a:pt x="3600" y="11040"/>
                    <a:pt x="5040" y="14880"/>
                    <a:pt x="8280" y="17280"/>
                  </a:cubicBezTo>
                  <a:cubicBezTo>
                    <a:pt x="11520" y="19680"/>
                    <a:pt x="16560" y="206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2" name="Linea"/>
            <p:cNvSpPr/>
            <p:nvPr/>
          </p:nvSpPr>
          <p:spPr>
            <a:xfrm>
              <a:off x="6539" y="455595"/>
              <a:ext cx="78477" cy="7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3" name="Linea"/>
            <p:cNvSpPr/>
            <p:nvPr/>
          </p:nvSpPr>
          <p:spPr>
            <a:xfrm>
              <a:off x="19618" y="455595"/>
              <a:ext cx="62998" cy="9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21162" extrusionOk="0">
                  <a:moveTo>
                    <a:pt x="0" y="0"/>
                  </a:moveTo>
                  <a:cubicBezTo>
                    <a:pt x="3600" y="4521"/>
                    <a:pt x="7200" y="9042"/>
                    <a:pt x="11160" y="13060"/>
                  </a:cubicBezTo>
                  <a:cubicBezTo>
                    <a:pt x="15120" y="17079"/>
                    <a:pt x="19440" y="20595"/>
                    <a:pt x="20520" y="21098"/>
                  </a:cubicBezTo>
                  <a:cubicBezTo>
                    <a:pt x="21600" y="21600"/>
                    <a:pt x="19440" y="19088"/>
                    <a:pt x="17280" y="165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4" name="Linea"/>
            <p:cNvSpPr/>
            <p:nvPr/>
          </p:nvSpPr>
          <p:spPr>
            <a:xfrm>
              <a:off x="32698" y="435976"/>
              <a:ext cx="19619" cy="131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extrusionOk="0">
                  <a:moveTo>
                    <a:pt x="21600" y="0"/>
                  </a:moveTo>
                  <a:cubicBezTo>
                    <a:pt x="16800" y="5311"/>
                    <a:pt x="12000" y="10623"/>
                    <a:pt x="9600" y="14518"/>
                  </a:cubicBezTo>
                  <a:cubicBezTo>
                    <a:pt x="7200" y="18413"/>
                    <a:pt x="7200" y="20892"/>
                    <a:pt x="6000" y="21246"/>
                  </a:cubicBezTo>
                  <a:cubicBezTo>
                    <a:pt x="4800" y="21600"/>
                    <a:pt x="2400" y="19830"/>
                    <a:pt x="0" y="18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5" name="Linea"/>
            <p:cNvSpPr/>
            <p:nvPr/>
          </p:nvSpPr>
          <p:spPr>
            <a:xfrm>
              <a:off x="0" y="494833"/>
              <a:ext cx="104635" cy="2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06" y="604795"/>
            <a:ext cx="5000006" cy="583958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0" name="Tabella 4"/>
          <p:cNvGraphicFramePr/>
          <p:nvPr>
            <p:extLst>
              <p:ext uri="{D42A27DB-BD31-4B8C-83A1-F6EECF244321}">
                <p14:modId xmlns:p14="http://schemas.microsoft.com/office/powerpoint/2010/main" val="2972077712"/>
              </p:ext>
            </p:extLst>
          </p:nvPr>
        </p:nvGraphicFramePr>
        <p:xfrm>
          <a:off x="6754482" y="2268746"/>
          <a:ext cx="4468484" cy="3659689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468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968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/>
                        <a:t>PACS</a:t>
                      </a:r>
                      <a:r>
                        <a:rPr lang="it-IT" b="1"/>
                        <a:t> </a:t>
                      </a:r>
                      <a:r>
                        <a:t>: pacte civil de solidarité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54" y="600168"/>
            <a:ext cx="4202585" cy="58097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/>
          <p:cNvSpPr/>
          <p:nvPr/>
        </p:nvSpPr>
        <p:spPr>
          <a:xfrm>
            <a:off x="6254496" y="2066544"/>
            <a:ext cx="46542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/>
              <a:t>Longtemps</a:t>
            </a:r>
            <a:r>
              <a:rPr lang="it-IT"/>
              <a:t> = long + temps </a:t>
            </a:r>
            <a:r>
              <a:rPr lang="it-IT" sz="1400"/>
              <a:t>→</a:t>
            </a:r>
            <a:r>
              <a:rPr lang="it-IT"/>
              <a:t> a lungo</a:t>
            </a:r>
          </a:p>
          <a:p>
            <a:endParaRPr lang="it-IT"/>
          </a:p>
          <a:p>
            <a:r>
              <a:rPr lang="it-IT" b="1" i="1"/>
              <a:t>Plus</a:t>
            </a:r>
            <a:r>
              <a:rPr lang="it-IT"/>
              <a:t> </a:t>
            </a:r>
            <a:r>
              <a:rPr lang="it-IT" b="1"/>
              <a:t>longtemps</a:t>
            </a:r>
            <a:r>
              <a:rPr lang="it-IT"/>
              <a:t> : comparatif de l’adverbe</a:t>
            </a:r>
          </a:p>
          <a:p>
            <a:endParaRPr lang="it-IT"/>
          </a:p>
          <a:p>
            <a:r>
              <a:rPr lang="it-IT" b="1"/>
              <a:t>La femme </a:t>
            </a:r>
            <a:r>
              <a:rPr lang="it-IT"/>
              <a:t>- prononcez [fam’] = donna /moglie</a:t>
            </a:r>
          </a:p>
          <a:p>
            <a:endParaRPr lang="it-IT"/>
          </a:p>
          <a:p>
            <a:r>
              <a:rPr lang="it-IT" b="1">
                <a:solidFill>
                  <a:srgbClr val="FF0000"/>
                </a:solidFill>
              </a:rPr>
              <a:t>Espérance de vie en 2021</a:t>
            </a:r>
          </a:p>
          <a:p>
            <a:r>
              <a:rPr lang="it-IT" b="1">
                <a:solidFill>
                  <a:srgbClr val="FF0000"/>
                </a:solidFill>
              </a:rPr>
              <a:t>Hommes : </a:t>
            </a:r>
            <a:r>
              <a:rPr lang="fr-FR">
                <a:solidFill>
                  <a:srgbClr val="FF0000"/>
                </a:solidFill>
              </a:rPr>
              <a:t>79,3 ans </a:t>
            </a:r>
          </a:p>
          <a:p>
            <a:r>
              <a:rPr lang="fr-FR" b="1">
                <a:solidFill>
                  <a:srgbClr val="FF0000"/>
                </a:solidFill>
              </a:rPr>
              <a:t>Femmes : </a:t>
            </a:r>
            <a:r>
              <a:rPr lang="fr-FR">
                <a:solidFill>
                  <a:srgbClr val="FF0000"/>
                </a:solidFill>
              </a:rPr>
              <a:t>85,4 ans </a:t>
            </a:r>
            <a:endParaRPr lang="it-IT" b="1">
              <a:solidFill>
                <a:srgbClr val="FF0000"/>
              </a:solidFill>
            </a:endParaRPr>
          </a:p>
          <a:p>
            <a:endParaRPr lang="it-IT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264" y="487549"/>
            <a:ext cx="4472736" cy="588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ttangolo 4"/>
          <p:cNvSpPr txBox="1"/>
          <p:nvPr/>
        </p:nvSpPr>
        <p:spPr>
          <a:xfrm>
            <a:off x="7095744" y="2087591"/>
            <a:ext cx="4212337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b="1"/>
              <a:t>La dépense </a:t>
            </a:r>
            <a:r>
              <a:t>: la spesa</a:t>
            </a:r>
            <a:endParaRPr lang="it-IT"/>
          </a:p>
          <a:p>
            <a:endParaRPr/>
          </a:p>
          <a:p>
            <a:r>
              <a:rPr b="1"/>
              <a:t>La consommation </a:t>
            </a:r>
            <a:r>
              <a:t>: </a:t>
            </a:r>
            <a:r>
              <a:rPr lang="it-IT"/>
              <a:t>il </a:t>
            </a:r>
            <a:r>
              <a:rPr b="1"/>
              <a:t>consumo</a:t>
            </a:r>
            <a:endParaRPr lang="it-IT" b="1"/>
          </a:p>
          <a:p>
            <a:endParaRPr b="1"/>
          </a:p>
          <a:p>
            <a:r>
              <a:rPr b="1"/>
              <a:t>Le poids</a:t>
            </a:r>
            <a:r>
              <a:rPr lang="it-IT" b="1"/>
              <a:t> </a:t>
            </a:r>
            <a:r>
              <a:t>: il peso</a:t>
            </a:r>
          </a:p>
          <a:p>
            <a:endParaRPr/>
          </a:p>
          <a:p>
            <a:r>
              <a:rPr b="1"/>
              <a:t>La boisson</a:t>
            </a:r>
            <a:r>
              <a:rPr lang="it-IT" b="1"/>
              <a:t> </a:t>
            </a:r>
            <a:r>
              <a:t>: la bevanda</a:t>
            </a:r>
            <a:endParaRPr lang="it-IT"/>
          </a:p>
          <a:p>
            <a:endParaRPr/>
          </a:p>
          <a:p>
            <a:r>
              <a:rPr b="1"/>
              <a:t>Logement, chauffage, éclairage</a:t>
            </a:r>
            <a:r>
              <a:rPr lang="it-IT" b="1"/>
              <a:t> </a:t>
            </a:r>
            <a:r>
              <a:t>: alloggio, riscaldament</a:t>
            </a:r>
            <a:r>
              <a:rPr lang="it-IT"/>
              <a:t>o</a:t>
            </a:r>
            <a:r>
              <a:t>, luce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egnaposto contenuto 3" descr="Segnaposto contenut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40" y="370485"/>
            <a:ext cx="4875892" cy="611703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ttangolo 4"/>
          <p:cNvSpPr txBox="1"/>
          <p:nvPr/>
        </p:nvSpPr>
        <p:spPr>
          <a:xfrm>
            <a:off x="7736392" y="2251493"/>
            <a:ext cx="3571688" cy="917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b="1"/>
              <a:t>Aussi</a:t>
            </a:r>
            <a:r>
              <a:rPr lang="it-IT"/>
              <a:t> </a:t>
            </a:r>
            <a:r>
              <a:t>: anche</a:t>
            </a:r>
          </a:p>
          <a:p>
            <a:endParaRPr/>
          </a:p>
          <a:p>
            <a:r>
              <a:rPr b="1"/>
              <a:t>Volaille (f.)</a:t>
            </a:r>
            <a:r>
              <a:rPr lang="it-IT" b="1"/>
              <a:t> </a:t>
            </a:r>
            <a:r>
              <a:t>: pollame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407</Words>
  <Application>Microsoft Office PowerPoint</Application>
  <PresentationFormat>Widescreen</PresentationFormat>
  <Paragraphs>119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Tema di Office</vt:lpstr>
      <vt:lpstr>Société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Société</dc:title>
  <dc:creator>Kreyder</dc:creator>
  <cp:lastModifiedBy>laura.kreyder@unimib.it</cp:lastModifiedBy>
  <cp:revision>16</cp:revision>
  <dcterms:modified xsi:type="dcterms:W3CDTF">2022-10-05T10:29:22Z</dcterms:modified>
</cp:coreProperties>
</file>