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FE89-DE0F-4B73-8A0C-513AA00E5093}" type="datetimeFigureOut">
              <a:rPr lang="it-IT" smtClean="0"/>
              <a:t>09/10/2022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F6C1-7BF5-4CB6-AFD3-B7846D092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5380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FE89-DE0F-4B73-8A0C-513AA00E5093}" type="datetimeFigureOut">
              <a:rPr lang="it-IT" smtClean="0"/>
              <a:t>09/10/2022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F6C1-7BF5-4CB6-AFD3-B7846D092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6268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FE89-DE0F-4B73-8A0C-513AA00E5093}" type="datetimeFigureOut">
              <a:rPr lang="it-IT" smtClean="0"/>
              <a:t>09/10/2022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F6C1-7BF5-4CB6-AFD3-B7846D092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3446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FE89-DE0F-4B73-8A0C-513AA00E5093}" type="datetimeFigureOut">
              <a:rPr lang="it-IT" smtClean="0"/>
              <a:t>09/10/2022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F6C1-7BF5-4CB6-AFD3-B7846D092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0588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FE89-DE0F-4B73-8A0C-513AA00E5093}" type="datetimeFigureOut">
              <a:rPr lang="it-IT" smtClean="0"/>
              <a:t>09/10/2022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F6C1-7BF5-4CB6-AFD3-B7846D092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9788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FE89-DE0F-4B73-8A0C-513AA00E5093}" type="datetimeFigureOut">
              <a:rPr lang="it-IT" smtClean="0"/>
              <a:t>09/10/2022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F6C1-7BF5-4CB6-AFD3-B7846D092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314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FE89-DE0F-4B73-8A0C-513AA00E5093}" type="datetimeFigureOut">
              <a:rPr lang="it-IT" smtClean="0"/>
              <a:t>09/10/2022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F6C1-7BF5-4CB6-AFD3-B7846D092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0075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FE89-DE0F-4B73-8A0C-513AA00E5093}" type="datetimeFigureOut">
              <a:rPr lang="it-IT" smtClean="0"/>
              <a:t>09/10/2022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F6C1-7BF5-4CB6-AFD3-B7846D092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098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FE89-DE0F-4B73-8A0C-513AA00E5093}" type="datetimeFigureOut">
              <a:rPr lang="it-IT" smtClean="0"/>
              <a:t>09/10/2022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F6C1-7BF5-4CB6-AFD3-B7846D092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2856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FE89-DE0F-4B73-8A0C-513AA00E5093}" type="datetimeFigureOut">
              <a:rPr lang="it-IT" smtClean="0"/>
              <a:t>09/10/2022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F6C1-7BF5-4CB6-AFD3-B7846D092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4444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1FE89-DE0F-4B73-8A0C-513AA00E5093}" type="datetimeFigureOut">
              <a:rPr lang="it-IT" smtClean="0"/>
              <a:t>09/10/2022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AF6C1-7BF5-4CB6-AFD3-B7846D092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6968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1FE89-DE0F-4B73-8A0C-513AA00E5093}" type="datetimeFigureOut">
              <a:rPr lang="it-IT" smtClean="0"/>
              <a:t>09/10/2022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AF6C1-7BF5-4CB6-AFD3-B7846D092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5572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9F388DC-C47F-4048-9B69-F1644A2A16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C035D-D3AD-4301-A1B5-D4C91E3C58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1" y="4926329"/>
            <a:ext cx="12191996" cy="1931671"/>
          </a:xfrm>
          <a:custGeom>
            <a:avLst/>
            <a:gdLst>
              <a:gd name="connsiteX0" fmla="*/ 619388 w 12191996"/>
              <a:gd name="connsiteY0" fmla="*/ 0 h 1931671"/>
              <a:gd name="connsiteX1" fmla="*/ 687651 w 12191996"/>
              <a:gd name="connsiteY1" fmla="*/ 3175 h 1931671"/>
              <a:gd name="connsiteX2" fmla="*/ 747976 w 12191996"/>
              <a:gd name="connsiteY2" fmla="*/ 9525 h 1931671"/>
              <a:gd name="connsiteX3" fmla="*/ 800363 w 12191996"/>
              <a:gd name="connsiteY3" fmla="*/ 20637 h 1931671"/>
              <a:gd name="connsiteX4" fmla="*/ 846401 w 12191996"/>
              <a:gd name="connsiteY4" fmla="*/ 36512 h 1931671"/>
              <a:gd name="connsiteX5" fmla="*/ 887676 w 12191996"/>
              <a:gd name="connsiteY5" fmla="*/ 52387 h 1931671"/>
              <a:gd name="connsiteX6" fmla="*/ 924188 w 12191996"/>
              <a:gd name="connsiteY6" fmla="*/ 68262 h 1931671"/>
              <a:gd name="connsiteX7" fmla="*/ 962288 w 12191996"/>
              <a:gd name="connsiteY7" fmla="*/ 87312 h 1931671"/>
              <a:gd name="connsiteX8" fmla="*/ 1000388 w 12191996"/>
              <a:gd name="connsiteY8" fmla="*/ 106362 h 1931671"/>
              <a:gd name="connsiteX9" fmla="*/ 1036901 w 12191996"/>
              <a:gd name="connsiteY9" fmla="*/ 125412 h 1931671"/>
              <a:gd name="connsiteX10" fmla="*/ 1078176 w 12191996"/>
              <a:gd name="connsiteY10" fmla="*/ 141287 h 1931671"/>
              <a:gd name="connsiteX11" fmla="*/ 1124213 w 12191996"/>
              <a:gd name="connsiteY11" fmla="*/ 155575 h 1931671"/>
              <a:gd name="connsiteX12" fmla="*/ 1176601 w 12191996"/>
              <a:gd name="connsiteY12" fmla="*/ 166687 h 1931671"/>
              <a:gd name="connsiteX13" fmla="*/ 1236926 w 12191996"/>
              <a:gd name="connsiteY13" fmla="*/ 174625 h 1931671"/>
              <a:gd name="connsiteX14" fmla="*/ 1305188 w 12191996"/>
              <a:gd name="connsiteY14" fmla="*/ 176212 h 1931671"/>
              <a:gd name="connsiteX15" fmla="*/ 1373451 w 12191996"/>
              <a:gd name="connsiteY15" fmla="*/ 174625 h 1931671"/>
              <a:gd name="connsiteX16" fmla="*/ 1433776 w 12191996"/>
              <a:gd name="connsiteY16" fmla="*/ 166687 h 1931671"/>
              <a:gd name="connsiteX17" fmla="*/ 1486163 w 12191996"/>
              <a:gd name="connsiteY17" fmla="*/ 155575 h 1931671"/>
              <a:gd name="connsiteX18" fmla="*/ 1532201 w 12191996"/>
              <a:gd name="connsiteY18" fmla="*/ 141287 h 1931671"/>
              <a:gd name="connsiteX19" fmla="*/ 1573476 w 12191996"/>
              <a:gd name="connsiteY19" fmla="*/ 125412 h 1931671"/>
              <a:gd name="connsiteX20" fmla="*/ 1609988 w 12191996"/>
              <a:gd name="connsiteY20" fmla="*/ 106362 h 1931671"/>
              <a:gd name="connsiteX21" fmla="*/ 1648088 w 12191996"/>
              <a:gd name="connsiteY21" fmla="*/ 87312 h 1931671"/>
              <a:gd name="connsiteX22" fmla="*/ 1686188 w 12191996"/>
              <a:gd name="connsiteY22" fmla="*/ 68262 h 1931671"/>
              <a:gd name="connsiteX23" fmla="*/ 1722701 w 12191996"/>
              <a:gd name="connsiteY23" fmla="*/ 52387 h 1931671"/>
              <a:gd name="connsiteX24" fmla="*/ 1763976 w 12191996"/>
              <a:gd name="connsiteY24" fmla="*/ 36512 h 1931671"/>
              <a:gd name="connsiteX25" fmla="*/ 1810013 w 12191996"/>
              <a:gd name="connsiteY25" fmla="*/ 20637 h 1931671"/>
              <a:gd name="connsiteX26" fmla="*/ 1862401 w 12191996"/>
              <a:gd name="connsiteY26" fmla="*/ 9525 h 1931671"/>
              <a:gd name="connsiteX27" fmla="*/ 1922726 w 12191996"/>
              <a:gd name="connsiteY27" fmla="*/ 3175 h 1931671"/>
              <a:gd name="connsiteX28" fmla="*/ 1990988 w 12191996"/>
              <a:gd name="connsiteY28" fmla="*/ 0 h 1931671"/>
              <a:gd name="connsiteX29" fmla="*/ 2059251 w 12191996"/>
              <a:gd name="connsiteY29" fmla="*/ 3175 h 1931671"/>
              <a:gd name="connsiteX30" fmla="*/ 2119576 w 12191996"/>
              <a:gd name="connsiteY30" fmla="*/ 9525 h 1931671"/>
              <a:gd name="connsiteX31" fmla="*/ 2171963 w 12191996"/>
              <a:gd name="connsiteY31" fmla="*/ 20637 h 1931671"/>
              <a:gd name="connsiteX32" fmla="*/ 2218001 w 12191996"/>
              <a:gd name="connsiteY32" fmla="*/ 36512 h 1931671"/>
              <a:gd name="connsiteX33" fmla="*/ 2259276 w 12191996"/>
              <a:gd name="connsiteY33" fmla="*/ 52387 h 1931671"/>
              <a:gd name="connsiteX34" fmla="*/ 2295788 w 12191996"/>
              <a:gd name="connsiteY34" fmla="*/ 68262 h 1931671"/>
              <a:gd name="connsiteX35" fmla="*/ 2333888 w 12191996"/>
              <a:gd name="connsiteY35" fmla="*/ 87312 h 1931671"/>
              <a:gd name="connsiteX36" fmla="*/ 2371988 w 12191996"/>
              <a:gd name="connsiteY36" fmla="*/ 106362 h 1931671"/>
              <a:gd name="connsiteX37" fmla="*/ 2408501 w 12191996"/>
              <a:gd name="connsiteY37" fmla="*/ 125412 h 1931671"/>
              <a:gd name="connsiteX38" fmla="*/ 2449776 w 12191996"/>
              <a:gd name="connsiteY38" fmla="*/ 141287 h 1931671"/>
              <a:gd name="connsiteX39" fmla="*/ 2495813 w 12191996"/>
              <a:gd name="connsiteY39" fmla="*/ 155575 h 1931671"/>
              <a:gd name="connsiteX40" fmla="*/ 2548201 w 12191996"/>
              <a:gd name="connsiteY40" fmla="*/ 166687 h 1931671"/>
              <a:gd name="connsiteX41" fmla="*/ 2608526 w 12191996"/>
              <a:gd name="connsiteY41" fmla="*/ 174625 h 1931671"/>
              <a:gd name="connsiteX42" fmla="*/ 2676788 w 12191996"/>
              <a:gd name="connsiteY42" fmla="*/ 176212 h 1931671"/>
              <a:gd name="connsiteX43" fmla="*/ 2745051 w 12191996"/>
              <a:gd name="connsiteY43" fmla="*/ 174625 h 1931671"/>
              <a:gd name="connsiteX44" fmla="*/ 2805376 w 12191996"/>
              <a:gd name="connsiteY44" fmla="*/ 166687 h 1931671"/>
              <a:gd name="connsiteX45" fmla="*/ 2857763 w 12191996"/>
              <a:gd name="connsiteY45" fmla="*/ 155575 h 1931671"/>
              <a:gd name="connsiteX46" fmla="*/ 2903801 w 12191996"/>
              <a:gd name="connsiteY46" fmla="*/ 141287 h 1931671"/>
              <a:gd name="connsiteX47" fmla="*/ 2945076 w 12191996"/>
              <a:gd name="connsiteY47" fmla="*/ 125412 h 1931671"/>
              <a:gd name="connsiteX48" fmla="*/ 2981588 w 12191996"/>
              <a:gd name="connsiteY48" fmla="*/ 106362 h 1931671"/>
              <a:gd name="connsiteX49" fmla="*/ 3019688 w 12191996"/>
              <a:gd name="connsiteY49" fmla="*/ 87312 h 1931671"/>
              <a:gd name="connsiteX50" fmla="*/ 3057788 w 12191996"/>
              <a:gd name="connsiteY50" fmla="*/ 68262 h 1931671"/>
              <a:gd name="connsiteX51" fmla="*/ 3094301 w 12191996"/>
              <a:gd name="connsiteY51" fmla="*/ 52387 h 1931671"/>
              <a:gd name="connsiteX52" fmla="*/ 3135576 w 12191996"/>
              <a:gd name="connsiteY52" fmla="*/ 36512 h 1931671"/>
              <a:gd name="connsiteX53" fmla="*/ 3181613 w 12191996"/>
              <a:gd name="connsiteY53" fmla="*/ 20637 h 1931671"/>
              <a:gd name="connsiteX54" fmla="*/ 3234001 w 12191996"/>
              <a:gd name="connsiteY54" fmla="*/ 9525 h 1931671"/>
              <a:gd name="connsiteX55" fmla="*/ 3294326 w 12191996"/>
              <a:gd name="connsiteY55" fmla="*/ 3175 h 1931671"/>
              <a:gd name="connsiteX56" fmla="*/ 3361001 w 12191996"/>
              <a:gd name="connsiteY56" fmla="*/ 0 h 1931671"/>
              <a:gd name="connsiteX57" fmla="*/ 3430851 w 12191996"/>
              <a:gd name="connsiteY57" fmla="*/ 3175 h 1931671"/>
              <a:gd name="connsiteX58" fmla="*/ 3491176 w 12191996"/>
              <a:gd name="connsiteY58" fmla="*/ 9525 h 1931671"/>
              <a:gd name="connsiteX59" fmla="*/ 3543563 w 12191996"/>
              <a:gd name="connsiteY59" fmla="*/ 20637 h 1931671"/>
              <a:gd name="connsiteX60" fmla="*/ 3589601 w 12191996"/>
              <a:gd name="connsiteY60" fmla="*/ 36512 h 1931671"/>
              <a:gd name="connsiteX61" fmla="*/ 3630876 w 12191996"/>
              <a:gd name="connsiteY61" fmla="*/ 52387 h 1931671"/>
              <a:gd name="connsiteX62" fmla="*/ 3667388 w 12191996"/>
              <a:gd name="connsiteY62" fmla="*/ 68262 h 1931671"/>
              <a:gd name="connsiteX63" fmla="*/ 3705488 w 12191996"/>
              <a:gd name="connsiteY63" fmla="*/ 87312 h 1931671"/>
              <a:gd name="connsiteX64" fmla="*/ 3743588 w 12191996"/>
              <a:gd name="connsiteY64" fmla="*/ 106362 h 1931671"/>
              <a:gd name="connsiteX65" fmla="*/ 3780101 w 12191996"/>
              <a:gd name="connsiteY65" fmla="*/ 125412 h 1931671"/>
              <a:gd name="connsiteX66" fmla="*/ 3821376 w 12191996"/>
              <a:gd name="connsiteY66" fmla="*/ 141287 h 1931671"/>
              <a:gd name="connsiteX67" fmla="*/ 3867413 w 12191996"/>
              <a:gd name="connsiteY67" fmla="*/ 155575 h 1931671"/>
              <a:gd name="connsiteX68" fmla="*/ 3919801 w 12191996"/>
              <a:gd name="connsiteY68" fmla="*/ 166687 h 1931671"/>
              <a:gd name="connsiteX69" fmla="*/ 3980126 w 12191996"/>
              <a:gd name="connsiteY69" fmla="*/ 174625 h 1931671"/>
              <a:gd name="connsiteX70" fmla="*/ 4048388 w 12191996"/>
              <a:gd name="connsiteY70" fmla="*/ 176212 h 1931671"/>
              <a:gd name="connsiteX71" fmla="*/ 4116651 w 12191996"/>
              <a:gd name="connsiteY71" fmla="*/ 174625 h 1931671"/>
              <a:gd name="connsiteX72" fmla="*/ 4176976 w 12191996"/>
              <a:gd name="connsiteY72" fmla="*/ 166687 h 1931671"/>
              <a:gd name="connsiteX73" fmla="*/ 4229363 w 12191996"/>
              <a:gd name="connsiteY73" fmla="*/ 155575 h 1931671"/>
              <a:gd name="connsiteX74" fmla="*/ 4275401 w 12191996"/>
              <a:gd name="connsiteY74" fmla="*/ 141287 h 1931671"/>
              <a:gd name="connsiteX75" fmla="*/ 4316676 w 12191996"/>
              <a:gd name="connsiteY75" fmla="*/ 125412 h 1931671"/>
              <a:gd name="connsiteX76" fmla="*/ 4353188 w 12191996"/>
              <a:gd name="connsiteY76" fmla="*/ 106362 h 1931671"/>
              <a:gd name="connsiteX77" fmla="*/ 4429388 w 12191996"/>
              <a:gd name="connsiteY77" fmla="*/ 68262 h 1931671"/>
              <a:gd name="connsiteX78" fmla="*/ 4465901 w 12191996"/>
              <a:gd name="connsiteY78" fmla="*/ 52387 h 1931671"/>
              <a:gd name="connsiteX79" fmla="*/ 4507176 w 12191996"/>
              <a:gd name="connsiteY79" fmla="*/ 36512 h 1931671"/>
              <a:gd name="connsiteX80" fmla="*/ 4553214 w 12191996"/>
              <a:gd name="connsiteY80" fmla="*/ 20637 h 1931671"/>
              <a:gd name="connsiteX81" fmla="*/ 4605601 w 12191996"/>
              <a:gd name="connsiteY81" fmla="*/ 9525 h 1931671"/>
              <a:gd name="connsiteX82" fmla="*/ 4665927 w 12191996"/>
              <a:gd name="connsiteY82" fmla="*/ 3175 h 1931671"/>
              <a:gd name="connsiteX83" fmla="*/ 4734188 w 12191996"/>
              <a:gd name="connsiteY83" fmla="*/ 0 h 1931671"/>
              <a:gd name="connsiteX84" fmla="*/ 4802452 w 12191996"/>
              <a:gd name="connsiteY84" fmla="*/ 3175 h 1931671"/>
              <a:gd name="connsiteX85" fmla="*/ 4862776 w 12191996"/>
              <a:gd name="connsiteY85" fmla="*/ 9525 h 1931671"/>
              <a:gd name="connsiteX86" fmla="*/ 4915164 w 12191996"/>
              <a:gd name="connsiteY86" fmla="*/ 20637 h 1931671"/>
              <a:gd name="connsiteX87" fmla="*/ 4961200 w 12191996"/>
              <a:gd name="connsiteY87" fmla="*/ 36512 h 1931671"/>
              <a:gd name="connsiteX88" fmla="*/ 5002476 w 12191996"/>
              <a:gd name="connsiteY88" fmla="*/ 52387 h 1931671"/>
              <a:gd name="connsiteX89" fmla="*/ 5038988 w 12191996"/>
              <a:gd name="connsiteY89" fmla="*/ 68262 h 1931671"/>
              <a:gd name="connsiteX90" fmla="*/ 5077089 w 12191996"/>
              <a:gd name="connsiteY90" fmla="*/ 87312 h 1931671"/>
              <a:gd name="connsiteX91" fmla="*/ 5115188 w 12191996"/>
              <a:gd name="connsiteY91" fmla="*/ 106362 h 1931671"/>
              <a:gd name="connsiteX92" fmla="*/ 5151700 w 12191996"/>
              <a:gd name="connsiteY92" fmla="*/ 125412 h 1931671"/>
              <a:gd name="connsiteX93" fmla="*/ 5192976 w 12191996"/>
              <a:gd name="connsiteY93" fmla="*/ 141287 h 1931671"/>
              <a:gd name="connsiteX94" fmla="*/ 5239013 w 12191996"/>
              <a:gd name="connsiteY94" fmla="*/ 155575 h 1931671"/>
              <a:gd name="connsiteX95" fmla="*/ 5291400 w 12191996"/>
              <a:gd name="connsiteY95" fmla="*/ 166687 h 1931671"/>
              <a:gd name="connsiteX96" fmla="*/ 5351726 w 12191996"/>
              <a:gd name="connsiteY96" fmla="*/ 174625 h 1931671"/>
              <a:gd name="connsiteX97" fmla="*/ 5410198 w 12191996"/>
              <a:gd name="connsiteY97" fmla="*/ 175985 h 1931671"/>
              <a:gd name="connsiteX98" fmla="*/ 5468670 w 12191996"/>
              <a:gd name="connsiteY98" fmla="*/ 174625 h 1931671"/>
              <a:gd name="connsiteX99" fmla="*/ 5528995 w 12191996"/>
              <a:gd name="connsiteY99" fmla="*/ 166687 h 1931671"/>
              <a:gd name="connsiteX100" fmla="*/ 5581382 w 12191996"/>
              <a:gd name="connsiteY100" fmla="*/ 155575 h 1931671"/>
              <a:gd name="connsiteX101" fmla="*/ 5627420 w 12191996"/>
              <a:gd name="connsiteY101" fmla="*/ 141287 h 1931671"/>
              <a:gd name="connsiteX102" fmla="*/ 5668695 w 12191996"/>
              <a:gd name="connsiteY102" fmla="*/ 125412 h 1931671"/>
              <a:gd name="connsiteX103" fmla="*/ 5705208 w 12191996"/>
              <a:gd name="connsiteY103" fmla="*/ 106362 h 1931671"/>
              <a:gd name="connsiteX104" fmla="*/ 5743307 w 12191996"/>
              <a:gd name="connsiteY104" fmla="*/ 87312 h 1931671"/>
              <a:gd name="connsiteX105" fmla="*/ 5781407 w 12191996"/>
              <a:gd name="connsiteY105" fmla="*/ 68262 h 1931671"/>
              <a:gd name="connsiteX106" fmla="*/ 5817920 w 12191996"/>
              <a:gd name="connsiteY106" fmla="*/ 52387 h 1931671"/>
              <a:gd name="connsiteX107" fmla="*/ 5859195 w 12191996"/>
              <a:gd name="connsiteY107" fmla="*/ 36512 h 1931671"/>
              <a:gd name="connsiteX108" fmla="*/ 5905233 w 12191996"/>
              <a:gd name="connsiteY108" fmla="*/ 20637 h 1931671"/>
              <a:gd name="connsiteX109" fmla="*/ 5957620 w 12191996"/>
              <a:gd name="connsiteY109" fmla="*/ 9525 h 1931671"/>
              <a:gd name="connsiteX110" fmla="*/ 6017946 w 12191996"/>
              <a:gd name="connsiteY110" fmla="*/ 3175 h 1931671"/>
              <a:gd name="connsiteX111" fmla="*/ 6086208 w 12191996"/>
              <a:gd name="connsiteY111" fmla="*/ 0 h 1931671"/>
              <a:gd name="connsiteX112" fmla="*/ 6095998 w 12191996"/>
              <a:gd name="connsiteY112" fmla="*/ 455 h 1931671"/>
              <a:gd name="connsiteX113" fmla="*/ 6105788 w 12191996"/>
              <a:gd name="connsiteY113" fmla="*/ 0 h 1931671"/>
              <a:gd name="connsiteX114" fmla="*/ 6174051 w 12191996"/>
              <a:gd name="connsiteY114" fmla="*/ 3175 h 1931671"/>
              <a:gd name="connsiteX115" fmla="*/ 6234376 w 12191996"/>
              <a:gd name="connsiteY115" fmla="*/ 9525 h 1931671"/>
              <a:gd name="connsiteX116" fmla="*/ 6286763 w 12191996"/>
              <a:gd name="connsiteY116" fmla="*/ 20637 h 1931671"/>
              <a:gd name="connsiteX117" fmla="*/ 6332801 w 12191996"/>
              <a:gd name="connsiteY117" fmla="*/ 36512 h 1931671"/>
              <a:gd name="connsiteX118" fmla="*/ 6374076 w 12191996"/>
              <a:gd name="connsiteY118" fmla="*/ 52387 h 1931671"/>
              <a:gd name="connsiteX119" fmla="*/ 6410588 w 12191996"/>
              <a:gd name="connsiteY119" fmla="*/ 68262 h 1931671"/>
              <a:gd name="connsiteX120" fmla="*/ 6448688 w 12191996"/>
              <a:gd name="connsiteY120" fmla="*/ 87312 h 1931671"/>
              <a:gd name="connsiteX121" fmla="*/ 6486788 w 12191996"/>
              <a:gd name="connsiteY121" fmla="*/ 106362 h 1931671"/>
              <a:gd name="connsiteX122" fmla="*/ 6523301 w 12191996"/>
              <a:gd name="connsiteY122" fmla="*/ 125412 h 1931671"/>
              <a:gd name="connsiteX123" fmla="*/ 6564576 w 12191996"/>
              <a:gd name="connsiteY123" fmla="*/ 141287 h 1931671"/>
              <a:gd name="connsiteX124" fmla="*/ 6610613 w 12191996"/>
              <a:gd name="connsiteY124" fmla="*/ 155575 h 1931671"/>
              <a:gd name="connsiteX125" fmla="*/ 6663001 w 12191996"/>
              <a:gd name="connsiteY125" fmla="*/ 166687 h 1931671"/>
              <a:gd name="connsiteX126" fmla="*/ 6723326 w 12191996"/>
              <a:gd name="connsiteY126" fmla="*/ 174625 h 1931671"/>
              <a:gd name="connsiteX127" fmla="*/ 6781798 w 12191996"/>
              <a:gd name="connsiteY127" fmla="*/ 175985 h 1931671"/>
              <a:gd name="connsiteX128" fmla="*/ 6840270 w 12191996"/>
              <a:gd name="connsiteY128" fmla="*/ 174625 h 1931671"/>
              <a:gd name="connsiteX129" fmla="*/ 6900595 w 12191996"/>
              <a:gd name="connsiteY129" fmla="*/ 166687 h 1931671"/>
              <a:gd name="connsiteX130" fmla="*/ 6952982 w 12191996"/>
              <a:gd name="connsiteY130" fmla="*/ 155575 h 1931671"/>
              <a:gd name="connsiteX131" fmla="*/ 6999020 w 12191996"/>
              <a:gd name="connsiteY131" fmla="*/ 141287 h 1931671"/>
              <a:gd name="connsiteX132" fmla="*/ 7040295 w 12191996"/>
              <a:gd name="connsiteY132" fmla="*/ 125412 h 1931671"/>
              <a:gd name="connsiteX133" fmla="*/ 7076807 w 12191996"/>
              <a:gd name="connsiteY133" fmla="*/ 106362 h 1931671"/>
              <a:gd name="connsiteX134" fmla="*/ 7114907 w 12191996"/>
              <a:gd name="connsiteY134" fmla="*/ 87312 h 1931671"/>
              <a:gd name="connsiteX135" fmla="*/ 7153007 w 12191996"/>
              <a:gd name="connsiteY135" fmla="*/ 68262 h 1931671"/>
              <a:gd name="connsiteX136" fmla="*/ 7189520 w 12191996"/>
              <a:gd name="connsiteY136" fmla="*/ 52387 h 1931671"/>
              <a:gd name="connsiteX137" fmla="*/ 7230795 w 12191996"/>
              <a:gd name="connsiteY137" fmla="*/ 36512 h 1931671"/>
              <a:gd name="connsiteX138" fmla="*/ 7276832 w 12191996"/>
              <a:gd name="connsiteY138" fmla="*/ 20637 h 1931671"/>
              <a:gd name="connsiteX139" fmla="*/ 7329220 w 12191996"/>
              <a:gd name="connsiteY139" fmla="*/ 9525 h 1931671"/>
              <a:gd name="connsiteX140" fmla="*/ 7389545 w 12191996"/>
              <a:gd name="connsiteY140" fmla="*/ 3175 h 1931671"/>
              <a:gd name="connsiteX141" fmla="*/ 7457807 w 12191996"/>
              <a:gd name="connsiteY141" fmla="*/ 0 h 1931671"/>
              <a:gd name="connsiteX142" fmla="*/ 7526070 w 12191996"/>
              <a:gd name="connsiteY142" fmla="*/ 3175 h 1931671"/>
              <a:gd name="connsiteX143" fmla="*/ 7586395 w 12191996"/>
              <a:gd name="connsiteY143" fmla="*/ 9525 h 1931671"/>
              <a:gd name="connsiteX144" fmla="*/ 7638782 w 12191996"/>
              <a:gd name="connsiteY144" fmla="*/ 20637 h 1931671"/>
              <a:gd name="connsiteX145" fmla="*/ 7684820 w 12191996"/>
              <a:gd name="connsiteY145" fmla="*/ 36512 h 1931671"/>
              <a:gd name="connsiteX146" fmla="*/ 7726095 w 12191996"/>
              <a:gd name="connsiteY146" fmla="*/ 52387 h 1931671"/>
              <a:gd name="connsiteX147" fmla="*/ 7762607 w 12191996"/>
              <a:gd name="connsiteY147" fmla="*/ 68262 h 1931671"/>
              <a:gd name="connsiteX148" fmla="*/ 7800707 w 12191996"/>
              <a:gd name="connsiteY148" fmla="*/ 87312 h 1931671"/>
              <a:gd name="connsiteX149" fmla="*/ 7838807 w 12191996"/>
              <a:gd name="connsiteY149" fmla="*/ 106362 h 1931671"/>
              <a:gd name="connsiteX150" fmla="*/ 7875320 w 12191996"/>
              <a:gd name="connsiteY150" fmla="*/ 125412 h 1931671"/>
              <a:gd name="connsiteX151" fmla="*/ 7916595 w 12191996"/>
              <a:gd name="connsiteY151" fmla="*/ 141287 h 1931671"/>
              <a:gd name="connsiteX152" fmla="*/ 7962632 w 12191996"/>
              <a:gd name="connsiteY152" fmla="*/ 155575 h 1931671"/>
              <a:gd name="connsiteX153" fmla="*/ 8015020 w 12191996"/>
              <a:gd name="connsiteY153" fmla="*/ 166687 h 1931671"/>
              <a:gd name="connsiteX154" fmla="*/ 8075345 w 12191996"/>
              <a:gd name="connsiteY154" fmla="*/ 174625 h 1931671"/>
              <a:gd name="connsiteX155" fmla="*/ 8143607 w 12191996"/>
              <a:gd name="connsiteY155" fmla="*/ 176212 h 1931671"/>
              <a:gd name="connsiteX156" fmla="*/ 8211870 w 12191996"/>
              <a:gd name="connsiteY156" fmla="*/ 174625 h 1931671"/>
              <a:gd name="connsiteX157" fmla="*/ 8272195 w 12191996"/>
              <a:gd name="connsiteY157" fmla="*/ 166687 h 1931671"/>
              <a:gd name="connsiteX158" fmla="*/ 8324582 w 12191996"/>
              <a:gd name="connsiteY158" fmla="*/ 155575 h 1931671"/>
              <a:gd name="connsiteX159" fmla="*/ 8370620 w 12191996"/>
              <a:gd name="connsiteY159" fmla="*/ 141287 h 1931671"/>
              <a:gd name="connsiteX160" fmla="*/ 8411895 w 12191996"/>
              <a:gd name="connsiteY160" fmla="*/ 125412 h 1931671"/>
              <a:gd name="connsiteX161" fmla="*/ 8448407 w 12191996"/>
              <a:gd name="connsiteY161" fmla="*/ 106362 h 1931671"/>
              <a:gd name="connsiteX162" fmla="*/ 8486507 w 12191996"/>
              <a:gd name="connsiteY162" fmla="*/ 87312 h 1931671"/>
              <a:gd name="connsiteX163" fmla="*/ 8524607 w 12191996"/>
              <a:gd name="connsiteY163" fmla="*/ 68262 h 1931671"/>
              <a:gd name="connsiteX164" fmla="*/ 8561119 w 12191996"/>
              <a:gd name="connsiteY164" fmla="*/ 52387 h 1931671"/>
              <a:gd name="connsiteX165" fmla="*/ 8602395 w 12191996"/>
              <a:gd name="connsiteY165" fmla="*/ 36512 h 1931671"/>
              <a:gd name="connsiteX166" fmla="*/ 8648431 w 12191996"/>
              <a:gd name="connsiteY166" fmla="*/ 20637 h 1931671"/>
              <a:gd name="connsiteX167" fmla="*/ 8700819 w 12191996"/>
              <a:gd name="connsiteY167" fmla="*/ 9525 h 1931671"/>
              <a:gd name="connsiteX168" fmla="*/ 8761145 w 12191996"/>
              <a:gd name="connsiteY168" fmla="*/ 3175 h 1931671"/>
              <a:gd name="connsiteX169" fmla="*/ 8827819 w 12191996"/>
              <a:gd name="connsiteY169" fmla="*/ 0 h 1931671"/>
              <a:gd name="connsiteX170" fmla="*/ 8897669 w 12191996"/>
              <a:gd name="connsiteY170" fmla="*/ 3175 h 1931671"/>
              <a:gd name="connsiteX171" fmla="*/ 8957995 w 12191996"/>
              <a:gd name="connsiteY171" fmla="*/ 9525 h 1931671"/>
              <a:gd name="connsiteX172" fmla="*/ 9010381 w 12191996"/>
              <a:gd name="connsiteY172" fmla="*/ 20637 h 1931671"/>
              <a:gd name="connsiteX173" fmla="*/ 9056419 w 12191996"/>
              <a:gd name="connsiteY173" fmla="*/ 36512 h 1931671"/>
              <a:gd name="connsiteX174" fmla="*/ 9097695 w 12191996"/>
              <a:gd name="connsiteY174" fmla="*/ 52387 h 1931671"/>
              <a:gd name="connsiteX175" fmla="*/ 9134207 w 12191996"/>
              <a:gd name="connsiteY175" fmla="*/ 68262 h 1931671"/>
              <a:gd name="connsiteX176" fmla="*/ 9172307 w 12191996"/>
              <a:gd name="connsiteY176" fmla="*/ 87312 h 1931671"/>
              <a:gd name="connsiteX177" fmla="*/ 9210407 w 12191996"/>
              <a:gd name="connsiteY177" fmla="*/ 106362 h 1931671"/>
              <a:gd name="connsiteX178" fmla="*/ 9246919 w 12191996"/>
              <a:gd name="connsiteY178" fmla="*/ 125412 h 1931671"/>
              <a:gd name="connsiteX179" fmla="*/ 9288195 w 12191996"/>
              <a:gd name="connsiteY179" fmla="*/ 141287 h 1931671"/>
              <a:gd name="connsiteX180" fmla="*/ 9334231 w 12191996"/>
              <a:gd name="connsiteY180" fmla="*/ 155575 h 1931671"/>
              <a:gd name="connsiteX181" fmla="*/ 9386619 w 12191996"/>
              <a:gd name="connsiteY181" fmla="*/ 166687 h 1931671"/>
              <a:gd name="connsiteX182" fmla="*/ 9446945 w 12191996"/>
              <a:gd name="connsiteY182" fmla="*/ 174625 h 1931671"/>
              <a:gd name="connsiteX183" fmla="*/ 9515207 w 12191996"/>
              <a:gd name="connsiteY183" fmla="*/ 176212 h 1931671"/>
              <a:gd name="connsiteX184" fmla="*/ 9583469 w 12191996"/>
              <a:gd name="connsiteY184" fmla="*/ 174625 h 1931671"/>
              <a:gd name="connsiteX185" fmla="*/ 9643795 w 12191996"/>
              <a:gd name="connsiteY185" fmla="*/ 166687 h 1931671"/>
              <a:gd name="connsiteX186" fmla="*/ 9696181 w 12191996"/>
              <a:gd name="connsiteY186" fmla="*/ 155575 h 1931671"/>
              <a:gd name="connsiteX187" fmla="*/ 9742219 w 12191996"/>
              <a:gd name="connsiteY187" fmla="*/ 141287 h 1931671"/>
              <a:gd name="connsiteX188" fmla="*/ 9783495 w 12191996"/>
              <a:gd name="connsiteY188" fmla="*/ 125412 h 1931671"/>
              <a:gd name="connsiteX189" fmla="*/ 9820007 w 12191996"/>
              <a:gd name="connsiteY189" fmla="*/ 106362 h 1931671"/>
              <a:gd name="connsiteX190" fmla="*/ 9896207 w 12191996"/>
              <a:gd name="connsiteY190" fmla="*/ 68262 h 1931671"/>
              <a:gd name="connsiteX191" fmla="*/ 9932719 w 12191996"/>
              <a:gd name="connsiteY191" fmla="*/ 52387 h 1931671"/>
              <a:gd name="connsiteX192" fmla="*/ 9973995 w 12191996"/>
              <a:gd name="connsiteY192" fmla="*/ 36512 h 1931671"/>
              <a:gd name="connsiteX193" fmla="*/ 10020031 w 12191996"/>
              <a:gd name="connsiteY193" fmla="*/ 20637 h 1931671"/>
              <a:gd name="connsiteX194" fmla="*/ 10072419 w 12191996"/>
              <a:gd name="connsiteY194" fmla="*/ 9525 h 1931671"/>
              <a:gd name="connsiteX195" fmla="*/ 10132745 w 12191996"/>
              <a:gd name="connsiteY195" fmla="*/ 3175 h 1931671"/>
              <a:gd name="connsiteX196" fmla="*/ 10201007 w 12191996"/>
              <a:gd name="connsiteY196" fmla="*/ 0 h 1931671"/>
              <a:gd name="connsiteX197" fmla="*/ 10269269 w 12191996"/>
              <a:gd name="connsiteY197" fmla="*/ 3175 h 1931671"/>
              <a:gd name="connsiteX198" fmla="*/ 10329595 w 12191996"/>
              <a:gd name="connsiteY198" fmla="*/ 9525 h 1931671"/>
              <a:gd name="connsiteX199" fmla="*/ 10381981 w 12191996"/>
              <a:gd name="connsiteY199" fmla="*/ 20637 h 1931671"/>
              <a:gd name="connsiteX200" fmla="*/ 10428019 w 12191996"/>
              <a:gd name="connsiteY200" fmla="*/ 36512 h 1931671"/>
              <a:gd name="connsiteX201" fmla="*/ 10469295 w 12191996"/>
              <a:gd name="connsiteY201" fmla="*/ 52387 h 1931671"/>
              <a:gd name="connsiteX202" fmla="*/ 10505807 w 12191996"/>
              <a:gd name="connsiteY202" fmla="*/ 68262 h 1931671"/>
              <a:gd name="connsiteX203" fmla="*/ 10543907 w 12191996"/>
              <a:gd name="connsiteY203" fmla="*/ 87312 h 1931671"/>
              <a:gd name="connsiteX204" fmla="*/ 10582007 w 12191996"/>
              <a:gd name="connsiteY204" fmla="*/ 106362 h 1931671"/>
              <a:gd name="connsiteX205" fmla="*/ 10618519 w 12191996"/>
              <a:gd name="connsiteY205" fmla="*/ 125412 h 1931671"/>
              <a:gd name="connsiteX206" fmla="*/ 10659795 w 12191996"/>
              <a:gd name="connsiteY206" fmla="*/ 141287 h 1931671"/>
              <a:gd name="connsiteX207" fmla="*/ 10705831 w 12191996"/>
              <a:gd name="connsiteY207" fmla="*/ 155575 h 1931671"/>
              <a:gd name="connsiteX208" fmla="*/ 10758219 w 12191996"/>
              <a:gd name="connsiteY208" fmla="*/ 166687 h 1931671"/>
              <a:gd name="connsiteX209" fmla="*/ 10818545 w 12191996"/>
              <a:gd name="connsiteY209" fmla="*/ 174625 h 1931671"/>
              <a:gd name="connsiteX210" fmla="*/ 10886807 w 12191996"/>
              <a:gd name="connsiteY210" fmla="*/ 176212 h 1931671"/>
              <a:gd name="connsiteX211" fmla="*/ 10955069 w 12191996"/>
              <a:gd name="connsiteY211" fmla="*/ 174625 h 1931671"/>
              <a:gd name="connsiteX212" fmla="*/ 11015395 w 12191996"/>
              <a:gd name="connsiteY212" fmla="*/ 166687 h 1931671"/>
              <a:gd name="connsiteX213" fmla="*/ 11067781 w 12191996"/>
              <a:gd name="connsiteY213" fmla="*/ 155575 h 1931671"/>
              <a:gd name="connsiteX214" fmla="*/ 11113819 w 12191996"/>
              <a:gd name="connsiteY214" fmla="*/ 141287 h 1931671"/>
              <a:gd name="connsiteX215" fmla="*/ 11155095 w 12191996"/>
              <a:gd name="connsiteY215" fmla="*/ 125412 h 1931671"/>
              <a:gd name="connsiteX216" fmla="*/ 11191607 w 12191996"/>
              <a:gd name="connsiteY216" fmla="*/ 106362 h 1931671"/>
              <a:gd name="connsiteX217" fmla="*/ 11229707 w 12191996"/>
              <a:gd name="connsiteY217" fmla="*/ 87312 h 1931671"/>
              <a:gd name="connsiteX218" fmla="*/ 11267807 w 12191996"/>
              <a:gd name="connsiteY218" fmla="*/ 68262 h 1931671"/>
              <a:gd name="connsiteX219" fmla="*/ 11304319 w 12191996"/>
              <a:gd name="connsiteY219" fmla="*/ 52387 h 1931671"/>
              <a:gd name="connsiteX220" fmla="*/ 11345595 w 12191996"/>
              <a:gd name="connsiteY220" fmla="*/ 36512 h 1931671"/>
              <a:gd name="connsiteX221" fmla="*/ 11391631 w 12191996"/>
              <a:gd name="connsiteY221" fmla="*/ 20637 h 1931671"/>
              <a:gd name="connsiteX222" fmla="*/ 11444019 w 12191996"/>
              <a:gd name="connsiteY222" fmla="*/ 9525 h 1931671"/>
              <a:gd name="connsiteX223" fmla="*/ 11504345 w 12191996"/>
              <a:gd name="connsiteY223" fmla="*/ 3175 h 1931671"/>
              <a:gd name="connsiteX224" fmla="*/ 11572607 w 12191996"/>
              <a:gd name="connsiteY224" fmla="*/ 0 h 1931671"/>
              <a:gd name="connsiteX225" fmla="*/ 11640869 w 12191996"/>
              <a:gd name="connsiteY225" fmla="*/ 3175 h 1931671"/>
              <a:gd name="connsiteX226" fmla="*/ 11701195 w 12191996"/>
              <a:gd name="connsiteY226" fmla="*/ 9525 h 1931671"/>
              <a:gd name="connsiteX227" fmla="*/ 11753581 w 12191996"/>
              <a:gd name="connsiteY227" fmla="*/ 20637 h 1931671"/>
              <a:gd name="connsiteX228" fmla="*/ 11799619 w 12191996"/>
              <a:gd name="connsiteY228" fmla="*/ 36512 h 1931671"/>
              <a:gd name="connsiteX229" fmla="*/ 11840895 w 12191996"/>
              <a:gd name="connsiteY229" fmla="*/ 52387 h 1931671"/>
              <a:gd name="connsiteX230" fmla="*/ 11877407 w 12191996"/>
              <a:gd name="connsiteY230" fmla="*/ 68262 h 1931671"/>
              <a:gd name="connsiteX231" fmla="*/ 11915507 w 12191996"/>
              <a:gd name="connsiteY231" fmla="*/ 87312 h 1931671"/>
              <a:gd name="connsiteX232" fmla="*/ 11953607 w 12191996"/>
              <a:gd name="connsiteY232" fmla="*/ 106362 h 1931671"/>
              <a:gd name="connsiteX233" fmla="*/ 11990119 w 12191996"/>
              <a:gd name="connsiteY233" fmla="*/ 125412 h 1931671"/>
              <a:gd name="connsiteX234" fmla="*/ 12031395 w 12191996"/>
              <a:gd name="connsiteY234" fmla="*/ 141287 h 1931671"/>
              <a:gd name="connsiteX235" fmla="*/ 12077431 w 12191996"/>
              <a:gd name="connsiteY235" fmla="*/ 155575 h 1931671"/>
              <a:gd name="connsiteX236" fmla="*/ 12129819 w 12191996"/>
              <a:gd name="connsiteY236" fmla="*/ 166688 h 1931671"/>
              <a:gd name="connsiteX237" fmla="*/ 12190145 w 12191996"/>
              <a:gd name="connsiteY237" fmla="*/ 174625 h 1931671"/>
              <a:gd name="connsiteX238" fmla="*/ 12191996 w 12191996"/>
              <a:gd name="connsiteY238" fmla="*/ 174668 h 1931671"/>
              <a:gd name="connsiteX239" fmla="*/ 12191996 w 12191996"/>
              <a:gd name="connsiteY239" fmla="*/ 1931671 h 1931671"/>
              <a:gd name="connsiteX240" fmla="*/ 0 w 12191996"/>
              <a:gd name="connsiteY240" fmla="*/ 1931671 h 1931671"/>
              <a:gd name="connsiteX241" fmla="*/ 0 w 12191996"/>
              <a:gd name="connsiteY241" fmla="*/ 174668 h 1931671"/>
              <a:gd name="connsiteX242" fmla="*/ 1851 w 12191996"/>
              <a:gd name="connsiteY242" fmla="*/ 174625 h 1931671"/>
              <a:gd name="connsiteX243" fmla="*/ 62176 w 12191996"/>
              <a:gd name="connsiteY243" fmla="*/ 166687 h 1931671"/>
              <a:gd name="connsiteX244" fmla="*/ 114563 w 12191996"/>
              <a:gd name="connsiteY244" fmla="*/ 155575 h 1931671"/>
              <a:gd name="connsiteX245" fmla="*/ 160601 w 12191996"/>
              <a:gd name="connsiteY245" fmla="*/ 141287 h 1931671"/>
              <a:gd name="connsiteX246" fmla="*/ 201876 w 12191996"/>
              <a:gd name="connsiteY246" fmla="*/ 125412 h 1931671"/>
              <a:gd name="connsiteX247" fmla="*/ 238388 w 12191996"/>
              <a:gd name="connsiteY247" fmla="*/ 106362 h 1931671"/>
              <a:gd name="connsiteX248" fmla="*/ 276488 w 12191996"/>
              <a:gd name="connsiteY248" fmla="*/ 87312 h 1931671"/>
              <a:gd name="connsiteX249" fmla="*/ 314588 w 12191996"/>
              <a:gd name="connsiteY249" fmla="*/ 68262 h 1931671"/>
              <a:gd name="connsiteX250" fmla="*/ 351101 w 12191996"/>
              <a:gd name="connsiteY250" fmla="*/ 52387 h 1931671"/>
              <a:gd name="connsiteX251" fmla="*/ 392376 w 12191996"/>
              <a:gd name="connsiteY251" fmla="*/ 36512 h 1931671"/>
              <a:gd name="connsiteX252" fmla="*/ 438413 w 12191996"/>
              <a:gd name="connsiteY252" fmla="*/ 20637 h 1931671"/>
              <a:gd name="connsiteX253" fmla="*/ 490801 w 12191996"/>
              <a:gd name="connsiteY253" fmla="*/ 9525 h 1931671"/>
              <a:gd name="connsiteX254" fmla="*/ 551126 w 12191996"/>
              <a:gd name="connsiteY254" fmla="*/ 3175 h 1931671"/>
              <a:gd name="connsiteX255" fmla="*/ 619388 w 12191996"/>
              <a:gd name="connsiteY255" fmla="*/ 0 h 1931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</a:cxnLst>
            <a:rect l="l" t="t" r="r" b="b"/>
            <a:pathLst>
              <a:path w="12191996" h="1931671">
                <a:moveTo>
                  <a:pt x="619388" y="0"/>
                </a:moveTo>
                <a:lnTo>
                  <a:pt x="687651" y="3175"/>
                </a:lnTo>
                <a:lnTo>
                  <a:pt x="747976" y="9525"/>
                </a:lnTo>
                <a:lnTo>
                  <a:pt x="800363" y="20637"/>
                </a:lnTo>
                <a:lnTo>
                  <a:pt x="846401" y="36512"/>
                </a:lnTo>
                <a:lnTo>
                  <a:pt x="887676" y="52387"/>
                </a:lnTo>
                <a:lnTo>
                  <a:pt x="924188" y="68262"/>
                </a:lnTo>
                <a:lnTo>
                  <a:pt x="962288" y="87312"/>
                </a:lnTo>
                <a:lnTo>
                  <a:pt x="1000388" y="106362"/>
                </a:lnTo>
                <a:lnTo>
                  <a:pt x="1036901" y="125412"/>
                </a:lnTo>
                <a:lnTo>
                  <a:pt x="1078176" y="141287"/>
                </a:lnTo>
                <a:lnTo>
                  <a:pt x="1124213" y="155575"/>
                </a:lnTo>
                <a:lnTo>
                  <a:pt x="1176601" y="166687"/>
                </a:lnTo>
                <a:lnTo>
                  <a:pt x="1236926" y="174625"/>
                </a:lnTo>
                <a:lnTo>
                  <a:pt x="1305188" y="176212"/>
                </a:lnTo>
                <a:lnTo>
                  <a:pt x="1373451" y="174625"/>
                </a:lnTo>
                <a:lnTo>
                  <a:pt x="1433776" y="166687"/>
                </a:lnTo>
                <a:lnTo>
                  <a:pt x="1486163" y="155575"/>
                </a:lnTo>
                <a:lnTo>
                  <a:pt x="1532201" y="141287"/>
                </a:lnTo>
                <a:lnTo>
                  <a:pt x="1573476" y="125412"/>
                </a:lnTo>
                <a:lnTo>
                  <a:pt x="1609988" y="106362"/>
                </a:lnTo>
                <a:lnTo>
                  <a:pt x="1648088" y="87312"/>
                </a:lnTo>
                <a:lnTo>
                  <a:pt x="1686188" y="68262"/>
                </a:lnTo>
                <a:lnTo>
                  <a:pt x="1722701" y="52387"/>
                </a:lnTo>
                <a:lnTo>
                  <a:pt x="1763976" y="36512"/>
                </a:lnTo>
                <a:lnTo>
                  <a:pt x="1810013" y="20637"/>
                </a:lnTo>
                <a:lnTo>
                  <a:pt x="1862401" y="9525"/>
                </a:lnTo>
                <a:lnTo>
                  <a:pt x="1922726" y="3175"/>
                </a:lnTo>
                <a:lnTo>
                  <a:pt x="1990988" y="0"/>
                </a:lnTo>
                <a:lnTo>
                  <a:pt x="2059251" y="3175"/>
                </a:lnTo>
                <a:lnTo>
                  <a:pt x="2119576" y="9525"/>
                </a:lnTo>
                <a:lnTo>
                  <a:pt x="2171963" y="20637"/>
                </a:lnTo>
                <a:lnTo>
                  <a:pt x="2218001" y="36512"/>
                </a:lnTo>
                <a:lnTo>
                  <a:pt x="2259276" y="52387"/>
                </a:lnTo>
                <a:lnTo>
                  <a:pt x="2295788" y="68262"/>
                </a:lnTo>
                <a:lnTo>
                  <a:pt x="2333888" y="87312"/>
                </a:lnTo>
                <a:lnTo>
                  <a:pt x="2371988" y="106362"/>
                </a:lnTo>
                <a:lnTo>
                  <a:pt x="2408501" y="125412"/>
                </a:lnTo>
                <a:lnTo>
                  <a:pt x="2449776" y="141287"/>
                </a:lnTo>
                <a:lnTo>
                  <a:pt x="2495813" y="155575"/>
                </a:lnTo>
                <a:lnTo>
                  <a:pt x="2548201" y="166687"/>
                </a:lnTo>
                <a:lnTo>
                  <a:pt x="2608526" y="174625"/>
                </a:lnTo>
                <a:lnTo>
                  <a:pt x="2676788" y="176212"/>
                </a:lnTo>
                <a:lnTo>
                  <a:pt x="2745051" y="174625"/>
                </a:lnTo>
                <a:lnTo>
                  <a:pt x="2805376" y="166687"/>
                </a:lnTo>
                <a:lnTo>
                  <a:pt x="2857763" y="155575"/>
                </a:lnTo>
                <a:lnTo>
                  <a:pt x="2903801" y="141287"/>
                </a:lnTo>
                <a:lnTo>
                  <a:pt x="2945076" y="125412"/>
                </a:lnTo>
                <a:lnTo>
                  <a:pt x="2981588" y="106362"/>
                </a:lnTo>
                <a:lnTo>
                  <a:pt x="3019688" y="87312"/>
                </a:lnTo>
                <a:lnTo>
                  <a:pt x="3057788" y="68262"/>
                </a:lnTo>
                <a:lnTo>
                  <a:pt x="3094301" y="52387"/>
                </a:lnTo>
                <a:lnTo>
                  <a:pt x="3135576" y="36512"/>
                </a:lnTo>
                <a:lnTo>
                  <a:pt x="3181613" y="20637"/>
                </a:lnTo>
                <a:lnTo>
                  <a:pt x="3234001" y="9525"/>
                </a:lnTo>
                <a:lnTo>
                  <a:pt x="3294326" y="3175"/>
                </a:lnTo>
                <a:lnTo>
                  <a:pt x="3361001" y="0"/>
                </a:lnTo>
                <a:lnTo>
                  <a:pt x="3430851" y="3175"/>
                </a:lnTo>
                <a:lnTo>
                  <a:pt x="3491176" y="9525"/>
                </a:lnTo>
                <a:lnTo>
                  <a:pt x="3543563" y="20637"/>
                </a:lnTo>
                <a:lnTo>
                  <a:pt x="3589601" y="36512"/>
                </a:lnTo>
                <a:lnTo>
                  <a:pt x="3630876" y="52387"/>
                </a:lnTo>
                <a:lnTo>
                  <a:pt x="3667388" y="68262"/>
                </a:lnTo>
                <a:lnTo>
                  <a:pt x="3705488" y="87312"/>
                </a:lnTo>
                <a:lnTo>
                  <a:pt x="3743588" y="106362"/>
                </a:lnTo>
                <a:lnTo>
                  <a:pt x="3780101" y="125412"/>
                </a:lnTo>
                <a:lnTo>
                  <a:pt x="3821376" y="141287"/>
                </a:lnTo>
                <a:lnTo>
                  <a:pt x="3867413" y="155575"/>
                </a:lnTo>
                <a:lnTo>
                  <a:pt x="3919801" y="166687"/>
                </a:lnTo>
                <a:lnTo>
                  <a:pt x="3980126" y="174625"/>
                </a:lnTo>
                <a:lnTo>
                  <a:pt x="4048388" y="176212"/>
                </a:lnTo>
                <a:lnTo>
                  <a:pt x="4116651" y="174625"/>
                </a:lnTo>
                <a:lnTo>
                  <a:pt x="4176976" y="166687"/>
                </a:lnTo>
                <a:lnTo>
                  <a:pt x="4229363" y="155575"/>
                </a:lnTo>
                <a:lnTo>
                  <a:pt x="4275401" y="141287"/>
                </a:lnTo>
                <a:lnTo>
                  <a:pt x="4316676" y="125412"/>
                </a:lnTo>
                <a:lnTo>
                  <a:pt x="4353188" y="106362"/>
                </a:lnTo>
                <a:lnTo>
                  <a:pt x="4429388" y="68262"/>
                </a:lnTo>
                <a:lnTo>
                  <a:pt x="4465901" y="52387"/>
                </a:lnTo>
                <a:lnTo>
                  <a:pt x="4507176" y="36512"/>
                </a:lnTo>
                <a:lnTo>
                  <a:pt x="4553214" y="20637"/>
                </a:lnTo>
                <a:lnTo>
                  <a:pt x="4605601" y="9525"/>
                </a:lnTo>
                <a:lnTo>
                  <a:pt x="4665927" y="3175"/>
                </a:lnTo>
                <a:lnTo>
                  <a:pt x="4734188" y="0"/>
                </a:lnTo>
                <a:lnTo>
                  <a:pt x="4802452" y="3175"/>
                </a:lnTo>
                <a:lnTo>
                  <a:pt x="4862776" y="9525"/>
                </a:lnTo>
                <a:lnTo>
                  <a:pt x="4915164" y="20637"/>
                </a:lnTo>
                <a:lnTo>
                  <a:pt x="4961200" y="36512"/>
                </a:lnTo>
                <a:lnTo>
                  <a:pt x="5002476" y="52387"/>
                </a:lnTo>
                <a:lnTo>
                  <a:pt x="5038988" y="68262"/>
                </a:lnTo>
                <a:lnTo>
                  <a:pt x="5077089" y="87312"/>
                </a:lnTo>
                <a:lnTo>
                  <a:pt x="5115188" y="106362"/>
                </a:lnTo>
                <a:lnTo>
                  <a:pt x="5151700" y="125412"/>
                </a:lnTo>
                <a:lnTo>
                  <a:pt x="5192976" y="141287"/>
                </a:lnTo>
                <a:lnTo>
                  <a:pt x="5239013" y="155575"/>
                </a:lnTo>
                <a:lnTo>
                  <a:pt x="5291400" y="166687"/>
                </a:lnTo>
                <a:lnTo>
                  <a:pt x="5351726" y="174625"/>
                </a:lnTo>
                <a:lnTo>
                  <a:pt x="5410198" y="175985"/>
                </a:lnTo>
                <a:lnTo>
                  <a:pt x="5468670" y="174625"/>
                </a:lnTo>
                <a:lnTo>
                  <a:pt x="5528995" y="166687"/>
                </a:lnTo>
                <a:lnTo>
                  <a:pt x="5581382" y="155575"/>
                </a:lnTo>
                <a:lnTo>
                  <a:pt x="5627420" y="141287"/>
                </a:lnTo>
                <a:lnTo>
                  <a:pt x="5668695" y="125412"/>
                </a:lnTo>
                <a:lnTo>
                  <a:pt x="5705208" y="106362"/>
                </a:lnTo>
                <a:lnTo>
                  <a:pt x="5743307" y="87312"/>
                </a:lnTo>
                <a:lnTo>
                  <a:pt x="5781407" y="68262"/>
                </a:lnTo>
                <a:lnTo>
                  <a:pt x="5817920" y="52387"/>
                </a:lnTo>
                <a:lnTo>
                  <a:pt x="5859195" y="36512"/>
                </a:lnTo>
                <a:lnTo>
                  <a:pt x="5905233" y="20637"/>
                </a:lnTo>
                <a:lnTo>
                  <a:pt x="5957620" y="9525"/>
                </a:lnTo>
                <a:lnTo>
                  <a:pt x="6017946" y="3175"/>
                </a:lnTo>
                <a:lnTo>
                  <a:pt x="6086208" y="0"/>
                </a:lnTo>
                <a:lnTo>
                  <a:pt x="6095998" y="455"/>
                </a:lnTo>
                <a:lnTo>
                  <a:pt x="6105788" y="0"/>
                </a:lnTo>
                <a:lnTo>
                  <a:pt x="6174051" y="3175"/>
                </a:lnTo>
                <a:lnTo>
                  <a:pt x="6234376" y="9525"/>
                </a:lnTo>
                <a:lnTo>
                  <a:pt x="6286763" y="20637"/>
                </a:lnTo>
                <a:lnTo>
                  <a:pt x="6332801" y="36512"/>
                </a:lnTo>
                <a:lnTo>
                  <a:pt x="6374076" y="52387"/>
                </a:lnTo>
                <a:lnTo>
                  <a:pt x="6410588" y="68262"/>
                </a:lnTo>
                <a:lnTo>
                  <a:pt x="6448688" y="87312"/>
                </a:lnTo>
                <a:lnTo>
                  <a:pt x="6486788" y="106362"/>
                </a:lnTo>
                <a:lnTo>
                  <a:pt x="6523301" y="125412"/>
                </a:lnTo>
                <a:lnTo>
                  <a:pt x="6564576" y="141287"/>
                </a:lnTo>
                <a:lnTo>
                  <a:pt x="6610613" y="155575"/>
                </a:lnTo>
                <a:lnTo>
                  <a:pt x="6663001" y="166687"/>
                </a:lnTo>
                <a:lnTo>
                  <a:pt x="6723326" y="174625"/>
                </a:lnTo>
                <a:lnTo>
                  <a:pt x="6781798" y="175985"/>
                </a:lnTo>
                <a:lnTo>
                  <a:pt x="6840270" y="174625"/>
                </a:lnTo>
                <a:lnTo>
                  <a:pt x="6900595" y="166687"/>
                </a:lnTo>
                <a:lnTo>
                  <a:pt x="6952982" y="155575"/>
                </a:lnTo>
                <a:lnTo>
                  <a:pt x="6999020" y="141287"/>
                </a:lnTo>
                <a:lnTo>
                  <a:pt x="7040295" y="125412"/>
                </a:lnTo>
                <a:lnTo>
                  <a:pt x="7076807" y="106362"/>
                </a:lnTo>
                <a:lnTo>
                  <a:pt x="7114907" y="87312"/>
                </a:lnTo>
                <a:lnTo>
                  <a:pt x="7153007" y="68262"/>
                </a:lnTo>
                <a:lnTo>
                  <a:pt x="7189520" y="52387"/>
                </a:lnTo>
                <a:lnTo>
                  <a:pt x="7230795" y="36512"/>
                </a:lnTo>
                <a:lnTo>
                  <a:pt x="7276832" y="20637"/>
                </a:lnTo>
                <a:lnTo>
                  <a:pt x="7329220" y="9525"/>
                </a:lnTo>
                <a:lnTo>
                  <a:pt x="7389545" y="3175"/>
                </a:lnTo>
                <a:lnTo>
                  <a:pt x="7457807" y="0"/>
                </a:lnTo>
                <a:lnTo>
                  <a:pt x="7526070" y="3175"/>
                </a:lnTo>
                <a:lnTo>
                  <a:pt x="7586395" y="9525"/>
                </a:lnTo>
                <a:lnTo>
                  <a:pt x="7638782" y="20637"/>
                </a:lnTo>
                <a:lnTo>
                  <a:pt x="7684820" y="36512"/>
                </a:lnTo>
                <a:lnTo>
                  <a:pt x="7726095" y="52387"/>
                </a:lnTo>
                <a:lnTo>
                  <a:pt x="7762607" y="68262"/>
                </a:lnTo>
                <a:lnTo>
                  <a:pt x="7800707" y="87312"/>
                </a:lnTo>
                <a:lnTo>
                  <a:pt x="7838807" y="106362"/>
                </a:lnTo>
                <a:lnTo>
                  <a:pt x="7875320" y="125412"/>
                </a:lnTo>
                <a:lnTo>
                  <a:pt x="7916595" y="141287"/>
                </a:lnTo>
                <a:lnTo>
                  <a:pt x="7962632" y="155575"/>
                </a:lnTo>
                <a:lnTo>
                  <a:pt x="8015020" y="166687"/>
                </a:lnTo>
                <a:lnTo>
                  <a:pt x="8075345" y="174625"/>
                </a:lnTo>
                <a:lnTo>
                  <a:pt x="8143607" y="176212"/>
                </a:lnTo>
                <a:lnTo>
                  <a:pt x="8211870" y="174625"/>
                </a:lnTo>
                <a:lnTo>
                  <a:pt x="8272195" y="166687"/>
                </a:lnTo>
                <a:lnTo>
                  <a:pt x="8324582" y="155575"/>
                </a:lnTo>
                <a:lnTo>
                  <a:pt x="8370620" y="141287"/>
                </a:lnTo>
                <a:lnTo>
                  <a:pt x="8411895" y="125412"/>
                </a:lnTo>
                <a:lnTo>
                  <a:pt x="8448407" y="106362"/>
                </a:lnTo>
                <a:lnTo>
                  <a:pt x="8486507" y="87312"/>
                </a:lnTo>
                <a:lnTo>
                  <a:pt x="8524607" y="68262"/>
                </a:lnTo>
                <a:lnTo>
                  <a:pt x="8561119" y="52387"/>
                </a:lnTo>
                <a:lnTo>
                  <a:pt x="8602395" y="36512"/>
                </a:lnTo>
                <a:lnTo>
                  <a:pt x="8648431" y="20637"/>
                </a:lnTo>
                <a:lnTo>
                  <a:pt x="8700819" y="9525"/>
                </a:lnTo>
                <a:lnTo>
                  <a:pt x="8761145" y="3175"/>
                </a:lnTo>
                <a:lnTo>
                  <a:pt x="8827819" y="0"/>
                </a:lnTo>
                <a:lnTo>
                  <a:pt x="8897669" y="3175"/>
                </a:lnTo>
                <a:lnTo>
                  <a:pt x="8957995" y="9525"/>
                </a:lnTo>
                <a:lnTo>
                  <a:pt x="9010381" y="20637"/>
                </a:lnTo>
                <a:lnTo>
                  <a:pt x="9056419" y="36512"/>
                </a:lnTo>
                <a:lnTo>
                  <a:pt x="9097695" y="52387"/>
                </a:lnTo>
                <a:lnTo>
                  <a:pt x="9134207" y="68262"/>
                </a:lnTo>
                <a:lnTo>
                  <a:pt x="9172307" y="87312"/>
                </a:lnTo>
                <a:lnTo>
                  <a:pt x="9210407" y="106362"/>
                </a:lnTo>
                <a:lnTo>
                  <a:pt x="9246919" y="125412"/>
                </a:lnTo>
                <a:lnTo>
                  <a:pt x="9288195" y="141287"/>
                </a:lnTo>
                <a:lnTo>
                  <a:pt x="9334231" y="155575"/>
                </a:lnTo>
                <a:lnTo>
                  <a:pt x="9386619" y="166687"/>
                </a:lnTo>
                <a:lnTo>
                  <a:pt x="9446945" y="174625"/>
                </a:lnTo>
                <a:lnTo>
                  <a:pt x="9515207" y="176212"/>
                </a:lnTo>
                <a:lnTo>
                  <a:pt x="9583469" y="174625"/>
                </a:lnTo>
                <a:lnTo>
                  <a:pt x="9643795" y="166687"/>
                </a:lnTo>
                <a:lnTo>
                  <a:pt x="9696181" y="155575"/>
                </a:lnTo>
                <a:lnTo>
                  <a:pt x="9742219" y="141287"/>
                </a:lnTo>
                <a:lnTo>
                  <a:pt x="9783495" y="125412"/>
                </a:lnTo>
                <a:lnTo>
                  <a:pt x="9820007" y="106362"/>
                </a:lnTo>
                <a:lnTo>
                  <a:pt x="9896207" y="68262"/>
                </a:lnTo>
                <a:lnTo>
                  <a:pt x="9932719" y="52387"/>
                </a:lnTo>
                <a:lnTo>
                  <a:pt x="9973995" y="36512"/>
                </a:lnTo>
                <a:lnTo>
                  <a:pt x="10020031" y="20637"/>
                </a:lnTo>
                <a:lnTo>
                  <a:pt x="10072419" y="9525"/>
                </a:lnTo>
                <a:lnTo>
                  <a:pt x="10132745" y="3175"/>
                </a:lnTo>
                <a:lnTo>
                  <a:pt x="10201007" y="0"/>
                </a:lnTo>
                <a:lnTo>
                  <a:pt x="10269269" y="3175"/>
                </a:lnTo>
                <a:lnTo>
                  <a:pt x="10329595" y="9525"/>
                </a:lnTo>
                <a:lnTo>
                  <a:pt x="10381981" y="20637"/>
                </a:lnTo>
                <a:lnTo>
                  <a:pt x="10428019" y="36512"/>
                </a:lnTo>
                <a:lnTo>
                  <a:pt x="10469295" y="52387"/>
                </a:lnTo>
                <a:lnTo>
                  <a:pt x="10505807" y="68262"/>
                </a:lnTo>
                <a:lnTo>
                  <a:pt x="10543907" y="87312"/>
                </a:lnTo>
                <a:lnTo>
                  <a:pt x="10582007" y="106362"/>
                </a:lnTo>
                <a:lnTo>
                  <a:pt x="10618519" y="125412"/>
                </a:lnTo>
                <a:lnTo>
                  <a:pt x="10659795" y="141287"/>
                </a:lnTo>
                <a:lnTo>
                  <a:pt x="10705831" y="155575"/>
                </a:lnTo>
                <a:lnTo>
                  <a:pt x="10758219" y="166687"/>
                </a:lnTo>
                <a:lnTo>
                  <a:pt x="10818545" y="174625"/>
                </a:lnTo>
                <a:lnTo>
                  <a:pt x="10886807" y="176212"/>
                </a:lnTo>
                <a:lnTo>
                  <a:pt x="10955069" y="174625"/>
                </a:lnTo>
                <a:lnTo>
                  <a:pt x="11015395" y="166687"/>
                </a:lnTo>
                <a:lnTo>
                  <a:pt x="11067781" y="155575"/>
                </a:lnTo>
                <a:lnTo>
                  <a:pt x="11113819" y="141287"/>
                </a:lnTo>
                <a:lnTo>
                  <a:pt x="11155095" y="125412"/>
                </a:lnTo>
                <a:lnTo>
                  <a:pt x="11191607" y="106362"/>
                </a:lnTo>
                <a:lnTo>
                  <a:pt x="11229707" y="87312"/>
                </a:lnTo>
                <a:lnTo>
                  <a:pt x="11267807" y="68262"/>
                </a:lnTo>
                <a:lnTo>
                  <a:pt x="11304319" y="52387"/>
                </a:lnTo>
                <a:lnTo>
                  <a:pt x="11345595" y="36512"/>
                </a:lnTo>
                <a:lnTo>
                  <a:pt x="11391631" y="20637"/>
                </a:lnTo>
                <a:lnTo>
                  <a:pt x="11444019" y="9525"/>
                </a:lnTo>
                <a:lnTo>
                  <a:pt x="11504345" y="3175"/>
                </a:lnTo>
                <a:lnTo>
                  <a:pt x="11572607" y="0"/>
                </a:lnTo>
                <a:lnTo>
                  <a:pt x="11640869" y="3175"/>
                </a:lnTo>
                <a:lnTo>
                  <a:pt x="11701195" y="9525"/>
                </a:lnTo>
                <a:lnTo>
                  <a:pt x="11753581" y="20637"/>
                </a:lnTo>
                <a:lnTo>
                  <a:pt x="11799619" y="36512"/>
                </a:lnTo>
                <a:lnTo>
                  <a:pt x="11840895" y="52387"/>
                </a:lnTo>
                <a:lnTo>
                  <a:pt x="11877407" y="68262"/>
                </a:lnTo>
                <a:lnTo>
                  <a:pt x="11915507" y="87312"/>
                </a:lnTo>
                <a:lnTo>
                  <a:pt x="11953607" y="106362"/>
                </a:lnTo>
                <a:lnTo>
                  <a:pt x="11990119" y="125412"/>
                </a:lnTo>
                <a:lnTo>
                  <a:pt x="12031395" y="141287"/>
                </a:lnTo>
                <a:lnTo>
                  <a:pt x="12077431" y="155575"/>
                </a:lnTo>
                <a:lnTo>
                  <a:pt x="12129819" y="166688"/>
                </a:lnTo>
                <a:lnTo>
                  <a:pt x="12190145" y="174625"/>
                </a:lnTo>
                <a:lnTo>
                  <a:pt x="12191996" y="174668"/>
                </a:lnTo>
                <a:lnTo>
                  <a:pt x="12191996" y="1931671"/>
                </a:lnTo>
                <a:lnTo>
                  <a:pt x="0" y="1931671"/>
                </a:lnTo>
                <a:lnTo>
                  <a:pt x="0" y="174668"/>
                </a:lnTo>
                <a:lnTo>
                  <a:pt x="1851" y="174625"/>
                </a:lnTo>
                <a:lnTo>
                  <a:pt x="62176" y="166687"/>
                </a:lnTo>
                <a:lnTo>
                  <a:pt x="114563" y="155575"/>
                </a:lnTo>
                <a:lnTo>
                  <a:pt x="160601" y="141287"/>
                </a:lnTo>
                <a:lnTo>
                  <a:pt x="201876" y="125412"/>
                </a:lnTo>
                <a:lnTo>
                  <a:pt x="238388" y="106362"/>
                </a:lnTo>
                <a:lnTo>
                  <a:pt x="276488" y="87312"/>
                </a:lnTo>
                <a:lnTo>
                  <a:pt x="314588" y="68262"/>
                </a:lnTo>
                <a:lnTo>
                  <a:pt x="351101" y="52387"/>
                </a:lnTo>
                <a:lnTo>
                  <a:pt x="392376" y="36512"/>
                </a:lnTo>
                <a:lnTo>
                  <a:pt x="438413" y="20637"/>
                </a:lnTo>
                <a:lnTo>
                  <a:pt x="490801" y="9525"/>
                </a:lnTo>
                <a:lnTo>
                  <a:pt x="551126" y="3175"/>
                </a:lnTo>
                <a:lnTo>
                  <a:pt x="619388" y="0"/>
                </a:lnTo>
                <a:close/>
              </a:path>
            </a:pathLst>
          </a:custGeom>
          <a:solidFill>
            <a:schemeClr val="accent1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9957036-C837-4C4C-BBF0-4A0EC52AE1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1" y="0"/>
            <a:ext cx="12191996" cy="5102540"/>
          </a:xfrm>
          <a:custGeom>
            <a:avLst/>
            <a:gdLst>
              <a:gd name="connsiteX0" fmla="*/ 0 w 12191996"/>
              <a:gd name="connsiteY0" fmla="*/ 0 h 5102540"/>
              <a:gd name="connsiteX1" fmla="*/ 12191996 w 12191996"/>
              <a:gd name="connsiteY1" fmla="*/ 0 h 5102540"/>
              <a:gd name="connsiteX2" fmla="*/ 12191996 w 12191996"/>
              <a:gd name="connsiteY2" fmla="*/ 5100996 h 5102540"/>
              <a:gd name="connsiteX3" fmla="*/ 12190145 w 12191996"/>
              <a:gd name="connsiteY3" fmla="*/ 5100953 h 5102540"/>
              <a:gd name="connsiteX4" fmla="*/ 12129819 w 12191996"/>
              <a:gd name="connsiteY4" fmla="*/ 5093016 h 5102540"/>
              <a:gd name="connsiteX5" fmla="*/ 12077431 w 12191996"/>
              <a:gd name="connsiteY5" fmla="*/ 5081903 h 5102540"/>
              <a:gd name="connsiteX6" fmla="*/ 12031395 w 12191996"/>
              <a:gd name="connsiteY6" fmla="*/ 5067615 h 5102540"/>
              <a:gd name="connsiteX7" fmla="*/ 11990119 w 12191996"/>
              <a:gd name="connsiteY7" fmla="*/ 5051740 h 5102540"/>
              <a:gd name="connsiteX8" fmla="*/ 11953607 w 12191996"/>
              <a:gd name="connsiteY8" fmla="*/ 5032690 h 5102540"/>
              <a:gd name="connsiteX9" fmla="*/ 11915507 w 12191996"/>
              <a:gd name="connsiteY9" fmla="*/ 5013640 h 5102540"/>
              <a:gd name="connsiteX10" fmla="*/ 11877407 w 12191996"/>
              <a:gd name="connsiteY10" fmla="*/ 4994590 h 5102540"/>
              <a:gd name="connsiteX11" fmla="*/ 11840895 w 12191996"/>
              <a:gd name="connsiteY11" fmla="*/ 4978715 h 5102540"/>
              <a:gd name="connsiteX12" fmla="*/ 11799619 w 12191996"/>
              <a:gd name="connsiteY12" fmla="*/ 4962840 h 5102540"/>
              <a:gd name="connsiteX13" fmla="*/ 11753581 w 12191996"/>
              <a:gd name="connsiteY13" fmla="*/ 4946965 h 5102540"/>
              <a:gd name="connsiteX14" fmla="*/ 11701195 w 12191996"/>
              <a:gd name="connsiteY14" fmla="*/ 4935853 h 5102540"/>
              <a:gd name="connsiteX15" fmla="*/ 11640869 w 12191996"/>
              <a:gd name="connsiteY15" fmla="*/ 4929503 h 5102540"/>
              <a:gd name="connsiteX16" fmla="*/ 11572607 w 12191996"/>
              <a:gd name="connsiteY16" fmla="*/ 4926328 h 5102540"/>
              <a:gd name="connsiteX17" fmla="*/ 11504345 w 12191996"/>
              <a:gd name="connsiteY17" fmla="*/ 4929503 h 5102540"/>
              <a:gd name="connsiteX18" fmla="*/ 11444019 w 12191996"/>
              <a:gd name="connsiteY18" fmla="*/ 4935853 h 5102540"/>
              <a:gd name="connsiteX19" fmla="*/ 11391631 w 12191996"/>
              <a:gd name="connsiteY19" fmla="*/ 4946965 h 5102540"/>
              <a:gd name="connsiteX20" fmla="*/ 11345595 w 12191996"/>
              <a:gd name="connsiteY20" fmla="*/ 4962840 h 5102540"/>
              <a:gd name="connsiteX21" fmla="*/ 11304319 w 12191996"/>
              <a:gd name="connsiteY21" fmla="*/ 4978715 h 5102540"/>
              <a:gd name="connsiteX22" fmla="*/ 11267807 w 12191996"/>
              <a:gd name="connsiteY22" fmla="*/ 4994590 h 5102540"/>
              <a:gd name="connsiteX23" fmla="*/ 11229707 w 12191996"/>
              <a:gd name="connsiteY23" fmla="*/ 5013640 h 5102540"/>
              <a:gd name="connsiteX24" fmla="*/ 11191607 w 12191996"/>
              <a:gd name="connsiteY24" fmla="*/ 5032690 h 5102540"/>
              <a:gd name="connsiteX25" fmla="*/ 11155095 w 12191996"/>
              <a:gd name="connsiteY25" fmla="*/ 5051740 h 5102540"/>
              <a:gd name="connsiteX26" fmla="*/ 11113819 w 12191996"/>
              <a:gd name="connsiteY26" fmla="*/ 5067615 h 5102540"/>
              <a:gd name="connsiteX27" fmla="*/ 11067781 w 12191996"/>
              <a:gd name="connsiteY27" fmla="*/ 5081903 h 5102540"/>
              <a:gd name="connsiteX28" fmla="*/ 11015395 w 12191996"/>
              <a:gd name="connsiteY28" fmla="*/ 5093015 h 5102540"/>
              <a:gd name="connsiteX29" fmla="*/ 10955069 w 12191996"/>
              <a:gd name="connsiteY29" fmla="*/ 5100953 h 5102540"/>
              <a:gd name="connsiteX30" fmla="*/ 10886807 w 12191996"/>
              <a:gd name="connsiteY30" fmla="*/ 5102540 h 5102540"/>
              <a:gd name="connsiteX31" fmla="*/ 10818545 w 12191996"/>
              <a:gd name="connsiteY31" fmla="*/ 5100953 h 5102540"/>
              <a:gd name="connsiteX32" fmla="*/ 10758219 w 12191996"/>
              <a:gd name="connsiteY32" fmla="*/ 5093015 h 5102540"/>
              <a:gd name="connsiteX33" fmla="*/ 10705831 w 12191996"/>
              <a:gd name="connsiteY33" fmla="*/ 5081903 h 5102540"/>
              <a:gd name="connsiteX34" fmla="*/ 10659795 w 12191996"/>
              <a:gd name="connsiteY34" fmla="*/ 5067615 h 5102540"/>
              <a:gd name="connsiteX35" fmla="*/ 10618519 w 12191996"/>
              <a:gd name="connsiteY35" fmla="*/ 5051740 h 5102540"/>
              <a:gd name="connsiteX36" fmla="*/ 10582007 w 12191996"/>
              <a:gd name="connsiteY36" fmla="*/ 5032690 h 5102540"/>
              <a:gd name="connsiteX37" fmla="*/ 10543907 w 12191996"/>
              <a:gd name="connsiteY37" fmla="*/ 5013640 h 5102540"/>
              <a:gd name="connsiteX38" fmla="*/ 10505807 w 12191996"/>
              <a:gd name="connsiteY38" fmla="*/ 4994590 h 5102540"/>
              <a:gd name="connsiteX39" fmla="*/ 10469295 w 12191996"/>
              <a:gd name="connsiteY39" fmla="*/ 4978715 h 5102540"/>
              <a:gd name="connsiteX40" fmla="*/ 10428019 w 12191996"/>
              <a:gd name="connsiteY40" fmla="*/ 4962840 h 5102540"/>
              <a:gd name="connsiteX41" fmla="*/ 10381981 w 12191996"/>
              <a:gd name="connsiteY41" fmla="*/ 4946965 h 5102540"/>
              <a:gd name="connsiteX42" fmla="*/ 10329595 w 12191996"/>
              <a:gd name="connsiteY42" fmla="*/ 4935853 h 5102540"/>
              <a:gd name="connsiteX43" fmla="*/ 10269269 w 12191996"/>
              <a:gd name="connsiteY43" fmla="*/ 4929503 h 5102540"/>
              <a:gd name="connsiteX44" fmla="*/ 10201007 w 12191996"/>
              <a:gd name="connsiteY44" fmla="*/ 4926328 h 5102540"/>
              <a:gd name="connsiteX45" fmla="*/ 10132745 w 12191996"/>
              <a:gd name="connsiteY45" fmla="*/ 4929503 h 5102540"/>
              <a:gd name="connsiteX46" fmla="*/ 10072419 w 12191996"/>
              <a:gd name="connsiteY46" fmla="*/ 4935853 h 5102540"/>
              <a:gd name="connsiteX47" fmla="*/ 10020031 w 12191996"/>
              <a:gd name="connsiteY47" fmla="*/ 4946965 h 5102540"/>
              <a:gd name="connsiteX48" fmla="*/ 9973995 w 12191996"/>
              <a:gd name="connsiteY48" fmla="*/ 4962840 h 5102540"/>
              <a:gd name="connsiteX49" fmla="*/ 9932719 w 12191996"/>
              <a:gd name="connsiteY49" fmla="*/ 4978715 h 5102540"/>
              <a:gd name="connsiteX50" fmla="*/ 9896207 w 12191996"/>
              <a:gd name="connsiteY50" fmla="*/ 4994590 h 5102540"/>
              <a:gd name="connsiteX51" fmla="*/ 9820007 w 12191996"/>
              <a:gd name="connsiteY51" fmla="*/ 5032690 h 5102540"/>
              <a:gd name="connsiteX52" fmla="*/ 9783495 w 12191996"/>
              <a:gd name="connsiteY52" fmla="*/ 5051740 h 5102540"/>
              <a:gd name="connsiteX53" fmla="*/ 9742219 w 12191996"/>
              <a:gd name="connsiteY53" fmla="*/ 5067615 h 5102540"/>
              <a:gd name="connsiteX54" fmla="*/ 9696181 w 12191996"/>
              <a:gd name="connsiteY54" fmla="*/ 5081903 h 5102540"/>
              <a:gd name="connsiteX55" fmla="*/ 9643795 w 12191996"/>
              <a:gd name="connsiteY55" fmla="*/ 5093015 h 5102540"/>
              <a:gd name="connsiteX56" fmla="*/ 9583469 w 12191996"/>
              <a:gd name="connsiteY56" fmla="*/ 5100953 h 5102540"/>
              <a:gd name="connsiteX57" fmla="*/ 9515207 w 12191996"/>
              <a:gd name="connsiteY57" fmla="*/ 5102540 h 5102540"/>
              <a:gd name="connsiteX58" fmla="*/ 9446945 w 12191996"/>
              <a:gd name="connsiteY58" fmla="*/ 5100953 h 5102540"/>
              <a:gd name="connsiteX59" fmla="*/ 9386619 w 12191996"/>
              <a:gd name="connsiteY59" fmla="*/ 5093015 h 5102540"/>
              <a:gd name="connsiteX60" fmla="*/ 9334231 w 12191996"/>
              <a:gd name="connsiteY60" fmla="*/ 5081903 h 5102540"/>
              <a:gd name="connsiteX61" fmla="*/ 9288195 w 12191996"/>
              <a:gd name="connsiteY61" fmla="*/ 5067615 h 5102540"/>
              <a:gd name="connsiteX62" fmla="*/ 9246919 w 12191996"/>
              <a:gd name="connsiteY62" fmla="*/ 5051740 h 5102540"/>
              <a:gd name="connsiteX63" fmla="*/ 9210407 w 12191996"/>
              <a:gd name="connsiteY63" fmla="*/ 5032690 h 5102540"/>
              <a:gd name="connsiteX64" fmla="*/ 9172307 w 12191996"/>
              <a:gd name="connsiteY64" fmla="*/ 5013640 h 5102540"/>
              <a:gd name="connsiteX65" fmla="*/ 9134207 w 12191996"/>
              <a:gd name="connsiteY65" fmla="*/ 4994590 h 5102540"/>
              <a:gd name="connsiteX66" fmla="*/ 9097695 w 12191996"/>
              <a:gd name="connsiteY66" fmla="*/ 4978715 h 5102540"/>
              <a:gd name="connsiteX67" fmla="*/ 9056419 w 12191996"/>
              <a:gd name="connsiteY67" fmla="*/ 4962840 h 5102540"/>
              <a:gd name="connsiteX68" fmla="*/ 9010381 w 12191996"/>
              <a:gd name="connsiteY68" fmla="*/ 4946965 h 5102540"/>
              <a:gd name="connsiteX69" fmla="*/ 8957995 w 12191996"/>
              <a:gd name="connsiteY69" fmla="*/ 4935853 h 5102540"/>
              <a:gd name="connsiteX70" fmla="*/ 8897669 w 12191996"/>
              <a:gd name="connsiteY70" fmla="*/ 4929503 h 5102540"/>
              <a:gd name="connsiteX71" fmla="*/ 8827819 w 12191996"/>
              <a:gd name="connsiteY71" fmla="*/ 4926328 h 5102540"/>
              <a:gd name="connsiteX72" fmla="*/ 8761145 w 12191996"/>
              <a:gd name="connsiteY72" fmla="*/ 4929503 h 5102540"/>
              <a:gd name="connsiteX73" fmla="*/ 8700819 w 12191996"/>
              <a:gd name="connsiteY73" fmla="*/ 4935853 h 5102540"/>
              <a:gd name="connsiteX74" fmla="*/ 8648431 w 12191996"/>
              <a:gd name="connsiteY74" fmla="*/ 4946965 h 5102540"/>
              <a:gd name="connsiteX75" fmla="*/ 8602395 w 12191996"/>
              <a:gd name="connsiteY75" fmla="*/ 4962840 h 5102540"/>
              <a:gd name="connsiteX76" fmla="*/ 8561119 w 12191996"/>
              <a:gd name="connsiteY76" fmla="*/ 4978715 h 5102540"/>
              <a:gd name="connsiteX77" fmla="*/ 8524607 w 12191996"/>
              <a:gd name="connsiteY77" fmla="*/ 4994590 h 5102540"/>
              <a:gd name="connsiteX78" fmla="*/ 8486507 w 12191996"/>
              <a:gd name="connsiteY78" fmla="*/ 5013640 h 5102540"/>
              <a:gd name="connsiteX79" fmla="*/ 8448407 w 12191996"/>
              <a:gd name="connsiteY79" fmla="*/ 5032690 h 5102540"/>
              <a:gd name="connsiteX80" fmla="*/ 8411895 w 12191996"/>
              <a:gd name="connsiteY80" fmla="*/ 5051740 h 5102540"/>
              <a:gd name="connsiteX81" fmla="*/ 8370620 w 12191996"/>
              <a:gd name="connsiteY81" fmla="*/ 5067615 h 5102540"/>
              <a:gd name="connsiteX82" fmla="*/ 8324582 w 12191996"/>
              <a:gd name="connsiteY82" fmla="*/ 5081903 h 5102540"/>
              <a:gd name="connsiteX83" fmla="*/ 8272195 w 12191996"/>
              <a:gd name="connsiteY83" fmla="*/ 5093015 h 5102540"/>
              <a:gd name="connsiteX84" fmla="*/ 8211870 w 12191996"/>
              <a:gd name="connsiteY84" fmla="*/ 5100953 h 5102540"/>
              <a:gd name="connsiteX85" fmla="*/ 8143607 w 12191996"/>
              <a:gd name="connsiteY85" fmla="*/ 5102540 h 5102540"/>
              <a:gd name="connsiteX86" fmla="*/ 8075345 w 12191996"/>
              <a:gd name="connsiteY86" fmla="*/ 5100953 h 5102540"/>
              <a:gd name="connsiteX87" fmla="*/ 8015020 w 12191996"/>
              <a:gd name="connsiteY87" fmla="*/ 5093015 h 5102540"/>
              <a:gd name="connsiteX88" fmla="*/ 7962632 w 12191996"/>
              <a:gd name="connsiteY88" fmla="*/ 5081903 h 5102540"/>
              <a:gd name="connsiteX89" fmla="*/ 7916595 w 12191996"/>
              <a:gd name="connsiteY89" fmla="*/ 5067615 h 5102540"/>
              <a:gd name="connsiteX90" fmla="*/ 7875320 w 12191996"/>
              <a:gd name="connsiteY90" fmla="*/ 5051740 h 5102540"/>
              <a:gd name="connsiteX91" fmla="*/ 7838807 w 12191996"/>
              <a:gd name="connsiteY91" fmla="*/ 5032690 h 5102540"/>
              <a:gd name="connsiteX92" fmla="*/ 7800707 w 12191996"/>
              <a:gd name="connsiteY92" fmla="*/ 5013640 h 5102540"/>
              <a:gd name="connsiteX93" fmla="*/ 7762607 w 12191996"/>
              <a:gd name="connsiteY93" fmla="*/ 4994590 h 5102540"/>
              <a:gd name="connsiteX94" fmla="*/ 7726095 w 12191996"/>
              <a:gd name="connsiteY94" fmla="*/ 4978715 h 5102540"/>
              <a:gd name="connsiteX95" fmla="*/ 7684820 w 12191996"/>
              <a:gd name="connsiteY95" fmla="*/ 4962840 h 5102540"/>
              <a:gd name="connsiteX96" fmla="*/ 7638782 w 12191996"/>
              <a:gd name="connsiteY96" fmla="*/ 4946965 h 5102540"/>
              <a:gd name="connsiteX97" fmla="*/ 7586395 w 12191996"/>
              <a:gd name="connsiteY97" fmla="*/ 4935853 h 5102540"/>
              <a:gd name="connsiteX98" fmla="*/ 7526070 w 12191996"/>
              <a:gd name="connsiteY98" fmla="*/ 4929503 h 5102540"/>
              <a:gd name="connsiteX99" fmla="*/ 7457807 w 12191996"/>
              <a:gd name="connsiteY99" fmla="*/ 4926328 h 5102540"/>
              <a:gd name="connsiteX100" fmla="*/ 7389545 w 12191996"/>
              <a:gd name="connsiteY100" fmla="*/ 4929503 h 5102540"/>
              <a:gd name="connsiteX101" fmla="*/ 7329220 w 12191996"/>
              <a:gd name="connsiteY101" fmla="*/ 4935853 h 5102540"/>
              <a:gd name="connsiteX102" fmla="*/ 7276832 w 12191996"/>
              <a:gd name="connsiteY102" fmla="*/ 4946965 h 5102540"/>
              <a:gd name="connsiteX103" fmla="*/ 7230795 w 12191996"/>
              <a:gd name="connsiteY103" fmla="*/ 4962840 h 5102540"/>
              <a:gd name="connsiteX104" fmla="*/ 7189520 w 12191996"/>
              <a:gd name="connsiteY104" fmla="*/ 4978715 h 5102540"/>
              <a:gd name="connsiteX105" fmla="*/ 7153007 w 12191996"/>
              <a:gd name="connsiteY105" fmla="*/ 4994590 h 5102540"/>
              <a:gd name="connsiteX106" fmla="*/ 7114907 w 12191996"/>
              <a:gd name="connsiteY106" fmla="*/ 5013640 h 5102540"/>
              <a:gd name="connsiteX107" fmla="*/ 7076807 w 12191996"/>
              <a:gd name="connsiteY107" fmla="*/ 5032690 h 5102540"/>
              <a:gd name="connsiteX108" fmla="*/ 7040295 w 12191996"/>
              <a:gd name="connsiteY108" fmla="*/ 5051740 h 5102540"/>
              <a:gd name="connsiteX109" fmla="*/ 6999020 w 12191996"/>
              <a:gd name="connsiteY109" fmla="*/ 5067615 h 5102540"/>
              <a:gd name="connsiteX110" fmla="*/ 6952982 w 12191996"/>
              <a:gd name="connsiteY110" fmla="*/ 5081903 h 5102540"/>
              <a:gd name="connsiteX111" fmla="*/ 6900595 w 12191996"/>
              <a:gd name="connsiteY111" fmla="*/ 5093015 h 5102540"/>
              <a:gd name="connsiteX112" fmla="*/ 6840270 w 12191996"/>
              <a:gd name="connsiteY112" fmla="*/ 5100953 h 5102540"/>
              <a:gd name="connsiteX113" fmla="*/ 6781798 w 12191996"/>
              <a:gd name="connsiteY113" fmla="*/ 5102313 h 5102540"/>
              <a:gd name="connsiteX114" fmla="*/ 6723326 w 12191996"/>
              <a:gd name="connsiteY114" fmla="*/ 5100953 h 5102540"/>
              <a:gd name="connsiteX115" fmla="*/ 6663001 w 12191996"/>
              <a:gd name="connsiteY115" fmla="*/ 5093015 h 5102540"/>
              <a:gd name="connsiteX116" fmla="*/ 6610613 w 12191996"/>
              <a:gd name="connsiteY116" fmla="*/ 5081903 h 5102540"/>
              <a:gd name="connsiteX117" fmla="*/ 6564576 w 12191996"/>
              <a:gd name="connsiteY117" fmla="*/ 5067615 h 5102540"/>
              <a:gd name="connsiteX118" fmla="*/ 6523301 w 12191996"/>
              <a:gd name="connsiteY118" fmla="*/ 5051740 h 5102540"/>
              <a:gd name="connsiteX119" fmla="*/ 6486788 w 12191996"/>
              <a:gd name="connsiteY119" fmla="*/ 5032690 h 5102540"/>
              <a:gd name="connsiteX120" fmla="*/ 6448688 w 12191996"/>
              <a:gd name="connsiteY120" fmla="*/ 5013640 h 5102540"/>
              <a:gd name="connsiteX121" fmla="*/ 6410588 w 12191996"/>
              <a:gd name="connsiteY121" fmla="*/ 4994590 h 5102540"/>
              <a:gd name="connsiteX122" fmla="*/ 6374076 w 12191996"/>
              <a:gd name="connsiteY122" fmla="*/ 4978715 h 5102540"/>
              <a:gd name="connsiteX123" fmla="*/ 6332801 w 12191996"/>
              <a:gd name="connsiteY123" fmla="*/ 4962840 h 5102540"/>
              <a:gd name="connsiteX124" fmla="*/ 6286763 w 12191996"/>
              <a:gd name="connsiteY124" fmla="*/ 4946965 h 5102540"/>
              <a:gd name="connsiteX125" fmla="*/ 6234376 w 12191996"/>
              <a:gd name="connsiteY125" fmla="*/ 4935853 h 5102540"/>
              <a:gd name="connsiteX126" fmla="*/ 6174051 w 12191996"/>
              <a:gd name="connsiteY126" fmla="*/ 4929503 h 5102540"/>
              <a:gd name="connsiteX127" fmla="*/ 6105788 w 12191996"/>
              <a:gd name="connsiteY127" fmla="*/ 4926328 h 5102540"/>
              <a:gd name="connsiteX128" fmla="*/ 6095998 w 12191996"/>
              <a:gd name="connsiteY128" fmla="*/ 4926783 h 5102540"/>
              <a:gd name="connsiteX129" fmla="*/ 6086208 w 12191996"/>
              <a:gd name="connsiteY129" fmla="*/ 4926328 h 5102540"/>
              <a:gd name="connsiteX130" fmla="*/ 6017946 w 12191996"/>
              <a:gd name="connsiteY130" fmla="*/ 4929503 h 5102540"/>
              <a:gd name="connsiteX131" fmla="*/ 5957620 w 12191996"/>
              <a:gd name="connsiteY131" fmla="*/ 4935853 h 5102540"/>
              <a:gd name="connsiteX132" fmla="*/ 5905233 w 12191996"/>
              <a:gd name="connsiteY132" fmla="*/ 4946965 h 5102540"/>
              <a:gd name="connsiteX133" fmla="*/ 5859195 w 12191996"/>
              <a:gd name="connsiteY133" fmla="*/ 4962840 h 5102540"/>
              <a:gd name="connsiteX134" fmla="*/ 5817920 w 12191996"/>
              <a:gd name="connsiteY134" fmla="*/ 4978715 h 5102540"/>
              <a:gd name="connsiteX135" fmla="*/ 5781407 w 12191996"/>
              <a:gd name="connsiteY135" fmla="*/ 4994590 h 5102540"/>
              <a:gd name="connsiteX136" fmla="*/ 5743307 w 12191996"/>
              <a:gd name="connsiteY136" fmla="*/ 5013640 h 5102540"/>
              <a:gd name="connsiteX137" fmla="*/ 5705208 w 12191996"/>
              <a:gd name="connsiteY137" fmla="*/ 5032690 h 5102540"/>
              <a:gd name="connsiteX138" fmla="*/ 5668695 w 12191996"/>
              <a:gd name="connsiteY138" fmla="*/ 5051740 h 5102540"/>
              <a:gd name="connsiteX139" fmla="*/ 5627420 w 12191996"/>
              <a:gd name="connsiteY139" fmla="*/ 5067615 h 5102540"/>
              <a:gd name="connsiteX140" fmla="*/ 5581382 w 12191996"/>
              <a:gd name="connsiteY140" fmla="*/ 5081903 h 5102540"/>
              <a:gd name="connsiteX141" fmla="*/ 5528995 w 12191996"/>
              <a:gd name="connsiteY141" fmla="*/ 5093015 h 5102540"/>
              <a:gd name="connsiteX142" fmla="*/ 5468670 w 12191996"/>
              <a:gd name="connsiteY142" fmla="*/ 5100953 h 5102540"/>
              <a:gd name="connsiteX143" fmla="*/ 5410198 w 12191996"/>
              <a:gd name="connsiteY143" fmla="*/ 5102313 h 5102540"/>
              <a:gd name="connsiteX144" fmla="*/ 5351726 w 12191996"/>
              <a:gd name="connsiteY144" fmla="*/ 5100953 h 5102540"/>
              <a:gd name="connsiteX145" fmla="*/ 5291400 w 12191996"/>
              <a:gd name="connsiteY145" fmla="*/ 5093015 h 5102540"/>
              <a:gd name="connsiteX146" fmla="*/ 5239013 w 12191996"/>
              <a:gd name="connsiteY146" fmla="*/ 5081903 h 5102540"/>
              <a:gd name="connsiteX147" fmla="*/ 5192976 w 12191996"/>
              <a:gd name="connsiteY147" fmla="*/ 5067615 h 5102540"/>
              <a:gd name="connsiteX148" fmla="*/ 5151700 w 12191996"/>
              <a:gd name="connsiteY148" fmla="*/ 5051740 h 5102540"/>
              <a:gd name="connsiteX149" fmla="*/ 5115188 w 12191996"/>
              <a:gd name="connsiteY149" fmla="*/ 5032690 h 5102540"/>
              <a:gd name="connsiteX150" fmla="*/ 5077089 w 12191996"/>
              <a:gd name="connsiteY150" fmla="*/ 5013640 h 5102540"/>
              <a:gd name="connsiteX151" fmla="*/ 5038988 w 12191996"/>
              <a:gd name="connsiteY151" fmla="*/ 4994590 h 5102540"/>
              <a:gd name="connsiteX152" fmla="*/ 5002476 w 12191996"/>
              <a:gd name="connsiteY152" fmla="*/ 4978715 h 5102540"/>
              <a:gd name="connsiteX153" fmla="*/ 4961200 w 12191996"/>
              <a:gd name="connsiteY153" fmla="*/ 4962840 h 5102540"/>
              <a:gd name="connsiteX154" fmla="*/ 4915164 w 12191996"/>
              <a:gd name="connsiteY154" fmla="*/ 4946965 h 5102540"/>
              <a:gd name="connsiteX155" fmla="*/ 4862776 w 12191996"/>
              <a:gd name="connsiteY155" fmla="*/ 4935853 h 5102540"/>
              <a:gd name="connsiteX156" fmla="*/ 4802452 w 12191996"/>
              <a:gd name="connsiteY156" fmla="*/ 4929503 h 5102540"/>
              <a:gd name="connsiteX157" fmla="*/ 4734188 w 12191996"/>
              <a:gd name="connsiteY157" fmla="*/ 4926328 h 5102540"/>
              <a:gd name="connsiteX158" fmla="*/ 4665927 w 12191996"/>
              <a:gd name="connsiteY158" fmla="*/ 4929503 h 5102540"/>
              <a:gd name="connsiteX159" fmla="*/ 4605601 w 12191996"/>
              <a:gd name="connsiteY159" fmla="*/ 4935853 h 5102540"/>
              <a:gd name="connsiteX160" fmla="*/ 4553214 w 12191996"/>
              <a:gd name="connsiteY160" fmla="*/ 4946965 h 5102540"/>
              <a:gd name="connsiteX161" fmla="*/ 4507176 w 12191996"/>
              <a:gd name="connsiteY161" fmla="*/ 4962840 h 5102540"/>
              <a:gd name="connsiteX162" fmla="*/ 4465901 w 12191996"/>
              <a:gd name="connsiteY162" fmla="*/ 4978715 h 5102540"/>
              <a:gd name="connsiteX163" fmla="*/ 4429388 w 12191996"/>
              <a:gd name="connsiteY163" fmla="*/ 4994590 h 5102540"/>
              <a:gd name="connsiteX164" fmla="*/ 4353188 w 12191996"/>
              <a:gd name="connsiteY164" fmla="*/ 5032690 h 5102540"/>
              <a:gd name="connsiteX165" fmla="*/ 4316676 w 12191996"/>
              <a:gd name="connsiteY165" fmla="*/ 5051740 h 5102540"/>
              <a:gd name="connsiteX166" fmla="*/ 4275401 w 12191996"/>
              <a:gd name="connsiteY166" fmla="*/ 5067615 h 5102540"/>
              <a:gd name="connsiteX167" fmla="*/ 4229363 w 12191996"/>
              <a:gd name="connsiteY167" fmla="*/ 5081903 h 5102540"/>
              <a:gd name="connsiteX168" fmla="*/ 4176976 w 12191996"/>
              <a:gd name="connsiteY168" fmla="*/ 5093015 h 5102540"/>
              <a:gd name="connsiteX169" fmla="*/ 4116651 w 12191996"/>
              <a:gd name="connsiteY169" fmla="*/ 5100953 h 5102540"/>
              <a:gd name="connsiteX170" fmla="*/ 4048388 w 12191996"/>
              <a:gd name="connsiteY170" fmla="*/ 5102540 h 5102540"/>
              <a:gd name="connsiteX171" fmla="*/ 3980126 w 12191996"/>
              <a:gd name="connsiteY171" fmla="*/ 5100953 h 5102540"/>
              <a:gd name="connsiteX172" fmla="*/ 3919801 w 12191996"/>
              <a:gd name="connsiteY172" fmla="*/ 5093015 h 5102540"/>
              <a:gd name="connsiteX173" fmla="*/ 3867413 w 12191996"/>
              <a:gd name="connsiteY173" fmla="*/ 5081903 h 5102540"/>
              <a:gd name="connsiteX174" fmla="*/ 3821376 w 12191996"/>
              <a:gd name="connsiteY174" fmla="*/ 5067615 h 5102540"/>
              <a:gd name="connsiteX175" fmla="*/ 3780101 w 12191996"/>
              <a:gd name="connsiteY175" fmla="*/ 5051740 h 5102540"/>
              <a:gd name="connsiteX176" fmla="*/ 3743588 w 12191996"/>
              <a:gd name="connsiteY176" fmla="*/ 5032690 h 5102540"/>
              <a:gd name="connsiteX177" fmla="*/ 3705488 w 12191996"/>
              <a:gd name="connsiteY177" fmla="*/ 5013640 h 5102540"/>
              <a:gd name="connsiteX178" fmla="*/ 3667388 w 12191996"/>
              <a:gd name="connsiteY178" fmla="*/ 4994590 h 5102540"/>
              <a:gd name="connsiteX179" fmla="*/ 3630876 w 12191996"/>
              <a:gd name="connsiteY179" fmla="*/ 4978715 h 5102540"/>
              <a:gd name="connsiteX180" fmla="*/ 3589601 w 12191996"/>
              <a:gd name="connsiteY180" fmla="*/ 4962840 h 5102540"/>
              <a:gd name="connsiteX181" fmla="*/ 3543563 w 12191996"/>
              <a:gd name="connsiteY181" fmla="*/ 4946965 h 5102540"/>
              <a:gd name="connsiteX182" fmla="*/ 3491176 w 12191996"/>
              <a:gd name="connsiteY182" fmla="*/ 4935853 h 5102540"/>
              <a:gd name="connsiteX183" fmla="*/ 3430851 w 12191996"/>
              <a:gd name="connsiteY183" fmla="*/ 4929503 h 5102540"/>
              <a:gd name="connsiteX184" fmla="*/ 3361001 w 12191996"/>
              <a:gd name="connsiteY184" fmla="*/ 4926328 h 5102540"/>
              <a:gd name="connsiteX185" fmla="*/ 3294326 w 12191996"/>
              <a:gd name="connsiteY185" fmla="*/ 4929503 h 5102540"/>
              <a:gd name="connsiteX186" fmla="*/ 3234001 w 12191996"/>
              <a:gd name="connsiteY186" fmla="*/ 4935853 h 5102540"/>
              <a:gd name="connsiteX187" fmla="*/ 3181613 w 12191996"/>
              <a:gd name="connsiteY187" fmla="*/ 4946965 h 5102540"/>
              <a:gd name="connsiteX188" fmla="*/ 3135576 w 12191996"/>
              <a:gd name="connsiteY188" fmla="*/ 4962840 h 5102540"/>
              <a:gd name="connsiteX189" fmla="*/ 3094301 w 12191996"/>
              <a:gd name="connsiteY189" fmla="*/ 4978715 h 5102540"/>
              <a:gd name="connsiteX190" fmla="*/ 3057788 w 12191996"/>
              <a:gd name="connsiteY190" fmla="*/ 4994590 h 5102540"/>
              <a:gd name="connsiteX191" fmla="*/ 3019688 w 12191996"/>
              <a:gd name="connsiteY191" fmla="*/ 5013640 h 5102540"/>
              <a:gd name="connsiteX192" fmla="*/ 2981588 w 12191996"/>
              <a:gd name="connsiteY192" fmla="*/ 5032690 h 5102540"/>
              <a:gd name="connsiteX193" fmla="*/ 2945076 w 12191996"/>
              <a:gd name="connsiteY193" fmla="*/ 5051740 h 5102540"/>
              <a:gd name="connsiteX194" fmla="*/ 2903801 w 12191996"/>
              <a:gd name="connsiteY194" fmla="*/ 5067615 h 5102540"/>
              <a:gd name="connsiteX195" fmla="*/ 2857763 w 12191996"/>
              <a:gd name="connsiteY195" fmla="*/ 5081903 h 5102540"/>
              <a:gd name="connsiteX196" fmla="*/ 2805376 w 12191996"/>
              <a:gd name="connsiteY196" fmla="*/ 5093015 h 5102540"/>
              <a:gd name="connsiteX197" fmla="*/ 2745051 w 12191996"/>
              <a:gd name="connsiteY197" fmla="*/ 5100953 h 5102540"/>
              <a:gd name="connsiteX198" fmla="*/ 2676788 w 12191996"/>
              <a:gd name="connsiteY198" fmla="*/ 5102540 h 5102540"/>
              <a:gd name="connsiteX199" fmla="*/ 2608526 w 12191996"/>
              <a:gd name="connsiteY199" fmla="*/ 5100953 h 5102540"/>
              <a:gd name="connsiteX200" fmla="*/ 2548201 w 12191996"/>
              <a:gd name="connsiteY200" fmla="*/ 5093015 h 5102540"/>
              <a:gd name="connsiteX201" fmla="*/ 2495813 w 12191996"/>
              <a:gd name="connsiteY201" fmla="*/ 5081903 h 5102540"/>
              <a:gd name="connsiteX202" fmla="*/ 2449776 w 12191996"/>
              <a:gd name="connsiteY202" fmla="*/ 5067615 h 5102540"/>
              <a:gd name="connsiteX203" fmla="*/ 2408501 w 12191996"/>
              <a:gd name="connsiteY203" fmla="*/ 5051740 h 5102540"/>
              <a:gd name="connsiteX204" fmla="*/ 2371988 w 12191996"/>
              <a:gd name="connsiteY204" fmla="*/ 5032690 h 5102540"/>
              <a:gd name="connsiteX205" fmla="*/ 2333888 w 12191996"/>
              <a:gd name="connsiteY205" fmla="*/ 5013640 h 5102540"/>
              <a:gd name="connsiteX206" fmla="*/ 2295788 w 12191996"/>
              <a:gd name="connsiteY206" fmla="*/ 4994590 h 5102540"/>
              <a:gd name="connsiteX207" fmla="*/ 2259276 w 12191996"/>
              <a:gd name="connsiteY207" fmla="*/ 4978715 h 5102540"/>
              <a:gd name="connsiteX208" fmla="*/ 2218001 w 12191996"/>
              <a:gd name="connsiteY208" fmla="*/ 4962840 h 5102540"/>
              <a:gd name="connsiteX209" fmla="*/ 2171963 w 12191996"/>
              <a:gd name="connsiteY209" fmla="*/ 4946965 h 5102540"/>
              <a:gd name="connsiteX210" fmla="*/ 2119576 w 12191996"/>
              <a:gd name="connsiteY210" fmla="*/ 4935853 h 5102540"/>
              <a:gd name="connsiteX211" fmla="*/ 2059251 w 12191996"/>
              <a:gd name="connsiteY211" fmla="*/ 4929503 h 5102540"/>
              <a:gd name="connsiteX212" fmla="*/ 1990988 w 12191996"/>
              <a:gd name="connsiteY212" fmla="*/ 4926328 h 5102540"/>
              <a:gd name="connsiteX213" fmla="*/ 1922726 w 12191996"/>
              <a:gd name="connsiteY213" fmla="*/ 4929503 h 5102540"/>
              <a:gd name="connsiteX214" fmla="*/ 1862401 w 12191996"/>
              <a:gd name="connsiteY214" fmla="*/ 4935853 h 5102540"/>
              <a:gd name="connsiteX215" fmla="*/ 1810013 w 12191996"/>
              <a:gd name="connsiteY215" fmla="*/ 4946965 h 5102540"/>
              <a:gd name="connsiteX216" fmla="*/ 1763976 w 12191996"/>
              <a:gd name="connsiteY216" fmla="*/ 4962840 h 5102540"/>
              <a:gd name="connsiteX217" fmla="*/ 1722701 w 12191996"/>
              <a:gd name="connsiteY217" fmla="*/ 4978715 h 5102540"/>
              <a:gd name="connsiteX218" fmla="*/ 1686188 w 12191996"/>
              <a:gd name="connsiteY218" fmla="*/ 4994590 h 5102540"/>
              <a:gd name="connsiteX219" fmla="*/ 1648088 w 12191996"/>
              <a:gd name="connsiteY219" fmla="*/ 5013640 h 5102540"/>
              <a:gd name="connsiteX220" fmla="*/ 1609988 w 12191996"/>
              <a:gd name="connsiteY220" fmla="*/ 5032690 h 5102540"/>
              <a:gd name="connsiteX221" fmla="*/ 1573476 w 12191996"/>
              <a:gd name="connsiteY221" fmla="*/ 5051740 h 5102540"/>
              <a:gd name="connsiteX222" fmla="*/ 1532201 w 12191996"/>
              <a:gd name="connsiteY222" fmla="*/ 5067615 h 5102540"/>
              <a:gd name="connsiteX223" fmla="*/ 1486163 w 12191996"/>
              <a:gd name="connsiteY223" fmla="*/ 5081903 h 5102540"/>
              <a:gd name="connsiteX224" fmla="*/ 1433776 w 12191996"/>
              <a:gd name="connsiteY224" fmla="*/ 5093015 h 5102540"/>
              <a:gd name="connsiteX225" fmla="*/ 1373451 w 12191996"/>
              <a:gd name="connsiteY225" fmla="*/ 5100953 h 5102540"/>
              <a:gd name="connsiteX226" fmla="*/ 1305188 w 12191996"/>
              <a:gd name="connsiteY226" fmla="*/ 5102540 h 5102540"/>
              <a:gd name="connsiteX227" fmla="*/ 1236926 w 12191996"/>
              <a:gd name="connsiteY227" fmla="*/ 5100953 h 5102540"/>
              <a:gd name="connsiteX228" fmla="*/ 1176601 w 12191996"/>
              <a:gd name="connsiteY228" fmla="*/ 5093015 h 5102540"/>
              <a:gd name="connsiteX229" fmla="*/ 1124213 w 12191996"/>
              <a:gd name="connsiteY229" fmla="*/ 5081903 h 5102540"/>
              <a:gd name="connsiteX230" fmla="*/ 1078176 w 12191996"/>
              <a:gd name="connsiteY230" fmla="*/ 5067615 h 5102540"/>
              <a:gd name="connsiteX231" fmla="*/ 1036901 w 12191996"/>
              <a:gd name="connsiteY231" fmla="*/ 5051740 h 5102540"/>
              <a:gd name="connsiteX232" fmla="*/ 1000388 w 12191996"/>
              <a:gd name="connsiteY232" fmla="*/ 5032690 h 5102540"/>
              <a:gd name="connsiteX233" fmla="*/ 962288 w 12191996"/>
              <a:gd name="connsiteY233" fmla="*/ 5013640 h 5102540"/>
              <a:gd name="connsiteX234" fmla="*/ 924188 w 12191996"/>
              <a:gd name="connsiteY234" fmla="*/ 4994590 h 5102540"/>
              <a:gd name="connsiteX235" fmla="*/ 887676 w 12191996"/>
              <a:gd name="connsiteY235" fmla="*/ 4978715 h 5102540"/>
              <a:gd name="connsiteX236" fmla="*/ 846401 w 12191996"/>
              <a:gd name="connsiteY236" fmla="*/ 4962840 h 5102540"/>
              <a:gd name="connsiteX237" fmla="*/ 800363 w 12191996"/>
              <a:gd name="connsiteY237" fmla="*/ 4946965 h 5102540"/>
              <a:gd name="connsiteX238" fmla="*/ 747976 w 12191996"/>
              <a:gd name="connsiteY238" fmla="*/ 4935853 h 5102540"/>
              <a:gd name="connsiteX239" fmla="*/ 687651 w 12191996"/>
              <a:gd name="connsiteY239" fmla="*/ 4929503 h 5102540"/>
              <a:gd name="connsiteX240" fmla="*/ 619388 w 12191996"/>
              <a:gd name="connsiteY240" fmla="*/ 4926328 h 5102540"/>
              <a:gd name="connsiteX241" fmla="*/ 551126 w 12191996"/>
              <a:gd name="connsiteY241" fmla="*/ 4929503 h 5102540"/>
              <a:gd name="connsiteX242" fmla="*/ 490801 w 12191996"/>
              <a:gd name="connsiteY242" fmla="*/ 4935853 h 5102540"/>
              <a:gd name="connsiteX243" fmla="*/ 438413 w 12191996"/>
              <a:gd name="connsiteY243" fmla="*/ 4946965 h 5102540"/>
              <a:gd name="connsiteX244" fmla="*/ 392376 w 12191996"/>
              <a:gd name="connsiteY244" fmla="*/ 4962840 h 5102540"/>
              <a:gd name="connsiteX245" fmla="*/ 351101 w 12191996"/>
              <a:gd name="connsiteY245" fmla="*/ 4978715 h 5102540"/>
              <a:gd name="connsiteX246" fmla="*/ 314588 w 12191996"/>
              <a:gd name="connsiteY246" fmla="*/ 4994590 h 5102540"/>
              <a:gd name="connsiteX247" fmla="*/ 276488 w 12191996"/>
              <a:gd name="connsiteY247" fmla="*/ 5013640 h 5102540"/>
              <a:gd name="connsiteX248" fmla="*/ 238388 w 12191996"/>
              <a:gd name="connsiteY248" fmla="*/ 5032690 h 5102540"/>
              <a:gd name="connsiteX249" fmla="*/ 201876 w 12191996"/>
              <a:gd name="connsiteY249" fmla="*/ 5051740 h 5102540"/>
              <a:gd name="connsiteX250" fmla="*/ 160601 w 12191996"/>
              <a:gd name="connsiteY250" fmla="*/ 5067615 h 5102540"/>
              <a:gd name="connsiteX251" fmla="*/ 114563 w 12191996"/>
              <a:gd name="connsiteY251" fmla="*/ 5081903 h 5102540"/>
              <a:gd name="connsiteX252" fmla="*/ 62176 w 12191996"/>
              <a:gd name="connsiteY252" fmla="*/ 5093015 h 5102540"/>
              <a:gd name="connsiteX253" fmla="*/ 1851 w 12191996"/>
              <a:gd name="connsiteY253" fmla="*/ 5100953 h 5102540"/>
              <a:gd name="connsiteX254" fmla="*/ 0 w 12191996"/>
              <a:gd name="connsiteY254" fmla="*/ 5100996 h 5102540"/>
              <a:gd name="connsiteX255" fmla="*/ 0 w 12191996"/>
              <a:gd name="connsiteY255" fmla="*/ 0 h 5102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</a:cxnLst>
            <a:rect l="l" t="t" r="r" b="b"/>
            <a:pathLst>
              <a:path w="12191996" h="5102540">
                <a:moveTo>
                  <a:pt x="0" y="0"/>
                </a:moveTo>
                <a:lnTo>
                  <a:pt x="12191996" y="0"/>
                </a:lnTo>
                <a:lnTo>
                  <a:pt x="12191996" y="5100996"/>
                </a:lnTo>
                <a:lnTo>
                  <a:pt x="12190145" y="5100953"/>
                </a:lnTo>
                <a:lnTo>
                  <a:pt x="12129819" y="5093016"/>
                </a:lnTo>
                <a:lnTo>
                  <a:pt x="12077431" y="5081903"/>
                </a:lnTo>
                <a:lnTo>
                  <a:pt x="12031395" y="5067615"/>
                </a:lnTo>
                <a:lnTo>
                  <a:pt x="11990119" y="5051740"/>
                </a:lnTo>
                <a:lnTo>
                  <a:pt x="11953607" y="5032690"/>
                </a:lnTo>
                <a:lnTo>
                  <a:pt x="11915507" y="5013640"/>
                </a:lnTo>
                <a:lnTo>
                  <a:pt x="11877407" y="4994590"/>
                </a:lnTo>
                <a:lnTo>
                  <a:pt x="11840895" y="4978715"/>
                </a:lnTo>
                <a:lnTo>
                  <a:pt x="11799619" y="4962840"/>
                </a:lnTo>
                <a:lnTo>
                  <a:pt x="11753581" y="4946965"/>
                </a:lnTo>
                <a:lnTo>
                  <a:pt x="11701195" y="4935853"/>
                </a:lnTo>
                <a:lnTo>
                  <a:pt x="11640869" y="4929503"/>
                </a:lnTo>
                <a:lnTo>
                  <a:pt x="11572607" y="4926328"/>
                </a:lnTo>
                <a:lnTo>
                  <a:pt x="11504345" y="4929503"/>
                </a:lnTo>
                <a:lnTo>
                  <a:pt x="11444019" y="4935853"/>
                </a:lnTo>
                <a:lnTo>
                  <a:pt x="11391631" y="4946965"/>
                </a:lnTo>
                <a:lnTo>
                  <a:pt x="11345595" y="4962840"/>
                </a:lnTo>
                <a:lnTo>
                  <a:pt x="11304319" y="4978715"/>
                </a:lnTo>
                <a:lnTo>
                  <a:pt x="11267807" y="4994590"/>
                </a:lnTo>
                <a:lnTo>
                  <a:pt x="11229707" y="5013640"/>
                </a:lnTo>
                <a:lnTo>
                  <a:pt x="11191607" y="5032690"/>
                </a:lnTo>
                <a:lnTo>
                  <a:pt x="11155095" y="5051740"/>
                </a:lnTo>
                <a:lnTo>
                  <a:pt x="11113819" y="5067615"/>
                </a:lnTo>
                <a:lnTo>
                  <a:pt x="11067781" y="5081903"/>
                </a:lnTo>
                <a:lnTo>
                  <a:pt x="11015395" y="5093015"/>
                </a:lnTo>
                <a:lnTo>
                  <a:pt x="10955069" y="5100953"/>
                </a:lnTo>
                <a:lnTo>
                  <a:pt x="10886807" y="5102540"/>
                </a:lnTo>
                <a:lnTo>
                  <a:pt x="10818545" y="5100953"/>
                </a:lnTo>
                <a:lnTo>
                  <a:pt x="10758219" y="5093015"/>
                </a:lnTo>
                <a:lnTo>
                  <a:pt x="10705831" y="5081903"/>
                </a:lnTo>
                <a:lnTo>
                  <a:pt x="10659795" y="5067615"/>
                </a:lnTo>
                <a:lnTo>
                  <a:pt x="10618519" y="5051740"/>
                </a:lnTo>
                <a:lnTo>
                  <a:pt x="10582007" y="5032690"/>
                </a:lnTo>
                <a:lnTo>
                  <a:pt x="10543907" y="5013640"/>
                </a:lnTo>
                <a:lnTo>
                  <a:pt x="10505807" y="4994590"/>
                </a:lnTo>
                <a:lnTo>
                  <a:pt x="10469295" y="4978715"/>
                </a:lnTo>
                <a:lnTo>
                  <a:pt x="10428019" y="4962840"/>
                </a:lnTo>
                <a:lnTo>
                  <a:pt x="10381981" y="4946965"/>
                </a:lnTo>
                <a:lnTo>
                  <a:pt x="10329595" y="4935853"/>
                </a:lnTo>
                <a:lnTo>
                  <a:pt x="10269269" y="4929503"/>
                </a:lnTo>
                <a:lnTo>
                  <a:pt x="10201007" y="4926328"/>
                </a:lnTo>
                <a:lnTo>
                  <a:pt x="10132745" y="4929503"/>
                </a:lnTo>
                <a:lnTo>
                  <a:pt x="10072419" y="4935853"/>
                </a:lnTo>
                <a:lnTo>
                  <a:pt x="10020031" y="4946965"/>
                </a:lnTo>
                <a:lnTo>
                  <a:pt x="9973995" y="4962840"/>
                </a:lnTo>
                <a:lnTo>
                  <a:pt x="9932719" y="4978715"/>
                </a:lnTo>
                <a:lnTo>
                  <a:pt x="9896207" y="4994590"/>
                </a:lnTo>
                <a:lnTo>
                  <a:pt x="9820007" y="5032690"/>
                </a:lnTo>
                <a:lnTo>
                  <a:pt x="9783495" y="5051740"/>
                </a:lnTo>
                <a:lnTo>
                  <a:pt x="9742219" y="5067615"/>
                </a:lnTo>
                <a:lnTo>
                  <a:pt x="9696181" y="5081903"/>
                </a:lnTo>
                <a:lnTo>
                  <a:pt x="9643795" y="5093015"/>
                </a:lnTo>
                <a:lnTo>
                  <a:pt x="9583469" y="5100953"/>
                </a:lnTo>
                <a:lnTo>
                  <a:pt x="9515207" y="5102540"/>
                </a:lnTo>
                <a:lnTo>
                  <a:pt x="9446945" y="5100953"/>
                </a:lnTo>
                <a:lnTo>
                  <a:pt x="9386619" y="5093015"/>
                </a:lnTo>
                <a:lnTo>
                  <a:pt x="9334231" y="5081903"/>
                </a:lnTo>
                <a:lnTo>
                  <a:pt x="9288195" y="5067615"/>
                </a:lnTo>
                <a:lnTo>
                  <a:pt x="9246919" y="5051740"/>
                </a:lnTo>
                <a:lnTo>
                  <a:pt x="9210407" y="5032690"/>
                </a:lnTo>
                <a:lnTo>
                  <a:pt x="9172307" y="5013640"/>
                </a:lnTo>
                <a:lnTo>
                  <a:pt x="9134207" y="4994590"/>
                </a:lnTo>
                <a:lnTo>
                  <a:pt x="9097695" y="4978715"/>
                </a:lnTo>
                <a:lnTo>
                  <a:pt x="9056419" y="4962840"/>
                </a:lnTo>
                <a:lnTo>
                  <a:pt x="9010381" y="4946965"/>
                </a:lnTo>
                <a:lnTo>
                  <a:pt x="8957995" y="4935853"/>
                </a:lnTo>
                <a:lnTo>
                  <a:pt x="8897669" y="4929503"/>
                </a:lnTo>
                <a:lnTo>
                  <a:pt x="8827819" y="4926328"/>
                </a:lnTo>
                <a:lnTo>
                  <a:pt x="8761145" y="4929503"/>
                </a:lnTo>
                <a:lnTo>
                  <a:pt x="8700819" y="4935853"/>
                </a:lnTo>
                <a:lnTo>
                  <a:pt x="8648431" y="4946965"/>
                </a:lnTo>
                <a:lnTo>
                  <a:pt x="8602395" y="4962840"/>
                </a:lnTo>
                <a:lnTo>
                  <a:pt x="8561119" y="4978715"/>
                </a:lnTo>
                <a:lnTo>
                  <a:pt x="8524607" y="4994590"/>
                </a:lnTo>
                <a:lnTo>
                  <a:pt x="8486507" y="5013640"/>
                </a:lnTo>
                <a:lnTo>
                  <a:pt x="8448407" y="5032690"/>
                </a:lnTo>
                <a:lnTo>
                  <a:pt x="8411895" y="5051740"/>
                </a:lnTo>
                <a:lnTo>
                  <a:pt x="8370620" y="5067615"/>
                </a:lnTo>
                <a:lnTo>
                  <a:pt x="8324582" y="5081903"/>
                </a:lnTo>
                <a:lnTo>
                  <a:pt x="8272195" y="5093015"/>
                </a:lnTo>
                <a:lnTo>
                  <a:pt x="8211870" y="5100953"/>
                </a:lnTo>
                <a:lnTo>
                  <a:pt x="8143607" y="5102540"/>
                </a:lnTo>
                <a:lnTo>
                  <a:pt x="8075345" y="5100953"/>
                </a:lnTo>
                <a:lnTo>
                  <a:pt x="8015020" y="5093015"/>
                </a:lnTo>
                <a:lnTo>
                  <a:pt x="7962632" y="5081903"/>
                </a:lnTo>
                <a:lnTo>
                  <a:pt x="7916595" y="5067615"/>
                </a:lnTo>
                <a:lnTo>
                  <a:pt x="7875320" y="5051740"/>
                </a:lnTo>
                <a:lnTo>
                  <a:pt x="7838807" y="5032690"/>
                </a:lnTo>
                <a:lnTo>
                  <a:pt x="7800707" y="5013640"/>
                </a:lnTo>
                <a:lnTo>
                  <a:pt x="7762607" y="4994590"/>
                </a:lnTo>
                <a:lnTo>
                  <a:pt x="7726095" y="4978715"/>
                </a:lnTo>
                <a:lnTo>
                  <a:pt x="7684820" y="4962840"/>
                </a:lnTo>
                <a:lnTo>
                  <a:pt x="7638782" y="4946965"/>
                </a:lnTo>
                <a:lnTo>
                  <a:pt x="7586395" y="4935853"/>
                </a:lnTo>
                <a:lnTo>
                  <a:pt x="7526070" y="4929503"/>
                </a:lnTo>
                <a:lnTo>
                  <a:pt x="7457807" y="4926328"/>
                </a:lnTo>
                <a:lnTo>
                  <a:pt x="7389545" y="4929503"/>
                </a:lnTo>
                <a:lnTo>
                  <a:pt x="7329220" y="4935853"/>
                </a:lnTo>
                <a:lnTo>
                  <a:pt x="7276832" y="4946965"/>
                </a:lnTo>
                <a:lnTo>
                  <a:pt x="7230795" y="4962840"/>
                </a:lnTo>
                <a:lnTo>
                  <a:pt x="7189520" y="4978715"/>
                </a:lnTo>
                <a:lnTo>
                  <a:pt x="7153007" y="4994590"/>
                </a:lnTo>
                <a:lnTo>
                  <a:pt x="7114907" y="5013640"/>
                </a:lnTo>
                <a:lnTo>
                  <a:pt x="7076807" y="5032690"/>
                </a:lnTo>
                <a:lnTo>
                  <a:pt x="7040295" y="5051740"/>
                </a:lnTo>
                <a:lnTo>
                  <a:pt x="6999020" y="5067615"/>
                </a:lnTo>
                <a:lnTo>
                  <a:pt x="6952982" y="5081903"/>
                </a:lnTo>
                <a:lnTo>
                  <a:pt x="6900595" y="5093015"/>
                </a:lnTo>
                <a:lnTo>
                  <a:pt x="6840270" y="5100953"/>
                </a:lnTo>
                <a:lnTo>
                  <a:pt x="6781798" y="5102313"/>
                </a:lnTo>
                <a:lnTo>
                  <a:pt x="6723326" y="5100953"/>
                </a:lnTo>
                <a:lnTo>
                  <a:pt x="6663001" y="5093015"/>
                </a:lnTo>
                <a:lnTo>
                  <a:pt x="6610613" y="5081903"/>
                </a:lnTo>
                <a:lnTo>
                  <a:pt x="6564576" y="5067615"/>
                </a:lnTo>
                <a:lnTo>
                  <a:pt x="6523301" y="5051740"/>
                </a:lnTo>
                <a:lnTo>
                  <a:pt x="6486788" y="5032690"/>
                </a:lnTo>
                <a:lnTo>
                  <a:pt x="6448688" y="5013640"/>
                </a:lnTo>
                <a:lnTo>
                  <a:pt x="6410588" y="4994590"/>
                </a:lnTo>
                <a:lnTo>
                  <a:pt x="6374076" y="4978715"/>
                </a:lnTo>
                <a:lnTo>
                  <a:pt x="6332801" y="4962840"/>
                </a:lnTo>
                <a:lnTo>
                  <a:pt x="6286763" y="4946965"/>
                </a:lnTo>
                <a:lnTo>
                  <a:pt x="6234376" y="4935853"/>
                </a:lnTo>
                <a:lnTo>
                  <a:pt x="6174051" y="4929503"/>
                </a:lnTo>
                <a:lnTo>
                  <a:pt x="6105788" y="4926328"/>
                </a:lnTo>
                <a:lnTo>
                  <a:pt x="6095998" y="4926783"/>
                </a:lnTo>
                <a:lnTo>
                  <a:pt x="6086208" y="4926328"/>
                </a:lnTo>
                <a:lnTo>
                  <a:pt x="6017946" y="4929503"/>
                </a:lnTo>
                <a:lnTo>
                  <a:pt x="5957620" y="4935853"/>
                </a:lnTo>
                <a:lnTo>
                  <a:pt x="5905233" y="4946965"/>
                </a:lnTo>
                <a:lnTo>
                  <a:pt x="5859195" y="4962840"/>
                </a:lnTo>
                <a:lnTo>
                  <a:pt x="5817920" y="4978715"/>
                </a:lnTo>
                <a:lnTo>
                  <a:pt x="5781407" y="4994590"/>
                </a:lnTo>
                <a:lnTo>
                  <a:pt x="5743307" y="5013640"/>
                </a:lnTo>
                <a:lnTo>
                  <a:pt x="5705208" y="5032690"/>
                </a:lnTo>
                <a:lnTo>
                  <a:pt x="5668695" y="5051740"/>
                </a:lnTo>
                <a:lnTo>
                  <a:pt x="5627420" y="5067615"/>
                </a:lnTo>
                <a:lnTo>
                  <a:pt x="5581382" y="5081903"/>
                </a:lnTo>
                <a:lnTo>
                  <a:pt x="5528995" y="5093015"/>
                </a:lnTo>
                <a:lnTo>
                  <a:pt x="5468670" y="5100953"/>
                </a:lnTo>
                <a:lnTo>
                  <a:pt x="5410198" y="5102313"/>
                </a:lnTo>
                <a:lnTo>
                  <a:pt x="5351726" y="5100953"/>
                </a:lnTo>
                <a:lnTo>
                  <a:pt x="5291400" y="5093015"/>
                </a:lnTo>
                <a:lnTo>
                  <a:pt x="5239013" y="5081903"/>
                </a:lnTo>
                <a:lnTo>
                  <a:pt x="5192976" y="5067615"/>
                </a:lnTo>
                <a:lnTo>
                  <a:pt x="5151700" y="5051740"/>
                </a:lnTo>
                <a:lnTo>
                  <a:pt x="5115188" y="5032690"/>
                </a:lnTo>
                <a:lnTo>
                  <a:pt x="5077089" y="5013640"/>
                </a:lnTo>
                <a:lnTo>
                  <a:pt x="5038988" y="4994590"/>
                </a:lnTo>
                <a:lnTo>
                  <a:pt x="5002476" y="4978715"/>
                </a:lnTo>
                <a:lnTo>
                  <a:pt x="4961200" y="4962840"/>
                </a:lnTo>
                <a:lnTo>
                  <a:pt x="4915164" y="4946965"/>
                </a:lnTo>
                <a:lnTo>
                  <a:pt x="4862776" y="4935853"/>
                </a:lnTo>
                <a:lnTo>
                  <a:pt x="4802452" y="4929503"/>
                </a:lnTo>
                <a:lnTo>
                  <a:pt x="4734188" y="4926328"/>
                </a:lnTo>
                <a:lnTo>
                  <a:pt x="4665927" y="4929503"/>
                </a:lnTo>
                <a:lnTo>
                  <a:pt x="4605601" y="4935853"/>
                </a:lnTo>
                <a:lnTo>
                  <a:pt x="4553214" y="4946965"/>
                </a:lnTo>
                <a:lnTo>
                  <a:pt x="4507176" y="4962840"/>
                </a:lnTo>
                <a:lnTo>
                  <a:pt x="4465901" y="4978715"/>
                </a:lnTo>
                <a:lnTo>
                  <a:pt x="4429388" y="4994590"/>
                </a:lnTo>
                <a:lnTo>
                  <a:pt x="4353188" y="5032690"/>
                </a:lnTo>
                <a:lnTo>
                  <a:pt x="4316676" y="5051740"/>
                </a:lnTo>
                <a:lnTo>
                  <a:pt x="4275401" y="5067615"/>
                </a:lnTo>
                <a:lnTo>
                  <a:pt x="4229363" y="5081903"/>
                </a:lnTo>
                <a:lnTo>
                  <a:pt x="4176976" y="5093015"/>
                </a:lnTo>
                <a:lnTo>
                  <a:pt x="4116651" y="5100953"/>
                </a:lnTo>
                <a:lnTo>
                  <a:pt x="4048388" y="5102540"/>
                </a:lnTo>
                <a:lnTo>
                  <a:pt x="3980126" y="5100953"/>
                </a:lnTo>
                <a:lnTo>
                  <a:pt x="3919801" y="5093015"/>
                </a:lnTo>
                <a:lnTo>
                  <a:pt x="3867413" y="5081903"/>
                </a:lnTo>
                <a:lnTo>
                  <a:pt x="3821376" y="5067615"/>
                </a:lnTo>
                <a:lnTo>
                  <a:pt x="3780101" y="5051740"/>
                </a:lnTo>
                <a:lnTo>
                  <a:pt x="3743588" y="5032690"/>
                </a:lnTo>
                <a:lnTo>
                  <a:pt x="3705488" y="5013640"/>
                </a:lnTo>
                <a:lnTo>
                  <a:pt x="3667388" y="4994590"/>
                </a:lnTo>
                <a:lnTo>
                  <a:pt x="3630876" y="4978715"/>
                </a:lnTo>
                <a:lnTo>
                  <a:pt x="3589601" y="4962840"/>
                </a:lnTo>
                <a:lnTo>
                  <a:pt x="3543563" y="4946965"/>
                </a:lnTo>
                <a:lnTo>
                  <a:pt x="3491176" y="4935853"/>
                </a:lnTo>
                <a:lnTo>
                  <a:pt x="3430851" y="4929503"/>
                </a:lnTo>
                <a:lnTo>
                  <a:pt x="3361001" y="4926328"/>
                </a:lnTo>
                <a:lnTo>
                  <a:pt x="3294326" y="4929503"/>
                </a:lnTo>
                <a:lnTo>
                  <a:pt x="3234001" y="4935853"/>
                </a:lnTo>
                <a:lnTo>
                  <a:pt x="3181613" y="4946965"/>
                </a:lnTo>
                <a:lnTo>
                  <a:pt x="3135576" y="4962840"/>
                </a:lnTo>
                <a:lnTo>
                  <a:pt x="3094301" y="4978715"/>
                </a:lnTo>
                <a:lnTo>
                  <a:pt x="3057788" y="4994590"/>
                </a:lnTo>
                <a:lnTo>
                  <a:pt x="3019688" y="5013640"/>
                </a:lnTo>
                <a:lnTo>
                  <a:pt x="2981588" y="5032690"/>
                </a:lnTo>
                <a:lnTo>
                  <a:pt x="2945076" y="5051740"/>
                </a:lnTo>
                <a:lnTo>
                  <a:pt x="2903801" y="5067615"/>
                </a:lnTo>
                <a:lnTo>
                  <a:pt x="2857763" y="5081903"/>
                </a:lnTo>
                <a:lnTo>
                  <a:pt x="2805376" y="5093015"/>
                </a:lnTo>
                <a:lnTo>
                  <a:pt x="2745051" y="5100953"/>
                </a:lnTo>
                <a:lnTo>
                  <a:pt x="2676788" y="5102540"/>
                </a:lnTo>
                <a:lnTo>
                  <a:pt x="2608526" y="5100953"/>
                </a:lnTo>
                <a:lnTo>
                  <a:pt x="2548201" y="5093015"/>
                </a:lnTo>
                <a:lnTo>
                  <a:pt x="2495813" y="5081903"/>
                </a:lnTo>
                <a:lnTo>
                  <a:pt x="2449776" y="5067615"/>
                </a:lnTo>
                <a:lnTo>
                  <a:pt x="2408501" y="5051740"/>
                </a:lnTo>
                <a:lnTo>
                  <a:pt x="2371988" y="5032690"/>
                </a:lnTo>
                <a:lnTo>
                  <a:pt x="2333888" y="5013640"/>
                </a:lnTo>
                <a:lnTo>
                  <a:pt x="2295788" y="4994590"/>
                </a:lnTo>
                <a:lnTo>
                  <a:pt x="2259276" y="4978715"/>
                </a:lnTo>
                <a:lnTo>
                  <a:pt x="2218001" y="4962840"/>
                </a:lnTo>
                <a:lnTo>
                  <a:pt x="2171963" y="4946965"/>
                </a:lnTo>
                <a:lnTo>
                  <a:pt x="2119576" y="4935853"/>
                </a:lnTo>
                <a:lnTo>
                  <a:pt x="2059251" y="4929503"/>
                </a:lnTo>
                <a:lnTo>
                  <a:pt x="1990988" y="4926328"/>
                </a:lnTo>
                <a:lnTo>
                  <a:pt x="1922726" y="4929503"/>
                </a:lnTo>
                <a:lnTo>
                  <a:pt x="1862401" y="4935853"/>
                </a:lnTo>
                <a:lnTo>
                  <a:pt x="1810013" y="4946965"/>
                </a:lnTo>
                <a:lnTo>
                  <a:pt x="1763976" y="4962840"/>
                </a:lnTo>
                <a:lnTo>
                  <a:pt x="1722701" y="4978715"/>
                </a:lnTo>
                <a:lnTo>
                  <a:pt x="1686188" y="4994590"/>
                </a:lnTo>
                <a:lnTo>
                  <a:pt x="1648088" y="5013640"/>
                </a:lnTo>
                <a:lnTo>
                  <a:pt x="1609988" y="5032690"/>
                </a:lnTo>
                <a:lnTo>
                  <a:pt x="1573476" y="5051740"/>
                </a:lnTo>
                <a:lnTo>
                  <a:pt x="1532201" y="5067615"/>
                </a:lnTo>
                <a:lnTo>
                  <a:pt x="1486163" y="5081903"/>
                </a:lnTo>
                <a:lnTo>
                  <a:pt x="1433776" y="5093015"/>
                </a:lnTo>
                <a:lnTo>
                  <a:pt x="1373451" y="5100953"/>
                </a:lnTo>
                <a:lnTo>
                  <a:pt x="1305188" y="5102540"/>
                </a:lnTo>
                <a:lnTo>
                  <a:pt x="1236926" y="5100953"/>
                </a:lnTo>
                <a:lnTo>
                  <a:pt x="1176601" y="5093015"/>
                </a:lnTo>
                <a:lnTo>
                  <a:pt x="1124213" y="5081903"/>
                </a:lnTo>
                <a:lnTo>
                  <a:pt x="1078176" y="5067615"/>
                </a:lnTo>
                <a:lnTo>
                  <a:pt x="1036901" y="5051740"/>
                </a:lnTo>
                <a:lnTo>
                  <a:pt x="1000388" y="5032690"/>
                </a:lnTo>
                <a:lnTo>
                  <a:pt x="962288" y="5013640"/>
                </a:lnTo>
                <a:lnTo>
                  <a:pt x="924188" y="4994590"/>
                </a:lnTo>
                <a:lnTo>
                  <a:pt x="887676" y="4978715"/>
                </a:lnTo>
                <a:lnTo>
                  <a:pt x="846401" y="4962840"/>
                </a:lnTo>
                <a:lnTo>
                  <a:pt x="800363" y="4946965"/>
                </a:lnTo>
                <a:lnTo>
                  <a:pt x="747976" y="4935853"/>
                </a:lnTo>
                <a:lnTo>
                  <a:pt x="687651" y="4929503"/>
                </a:lnTo>
                <a:lnTo>
                  <a:pt x="619388" y="4926328"/>
                </a:lnTo>
                <a:lnTo>
                  <a:pt x="551126" y="4929503"/>
                </a:lnTo>
                <a:lnTo>
                  <a:pt x="490801" y="4935853"/>
                </a:lnTo>
                <a:lnTo>
                  <a:pt x="438413" y="4946965"/>
                </a:lnTo>
                <a:lnTo>
                  <a:pt x="392376" y="4962840"/>
                </a:lnTo>
                <a:lnTo>
                  <a:pt x="351101" y="4978715"/>
                </a:lnTo>
                <a:lnTo>
                  <a:pt x="314588" y="4994590"/>
                </a:lnTo>
                <a:lnTo>
                  <a:pt x="276488" y="5013640"/>
                </a:lnTo>
                <a:lnTo>
                  <a:pt x="238388" y="5032690"/>
                </a:lnTo>
                <a:lnTo>
                  <a:pt x="201876" y="5051740"/>
                </a:lnTo>
                <a:lnTo>
                  <a:pt x="160601" y="5067615"/>
                </a:lnTo>
                <a:lnTo>
                  <a:pt x="114563" y="5081903"/>
                </a:lnTo>
                <a:lnTo>
                  <a:pt x="62176" y="5093015"/>
                </a:lnTo>
                <a:lnTo>
                  <a:pt x="1851" y="5100953"/>
                </a:lnTo>
                <a:lnTo>
                  <a:pt x="0" y="510099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80257" y="864911"/>
            <a:ext cx="9031484" cy="3467282"/>
          </a:xfrm>
        </p:spPr>
        <p:txBody>
          <a:bodyPr anchor="ctr">
            <a:normAutofit/>
          </a:bodyPr>
          <a:lstStyle/>
          <a:p>
            <a:r>
              <a:rPr lang="it-IT"/>
              <a:t>Les nombres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8C1887B-FB03-4296-8352-8CFA0080F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4926330"/>
            <a:ext cx="12191996" cy="320591"/>
          </a:xfrm>
          <a:custGeom>
            <a:avLst/>
            <a:gdLst>
              <a:gd name="connsiteX0" fmla="*/ 619389 w 12191996"/>
              <a:gd name="connsiteY0" fmla="*/ 0 h 320591"/>
              <a:gd name="connsiteX1" fmla="*/ 687652 w 12191996"/>
              <a:gd name="connsiteY1" fmla="*/ 3175 h 320591"/>
              <a:gd name="connsiteX2" fmla="*/ 747977 w 12191996"/>
              <a:gd name="connsiteY2" fmla="*/ 9525 h 320591"/>
              <a:gd name="connsiteX3" fmla="*/ 800364 w 12191996"/>
              <a:gd name="connsiteY3" fmla="*/ 20637 h 320591"/>
              <a:gd name="connsiteX4" fmla="*/ 846402 w 12191996"/>
              <a:gd name="connsiteY4" fmla="*/ 36512 h 320591"/>
              <a:gd name="connsiteX5" fmla="*/ 887677 w 12191996"/>
              <a:gd name="connsiteY5" fmla="*/ 52387 h 320591"/>
              <a:gd name="connsiteX6" fmla="*/ 924189 w 12191996"/>
              <a:gd name="connsiteY6" fmla="*/ 68262 h 320591"/>
              <a:gd name="connsiteX7" fmla="*/ 962289 w 12191996"/>
              <a:gd name="connsiteY7" fmla="*/ 87312 h 320591"/>
              <a:gd name="connsiteX8" fmla="*/ 1000389 w 12191996"/>
              <a:gd name="connsiteY8" fmla="*/ 106362 h 320591"/>
              <a:gd name="connsiteX9" fmla="*/ 1036902 w 12191996"/>
              <a:gd name="connsiteY9" fmla="*/ 125412 h 320591"/>
              <a:gd name="connsiteX10" fmla="*/ 1078177 w 12191996"/>
              <a:gd name="connsiteY10" fmla="*/ 141287 h 320591"/>
              <a:gd name="connsiteX11" fmla="*/ 1124214 w 12191996"/>
              <a:gd name="connsiteY11" fmla="*/ 155575 h 320591"/>
              <a:gd name="connsiteX12" fmla="*/ 1176602 w 12191996"/>
              <a:gd name="connsiteY12" fmla="*/ 166687 h 320591"/>
              <a:gd name="connsiteX13" fmla="*/ 1236927 w 12191996"/>
              <a:gd name="connsiteY13" fmla="*/ 174625 h 320591"/>
              <a:gd name="connsiteX14" fmla="*/ 1305189 w 12191996"/>
              <a:gd name="connsiteY14" fmla="*/ 176212 h 320591"/>
              <a:gd name="connsiteX15" fmla="*/ 1373452 w 12191996"/>
              <a:gd name="connsiteY15" fmla="*/ 174625 h 320591"/>
              <a:gd name="connsiteX16" fmla="*/ 1433777 w 12191996"/>
              <a:gd name="connsiteY16" fmla="*/ 166687 h 320591"/>
              <a:gd name="connsiteX17" fmla="*/ 1486164 w 12191996"/>
              <a:gd name="connsiteY17" fmla="*/ 155575 h 320591"/>
              <a:gd name="connsiteX18" fmla="*/ 1532202 w 12191996"/>
              <a:gd name="connsiteY18" fmla="*/ 141287 h 320591"/>
              <a:gd name="connsiteX19" fmla="*/ 1573477 w 12191996"/>
              <a:gd name="connsiteY19" fmla="*/ 125412 h 320591"/>
              <a:gd name="connsiteX20" fmla="*/ 1609989 w 12191996"/>
              <a:gd name="connsiteY20" fmla="*/ 106362 h 320591"/>
              <a:gd name="connsiteX21" fmla="*/ 1648089 w 12191996"/>
              <a:gd name="connsiteY21" fmla="*/ 87312 h 320591"/>
              <a:gd name="connsiteX22" fmla="*/ 1686189 w 12191996"/>
              <a:gd name="connsiteY22" fmla="*/ 68262 h 320591"/>
              <a:gd name="connsiteX23" fmla="*/ 1722702 w 12191996"/>
              <a:gd name="connsiteY23" fmla="*/ 52387 h 320591"/>
              <a:gd name="connsiteX24" fmla="*/ 1763977 w 12191996"/>
              <a:gd name="connsiteY24" fmla="*/ 36512 h 320591"/>
              <a:gd name="connsiteX25" fmla="*/ 1810014 w 12191996"/>
              <a:gd name="connsiteY25" fmla="*/ 20637 h 320591"/>
              <a:gd name="connsiteX26" fmla="*/ 1862402 w 12191996"/>
              <a:gd name="connsiteY26" fmla="*/ 9525 h 320591"/>
              <a:gd name="connsiteX27" fmla="*/ 1922727 w 12191996"/>
              <a:gd name="connsiteY27" fmla="*/ 3175 h 320591"/>
              <a:gd name="connsiteX28" fmla="*/ 1990989 w 12191996"/>
              <a:gd name="connsiteY28" fmla="*/ 0 h 320591"/>
              <a:gd name="connsiteX29" fmla="*/ 2059252 w 12191996"/>
              <a:gd name="connsiteY29" fmla="*/ 3175 h 320591"/>
              <a:gd name="connsiteX30" fmla="*/ 2119577 w 12191996"/>
              <a:gd name="connsiteY30" fmla="*/ 9525 h 320591"/>
              <a:gd name="connsiteX31" fmla="*/ 2171964 w 12191996"/>
              <a:gd name="connsiteY31" fmla="*/ 20637 h 320591"/>
              <a:gd name="connsiteX32" fmla="*/ 2218002 w 12191996"/>
              <a:gd name="connsiteY32" fmla="*/ 36512 h 320591"/>
              <a:gd name="connsiteX33" fmla="*/ 2259277 w 12191996"/>
              <a:gd name="connsiteY33" fmla="*/ 52387 h 320591"/>
              <a:gd name="connsiteX34" fmla="*/ 2295789 w 12191996"/>
              <a:gd name="connsiteY34" fmla="*/ 68262 h 320591"/>
              <a:gd name="connsiteX35" fmla="*/ 2333889 w 12191996"/>
              <a:gd name="connsiteY35" fmla="*/ 87312 h 320591"/>
              <a:gd name="connsiteX36" fmla="*/ 2371989 w 12191996"/>
              <a:gd name="connsiteY36" fmla="*/ 106362 h 320591"/>
              <a:gd name="connsiteX37" fmla="*/ 2408502 w 12191996"/>
              <a:gd name="connsiteY37" fmla="*/ 125412 h 320591"/>
              <a:gd name="connsiteX38" fmla="*/ 2449777 w 12191996"/>
              <a:gd name="connsiteY38" fmla="*/ 141287 h 320591"/>
              <a:gd name="connsiteX39" fmla="*/ 2495814 w 12191996"/>
              <a:gd name="connsiteY39" fmla="*/ 155575 h 320591"/>
              <a:gd name="connsiteX40" fmla="*/ 2548202 w 12191996"/>
              <a:gd name="connsiteY40" fmla="*/ 166687 h 320591"/>
              <a:gd name="connsiteX41" fmla="*/ 2608527 w 12191996"/>
              <a:gd name="connsiteY41" fmla="*/ 174625 h 320591"/>
              <a:gd name="connsiteX42" fmla="*/ 2676789 w 12191996"/>
              <a:gd name="connsiteY42" fmla="*/ 176212 h 320591"/>
              <a:gd name="connsiteX43" fmla="*/ 2745052 w 12191996"/>
              <a:gd name="connsiteY43" fmla="*/ 174625 h 320591"/>
              <a:gd name="connsiteX44" fmla="*/ 2805377 w 12191996"/>
              <a:gd name="connsiteY44" fmla="*/ 166687 h 320591"/>
              <a:gd name="connsiteX45" fmla="*/ 2857764 w 12191996"/>
              <a:gd name="connsiteY45" fmla="*/ 155575 h 320591"/>
              <a:gd name="connsiteX46" fmla="*/ 2903802 w 12191996"/>
              <a:gd name="connsiteY46" fmla="*/ 141287 h 320591"/>
              <a:gd name="connsiteX47" fmla="*/ 2945077 w 12191996"/>
              <a:gd name="connsiteY47" fmla="*/ 125412 h 320591"/>
              <a:gd name="connsiteX48" fmla="*/ 2981589 w 12191996"/>
              <a:gd name="connsiteY48" fmla="*/ 106362 h 320591"/>
              <a:gd name="connsiteX49" fmla="*/ 3019689 w 12191996"/>
              <a:gd name="connsiteY49" fmla="*/ 87312 h 320591"/>
              <a:gd name="connsiteX50" fmla="*/ 3057789 w 12191996"/>
              <a:gd name="connsiteY50" fmla="*/ 68262 h 320591"/>
              <a:gd name="connsiteX51" fmla="*/ 3094302 w 12191996"/>
              <a:gd name="connsiteY51" fmla="*/ 52387 h 320591"/>
              <a:gd name="connsiteX52" fmla="*/ 3135577 w 12191996"/>
              <a:gd name="connsiteY52" fmla="*/ 36512 h 320591"/>
              <a:gd name="connsiteX53" fmla="*/ 3181614 w 12191996"/>
              <a:gd name="connsiteY53" fmla="*/ 20637 h 320591"/>
              <a:gd name="connsiteX54" fmla="*/ 3234002 w 12191996"/>
              <a:gd name="connsiteY54" fmla="*/ 9525 h 320591"/>
              <a:gd name="connsiteX55" fmla="*/ 3294327 w 12191996"/>
              <a:gd name="connsiteY55" fmla="*/ 3175 h 320591"/>
              <a:gd name="connsiteX56" fmla="*/ 3361002 w 12191996"/>
              <a:gd name="connsiteY56" fmla="*/ 0 h 320591"/>
              <a:gd name="connsiteX57" fmla="*/ 3430852 w 12191996"/>
              <a:gd name="connsiteY57" fmla="*/ 3175 h 320591"/>
              <a:gd name="connsiteX58" fmla="*/ 3491177 w 12191996"/>
              <a:gd name="connsiteY58" fmla="*/ 9525 h 320591"/>
              <a:gd name="connsiteX59" fmla="*/ 3543564 w 12191996"/>
              <a:gd name="connsiteY59" fmla="*/ 20637 h 320591"/>
              <a:gd name="connsiteX60" fmla="*/ 3589602 w 12191996"/>
              <a:gd name="connsiteY60" fmla="*/ 36512 h 320591"/>
              <a:gd name="connsiteX61" fmla="*/ 3630877 w 12191996"/>
              <a:gd name="connsiteY61" fmla="*/ 52387 h 320591"/>
              <a:gd name="connsiteX62" fmla="*/ 3667389 w 12191996"/>
              <a:gd name="connsiteY62" fmla="*/ 68262 h 320591"/>
              <a:gd name="connsiteX63" fmla="*/ 3705489 w 12191996"/>
              <a:gd name="connsiteY63" fmla="*/ 87312 h 320591"/>
              <a:gd name="connsiteX64" fmla="*/ 3743589 w 12191996"/>
              <a:gd name="connsiteY64" fmla="*/ 106362 h 320591"/>
              <a:gd name="connsiteX65" fmla="*/ 3780102 w 12191996"/>
              <a:gd name="connsiteY65" fmla="*/ 125412 h 320591"/>
              <a:gd name="connsiteX66" fmla="*/ 3821377 w 12191996"/>
              <a:gd name="connsiteY66" fmla="*/ 141287 h 320591"/>
              <a:gd name="connsiteX67" fmla="*/ 3867414 w 12191996"/>
              <a:gd name="connsiteY67" fmla="*/ 155575 h 320591"/>
              <a:gd name="connsiteX68" fmla="*/ 3919802 w 12191996"/>
              <a:gd name="connsiteY68" fmla="*/ 166687 h 320591"/>
              <a:gd name="connsiteX69" fmla="*/ 3980127 w 12191996"/>
              <a:gd name="connsiteY69" fmla="*/ 174625 h 320591"/>
              <a:gd name="connsiteX70" fmla="*/ 4048389 w 12191996"/>
              <a:gd name="connsiteY70" fmla="*/ 176212 h 320591"/>
              <a:gd name="connsiteX71" fmla="*/ 4116652 w 12191996"/>
              <a:gd name="connsiteY71" fmla="*/ 174625 h 320591"/>
              <a:gd name="connsiteX72" fmla="*/ 4176977 w 12191996"/>
              <a:gd name="connsiteY72" fmla="*/ 166687 h 320591"/>
              <a:gd name="connsiteX73" fmla="*/ 4229364 w 12191996"/>
              <a:gd name="connsiteY73" fmla="*/ 155575 h 320591"/>
              <a:gd name="connsiteX74" fmla="*/ 4275402 w 12191996"/>
              <a:gd name="connsiteY74" fmla="*/ 141287 h 320591"/>
              <a:gd name="connsiteX75" fmla="*/ 4316677 w 12191996"/>
              <a:gd name="connsiteY75" fmla="*/ 125412 h 320591"/>
              <a:gd name="connsiteX76" fmla="*/ 4353189 w 12191996"/>
              <a:gd name="connsiteY76" fmla="*/ 106362 h 320591"/>
              <a:gd name="connsiteX77" fmla="*/ 4429389 w 12191996"/>
              <a:gd name="connsiteY77" fmla="*/ 68262 h 320591"/>
              <a:gd name="connsiteX78" fmla="*/ 4465902 w 12191996"/>
              <a:gd name="connsiteY78" fmla="*/ 52387 h 320591"/>
              <a:gd name="connsiteX79" fmla="*/ 4507177 w 12191996"/>
              <a:gd name="connsiteY79" fmla="*/ 36512 h 320591"/>
              <a:gd name="connsiteX80" fmla="*/ 4553215 w 12191996"/>
              <a:gd name="connsiteY80" fmla="*/ 20637 h 320591"/>
              <a:gd name="connsiteX81" fmla="*/ 4605602 w 12191996"/>
              <a:gd name="connsiteY81" fmla="*/ 9525 h 320591"/>
              <a:gd name="connsiteX82" fmla="*/ 4665928 w 12191996"/>
              <a:gd name="connsiteY82" fmla="*/ 3175 h 320591"/>
              <a:gd name="connsiteX83" fmla="*/ 4734189 w 12191996"/>
              <a:gd name="connsiteY83" fmla="*/ 0 h 320591"/>
              <a:gd name="connsiteX84" fmla="*/ 4802453 w 12191996"/>
              <a:gd name="connsiteY84" fmla="*/ 3175 h 320591"/>
              <a:gd name="connsiteX85" fmla="*/ 4862777 w 12191996"/>
              <a:gd name="connsiteY85" fmla="*/ 9525 h 320591"/>
              <a:gd name="connsiteX86" fmla="*/ 4915165 w 12191996"/>
              <a:gd name="connsiteY86" fmla="*/ 20637 h 320591"/>
              <a:gd name="connsiteX87" fmla="*/ 4961201 w 12191996"/>
              <a:gd name="connsiteY87" fmla="*/ 36512 h 320591"/>
              <a:gd name="connsiteX88" fmla="*/ 5002477 w 12191996"/>
              <a:gd name="connsiteY88" fmla="*/ 52387 h 320591"/>
              <a:gd name="connsiteX89" fmla="*/ 5038989 w 12191996"/>
              <a:gd name="connsiteY89" fmla="*/ 68262 h 320591"/>
              <a:gd name="connsiteX90" fmla="*/ 5077090 w 12191996"/>
              <a:gd name="connsiteY90" fmla="*/ 87312 h 320591"/>
              <a:gd name="connsiteX91" fmla="*/ 5115189 w 12191996"/>
              <a:gd name="connsiteY91" fmla="*/ 106362 h 320591"/>
              <a:gd name="connsiteX92" fmla="*/ 5151701 w 12191996"/>
              <a:gd name="connsiteY92" fmla="*/ 125412 h 320591"/>
              <a:gd name="connsiteX93" fmla="*/ 5192977 w 12191996"/>
              <a:gd name="connsiteY93" fmla="*/ 141287 h 320591"/>
              <a:gd name="connsiteX94" fmla="*/ 5239014 w 12191996"/>
              <a:gd name="connsiteY94" fmla="*/ 155575 h 320591"/>
              <a:gd name="connsiteX95" fmla="*/ 5291401 w 12191996"/>
              <a:gd name="connsiteY95" fmla="*/ 166687 h 320591"/>
              <a:gd name="connsiteX96" fmla="*/ 5351727 w 12191996"/>
              <a:gd name="connsiteY96" fmla="*/ 174625 h 320591"/>
              <a:gd name="connsiteX97" fmla="*/ 5410199 w 12191996"/>
              <a:gd name="connsiteY97" fmla="*/ 175985 h 320591"/>
              <a:gd name="connsiteX98" fmla="*/ 5468671 w 12191996"/>
              <a:gd name="connsiteY98" fmla="*/ 174625 h 320591"/>
              <a:gd name="connsiteX99" fmla="*/ 5528996 w 12191996"/>
              <a:gd name="connsiteY99" fmla="*/ 166687 h 320591"/>
              <a:gd name="connsiteX100" fmla="*/ 5581383 w 12191996"/>
              <a:gd name="connsiteY100" fmla="*/ 155575 h 320591"/>
              <a:gd name="connsiteX101" fmla="*/ 5627421 w 12191996"/>
              <a:gd name="connsiteY101" fmla="*/ 141287 h 320591"/>
              <a:gd name="connsiteX102" fmla="*/ 5668696 w 12191996"/>
              <a:gd name="connsiteY102" fmla="*/ 125412 h 320591"/>
              <a:gd name="connsiteX103" fmla="*/ 5705209 w 12191996"/>
              <a:gd name="connsiteY103" fmla="*/ 106362 h 320591"/>
              <a:gd name="connsiteX104" fmla="*/ 5743308 w 12191996"/>
              <a:gd name="connsiteY104" fmla="*/ 87312 h 320591"/>
              <a:gd name="connsiteX105" fmla="*/ 5781408 w 12191996"/>
              <a:gd name="connsiteY105" fmla="*/ 68262 h 320591"/>
              <a:gd name="connsiteX106" fmla="*/ 5817921 w 12191996"/>
              <a:gd name="connsiteY106" fmla="*/ 52387 h 320591"/>
              <a:gd name="connsiteX107" fmla="*/ 5859196 w 12191996"/>
              <a:gd name="connsiteY107" fmla="*/ 36512 h 320591"/>
              <a:gd name="connsiteX108" fmla="*/ 5905234 w 12191996"/>
              <a:gd name="connsiteY108" fmla="*/ 20637 h 320591"/>
              <a:gd name="connsiteX109" fmla="*/ 5957621 w 12191996"/>
              <a:gd name="connsiteY109" fmla="*/ 9525 h 320591"/>
              <a:gd name="connsiteX110" fmla="*/ 6017947 w 12191996"/>
              <a:gd name="connsiteY110" fmla="*/ 3175 h 320591"/>
              <a:gd name="connsiteX111" fmla="*/ 6086209 w 12191996"/>
              <a:gd name="connsiteY111" fmla="*/ 0 h 320591"/>
              <a:gd name="connsiteX112" fmla="*/ 6095999 w 12191996"/>
              <a:gd name="connsiteY112" fmla="*/ 455 h 320591"/>
              <a:gd name="connsiteX113" fmla="*/ 6105789 w 12191996"/>
              <a:gd name="connsiteY113" fmla="*/ 0 h 320591"/>
              <a:gd name="connsiteX114" fmla="*/ 6174052 w 12191996"/>
              <a:gd name="connsiteY114" fmla="*/ 3175 h 320591"/>
              <a:gd name="connsiteX115" fmla="*/ 6234377 w 12191996"/>
              <a:gd name="connsiteY115" fmla="*/ 9525 h 320591"/>
              <a:gd name="connsiteX116" fmla="*/ 6286764 w 12191996"/>
              <a:gd name="connsiteY116" fmla="*/ 20637 h 320591"/>
              <a:gd name="connsiteX117" fmla="*/ 6332802 w 12191996"/>
              <a:gd name="connsiteY117" fmla="*/ 36512 h 320591"/>
              <a:gd name="connsiteX118" fmla="*/ 6374077 w 12191996"/>
              <a:gd name="connsiteY118" fmla="*/ 52387 h 320591"/>
              <a:gd name="connsiteX119" fmla="*/ 6410589 w 12191996"/>
              <a:gd name="connsiteY119" fmla="*/ 68262 h 320591"/>
              <a:gd name="connsiteX120" fmla="*/ 6448689 w 12191996"/>
              <a:gd name="connsiteY120" fmla="*/ 87312 h 320591"/>
              <a:gd name="connsiteX121" fmla="*/ 6486789 w 12191996"/>
              <a:gd name="connsiteY121" fmla="*/ 106362 h 320591"/>
              <a:gd name="connsiteX122" fmla="*/ 6523302 w 12191996"/>
              <a:gd name="connsiteY122" fmla="*/ 125412 h 320591"/>
              <a:gd name="connsiteX123" fmla="*/ 6564577 w 12191996"/>
              <a:gd name="connsiteY123" fmla="*/ 141287 h 320591"/>
              <a:gd name="connsiteX124" fmla="*/ 6610614 w 12191996"/>
              <a:gd name="connsiteY124" fmla="*/ 155575 h 320591"/>
              <a:gd name="connsiteX125" fmla="*/ 6663002 w 12191996"/>
              <a:gd name="connsiteY125" fmla="*/ 166687 h 320591"/>
              <a:gd name="connsiteX126" fmla="*/ 6723327 w 12191996"/>
              <a:gd name="connsiteY126" fmla="*/ 174625 h 320591"/>
              <a:gd name="connsiteX127" fmla="*/ 6781799 w 12191996"/>
              <a:gd name="connsiteY127" fmla="*/ 175985 h 320591"/>
              <a:gd name="connsiteX128" fmla="*/ 6840271 w 12191996"/>
              <a:gd name="connsiteY128" fmla="*/ 174625 h 320591"/>
              <a:gd name="connsiteX129" fmla="*/ 6900596 w 12191996"/>
              <a:gd name="connsiteY129" fmla="*/ 166687 h 320591"/>
              <a:gd name="connsiteX130" fmla="*/ 6952983 w 12191996"/>
              <a:gd name="connsiteY130" fmla="*/ 155575 h 320591"/>
              <a:gd name="connsiteX131" fmla="*/ 6999021 w 12191996"/>
              <a:gd name="connsiteY131" fmla="*/ 141287 h 320591"/>
              <a:gd name="connsiteX132" fmla="*/ 7040296 w 12191996"/>
              <a:gd name="connsiteY132" fmla="*/ 125412 h 320591"/>
              <a:gd name="connsiteX133" fmla="*/ 7076808 w 12191996"/>
              <a:gd name="connsiteY133" fmla="*/ 106362 h 320591"/>
              <a:gd name="connsiteX134" fmla="*/ 7114908 w 12191996"/>
              <a:gd name="connsiteY134" fmla="*/ 87312 h 320591"/>
              <a:gd name="connsiteX135" fmla="*/ 7153008 w 12191996"/>
              <a:gd name="connsiteY135" fmla="*/ 68262 h 320591"/>
              <a:gd name="connsiteX136" fmla="*/ 7189521 w 12191996"/>
              <a:gd name="connsiteY136" fmla="*/ 52387 h 320591"/>
              <a:gd name="connsiteX137" fmla="*/ 7230796 w 12191996"/>
              <a:gd name="connsiteY137" fmla="*/ 36512 h 320591"/>
              <a:gd name="connsiteX138" fmla="*/ 7276833 w 12191996"/>
              <a:gd name="connsiteY138" fmla="*/ 20637 h 320591"/>
              <a:gd name="connsiteX139" fmla="*/ 7329221 w 12191996"/>
              <a:gd name="connsiteY139" fmla="*/ 9525 h 320591"/>
              <a:gd name="connsiteX140" fmla="*/ 7389546 w 12191996"/>
              <a:gd name="connsiteY140" fmla="*/ 3175 h 320591"/>
              <a:gd name="connsiteX141" fmla="*/ 7457808 w 12191996"/>
              <a:gd name="connsiteY141" fmla="*/ 0 h 320591"/>
              <a:gd name="connsiteX142" fmla="*/ 7526071 w 12191996"/>
              <a:gd name="connsiteY142" fmla="*/ 3175 h 320591"/>
              <a:gd name="connsiteX143" fmla="*/ 7586396 w 12191996"/>
              <a:gd name="connsiteY143" fmla="*/ 9525 h 320591"/>
              <a:gd name="connsiteX144" fmla="*/ 7638783 w 12191996"/>
              <a:gd name="connsiteY144" fmla="*/ 20637 h 320591"/>
              <a:gd name="connsiteX145" fmla="*/ 7684821 w 12191996"/>
              <a:gd name="connsiteY145" fmla="*/ 36512 h 320591"/>
              <a:gd name="connsiteX146" fmla="*/ 7726096 w 12191996"/>
              <a:gd name="connsiteY146" fmla="*/ 52387 h 320591"/>
              <a:gd name="connsiteX147" fmla="*/ 7762608 w 12191996"/>
              <a:gd name="connsiteY147" fmla="*/ 68262 h 320591"/>
              <a:gd name="connsiteX148" fmla="*/ 7800708 w 12191996"/>
              <a:gd name="connsiteY148" fmla="*/ 87312 h 320591"/>
              <a:gd name="connsiteX149" fmla="*/ 7838808 w 12191996"/>
              <a:gd name="connsiteY149" fmla="*/ 106362 h 320591"/>
              <a:gd name="connsiteX150" fmla="*/ 7875321 w 12191996"/>
              <a:gd name="connsiteY150" fmla="*/ 125412 h 320591"/>
              <a:gd name="connsiteX151" fmla="*/ 7916596 w 12191996"/>
              <a:gd name="connsiteY151" fmla="*/ 141287 h 320591"/>
              <a:gd name="connsiteX152" fmla="*/ 7962633 w 12191996"/>
              <a:gd name="connsiteY152" fmla="*/ 155575 h 320591"/>
              <a:gd name="connsiteX153" fmla="*/ 8015021 w 12191996"/>
              <a:gd name="connsiteY153" fmla="*/ 166687 h 320591"/>
              <a:gd name="connsiteX154" fmla="*/ 8075346 w 12191996"/>
              <a:gd name="connsiteY154" fmla="*/ 174625 h 320591"/>
              <a:gd name="connsiteX155" fmla="*/ 8143608 w 12191996"/>
              <a:gd name="connsiteY155" fmla="*/ 176212 h 320591"/>
              <a:gd name="connsiteX156" fmla="*/ 8211871 w 12191996"/>
              <a:gd name="connsiteY156" fmla="*/ 174625 h 320591"/>
              <a:gd name="connsiteX157" fmla="*/ 8272196 w 12191996"/>
              <a:gd name="connsiteY157" fmla="*/ 166687 h 320591"/>
              <a:gd name="connsiteX158" fmla="*/ 8324583 w 12191996"/>
              <a:gd name="connsiteY158" fmla="*/ 155575 h 320591"/>
              <a:gd name="connsiteX159" fmla="*/ 8370621 w 12191996"/>
              <a:gd name="connsiteY159" fmla="*/ 141287 h 320591"/>
              <a:gd name="connsiteX160" fmla="*/ 8411896 w 12191996"/>
              <a:gd name="connsiteY160" fmla="*/ 125412 h 320591"/>
              <a:gd name="connsiteX161" fmla="*/ 8448408 w 12191996"/>
              <a:gd name="connsiteY161" fmla="*/ 106362 h 320591"/>
              <a:gd name="connsiteX162" fmla="*/ 8486508 w 12191996"/>
              <a:gd name="connsiteY162" fmla="*/ 87312 h 320591"/>
              <a:gd name="connsiteX163" fmla="*/ 8524608 w 12191996"/>
              <a:gd name="connsiteY163" fmla="*/ 68262 h 320591"/>
              <a:gd name="connsiteX164" fmla="*/ 8561120 w 12191996"/>
              <a:gd name="connsiteY164" fmla="*/ 52387 h 320591"/>
              <a:gd name="connsiteX165" fmla="*/ 8602396 w 12191996"/>
              <a:gd name="connsiteY165" fmla="*/ 36512 h 320591"/>
              <a:gd name="connsiteX166" fmla="*/ 8648432 w 12191996"/>
              <a:gd name="connsiteY166" fmla="*/ 20637 h 320591"/>
              <a:gd name="connsiteX167" fmla="*/ 8700820 w 12191996"/>
              <a:gd name="connsiteY167" fmla="*/ 9525 h 320591"/>
              <a:gd name="connsiteX168" fmla="*/ 8761146 w 12191996"/>
              <a:gd name="connsiteY168" fmla="*/ 3175 h 320591"/>
              <a:gd name="connsiteX169" fmla="*/ 8827820 w 12191996"/>
              <a:gd name="connsiteY169" fmla="*/ 0 h 320591"/>
              <a:gd name="connsiteX170" fmla="*/ 8897670 w 12191996"/>
              <a:gd name="connsiteY170" fmla="*/ 3175 h 320591"/>
              <a:gd name="connsiteX171" fmla="*/ 8957996 w 12191996"/>
              <a:gd name="connsiteY171" fmla="*/ 9525 h 320591"/>
              <a:gd name="connsiteX172" fmla="*/ 9010382 w 12191996"/>
              <a:gd name="connsiteY172" fmla="*/ 20637 h 320591"/>
              <a:gd name="connsiteX173" fmla="*/ 9056420 w 12191996"/>
              <a:gd name="connsiteY173" fmla="*/ 36512 h 320591"/>
              <a:gd name="connsiteX174" fmla="*/ 9097696 w 12191996"/>
              <a:gd name="connsiteY174" fmla="*/ 52387 h 320591"/>
              <a:gd name="connsiteX175" fmla="*/ 9134208 w 12191996"/>
              <a:gd name="connsiteY175" fmla="*/ 68262 h 320591"/>
              <a:gd name="connsiteX176" fmla="*/ 9172308 w 12191996"/>
              <a:gd name="connsiteY176" fmla="*/ 87312 h 320591"/>
              <a:gd name="connsiteX177" fmla="*/ 9210408 w 12191996"/>
              <a:gd name="connsiteY177" fmla="*/ 106362 h 320591"/>
              <a:gd name="connsiteX178" fmla="*/ 9246920 w 12191996"/>
              <a:gd name="connsiteY178" fmla="*/ 125412 h 320591"/>
              <a:gd name="connsiteX179" fmla="*/ 9288196 w 12191996"/>
              <a:gd name="connsiteY179" fmla="*/ 141287 h 320591"/>
              <a:gd name="connsiteX180" fmla="*/ 9334232 w 12191996"/>
              <a:gd name="connsiteY180" fmla="*/ 155575 h 320591"/>
              <a:gd name="connsiteX181" fmla="*/ 9386620 w 12191996"/>
              <a:gd name="connsiteY181" fmla="*/ 166687 h 320591"/>
              <a:gd name="connsiteX182" fmla="*/ 9446946 w 12191996"/>
              <a:gd name="connsiteY182" fmla="*/ 174625 h 320591"/>
              <a:gd name="connsiteX183" fmla="*/ 9515208 w 12191996"/>
              <a:gd name="connsiteY183" fmla="*/ 176212 h 320591"/>
              <a:gd name="connsiteX184" fmla="*/ 9583470 w 12191996"/>
              <a:gd name="connsiteY184" fmla="*/ 174625 h 320591"/>
              <a:gd name="connsiteX185" fmla="*/ 9643796 w 12191996"/>
              <a:gd name="connsiteY185" fmla="*/ 166687 h 320591"/>
              <a:gd name="connsiteX186" fmla="*/ 9696182 w 12191996"/>
              <a:gd name="connsiteY186" fmla="*/ 155575 h 320591"/>
              <a:gd name="connsiteX187" fmla="*/ 9742220 w 12191996"/>
              <a:gd name="connsiteY187" fmla="*/ 141287 h 320591"/>
              <a:gd name="connsiteX188" fmla="*/ 9783496 w 12191996"/>
              <a:gd name="connsiteY188" fmla="*/ 125412 h 320591"/>
              <a:gd name="connsiteX189" fmla="*/ 9820008 w 12191996"/>
              <a:gd name="connsiteY189" fmla="*/ 106362 h 320591"/>
              <a:gd name="connsiteX190" fmla="*/ 9896208 w 12191996"/>
              <a:gd name="connsiteY190" fmla="*/ 68262 h 320591"/>
              <a:gd name="connsiteX191" fmla="*/ 9932720 w 12191996"/>
              <a:gd name="connsiteY191" fmla="*/ 52387 h 320591"/>
              <a:gd name="connsiteX192" fmla="*/ 9973996 w 12191996"/>
              <a:gd name="connsiteY192" fmla="*/ 36512 h 320591"/>
              <a:gd name="connsiteX193" fmla="*/ 10020032 w 12191996"/>
              <a:gd name="connsiteY193" fmla="*/ 20637 h 320591"/>
              <a:gd name="connsiteX194" fmla="*/ 10072420 w 12191996"/>
              <a:gd name="connsiteY194" fmla="*/ 9525 h 320591"/>
              <a:gd name="connsiteX195" fmla="*/ 10132746 w 12191996"/>
              <a:gd name="connsiteY195" fmla="*/ 3175 h 320591"/>
              <a:gd name="connsiteX196" fmla="*/ 10201008 w 12191996"/>
              <a:gd name="connsiteY196" fmla="*/ 0 h 320591"/>
              <a:gd name="connsiteX197" fmla="*/ 10269270 w 12191996"/>
              <a:gd name="connsiteY197" fmla="*/ 3175 h 320591"/>
              <a:gd name="connsiteX198" fmla="*/ 10329596 w 12191996"/>
              <a:gd name="connsiteY198" fmla="*/ 9525 h 320591"/>
              <a:gd name="connsiteX199" fmla="*/ 10381982 w 12191996"/>
              <a:gd name="connsiteY199" fmla="*/ 20637 h 320591"/>
              <a:gd name="connsiteX200" fmla="*/ 10428020 w 12191996"/>
              <a:gd name="connsiteY200" fmla="*/ 36512 h 320591"/>
              <a:gd name="connsiteX201" fmla="*/ 10469296 w 12191996"/>
              <a:gd name="connsiteY201" fmla="*/ 52387 h 320591"/>
              <a:gd name="connsiteX202" fmla="*/ 10505808 w 12191996"/>
              <a:gd name="connsiteY202" fmla="*/ 68262 h 320591"/>
              <a:gd name="connsiteX203" fmla="*/ 10543908 w 12191996"/>
              <a:gd name="connsiteY203" fmla="*/ 87312 h 320591"/>
              <a:gd name="connsiteX204" fmla="*/ 10582008 w 12191996"/>
              <a:gd name="connsiteY204" fmla="*/ 106362 h 320591"/>
              <a:gd name="connsiteX205" fmla="*/ 10618520 w 12191996"/>
              <a:gd name="connsiteY205" fmla="*/ 125412 h 320591"/>
              <a:gd name="connsiteX206" fmla="*/ 10659796 w 12191996"/>
              <a:gd name="connsiteY206" fmla="*/ 141287 h 320591"/>
              <a:gd name="connsiteX207" fmla="*/ 10705832 w 12191996"/>
              <a:gd name="connsiteY207" fmla="*/ 155575 h 320591"/>
              <a:gd name="connsiteX208" fmla="*/ 10758220 w 12191996"/>
              <a:gd name="connsiteY208" fmla="*/ 166687 h 320591"/>
              <a:gd name="connsiteX209" fmla="*/ 10818546 w 12191996"/>
              <a:gd name="connsiteY209" fmla="*/ 174625 h 320591"/>
              <a:gd name="connsiteX210" fmla="*/ 10886808 w 12191996"/>
              <a:gd name="connsiteY210" fmla="*/ 176212 h 320591"/>
              <a:gd name="connsiteX211" fmla="*/ 10955070 w 12191996"/>
              <a:gd name="connsiteY211" fmla="*/ 174625 h 320591"/>
              <a:gd name="connsiteX212" fmla="*/ 11015396 w 12191996"/>
              <a:gd name="connsiteY212" fmla="*/ 166687 h 320591"/>
              <a:gd name="connsiteX213" fmla="*/ 11067782 w 12191996"/>
              <a:gd name="connsiteY213" fmla="*/ 155575 h 320591"/>
              <a:gd name="connsiteX214" fmla="*/ 11113820 w 12191996"/>
              <a:gd name="connsiteY214" fmla="*/ 141287 h 320591"/>
              <a:gd name="connsiteX215" fmla="*/ 11155096 w 12191996"/>
              <a:gd name="connsiteY215" fmla="*/ 125412 h 320591"/>
              <a:gd name="connsiteX216" fmla="*/ 11191608 w 12191996"/>
              <a:gd name="connsiteY216" fmla="*/ 106362 h 320591"/>
              <a:gd name="connsiteX217" fmla="*/ 11229708 w 12191996"/>
              <a:gd name="connsiteY217" fmla="*/ 87312 h 320591"/>
              <a:gd name="connsiteX218" fmla="*/ 11267808 w 12191996"/>
              <a:gd name="connsiteY218" fmla="*/ 68262 h 320591"/>
              <a:gd name="connsiteX219" fmla="*/ 11304320 w 12191996"/>
              <a:gd name="connsiteY219" fmla="*/ 52387 h 320591"/>
              <a:gd name="connsiteX220" fmla="*/ 11345596 w 12191996"/>
              <a:gd name="connsiteY220" fmla="*/ 36512 h 320591"/>
              <a:gd name="connsiteX221" fmla="*/ 11391632 w 12191996"/>
              <a:gd name="connsiteY221" fmla="*/ 20637 h 320591"/>
              <a:gd name="connsiteX222" fmla="*/ 11444020 w 12191996"/>
              <a:gd name="connsiteY222" fmla="*/ 9525 h 320591"/>
              <a:gd name="connsiteX223" fmla="*/ 11504346 w 12191996"/>
              <a:gd name="connsiteY223" fmla="*/ 3175 h 320591"/>
              <a:gd name="connsiteX224" fmla="*/ 11572608 w 12191996"/>
              <a:gd name="connsiteY224" fmla="*/ 0 h 320591"/>
              <a:gd name="connsiteX225" fmla="*/ 11640870 w 12191996"/>
              <a:gd name="connsiteY225" fmla="*/ 3175 h 320591"/>
              <a:gd name="connsiteX226" fmla="*/ 11701196 w 12191996"/>
              <a:gd name="connsiteY226" fmla="*/ 9525 h 320591"/>
              <a:gd name="connsiteX227" fmla="*/ 11753582 w 12191996"/>
              <a:gd name="connsiteY227" fmla="*/ 20637 h 320591"/>
              <a:gd name="connsiteX228" fmla="*/ 11799620 w 12191996"/>
              <a:gd name="connsiteY228" fmla="*/ 36512 h 320591"/>
              <a:gd name="connsiteX229" fmla="*/ 11840896 w 12191996"/>
              <a:gd name="connsiteY229" fmla="*/ 52387 h 320591"/>
              <a:gd name="connsiteX230" fmla="*/ 11877408 w 12191996"/>
              <a:gd name="connsiteY230" fmla="*/ 68262 h 320591"/>
              <a:gd name="connsiteX231" fmla="*/ 11915508 w 12191996"/>
              <a:gd name="connsiteY231" fmla="*/ 87312 h 320591"/>
              <a:gd name="connsiteX232" fmla="*/ 11953608 w 12191996"/>
              <a:gd name="connsiteY232" fmla="*/ 106362 h 320591"/>
              <a:gd name="connsiteX233" fmla="*/ 11990120 w 12191996"/>
              <a:gd name="connsiteY233" fmla="*/ 125412 h 320591"/>
              <a:gd name="connsiteX234" fmla="*/ 12031396 w 12191996"/>
              <a:gd name="connsiteY234" fmla="*/ 141287 h 320591"/>
              <a:gd name="connsiteX235" fmla="*/ 12077432 w 12191996"/>
              <a:gd name="connsiteY235" fmla="*/ 155575 h 320591"/>
              <a:gd name="connsiteX236" fmla="*/ 12129820 w 12191996"/>
              <a:gd name="connsiteY236" fmla="*/ 166688 h 320591"/>
              <a:gd name="connsiteX237" fmla="*/ 12190146 w 12191996"/>
              <a:gd name="connsiteY237" fmla="*/ 174625 h 320591"/>
              <a:gd name="connsiteX238" fmla="*/ 12191996 w 12191996"/>
              <a:gd name="connsiteY238" fmla="*/ 174668 h 320591"/>
              <a:gd name="connsiteX239" fmla="*/ 12191996 w 12191996"/>
              <a:gd name="connsiteY239" fmla="*/ 319047 h 320591"/>
              <a:gd name="connsiteX240" fmla="*/ 12190146 w 12191996"/>
              <a:gd name="connsiteY240" fmla="*/ 319004 h 320591"/>
              <a:gd name="connsiteX241" fmla="*/ 12129820 w 12191996"/>
              <a:gd name="connsiteY241" fmla="*/ 311067 h 320591"/>
              <a:gd name="connsiteX242" fmla="*/ 12077432 w 12191996"/>
              <a:gd name="connsiteY242" fmla="*/ 299954 h 320591"/>
              <a:gd name="connsiteX243" fmla="*/ 12031396 w 12191996"/>
              <a:gd name="connsiteY243" fmla="*/ 285666 h 320591"/>
              <a:gd name="connsiteX244" fmla="*/ 11990120 w 12191996"/>
              <a:gd name="connsiteY244" fmla="*/ 269791 h 320591"/>
              <a:gd name="connsiteX245" fmla="*/ 11953608 w 12191996"/>
              <a:gd name="connsiteY245" fmla="*/ 250741 h 320591"/>
              <a:gd name="connsiteX246" fmla="*/ 11915508 w 12191996"/>
              <a:gd name="connsiteY246" fmla="*/ 231691 h 320591"/>
              <a:gd name="connsiteX247" fmla="*/ 11877408 w 12191996"/>
              <a:gd name="connsiteY247" fmla="*/ 212641 h 320591"/>
              <a:gd name="connsiteX248" fmla="*/ 11840896 w 12191996"/>
              <a:gd name="connsiteY248" fmla="*/ 196766 h 320591"/>
              <a:gd name="connsiteX249" fmla="*/ 11799620 w 12191996"/>
              <a:gd name="connsiteY249" fmla="*/ 180891 h 320591"/>
              <a:gd name="connsiteX250" fmla="*/ 11753582 w 12191996"/>
              <a:gd name="connsiteY250" fmla="*/ 165016 h 320591"/>
              <a:gd name="connsiteX251" fmla="*/ 11701196 w 12191996"/>
              <a:gd name="connsiteY251" fmla="*/ 153904 h 320591"/>
              <a:gd name="connsiteX252" fmla="*/ 11640870 w 12191996"/>
              <a:gd name="connsiteY252" fmla="*/ 147554 h 320591"/>
              <a:gd name="connsiteX253" fmla="*/ 11572608 w 12191996"/>
              <a:gd name="connsiteY253" fmla="*/ 144379 h 320591"/>
              <a:gd name="connsiteX254" fmla="*/ 11504346 w 12191996"/>
              <a:gd name="connsiteY254" fmla="*/ 147554 h 320591"/>
              <a:gd name="connsiteX255" fmla="*/ 11444020 w 12191996"/>
              <a:gd name="connsiteY255" fmla="*/ 153904 h 320591"/>
              <a:gd name="connsiteX256" fmla="*/ 11391632 w 12191996"/>
              <a:gd name="connsiteY256" fmla="*/ 165016 h 320591"/>
              <a:gd name="connsiteX257" fmla="*/ 11345596 w 12191996"/>
              <a:gd name="connsiteY257" fmla="*/ 180891 h 320591"/>
              <a:gd name="connsiteX258" fmla="*/ 11304320 w 12191996"/>
              <a:gd name="connsiteY258" fmla="*/ 196766 h 320591"/>
              <a:gd name="connsiteX259" fmla="*/ 11267808 w 12191996"/>
              <a:gd name="connsiteY259" fmla="*/ 212641 h 320591"/>
              <a:gd name="connsiteX260" fmla="*/ 11229708 w 12191996"/>
              <a:gd name="connsiteY260" fmla="*/ 231691 h 320591"/>
              <a:gd name="connsiteX261" fmla="*/ 11191608 w 12191996"/>
              <a:gd name="connsiteY261" fmla="*/ 250741 h 320591"/>
              <a:gd name="connsiteX262" fmla="*/ 11155096 w 12191996"/>
              <a:gd name="connsiteY262" fmla="*/ 269791 h 320591"/>
              <a:gd name="connsiteX263" fmla="*/ 11113820 w 12191996"/>
              <a:gd name="connsiteY263" fmla="*/ 285666 h 320591"/>
              <a:gd name="connsiteX264" fmla="*/ 11067782 w 12191996"/>
              <a:gd name="connsiteY264" fmla="*/ 299954 h 320591"/>
              <a:gd name="connsiteX265" fmla="*/ 11015396 w 12191996"/>
              <a:gd name="connsiteY265" fmla="*/ 311066 h 320591"/>
              <a:gd name="connsiteX266" fmla="*/ 10955070 w 12191996"/>
              <a:gd name="connsiteY266" fmla="*/ 319004 h 320591"/>
              <a:gd name="connsiteX267" fmla="*/ 10886808 w 12191996"/>
              <a:gd name="connsiteY267" fmla="*/ 320591 h 320591"/>
              <a:gd name="connsiteX268" fmla="*/ 10818546 w 12191996"/>
              <a:gd name="connsiteY268" fmla="*/ 319004 h 320591"/>
              <a:gd name="connsiteX269" fmla="*/ 10758220 w 12191996"/>
              <a:gd name="connsiteY269" fmla="*/ 311066 h 320591"/>
              <a:gd name="connsiteX270" fmla="*/ 10705832 w 12191996"/>
              <a:gd name="connsiteY270" fmla="*/ 299954 h 320591"/>
              <a:gd name="connsiteX271" fmla="*/ 10659796 w 12191996"/>
              <a:gd name="connsiteY271" fmla="*/ 285666 h 320591"/>
              <a:gd name="connsiteX272" fmla="*/ 10618520 w 12191996"/>
              <a:gd name="connsiteY272" fmla="*/ 269791 h 320591"/>
              <a:gd name="connsiteX273" fmla="*/ 10582008 w 12191996"/>
              <a:gd name="connsiteY273" fmla="*/ 250741 h 320591"/>
              <a:gd name="connsiteX274" fmla="*/ 10543908 w 12191996"/>
              <a:gd name="connsiteY274" fmla="*/ 231691 h 320591"/>
              <a:gd name="connsiteX275" fmla="*/ 10505808 w 12191996"/>
              <a:gd name="connsiteY275" fmla="*/ 212641 h 320591"/>
              <a:gd name="connsiteX276" fmla="*/ 10469296 w 12191996"/>
              <a:gd name="connsiteY276" fmla="*/ 196766 h 320591"/>
              <a:gd name="connsiteX277" fmla="*/ 10428020 w 12191996"/>
              <a:gd name="connsiteY277" fmla="*/ 180891 h 320591"/>
              <a:gd name="connsiteX278" fmla="*/ 10381982 w 12191996"/>
              <a:gd name="connsiteY278" fmla="*/ 165016 h 320591"/>
              <a:gd name="connsiteX279" fmla="*/ 10329596 w 12191996"/>
              <a:gd name="connsiteY279" fmla="*/ 153904 h 320591"/>
              <a:gd name="connsiteX280" fmla="*/ 10269270 w 12191996"/>
              <a:gd name="connsiteY280" fmla="*/ 147554 h 320591"/>
              <a:gd name="connsiteX281" fmla="*/ 10201008 w 12191996"/>
              <a:gd name="connsiteY281" fmla="*/ 144379 h 320591"/>
              <a:gd name="connsiteX282" fmla="*/ 10132746 w 12191996"/>
              <a:gd name="connsiteY282" fmla="*/ 147554 h 320591"/>
              <a:gd name="connsiteX283" fmla="*/ 10072420 w 12191996"/>
              <a:gd name="connsiteY283" fmla="*/ 153904 h 320591"/>
              <a:gd name="connsiteX284" fmla="*/ 10020032 w 12191996"/>
              <a:gd name="connsiteY284" fmla="*/ 165016 h 320591"/>
              <a:gd name="connsiteX285" fmla="*/ 9973996 w 12191996"/>
              <a:gd name="connsiteY285" fmla="*/ 180891 h 320591"/>
              <a:gd name="connsiteX286" fmla="*/ 9932720 w 12191996"/>
              <a:gd name="connsiteY286" fmla="*/ 196766 h 320591"/>
              <a:gd name="connsiteX287" fmla="*/ 9896208 w 12191996"/>
              <a:gd name="connsiteY287" fmla="*/ 212641 h 320591"/>
              <a:gd name="connsiteX288" fmla="*/ 9820008 w 12191996"/>
              <a:gd name="connsiteY288" fmla="*/ 250741 h 320591"/>
              <a:gd name="connsiteX289" fmla="*/ 9783496 w 12191996"/>
              <a:gd name="connsiteY289" fmla="*/ 269791 h 320591"/>
              <a:gd name="connsiteX290" fmla="*/ 9742220 w 12191996"/>
              <a:gd name="connsiteY290" fmla="*/ 285666 h 320591"/>
              <a:gd name="connsiteX291" fmla="*/ 9696182 w 12191996"/>
              <a:gd name="connsiteY291" fmla="*/ 299954 h 320591"/>
              <a:gd name="connsiteX292" fmla="*/ 9643796 w 12191996"/>
              <a:gd name="connsiteY292" fmla="*/ 311066 h 320591"/>
              <a:gd name="connsiteX293" fmla="*/ 9583470 w 12191996"/>
              <a:gd name="connsiteY293" fmla="*/ 319004 h 320591"/>
              <a:gd name="connsiteX294" fmla="*/ 9515208 w 12191996"/>
              <a:gd name="connsiteY294" fmla="*/ 320591 h 320591"/>
              <a:gd name="connsiteX295" fmla="*/ 9446946 w 12191996"/>
              <a:gd name="connsiteY295" fmla="*/ 319004 h 320591"/>
              <a:gd name="connsiteX296" fmla="*/ 9386620 w 12191996"/>
              <a:gd name="connsiteY296" fmla="*/ 311066 h 320591"/>
              <a:gd name="connsiteX297" fmla="*/ 9334232 w 12191996"/>
              <a:gd name="connsiteY297" fmla="*/ 299954 h 320591"/>
              <a:gd name="connsiteX298" fmla="*/ 9288196 w 12191996"/>
              <a:gd name="connsiteY298" fmla="*/ 285666 h 320591"/>
              <a:gd name="connsiteX299" fmla="*/ 9246920 w 12191996"/>
              <a:gd name="connsiteY299" fmla="*/ 269791 h 320591"/>
              <a:gd name="connsiteX300" fmla="*/ 9210408 w 12191996"/>
              <a:gd name="connsiteY300" fmla="*/ 250741 h 320591"/>
              <a:gd name="connsiteX301" fmla="*/ 9172308 w 12191996"/>
              <a:gd name="connsiteY301" fmla="*/ 231691 h 320591"/>
              <a:gd name="connsiteX302" fmla="*/ 9134208 w 12191996"/>
              <a:gd name="connsiteY302" fmla="*/ 212641 h 320591"/>
              <a:gd name="connsiteX303" fmla="*/ 9097696 w 12191996"/>
              <a:gd name="connsiteY303" fmla="*/ 196766 h 320591"/>
              <a:gd name="connsiteX304" fmla="*/ 9056420 w 12191996"/>
              <a:gd name="connsiteY304" fmla="*/ 180891 h 320591"/>
              <a:gd name="connsiteX305" fmla="*/ 9010382 w 12191996"/>
              <a:gd name="connsiteY305" fmla="*/ 165016 h 320591"/>
              <a:gd name="connsiteX306" fmla="*/ 8957996 w 12191996"/>
              <a:gd name="connsiteY306" fmla="*/ 153904 h 320591"/>
              <a:gd name="connsiteX307" fmla="*/ 8897670 w 12191996"/>
              <a:gd name="connsiteY307" fmla="*/ 147554 h 320591"/>
              <a:gd name="connsiteX308" fmla="*/ 8827820 w 12191996"/>
              <a:gd name="connsiteY308" fmla="*/ 144379 h 320591"/>
              <a:gd name="connsiteX309" fmla="*/ 8761146 w 12191996"/>
              <a:gd name="connsiteY309" fmla="*/ 147554 h 320591"/>
              <a:gd name="connsiteX310" fmla="*/ 8700820 w 12191996"/>
              <a:gd name="connsiteY310" fmla="*/ 153904 h 320591"/>
              <a:gd name="connsiteX311" fmla="*/ 8648432 w 12191996"/>
              <a:gd name="connsiteY311" fmla="*/ 165016 h 320591"/>
              <a:gd name="connsiteX312" fmla="*/ 8602396 w 12191996"/>
              <a:gd name="connsiteY312" fmla="*/ 180891 h 320591"/>
              <a:gd name="connsiteX313" fmla="*/ 8561120 w 12191996"/>
              <a:gd name="connsiteY313" fmla="*/ 196766 h 320591"/>
              <a:gd name="connsiteX314" fmla="*/ 8524608 w 12191996"/>
              <a:gd name="connsiteY314" fmla="*/ 212641 h 320591"/>
              <a:gd name="connsiteX315" fmla="*/ 8486508 w 12191996"/>
              <a:gd name="connsiteY315" fmla="*/ 231691 h 320591"/>
              <a:gd name="connsiteX316" fmla="*/ 8448408 w 12191996"/>
              <a:gd name="connsiteY316" fmla="*/ 250741 h 320591"/>
              <a:gd name="connsiteX317" fmla="*/ 8411896 w 12191996"/>
              <a:gd name="connsiteY317" fmla="*/ 269791 h 320591"/>
              <a:gd name="connsiteX318" fmla="*/ 8370621 w 12191996"/>
              <a:gd name="connsiteY318" fmla="*/ 285666 h 320591"/>
              <a:gd name="connsiteX319" fmla="*/ 8324583 w 12191996"/>
              <a:gd name="connsiteY319" fmla="*/ 299954 h 320591"/>
              <a:gd name="connsiteX320" fmla="*/ 8272196 w 12191996"/>
              <a:gd name="connsiteY320" fmla="*/ 311066 h 320591"/>
              <a:gd name="connsiteX321" fmla="*/ 8211871 w 12191996"/>
              <a:gd name="connsiteY321" fmla="*/ 319004 h 320591"/>
              <a:gd name="connsiteX322" fmla="*/ 8143608 w 12191996"/>
              <a:gd name="connsiteY322" fmla="*/ 320591 h 320591"/>
              <a:gd name="connsiteX323" fmla="*/ 8075346 w 12191996"/>
              <a:gd name="connsiteY323" fmla="*/ 319004 h 320591"/>
              <a:gd name="connsiteX324" fmla="*/ 8015021 w 12191996"/>
              <a:gd name="connsiteY324" fmla="*/ 311066 h 320591"/>
              <a:gd name="connsiteX325" fmla="*/ 7962633 w 12191996"/>
              <a:gd name="connsiteY325" fmla="*/ 299954 h 320591"/>
              <a:gd name="connsiteX326" fmla="*/ 7916596 w 12191996"/>
              <a:gd name="connsiteY326" fmla="*/ 285666 h 320591"/>
              <a:gd name="connsiteX327" fmla="*/ 7875321 w 12191996"/>
              <a:gd name="connsiteY327" fmla="*/ 269791 h 320591"/>
              <a:gd name="connsiteX328" fmla="*/ 7838808 w 12191996"/>
              <a:gd name="connsiteY328" fmla="*/ 250741 h 320591"/>
              <a:gd name="connsiteX329" fmla="*/ 7800708 w 12191996"/>
              <a:gd name="connsiteY329" fmla="*/ 231691 h 320591"/>
              <a:gd name="connsiteX330" fmla="*/ 7762608 w 12191996"/>
              <a:gd name="connsiteY330" fmla="*/ 212641 h 320591"/>
              <a:gd name="connsiteX331" fmla="*/ 7726096 w 12191996"/>
              <a:gd name="connsiteY331" fmla="*/ 196766 h 320591"/>
              <a:gd name="connsiteX332" fmla="*/ 7684821 w 12191996"/>
              <a:gd name="connsiteY332" fmla="*/ 180891 h 320591"/>
              <a:gd name="connsiteX333" fmla="*/ 7638783 w 12191996"/>
              <a:gd name="connsiteY333" fmla="*/ 165016 h 320591"/>
              <a:gd name="connsiteX334" fmla="*/ 7586396 w 12191996"/>
              <a:gd name="connsiteY334" fmla="*/ 153904 h 320591"/>
              <a:gd name="connsiteX335" fmla="*/ 7526071 w 12191996"/>
              <a:gd name="connsiteY335" fmla="*/ 147554 h 320591"/>
              <a:gd name="connsiteX336" fmla="*/ 7457808 w 12191996"/>
              <a:gd name="connsiteY336" fmla="*/ 144379 h 320591"/>
              <a:gd name="connsiteX337" fmla="*/ 7389546 w 12191996"/>
              <a:gd name="connsiteY337" fmla="*/ 147554 h 320591"/>
              <a:gd name="connsiteX338" fmla="*/ 7329221 w 12191996"/>
              <a:gd name="connsiteY338" fmla="*/ 153904 h 320591"/>
              <a:gd name="connsiteX339" fmla="*/ 7276833 w 12191996"/>
              <a:gd name="connsiteY339" fmla="*/ 165016 h 320591"/>
              <a:gd name="connsiteX340" fmla="*/ 7230796 w 12191996"/>
              <a:gd name="connsiteY340" fmla="*/ 180891 h 320591"/>
              <a:gd name="connsiteX341" fmla="*/ 7189521 w 12191996"/>
              <a:gd name="connsiteY341" fmla="*/ 196766 h 320591"/>
              <a:gd name="connsiteX342" fmla="*/ 7153008 w 12191996"/>
              <a:gd name="connsiteY342" fmla="*/ 212641 h 320591"/>
              <a:gd name="connsiteX343" fmla="*/ 7114908 w 12191996"/>
              <a:gd name="connsiteY343" fmla="*/ 231691 h 320591"/>
              <a:gd name="connsiteX344" fmla="*/ 7076808 w 12191996"/>
              <a:gd name="connsiteY344" fmla="*/ 250741 h 320591"/>
              <a:gd name="connsiteX345" fmla="*/ 7040296 w 12191996"/>
              <a:gd name="connsiteY345" fmla="*/ 269791 h 320591"/>
              <a:gd name="connsiteX346" fmla="*/ 6999021 w 12191996"/>
              <a:gd name="connsiteY346" fmla="*/ 285666 h 320591"/>
              <a:gd name="connsiteX347" fmla="*/ 6952983 w 12191996"/>
              <a:gd name="connsiteY347" fmla="*/ 299954 h 320591"/>
              <a:gd name="connsiteX348" fmla="*/ 6900596 w 12191996"/>
              <a:gd name="connsiteY348" fmla="*/ 311066 h 320591"/>
              <a:gd name="connsiteX349" fmla="*/ 6840271 w 12191996"/>
              <a:gd name="connsiteY349" fmla="*/ 319004 h 320591"/>
              <a:gd name="connsiteX350" fmla="*/ 6781799 w 12191996"/>
              <a:gd name="connsiteY350" fmla="*/ 320364 h 320591"/>
              <a:gd name="connsiteX351" fmla="*/ 6723327 w 12191996"/>
              <a:gd name="connsiteY351" fmla="*/ 319004 h 320591"/>
              <a:gd name="connsiteX352" fmla="*/ 6663002 w 12191996"/>
              <a:gd name="connsiteY352" fmla="*/ 311066 h 320591"/>
              <a:gd name="connsiteX353" fmla="*/ 6610614 w 12191996"/>
              <a:gd name="connsiteY353" fmla="*/ 299954 h 320591"/>
              <a:gd name="connsiteX354" fmla="*/ 6564577 w 12191996"/>
              <a:gd name="connsiteY354" fmla="*/ 285666 h 320591"/>
              <a:gd name="connsiteX355" fmla="*/ 6523302 w 12191996"/>
              <a:gd name="connsiteY355" fmla="*/ 269791 h 320591"/>
              <a:gd name="connsiteX356" fmla="*/ 6486789 w 12191996"/>
              <a:gd name="connsiteY356" fmla="*/ 250741 h 320591"/>
              <a:gd name="connsiteX357" fmla="*/ 6448689 w 12191996"/>
              <a:gd name="connsiteY357" fmla="*/ 231691 h 320591"/>
              <a:gd name="connsiteX358" fmla="*/ 6410589 w 12191996"/>
              <a:gd name="connsiteY358" fmla="*/ 212641 h 320591"/>
              <a:gd name="connsiteX359" fmla="*/ 6374077 w 12191996"/>
              <a:gd name="connsiteY359" fmla="*/ 196766 h 320591"/>
              <a:gd name="connsiteX360" fmla="*/ 6332802 w 12191996"/>
              <a:gd name="connsiteY360" fmla="*/ 180891 h 320591"/>
              <a:gd name="connsiteX361" fmla="*/ 6286764 w 12191996"/>
              <a:gd name="connsiteY361" fmla="*/ 165016 h 320591"/>
              <a:gd name="connsiteX362" fmla="*/ 6234377 w 12191996"/>
              <a:gd name="connsiteY362" fmla="*/ 153904 h 320591"/>
              <a:gd name="connsiteX363" fmla="*/ 6174052 w 12191996"/>
              <a:gd name="connsiteY363" fmla="*/ 147554 h 320591"/>
              <a:gd name="connsiteX364" fmla="*/ 6105789 w 12191996"/>
              <a:gd name="connsiteY364" fmla="*/ 144379 h 320591"/>
              <a:gd name="connsiteX365" fmla="*/ 6095999 w 12191996"/>
              <a:gd name="connsiteY365" fmla="*/ 144834 h 320591"/>
              <a:gd name="connsiteX366" fmla="*/ 6086208 w 12191996"/>
              <a:gd name="connsiteY366" fmla="*/ 144379 h 320591"/>
              <a:gd name="connsiteX367" fmla="*/ 6017947 w 12191996"/>
              <a:gd name="connsiteY367" fmla="*/ 147554 h 320591"/>
              <a:gd name="connsiteX368" fmla="*/ 5957621 w 12191996"/>
              <a:gd name="connsiteY368" fmla="*/ 153904 h 320591"/>
              <a:gd name="connsiteX369" fmla="*/ 5905234 w 12191996"/>
              <a:gd name="connsiteY369" fmla="*/ 165016 h 320591"/>
              <a:gd name="connsiteX370" fmla="*/ 5859196 w 12191996"/>
              <a:gd name="connsiteY370" fmla="*/ 180891 h 320591"/>
              <a:gd name="connsiteX371" fmla="*/ 5817921 w 12191996"/>
              <a:gd name="connsiteY371" fmla="*/ 196766 h 320591"/>
              <a:gd name="connsiteX372" fmla="*/ 5781408 w 12191996"/>
              <a:gd name="connsiteY372" fmla="*/ 212641 h 320591"/>
              <a:gd name="connsiteX373" fmla="*/ 5743308 w 12191996"/>
              <a:gd name="connsiteY373" fmla="*/ 231691 h 320591"/>
              <a:gd name="connsiteX374" fmla="*/ 5705209 w 12191996"/>
              <a:gd name="connsiteY374" fmla="*/ 250741 h 320591"/>
              <a:gd name="connsiteX375" fmla="*/ 5668696 w 12191996"/>
              <a:gd name="connsiteY375" fmla="*/ 269791 h 320591"/>
              <a:gd name="connsiteX376" fmla="*/ 5627421 w 12191996"/>
              <a:gd name="connsiteY376" fmla="*/ 285666 h 320591"/>
              <a:gd name="connsiteX377" fmla="*/ 5581383 w 12191996"/>
              <a:gd name="connsiteY377" fmla="*/ 299954 h 320591"/>
              <a:gd name="connsiteX378" fmla="*/ 5528996 w 12191996"/>
              <a:gd name="connsiteY378" fmla="*/ 311066 h 320591"/>
              <a:gd name="connsiteX379" fmla="*/ 5468671 w 12191996"/>
              <a:gd name="connsiteY379" fmla="*/ 319004 h 320591"/>
              <a:gd name="connsiteX380" fmla="*/ 5410199 w 12191996"/>
              <a:gd name="connsiteY380" fmla="*/ 320364 h 320591"/>
              <a:gd name="connsiteX381" fmla="*/ 5351727 w 12191996"/>
              <a:gd name="connsiteY381" fmla="*/ 319004 h 320591"/>
              <a:gd name="connsiteX382" fmla="*/ 5291401 w 12191996"/>
              <a:gd name="connsiteY382" fmla="*/ 311066 h 320591"/>
              <a:gd name="connsiteX383" fmla="*/ 5239014 w 12191996"/>
              <a:gd name="connsiteY383" fmla="*/ 299954 h 320591"/>
              <a:gd name="connsiteX384" fmla="*/ 5192976 w 12191996"/>
              <a:gd name="connsiteY384" fmla="*/ 285666 h 320591"/>
              <a:gd name="connsiteX385" fmla="*/ 5151701 w 12191996"/>
              <a:gd name="connsiteY385" fmla="*/ 269791 h 320591"/>
              <a:gd name="connsiteX386" fmla="*/ 5115189 w 12191996"/>
              <a:gd name="connsiteY386" fmla="*/ 250741 h 320591"/>
              <a:gd name="connsiteX387" fmla="*/ 5077089 w 12191996"/>
              <a:gd name="connsiteY387" fmla="*/ 231691 h 320591"/>
              <a:gd name="connsiteX388" fmla="*/ 5038989 w 12191996"/>
              <a:gd name="connsiteY388" fmla="*/ 212641 h 320591"/>
              <a:gd name="connsiteX389" fmla="*/ 5002476 w 12191996"/>
              <a:gd name="connsiteY389" fmla="*/ 196766 h 320591"/>
              <a:gd name="connsiteX390" fmla="*/ 4961201 w 12191996"/>
              <a:gd name="connsiteY390" fmla="*/ 180891 h 320591"/>
              <a:gd name="connsiteX391" fmla="*/ 4915165 w 12191996"/>
              <a:gd name="connsiteY391" fmla="*/ 165016 h 320591"/>
              <a:gd name="connsiteX392" fmla="*/ 4862777 w 12191996"/>
              <a:gd name="connsiteY392" fmla="*/ 153904 h 320591"/>
              <a:gd name="connsiteX393" fmla="*/ 4802453 w 12191996"/>
              <a:gd name="connsiteY393" fmla="*/ 147554 h 320591"/>
              <a:gd name="connsiteX394" fmla="*/ 4734189 w 12191996"/>
              <a:gd name="connsiteY394" fmla="*/ 144379 h 320591"/>
              <a:gd name="connsiteX395" fmla="*/ 4665928 w 12191996"/>
              <a:gd name="connsiteY395" fmla="*/ 147554 h 320591"/>
              <a:gd name="connsiteX396" fmla="*/ 4605602 w 12191996"/>
              <a:gd name="connsiteY396" fmla="*/ 153904 h 320591"/>
              <a:gd name="connsiteX397" fmla="*/ 4553214 w 12191996"/>
              <a:gd name="connsiteY397" fmla="*/ 165016 h 320591"/>
              <a:gd name="connsiteX398" fmla="*/ 4507177 w 12191996"/>
              <a:gd name="connsiteY398" fmla="*/ 180891 h 320591"/>
              <a:gd name="connsiteX399" fmla="*/ 4465902 w 12191996"/>
              <a:gd name="connsiteY399" fmla="*/ 196766 h 320591"/>
              <a:gd name="connsiteX400" fmla="*/ 4429389 w 12191996"/>
              <a:gd name="connsiteY400" fmla="*/ 212641 h 320591"/>
              <a:gd name="connsiteX401" fmla="*/ 4353189 w 12191996"/>
              <a:gd name="connsiteY401" fmla="*/ 250741 h 320591"/>
              <a:gd name="connsiteX402" fmla="*/ 4316677 w 12191996"/>
              <a:gd name="connsiteY402" fmla="*/ 269791 h 320591"/>
              <a:gd name="connsiteX403" fmla="*/ 4275402 w 12191996"/>
              <a:gd name="connsiteY403" fmla="*/ 285666 h 320591"/>
              <a:gd name="connsiteX404" fmla="*/ 4229364 w 12191996"/>
              <a:gd name="connsiteY404" fmla="*/ 299954 h 320591"/>
              <a:gd name="connsiteX405" fmla="*/ 4176977 w 12191996"/>
              <a:gd name="connsiteY405" fmla="*/ 311066 h 320591"/>
              <a:gd name="connsiteX406" fmla="*/ 4116652 w 12191996"/>
              <a:gd name="connsiteY406" fmla="*/ 319004 h 320591"/>
              <a:gd name="connsiteX407" fmla="*/ 4048389 w 12191996"/>
              <a:gd name="connsiteY407" fmla="*/ 320591 h 320591"/>
              <a:gd name="connsiteX408" fmla="*/ 3980127 w 12191996"/>
              <a:gd name="connsiteY408" fmla="*/ 319004 h 320591"/>
              <a:gd name="connsiteX409" fmla="*/ 3919802 w 12191996"/>
              <a:gd name="connsiteY409" fmla="*/ 311066 h 320591"/>
              <a:gd name="connsiteX410" fmla="*/ 3867414 w 12191996"/>
              <a:gd name="connsiteY410" fmla="*/ 299954 h 320591"/>
              <a:gd name="connsiteX411" fmla="*/ 3821377 w 12191996"/>
              <a:gd name="connsiteY411" fmla="*/ 285666 h 320591"/>
              <a:gd name="connsiteX412" fmla="*/ 3780102 w 12191996"/>
              <a:gd name="connsiteY412" fmla="*/ 269791 h 320591"/>
              <a:gd name="connsiteX413" fmla="*/ 3743589 w 12191996"/>
              <a:gd name="connsiteY413" fmla="*/ 250741 h 320591"/>
              <a:gd name="connsiteX414" fmla="*/ 3705489 w 12191996"/>
              <a:gd name="connsiteY414" fmla="*/ 231691 h 320591"/>
              <a:gd name="connsiteX415" fmla="*/ 3667389 w 12191996"/>
              <a:gd name="connsiteY415" fmla="*/ 212641 h 320591"/>
              <a:gd name="connsiteX416" fmla="*/ 3630877 w 12191996"/>
              <a:gd name="connsiteY416" fmla="*/ 196766 h 320591"/>
              <a:gd name="connsiteX417" fmla="*/ 3589602 w 12191996"/>
              <a:gd name="connsiteY417" fmla="*/ 180891 h 320591"/>
              <a:gd name="connsiteX418" fmla="*/ 3543564 w 12191996"/>
              <a:gd name="connsiteY418" fmla="*/ 165016 h 320591"/>
              <a:gd name="connsiteX419" fmla="*/ 3491177 w 12191996"/>
              <a:gd name="connsiteY419" fmla="*/ 153904 h 320591"/>
              <a:gd name="connsiteX420" fmla="*/ 3430852 w 12191996"/>
              <a:gd name="connsiteY420" fmla="*/ 147554 h 320591"/>
              <a:gd name="connsiteX421" fmla="*/ 3361002 w 12191996"/>
              <a:gd name="connsiteY421" fmla="*/ 144379 h 320591"/>
              <a:gd name="connsiteX422" fmla="*/ 3294327 w 12191996"/>
              <a:gd name="connsiteY422" fmla="*/ 147554 h 320591"/>
              <a:gd name="connsiteX423" fmla="*/ 3234002 w 12191996"/>
              <a:gd name="connsiteY423" fmla="*/ 153904 h 320591"/>
              <a:gd name="connsiteX424" fmla="*/ 3181614 w 12191996"/>
              <a:gd name="connsiteY424" fmla="*/ 165016 h 320591"/>
              <a:gd name="connsiteX425" fmla="*/ 3135577 w 12191996"/>
              <a:gd name="connsiteY425" fmla="*/ 180891 h 320591"/>
              <a:gd name="connsiteX426" fmla="*/ 3094302 w 12191996"/>
              <a:gd name="connsiteY426" fmla="*/ 196766 h 320591"/>
              <a:gd name="connsiteX427" fmla="*/ 3057789 w 12191996"/>
              <a:gd name="connsiteY427" fmla="*/ 212641 h 320591"/>
              <a:gd name="connsiteX428" fmla="*/ 3019689 w 12191996"/>
              <a:gd name="connsiteY428" fmla="*/ 231691 h 320591"/>
              <a:gd name="connsiteX429" fmla="*/ 2981589 w 12191996"/>
              <a:gd name="connsiteY429" fmla="*/ 250741 h 320591"/>
              <a:gd name="connsiteX430" fmla="*/ 2945077 w 12191996"/>
              <a:gd name="connsiteY430" fmla="*/ 269791 h 320591"/>
              <a:gd name="connsiteX431" fmla="*/ 2903802 w 12191996"/>
              <a:gd name="connsiteY431" fmla="*/ 285666 h 320591"/>
              <a:gd name="connsiteX432" fmla="*/ 2857764 w 12191996"/>
              <a:gd name="connsiteY432" fmla="*/ 299954 h 320591"/>
              <a:gd name="connsiteX433" fmla="*/ 2805377 w 12191996"/>
              <a:gd name="connsiteY433" fmla="*/ 311066 h 320591"/>
              <a:gd name="connsiteX434" fmla="*/ 2745052 w 12191996"/>
              <a:gd name="connsiteY434" fmla="*/ 319004 h 320591"/>
              <a:gd name="connsiteX435" fmla="*/ 2676789 w 12191996"/>
              <a:gd name="connsiteY435" fmla="*/ 320591 h 320591"/>
              <a:gd name="connsiteX436" fmla="*/ 2608527 w 12191996"/>
              <a:gd name="connsiteY436" fmla="*/ 319004 h 320591"/>
              <a:gd name="connsiteX437" fmla="*/ 2548202 w 12191996"/>
              <a:gd name="connsiteY437" fmla="*/ 311066 h 320591"/>
              <a:gd name="connsiteX438" fmla="*/ 2495814 w 12191996"/>
              <a:gd name="connsiteY438" fmla="*/ 299954 h 320591"/>
              <a:gd name="connsiteX439" fmla="*/ 2449777 w 12191996"/>
              <a:gd name="connsiteY439" fmla="*/ 285666 h 320591"/>
              <a:gd name="connsiteX440" fmla="*/ 2408502 w 12191996"/>
              <a:gd name="connsiteY440" fmla="*/ 269791 h 320591"/>
              <a:gd name="connsiteX441" fmla="*/ 2371989 w 12191996"/>
              <a:gd name="connsiteY441" fmla="*/ 250741 h 320591"/>
              <a:gd name="connsiteX442" fmla="*/ 2333889 w 12191996"/>
              <a:gd name="connsiteY442" fmla="*/ 231691 h 320591"/>
              <a:gd name="connsiteX443" fmla="*/ 2295789 w 12191996"/>
              <a:gd name="connsiteY443" fmla="*/ 212641 h 320591"/>
              <a:gd name="connsiteX444" fmla="*/ 2259277 w 12191996"/>
              <a:gd name="connsiteY444" fmla="*/ 196766 h 320591"/>
              <a:gd name="connsiteX445" fmla="*/ 2218002 w 12191996"/>
              <a:gd name="connsiteY445" fmla="*/ 180891 h 320591"/>
              <a:gd name="connsiteX446" fmla="*/ 2171964 w 12191996"/>
              <a:gd name="connsiteY446" fmla="*/ 165016 h 320591"/>
              <a:gd name="connsiteX447" fmla="*/ 2119577 w 12191996"/>
              <a:gd name="connsiteY447" fmla="*/ 153904 h 320591"/>
              <a:gd name="connsiteX448" fmla="*/ 2059252 w 12191996"/>
              <a:gd name="connsiteY448" fmla="*/ 147554 h 320591"/>
              <a:gd name="connsiteX449" fmla="*/ 1990989 w 12191996"/>
              <a:gd name="connsiteY449" fmla="*/ 144379 h 320591"/>
              <a:gd name="connsiteX450" fmla="*/ 1922727 w 12191996"/>
              <a:gd name="connsiteY450" fmla="*/ 147554 h 320591"/>
              <a:gd name="connsiteX451" fmla="*/ 1862402 w 12191996"/>
              <a:gd name="connsiteY451" fmla="*/ 153904 h 320591"/>
              <a:gd name="connsiteX452" fmla="*/ 1810014 w 12191996"/>
              <a:gd name="connsiteY452" fmla="*/ 165016 h 320591"/>
              <a:gd name="connsiteX453" fmla="*/ 1763977 w 12191996"/>
              <a:gd name="connsiteY453" fmla="*/ 180891 h 320591"/>
              <a:gd name="connsiteX454" fmla="*/ 1722702 w 12191996"/>
              <a:gd name="connsiteY454" fmla="*/ 196766 h 320591"/>
              <a:gd name="connsiteX455" fmla="*/ 1686189 w 12191996"/>
              <a:gd name="connsiteY455" fmla="*/ 212641 h 320591"/>
              <a:gd name="connsiteX456" fmla="*/ 1648089 w 12191996"/>
              <a:gd name="connsiteY456" fmla="*/ 231691 h 320591"/>
              <a:gd name="connsiteX457" fmla="*/ 1609989 w 12191996"/>
              <a:gd name="connsiteY457" fmla="*/ 250741 h 320591"/>
              <a:gd name="connsiteX458" fmla="*/ 1573477 w 12191996"/>
              <a:gd name="connsiteY458" fmla="*/ 269791 h 320591"/>
              <a:gd name="connsiteX459" fmla="*/ 1532202 w 12191996"/>
              <a:gd name="connsiteY459" fmla="*/ 285666 h 320591"/>
              <a:gd name="connsiteX460" fmla="*/ 1486164 w 12191996"/>
              <a:gd name="connsiteY460" fmla="*/ 299954 h 320591"/>
              <a:gd name="connsiteX461" fmla="*/ 1433777 w 12191996"/>
              <a:gd name="connsiteY461" fmla="*/ 311066 h 320591"/>
              <a:gd name="connsiteX462" fmla="*/ 1373452 w 12191996"/>
              <a:gd name="connsiteY462" fmla="*/ 319004 h 320591"/>
              <a:gd name="connsiteX463" fmla="*/ 1305189 w 12191996"/>
              <a:gd name="connsiteY463" fmla="*/ 320591 h 320591"/>
              <a:gd name="connsiteX464" fmla="*/ 1236927 w 12191996"/>
              <a:gd name="connsiteY464" fmla="*/ 319004 h 320591"/>
              <a:gd name="connsiteX465" fmla="*/ 1176602 w 12191996"/>
              <a:gd name="connsiteY465" fmla="*/ 311066 h 320591"/>
              <a:gd name="connsiteX466" fmla="*/ 1124214 w 12191996"/>
              <a:gd name="connsiteY466" fmla="*/ 299954 h 320591"/>
              <a:gd name="connsiteX467" fmla="*/ 1078177 w 12191996"/>
              <a:gd name="connsiteY467" fmla="*/ 285666 h 320591"/>
              <a:gd name="connsiteX468" fmla="*/ 1036902 w 12191996"/>
              <a:gd name="connsiteY468" fmla="*/ 269791 h 320591"/>
              <a:gd name="connsiteX469" fmla="*/ 1000389 w 12191996"/>
              <a:gd name="connsiteY469" fmla="*/ 250741 h 320591"/>
              <a:gd name="connsiteX470" fmla="*/ 962289 w 12191996"/>
              <a:gd name="connsiteY470" fmla="*/ 231691 h 320591"/>
              <a:gd name="connsiteX471" fmla="*/ 924189 w 12191996"/>
              <a:gd name="connsiteY471" fmla="*/ 212641 h 320591"/>
              <a:gd name="connsiteX472" fmla="*/ 887677 w 12191996"/>
              <a:gd name="connsiteY472" fmla="*/ 196766 h 320591"/>
              <a:gd name="connsiteX473" fmla="*/ 846402 w 12191996"/>
              <a:gd name="connsiteY473" fmla="*/ 180891 h 320591"/>
              <a:gd name="connsiteX474" fmla="*/ 800364 w 12191996"/>
              <a:gd name="connsiteY474" fmla="*/ 165016 h 320591"/>
              <a:gd name="connsiteX475" fmla="*/ 747977 w 12191996"/>
              <a:gd name="connsiteY475" fmla="*/ 153904 h 320591"/>
              <a:gd name="connsiteX476" fmla="*/ 687652 w 12191996"/>
              <a:gd name="connsiteY476" fmla="*/ 147554 h 320591"/>
              <a:gd name="connsiteX477" fmla="*/ 619389 w 12191996"/>
              <a:gd name="connsiteY477" fmla="*/ 144379 h 320591"/>
              <a:gd name="connsiteX478" fmla="*/ 551127 w 12191996"/>
              <a:gd name="connsiteY478" fmla="*/ 147554 h 320591"/>
              <a:gd name="connsiteX479" fmla="*/ 490802 w 12191996"/>
              <a:gd name="connsiteY479" fmla="*/ 153904 h 320591"/>
              <a:gd name="connsiteX480" fmla="*/ 438414 w 12191996"/>
              <a:gd name="connsiteY480" fmla="*/ 165016 h 320591"/>
              <a:gd name="connsiteX481" fmla="*/ 392377 w 12191996"/>
              <a:gd name="connsiteY481" fmla="*/ 180891 h 320591"/>
              <a:gd name="connsiteX482" fmla="*/ 351102 w 12191996"/>
              <a:gd name="connsiteY482" fmla="*/ 196766 h 320591"/>
              <a:gd name="connsiteX483" fmla="*/ 314589 w 12191996"/>
              <a:gd name="connsiteY483" fmla="*/ 212641 h 320591"/>
              <a:gd name="connsiteX484" fmla="*/ 276489 w 12191996"/>
              <a:gd name="connsiteY484" fmla="*/ 231691 h 320591"/>
              <a:gd name="connsiteX485" fmla="*/ 238389 w 12191996"/>
              <a:gd name="connsiteY485" fmla="*/ 250741 h 320591"/>
              <a:gd name="connsiteX486" fmla="*/ 201877 w 12191996"/>
              <a:gd name="connsiteY486" fmla="*/ 269791 h 320591"/>
              <a:gd name="connsiteX487" fmla="*/ 160602 w 12191996"/>
              <a:gd name="connsiteY487" fmla="*/ 285666 h 320591"/>
              <a:gd name="connsiteX488" fmla="*/ 114564 w 12191996"/>
              <a:gd name="connsiteY488" fmla="*/ 299954 h 320591"/>
              <a:gd name="connsiteX489" fmla="*/ 62177 w 12191996"/>
              <a:gd name="connsiteY489" fmla="*/ 311066 h 320591"/>
              <a:gd name="connsiteX490" fmla="*/ 1852 w 12191996"/>
              <a:gd name="connsiteY490" fmla="*/ 319004 h 320591"/>
              <a:gd name="connsiteX491" fmla="*/ 0 w 12191996"/>
              <a:gd name="connsiteY491" fmla="*/ 319047 h 320591"/>
              <a:gd name="connsiteX492" fmla="*/ 0 w 12191996"/>
              <a:gd name="connsiteY492" fmla="*/ 174668 h 320591"/>
              <a:gd name="connsiteX493" fmla="*/ 1852 w 12191996"/>
              <a:gd name="connsiteY493" fmla="*/ 174625 h 320591"/>
              <a:gd name="connsiteX494" fmla="*/ 62177 w 12191996"/>
              <a:gd name="connsiteY494" fmla="*/ 166687 h 320591"/>
              <a:gd name="connsiteX495" fmla="*/ 114564 w 12191996"/>
              <a:gd name="connsiteY495" fmla="*/ 155575 h 320591"/>
              <a:gd name="connsiteX496" fmla="*/ 160602 w 12191996"/>
              <a:gd name="connsiteY496" fmla="*/ 141287 h 320591"/>
              <a:gd name="connsiteX497" fmla="*/ 201877 w 12191996"/>
              <a:gd name="connsiteY497" fmla="*/ 125412 h 320591"/>
              <a:gd name="connsiteX498" fmla="*/ 238389 w 12191996"/>
              <a:gd name="connsiteY498" fmla="*/ 106362 h 320591"/>
              <a:gd name="connsiteX499" fmla="*/ 276489 w 12191996"/>
              <a:gd name="connsiteY499" fmla="*/ 87312 h 320591"/>
              <a:gd name="connsiteX500" fmla="*/ 314589 w 12191996"/>
              <a:gd name="connsiteY500" fmla="*/ 68262 h 320591"/>
              <a:gd name="connsiteX501" fmla="*/ 351102 w 12191996"/>
              <a:gd name="connsiteY501" fmla="*/ 52387 h 320591"/>
              <a:gd name="connsiteX502" fmla="*/ 392377 w 12191996"/>
              <a:gd name="connsiteY502" fmla="*/ 36512 h 320591"/>
              <a:gd name="connsiteX503" fmla="*/ 438414 w 12191996"/>
              <a:gd name="connsiteY503" fmla="*/ 20637 h 320591"/>
              <a:gd name="connsiteX504" fmla="*/ 490802 w 12191996"/>
              <a:gd name="connsiteY504" fmla="*/ 9525 h 320591"/>
              <a:gd name="connsiteX505" fmla="*/ 551127 w 12191996"/>
              <a:gd name="connsiteY505" fmla="*/ 3175 h 320591"/>
              <a:gd name="connsiteX506" fmla="*/ 619389 w 12191996"/>
              <a:gd name="connsiteY506" fmla="*/ 0 h 320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</a:cxnLst>
            <a:rect l="l" t="t" r="r" b="b"/>
            <a:pathLst>
              <a:path w="12191996" h="320591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5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1" y="36512"/>
                </a:lnTo>
                <a:lnTo>
                  <a:pt x="5002477" y="52387"/>
                </a:lnTo>
                <a:lnTo>
                  <a:pt x="5038989" y="68262"/>
                </a:lnTo>
                <a:lnTo>
                  <a:pt x="5077090" y="87312"/>
                </a:lnTo>
                <a:lnTo>
                  <a:pt x="5115189" y="106362"/>
                </a:lnTo>
                <a:lnTo>
                  <a:pt x="5151701" y="125412"/>
                </a:lnTo>
                <a:lnTo>
                  <a:pt x="5192977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09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7" y="3175"/>
                </a:lnTo>
                <a:lnTo>
                  <a:pt x="6086209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1996" y="174668"/>
                </a:lnTo>
                <a:lnTo>
                  <a:pt x="12191996" y="319047"/>
                </a:lnTo>
                <a:lnTo>
                  <a:pt x="12190146" y="319004"/>
                </a:lnTo>
                <a:lnTo>
                  <a:pt x="12129820" y="311067"/>
                </a:lnTo>
                <a:lnTo>
                  <a:pt x="12077432" y="299954"/>
                </a:lnTo>
                <a:lnTo>
                  <a:pt x="12031396" y="285666"/>
                </a:lnTo>
                <a:lnTo>
                  <a:pt x="11990120" y="269791"/>
                </a:lnTo>
                <a:lnTo>
                  <a:pt x="11953608" y="250741"/>
                </a:lnTo>
                <a:lnTo>
                  <a:pt x="11915508" y="231691"/>
                </a:lnTo>
                <a:lnTo>
                  <a:pt x="11877408" y="212641"/>
                </a:lnTo>
                <a:lnTo>
                  <a:pt x="11840896" y="196766"/>
                </a:lnTo>
                <a:lnTo>
                  <a:pt x="11799620" y="180891"/>
                </a:lnTo>
                <a:lnTo>
                  <a:pt x="11753582" y="165016"/>
                </a:lnTo>
                <a:lnTo>
                  <a:pt x="11701196" y="153904"/>
                </a:lnTo>
                <a:lnTo>
                  <a:pt x="11640870" y="147554"/>
                </a:lnTo>
                <a:lnTo>
                  <a:pt x="11572608" y="144379"/>
                </a:lnTo>
                <a:lnTo>
                  <a:pt x="11504346" y="147554"/>
                </a:lnTo>
                <a:lnTo>
                  <a:pt x="11444020" y="153904"/>
                </a:lnTo>
                <a:lnTo>
                  <a:pt x="11391632" y="165016"/>
                </a:lnTo>
                <a:lnTo>
                  <a:pt x="11345596" y="180891"/>
                </a:lnTo>
                <a:lnTo>
                  <a:pt x="11304320" y="196766"/>
                </a:lnTo>
                <a:lnTo>
                  <a:pt x="11267808" y="212641"/>
                </a:lnTo>
                <a:lnTo>
                  <a:pt x="11229708" y="231691"/>
                </a:lnTo>
                <a:lnTo>
                  <a:pt x="11191608" y="250741"/>
                </a:lnTo>
                <a:lnTo>
                  <a:pt x="11155096" y="269791"/>
                </a:lnTo>
                <a:lnTo>
                  <a:pt x="11113820" y="285666"/>
                </a:lnTo>
                <a:lnTo>
                  <a:pt x="11067782" y="299954"/>
                </a:lnTo>
                <a:lnTo>
                  <a:pt x="11015396" y="311066"/>
                </a:lnTo>
                <a:lnTo>
                  <a:pt x="10955070" y="319004"/>
                </a:lnTo>
                <a:lnTo>
                  <a:pt x="10886808" y="320591"/>
                </a:lnTo>
                <a:lnTo>
                  <a:pt x="10818546" y="319004"/>
                </a:lnTo>
                <a:lnTo>
                  <a:pt x="10758220" y="311066"/>
                </a:lnTo>
                <a:lnTo>
                  <a:pt x="10705832" y="299954"/>
                </a:lnTo>
                <a:lnTo>
                  <a:pt x="10659796" y="285666"/>
                </a:lnTo>
                <a:lnTo>
                  <a:pt x="10618520" y="269791"/>
                </a:lnTo>
                <a:lnTo>
                  <a:pt x="10582008" y="250741"/>
                </a:lnTo>
                <a:lnTo>
                  <a:pt x="10543908" y="231691"/>
                </a:lnTo>
                <a:lnTo>
                  <a:pt x="10505808" y="212641"/>
                </a:lnTo>
                <a:lnTo>
                  <a:pt x="10469296" y="196766"/>
                </a:lnTo>
                <a:lnTo>
                  <a:pt x="10428020" y="180891"/>
                </a:lnTo>
                <a:lnTo>
                  <a:pt x="10381982" y="165016"/>
                </a:lnTo>
                <a:lnTo>
                  <a:pt x="10329596" y="153904"/>
                </a:lnTo>
                <a:lnTo>
                  <a:pt x="10269270" y="147554"/>
                </a:lnTo>
                <a:lnTo>
                  <a:pt x="10201008" y="144379"/>
                </a:lnTo>
                <a:lnTo>
                  <a:pt x="10132746" y="147554"/>
                </a:lnTo>
                <a:lnTo>
                  <a:pt x="10072420" y="153904"/>
                </a:lnTo>
                <a:lnTo>
                  <a:pt x="10020032" y="165016"/>
                </a:lnTo>
                <a:lnTo>
                  <a:pt x="9973996" y="180891"/>
                </a:lnTo>
                <a:lnTo>
                  <a:pt x="9932720" y="196766"/>
                </a:lnTo>
                <a:lnTo>
                  <a:pt x="9896208" y="212641"/>
                </a:lnTo>
                <a:lnTo>
                  <a:pt x="9820008" y="250741"/>
                </a:lnTo>
                <a:lnTo>
                  <a:pt x="9783496" y="269791"/>
                </a:lnTo>
                <a:lnTo>
                  <a:pt x="9742220" y="285666"/>
                </a:lnTo>
                <a:lnTo>
                  <a:pt x="9696182" y="299954"/>
                </a:lnTo>
                <a:lnTo>
                  <a:pt x="9643796" y="311066"/>
                </a:lnTo>
                <a:lnTo>
                  <a:pt x="9583470" y="319004"/>
                </a:lnTo>
                <a:lnTo>
                  <a:pt x="9515208" y="320591"/>
                </a:lnTo>
                <a:lnTo>
                  <a:pt x="9446946" y="319004"/>
                </a:lnTo>
                <a:lnTo>
                  <a:pt x="9386620" y="311066"/>
                </a:lnTo>
                <a:lnTo>
                  <a:pt x="9334232" y="299954"/>
                </a:lnTo>
                <a:lnTo>
                  <a:pt x="9288196" y="285666"/>
                </a:lnTo>
                <a:lnTo>
                  <a:pt x="9246920" y="269791"/>
                </a:lnTo>
                <a:lnTo>
                  <a:pt x="9210408" y="250741"/>
                </a:lnTo>
                <a:lnTo>
                  <a:pt x="9172308" y="231691"/>
                </a:lnTo>
                <a:lnTo>
                  <a:pt x="9134208" y="212641"/>
                </a:lnTo>
                <a:lnTo>
                  <a:pt x="9097696" y="196766"/>
                </a:lnTo>
                <a:lnTo>
                  <a:pt x="9056420" y="180891"/>
                </a:lnTo>
                <a:lnTo>
                  <a:pt x="9010382" y="165016"/>
                </a:lnTo>
                <a:lnTo>
                  <a:pt x="8957996" y="153904"/>
                </a:lnTo>
                <a:lnTo>
                  <a:pt x="8897670" y="147554"/>
                </a:lnTo>
                <a:lnTo>
                  <a:pt x="8827820" y="144379"/>
                </a:lnTo>
                <a:lnTo>
                  <a:pt x="8761146" y="147554"/>
                </a:lnTo>
                <a:lnTo>
                  <a:pt x="8700820" y="153904"/>
                </a:lnTo>
                <a:lnTo>
                  <a:pt x="8648432" y="165016"/>
                </a:lnTo>
                <a:lnTo>
                  <a:pt x="8602396" y="180891"/>
                </a:lnTo>
                <a:lnTo>
                  <a:pt x="8561120" y="196766"/>
                </a:lnTo>
                <a:lnTo>
                  <a:pt x="8524608" y="212641"/>
                </a:lnTo>
                <a:lnTo>
                  <a:pt x="8486508" y="231691"/>
                </a:lnTo>
                <a:lnTo>
                  <a:pt x="8448408" y="250741"/>
                </a:lnTo>
                <a:lnTo>
                  <a:pt x="8411896" y="269791"/>
                </a:lnTo>
                <a:lnTo>
                  <a:pt x="8370621" y="285666"/>
                </a:lnTo>
                <a:lnTo>
                  <a:pt x="8324583" y="299954"/>
                </a:lnTo>
                <a:lnTo>
                  <a:pt x="8272196" y="311066"/>
                </a:lnTo>
                <a:lnTo>
                  <a:pt x="8211871" y="319004"/>
                </a:lnTo>
                <a:lnTo>
                  <a:pt x="8143608" y="320591"/>
                </a:lnTo>
                <a:lnTo>
                  <a:pt x="8075346" y="319004"/>
                </a:lnTo>
                <a:lnTo>
                  <a:pt x="8015021" y="311066"/>
                </a:lnTo>
                <a:lnTo>
                  <a:pt x="7962633" y="299954"/>
                </a:lnTo>
                <a:lnTo>
                  <a:pt x="7916596" y="285666"/>
                </a:lnTo>
                <a:lnTo>
                  <a:pt x="7875321" y="269791"/>
                </a:lnTo>
                <a:lnTo>
                  <a:pt x="7838808" y="250741"/>
                </a:lnTo>
                <a:lnTo>
                  <a:pt x="7800708" y="231691"/>
                </a:lnTo>
                <a:lnTo>
                  <a:pt x="7762608" y="212641"/>
                </a:lnTo>
                <a:lnTo>
                  <a:pt x="7726096" y="196766"/>
                </a:lnTo>
                <a:lnTo>
                  <a:pt x="7684821" y="180891"/>
                </a:lnTo>
                <a:lnTo>
                  <a:pt x="7638783" y="165016"/>
                </a:lnTo>
                <a:lnTo>
                  <a:pt x="7586396" y="153904"/>
                </a:lnTo>
                <a:lnTo>
                  <a:pt x="7526071" y="147554"/>
                </a:lnTo>
                <a:lnTo>
                  <a:pt x="7457808" y="144379"/>
                </a:lnTo>
                <a:lnTo>
                  <a:pt x="7389546" y="147554"/>
                </a:lnTo>
                <a:lnTo>
                  <a:pt x="7329221" y="153904"/>
                </a:lnTo>
                <a:lnTo>
                  <a:pt x="7276833" y="165016"/>
                </a:lnTo>
                <a:lnTo>
                  <a:pt x="7230796" y="180891"/>
                </a:lnTo>
                <a:lnTo>
                  <a:pt x="7189521" y="196766"/>
                </a:lnTo>
                <a:lnTo>
                  <a:pt x="7153008" y="212641"/>
                </a:lnTo>
                <a:lnTo>
                  <a:pt x="7114908" y="231691"/>
                </a:lnTo>
                <a:lnTo>
                  <a:pt x="7076808" y="250741"/>
                </a:lnTo>
                <a:lnTo>
                  <a:pt x="7040296" y="269791"/>
                </a:lnTo>
                <a:lnTo>
                  <a:pt x="6999021" y="285666"/>
                </a:lnTo>
                <a:lnTo>
                  <a:pt x="6952983" y="299954"/>
                </a:lnTo>
                <a:lnTo>
                  <a:pt x="6900596" y="311066"/>
                </a:lnTo>
                <a:lnTo>
                  <a:pt x="6840271" y="319004"/>
                </a:lnTo>
                <a:lnTo>
                  <a:pt x="6781799" y="320364"/>
                </a:lnTo>
                <a:lnTo>
                  <a:pt x="6723327" y="319004"/>
                </a:lnTo>
                <a:lnTo>
                  <a:pt x="6663002" y="311066"/>
                </a:lnTo>
                <a:lnTo>
                  <a:pt x="6610614" y="299954"/>
                </a:lnTo>
                <a:lnTo>
                  <a:pt x="6564577" y="285666"/>
                </a:lnTo>
                <a:lnTo>
                  <a:pt x="6523302" y="269791"/>
                </a:lnTo>
                <a:lnTo>
                  <a:pt x="6486789" y="250741"/>
                </a:lnTo>
                <a:lnTo>
                  <a:pt x="6448689" y="231691"/>
                </a:lnTo>
                <a:lnTo>
                  <a:pt x="6410589" y="212641"/>
                </a:lnTo>
                <a:lnTo>
                  <a:pt x="6374077" y="196766"/>
                </a:lnTo>
                <a:lnTo>
                  <a:pt x="6332802" y="180891"/>
                </a:lnTo>
                <a:lnTo>
                  <a:pt x="6286764" y="165016"/>
                </a:lnTo>
                <a:lnTo>
                  <a:pt x="6234377" y="153904"/>
                </a:lnTo>
                <a:lnTo>
                  <a:pt x="6174052" y="147554"/>
                </a:lnTo>
                <a:lnTo>
                  <a:pt x="6105789" y="144379"/>
                </a:lnTo>
                <a:lnTo>
                  <a:pt x="6095999" y="144834"/>
                </a:lnTo>
                <a:lnTo>
                  <a:pt x="6086208" y="144379"/>
                </a:lnTo>
                <a:lnTo>
                  <a:pt x="6017947" y="147554"/>
                </a:lnTo>
                <a:lnTo>
                  <a:pt x="5957621" y="153904"/>
                </a:lnTo>
                <a:lnTo>
                  <a:pt x="5905234" y="165016"/>
                </a:lnTo>
                <a:lnTo>
                  <a:pt x="5859196" y="180891"/>
                </a:lnTo>
                <a:lnTo>
                  <a:pt x="5817921" y="196766"/>
                </a:lnTo>
                <a:lnTo>
                  <a:pt x="5781408" y="212641"/>
                </a:lnTo>
                <a:lnTo>
                  <a:pt x="5743308" y="231691"/>
                </a:lnTo>
                <a:lnTo>
                  <a:pt x="5705209" y="250741"/>
                </a:lnTo>
                <a:lnTo>
                  <a:pt x="5668696" y="269791"/>
                </a:lnTo>
                <a:lnTo>
                  <a:pt x="5627421" y="285666"/>
                </a:lnTo>
                <a:lnTo>
                  <a:pt x="5581383" y="299954"/>
                </a:lnTo>
                <a:lnTo>
                  <a:pt x="5528996" y="311066"/>
                </a:lnTo>
                <a:lnTo>
                  <a:pt x="5468671" y="319004"/>
                </a:lnTo>
                <a:lnTo>
                  <a:pt x="5410199" y="320364"/>
                </a:lnTo>
                <a:lnTo>
                  <a:pt x="5351727" y="319004"/>
                </a:lnTo>
                <a:lnTo>
                  <a:pt x="5291401" y="311066"/>
                </a:lnTo>
                <a:lnTo>
                  <a:pt x="5239014" y="299954"/>
                </a:lnTo>
                <a:lnTo>
                  <a:pt x="5192976" y="285666"/>
                </a:lnTo>
                <a:lnTo>
                  <a:pt x="5151701" y="269791"/>
                </a:lnTo>
                <a:lnTo>
                  <a:pt x="5115189" y="250741"/>
                </a:lnTo>
                <a:lnTo>
                  <a:pt x="5077089" y="231691"/>
                </a:lnTo>
                <a:lnTo>
                  <a:pt x="5038989" y="212641"/>
                </a:lnTo>
                <a:lnTo>
                  <a:pt x="5002476" y="196766"/>
                </a:lnTo>
                <a:lnTo>
                  <a:pt x="4961201" y="180891"/>
                </a:lnTo>
                <a:lnTo>
                  <a:pt x="4915165" y="165016"/>
                </a:lnTo>
                <a:lnTo>
                  <a:pt x="4862777" y="153904"/>
                </a:lnTo>
                <a:lnTo>
                  <a:pt x="4802453" y="147554"/>
                </a:lnTo>
                <a:lnTo>
                  <a:pt x="4734189" y="144379"/>
                </a:lnTo>
                <a:lnTo>
                  <a:pt x="4665928" y="147554"/>
                </a:lnTo>
                <a:lnTo>
                  <a:pt x="4605602" y="153904"/>
                </a:lnTo>
                <a:lnTo>
                  <a:pt x="4553214" y="165016"/>
                </a:lnTo>
                <a:lnTo>
                  <a:pt x="4507177" y="180891"/>
                </a:lnTo>
                <a:lnTo>
                  <a:pt x="4465902" y="196766"/>
                </a:lnTo>
                <a:lnTo>
                  <a:pt x="4429389" y="212641"/>
                </a:lnTo>
                <a:lnTo>
                  <a:pt x="4353189" y="250741"/>
                </a:lnTo>
                <a:lnTo>
                  <a:pt x="4316677" y="269791"/>
                </a:lnTo>
                <a:lnTo>
                  <a:pt x="4275402" y="285666"/>
                </a:lnTo>
                <a:lnTo>
                  <a:pt x="4229364" y="299954"/>
                </a:lnTo>
                <a:lnTo>
                  <a:pt x="4176977" y="311066"/>
                </a:lnTo>
                <a:lnTo>
                  <a:pt x="4116652" y="319004"/>
                </a:lnTo>
                <a:lnTo>
                  <a:pt x="4048389" y="320591"/>
                </a:lnTo>
                <a:lnTo>
                  <a:pt x="3980127" y="319004"/>
                </a:lnTo>
                <a:lnTo>
                  <a:pt x="3919802" y="311066"/>
                </a:lnTo>
                <a:lnTo>
                  <a:pt x="3867414" y="299954"/>
                </a:lnTo>
                <a:lnTo>
                  <a:pt x="3821377" y="285666"/>
                </a:lnTo>
                <a:lnTo>
                  <a:pt x="3780102" y="269791"/>
                </a:lnTo>
                <a:lnTo>
                  <a:pt x="3743589" y="250741"/>
                </a:lnTo>
                <a:lnTo>
                  <a:pt x="3705489" y="231691"/>
                </a:lnTo>
                <a:lnTo>
                  <a:pt x="3667389" y="212641"/>
                </a:lnTo>
                <a:lnTo>
                  <a:pt x="3630877" y="196766"/>
                </a:lnTo>
                <a:lnTo>
                  <a:pt x="3589602" y="180891"/>
                </a:lnTo>
                <a:lnTo>
                  <a:pt x="3543564" y="165016"/>
                </a:lnTo>
                <a:lnTo>
                  <a:pt x="3491177" y="153904"/>
                </a:lnTo>
                <a:lnTo>
                  <a:pt x="3430852" y="147554"/>
                </a:lnTo>
                <a:lnTo>
                  <a:pt x="3361002" y="144379"/>
                </a:lnTo>
                <a:lnTo>
                  <a:pt x="3294327" y="147554"/>
                </a:lnTo>
                <a:lnTo>
                  <a:pt x="3234002" y="153904"/>
                </a:lnTo>
                <a:lnTo>
                  <a:pt x="3181614" y="165016"/>
                </a:lnTo>
                <a:lnTo>
                  <a:pt x="3135577" y="180891"/>
                </a:lnTo>
                <a:lnTo>
                  <a:pt x="3094302" y="196766"/>
                </a:lnTo>
                <a:lnTo>
                  <a:pt x="3057789" y="212641"/>
                </a:lnTo>
                <a:lnTo>
                  <a:pt x="3019689" y="231691"/>
                </a:lnTo>
                <a:lnTo>
                  <a:pt x="2981589" y="250741"/>
                </a:lnTo>
                <a:lnTo>
                  <a:pt x="2945077" y="269791"/>
                </a:lnTo>
                <a:lnTo>
                  <a:pt x="2903802" y="285666"/>
                </a:lnTo>
                <a:lnTo>
                  <a:pt x="2857764" y="299954"/>
                </a:lnTo>
                <a:lnTo>
                  <a:pt x="2805377" y="311066"/>
                </a:lnTo>
                <a:lnTo>
                  <a:pt x="2745052" y="319004"/>
                </a:lnTo>
                <a:lnTo>
                  <a:pt x="2676789" y="320591"/>
                </a:lnTo>
                <a:lnTo>
                  <a:pt x="2608527" y="319004"/>
                </a:lnTo>
                <a:lnTo>
                  <a:pt x="2548202" y="311066"/>
                </a:lnTo>
                <a:lnTo>
                  <a:pt x="2495814" y="299954"/>
                </a:lnTo>
                <a:lnTo>
                  <a:pt x="2449777" y="285666"/>
                </a:lnTo>
                <a:lnTo>
                  <a:pt x="2408502" y="269791"/>
                </a:lnTo>
                <a:lnTo>
                  <a:pt x="2371989" y="250741"/>
                </a:lnTo>
                <a:lnTo>
                  <a:pt x="2333889" y="231691"/>
                </a:lnTo>
                <a:lnTo>
                  <a:pt x="2295789" y="212641"/>
                </a:lnTo>
                <a:lnTo>
                  <a:pt x="2259277" y="196766"/>
                </a:lnTo>
                <a:lnTo>
                  <a:pt x="2218002" y="180891"/>
                </a:lnTo>
                <a:lnTo>
                  <a:pt x="2171964" y="165016"/>
                </a:lnTo>
                <a:lnTo>
                  <a:pt x="2119577" y="153904"/>
                </a:lnTo>
                <a:lnTo>
                  <a:pt x="2059252" y="147554"/>
                </a:lnTo>
                <a:lnTo>
                  <a:pt x="1990989" y="144379"/>
                </a:lnTo>
                <a:lnTo>
                  <a:pt x="1922727" y="147554"/>
                </a:lnTo>
                <a:lnTo>
                  <a:pt x="1862402" y="153904"/>
                </a:lnTo>
                <a:lnTo>
                  <a:pt x="1810014" y="165016"/>
                </a:lnTo>
                <a:lnTo>
                  <a:pt x="1763977" y="180891"/>
                </a:lnTo>
                <a:lnTo>
                  <a:pt x="1722702" y="196766"/>
                </a:lnTo>
                <a:lnTo>
                  <a:pt x="1686189" y="212641"/>
                </a:lnTo>
                <a:lnTo>
                  <a:pt x="1648089" y="231691"/>
                </a:lnTo>
                <a:lnTo>
                  <a:pt x="1609989" y="250741"/>
                </a:lnTo>
                <a:lnTo>
                  <a:pt x="1573477" y="269791"/>
                </a:lnTo>
                <a:lnTo>
                  <a:pt x="1532202" y="285666"/>
                </a:lnTo>
                <a:lnTo>
                  <a:pt x="1486164" y="299954"/>
                </a:lnTo>
                <a:lnTo>
                  <a:pt x="1433777" y="311066"/>
                </a:lnTo>
                <a:lnTo>
                  <a:pt x="1373452" y="319004"/>
                </a:lnTo>
                <a:lnTo>
                  <a:pt x="1305189" y="320591"/>
                </a:lnTo>
                <a:lnTo>
                  <a:pt x="1236927" y="319004"/>
                </a:lnTo>
                <a:lnTo>
                  <a:pt x="1176602" y="311066"/>
                </a:lnTo>
                <a:lnTo>
                  <a:pt x="1124214" y="299954"/>
                </a:lnTo>
                <a:lnTo>
                  <a:pt x="1078177" y="285666"/>
                </a:lnTo>
                <a:lnTo>
                  <a:pt x="1036902" y="269791"/>
                </a:lnTo>
                <a:lnTo>
                  <a:pt x="1000389" y="250741"/>
                </a:lnTo>
                <a:lnTo>
                  <a:pt x="962289" y="231691"/>
                </a:lnTo>
                <a:lnTo>
                  <a:pt x="924189" y="212641"/>
                </a:lnTo>
                <a:lnTo>
                  <a:pt x="887677" y="196766"/>
                </a:lnTo>
                <a:lnTo>
                  <a:pt x="846402" y="180891"/>
                </a:lnTo>
                <a:lnTo>
                  <a:pt x="800364" y="165016"/>
                </a:lnTo>
                <a:lnTo>
                  <a:pt x="747977" y="153904"/>
                </a:lnTo>
                <a:lnTo>
                  <a:pt x="687652" y="147554"/>
                </a:lnTo>
                <a:lnTo>
                  <a:pt x="619389" y="144379"/>
                </a:lnTo>
                <a:lnTo>
                  <a:pt x="551127" y="147554"/>
                </a:lnTo>
                <a:lnTo>
                  <a:pt x="490802" y="153904"/>
                </a:lnTo>
                <a:lnTo>
                  <a:pt x="438414" y="165016"/>
                </a:lnTo>
                <a:lnTo>
                  <a:pt x="392377" y="180891"/>
                </a:lnTo>
                <a:lnTo>
                  <a:pt x="351102" y="196766"/>
                </a:lnTo>
                <a:lnTo>
                  <a:pt x="314589" y="212641"/>
                </a:lnTo>
                <a:lnTo>
                  <a:pt x="276489" y="231691"/>
                </a:lnTo>
                <a:lnTo>
                  <a:pt x="238389" y="250741"/>
                </a:lnTo>
                <a:lnTo>
                  <a:pt x="201877" y="269791"/>
                </a:lnTo>
                <a:lnTo>
                  <a:pt x="160602" y="285666"/>
                </a:lnTo>
                <a:lnTo>
                  <a:pt x="114564" y="299954"/>
                </a:lnTo>
                <a:lnTo>
                  <a:pt x="62177" y="311066"/>
                </a:lnTo>
                <a:lnTo>
                  <a:pt x="1852" y="319004"/>
                </a:lnTo>
                <a:lnTo>
                  <a:pt x="0" y="319047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lnTo>
                  <a:pt x="619389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 defTabSz="457200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834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7">
            <a:extLst>
              <a:ext uri="{FF2B5EF4-FFF2-40B4-BE49-F238E27FC236}">
                <a16:creationId xmlns:a16="http://schemas.microsoft.com/office/drawing/2014/main" id="{97460958-8451-43CD-808F-02438DC1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51677" y="662400"/>
            <a:ext cx="10173561" cy="1320855"/>
          </a:xfrm>
        </p:spPr>
        <p:txBody>
          <a:bodyPr anchor="t">
            <a:normAutofit/>
          </a:bodyPr>
          <a:lstStyle/>
          <a:p>
            <a:r>
              <a:rPr lang="it-IT" b="1"/>
              <a:t>Les unités</a:t>
            </a:r>
          </a:p>
        </p:txBody>
      </p:sp>
      <p:grpSp>
        <p:nvGrpSpPr>
          <p:cNvPr id="25" name="Group 19">
            <a:extLst>
              <a:ext uri="{FF2B5EF4-FFF2-40B4-BE49-F238E27FC236}">
                <a16:creationId xmlns:a16="http://schemas.microsoft.com/office/drawing/2014/main" id="{EACA1CBE-A3DA-4126-B138-D4F314B4A0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885825" cy="6858000"/>
            <a:chOff x="0" y="0"/>
            <a:chExt cx="885825" cy="6858000"/>
          </a:xfrm>
        </p:grpSpPr>
        <p:sp>
          <p:nvSpPr>
            <p:cNvPr id="26" name="Freeform 6">
              <a:extLst>
                <a:ext uri="{FF2B5EF4-FFF2-40B4-BE49-F238E27FC236}">
                  <a16:creationId xmlns:a16="http://schemas.microsoft.com/office/drawing/2014/main" id="{FC989F4D-7302-47DF-B756-2F9C640236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7" name="Freeform 6">
              <a:extLst>
                <a:ext uri="{FF2B5EF4-FFF2-40B4-BE49-F238E27FC236}">
                  <a16:creationId xmlns:a16="http://schemas.microsoft.com/office/drawing/2014/main" id="{FE3CB060-D2C6-4B13-8D16-C5FDC87030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3929568"/>
              </p:ext>
            </p:extLst>
          </p:nvPr>
        </p:nvGraphicFramePr>
        <p:xfrm>
          <a:off x="1566110" y="2431700"/>
          <a:ext cx="9611783" cy="32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9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5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28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7264">
                <a:tc>
                  <a:txBody>
                    <a:bodyPr/>
                    <a:lstStyle/>
                    <a:p>
                      <a:r>
                        <a:rPr lang="it-IT" sz="3300" b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7769" marR="107769" marT="53884" marB="5388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3300" b="0">
                          <a:solidFill>
                            <a:schemeClr val="tx1"/>
                          </a:solidFill>
                        </a:rPr>
                        <a:t>Un</a:t>
                      </a:r>
                    </a:p>
                  </a:txBody>
                  <a:tcPr marL="107769" marR="107769" marT="53884" marB="5388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3300" b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7769" marR="107769" marT="53884" marB="5388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3300" b="0">
                          <a:solidFill>
                            <a:schemeClr val="tx1"/>
                          </a:solidFill>
                        </a:rPr>
                        <a:t>Six</a:t>
                      </a:r>
                    </a:p>
                  </a:txBody>
                  <a:tcPr marL="107769" marR="107769" marT="53884" marB="5388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264">
                <a:tc>
                  <a:txBody>
                    <a:bodyPr/>
                    <a:lstStyle/>
                    <a:p>
                      <a:r>
                        <a:rPr lang="it-IT" sz="330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7769" marR="107769" marT="53884" marB="5388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3300">
                          <a:solidFill>
                            <a:schemeClr val="tx1"/>
                          </a:solidFill>
                        </a:rPr>
                        <a:t>Deux</a:t>
                      </a:r>
                    </a:p>
                  </a:txBody>
                  <a:tcPr marL="107769" marR="107769" marT="53884" marB="5388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330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7769" marR="107769" marT="53884" marB="5388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3300">
                          <a:solidFill>
                            <a:schemeClr val="tx1"/>
                          </a:solidFill>
                        </a:rPr>
                        <a:t>Sept</a:t>
                      </a:r>
                    </a:p>
                  </a:txBody>
                  <a:tcPr marL="107769" marR="107769" marT="53884" marB="5388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264">
                <a:tc>
                  <a:txBody>
                    <a:bodyPr/>
                    <a:lstStyle/>
                    <a:p>
                      <a:r>
                        <a:rPr lang="it-IT" sz="330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7769" marR="107769" marT="53884" marB="5388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3300">
                          <a:solidFill>
                            <a:schemeClr val="tx1"/>
                          </a:solidFill>
                        </a:rPr>
                        <a:t>Trois</a:t>
                      </a:r>
                    </a:p>
                  </a:txBody>
                  <a:tcPr marL="107769" marR="107769" marT="53884" marB="5388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330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7769" marR="107769" marT="53884" marB="5388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3300">
                          <a:solidFill>
                            <a:schemeClr val="tx1"/>
                          </a:solidFill>
                        </a:rPr>
                        <a:t>Huit</a:t>
                      </a:r>
                    </a:p>
                  </a:txBody>
                  <a:tcPr marL="107769" marR="107769" marT="53884" marB="5388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264">
                <a:tc>
                  <a:txBody>
                    <a:bodyPr/>
                    <a:lstStyle/>
                    <a:p>
                      <a:r>
                        <a:rPr lang="it-IT" sz="330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7769" marR="107769" marT="53884" marB="5388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3300">
                          <a:solidFill>
                            <a:schemeClr val="tx1"/>
                          </a:solidFill>
                        </a:rPr>
                        <a:t>Quatre</a:t>
                      </a:r>
                    </a:p>
                  </a:txBody>
                  <a:tcPr marL="107769" marR="107769" marT="53884" marB="5388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330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7769" marR="107769" marT="53884" marB="5388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3300">
                          <a:solidFill>
                            <a:schemeClr val="tx1"/>
                          </a:solidFill>
                        </a:rPr>
                        <a:t>Neuf</a:t>
                      </a:r>
                    </a:p>
                  </a:txBody>
                  <a:tcPr marL="107769" marR="107769" marT="53884" marB="5388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264">
                <a:tc>
                  <a:txBody>
                    <a:bodyPr/>
                    <a:lstStyle/>
                    <a:p>
                      <a:r>
                        <a:rPr lang="it-IT" sz="330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7769" marR="107769" marT="53884" marB="5388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3300">
                          <a:solidFill>
                            <a:schemeClr val="tx1"/>
                          </a:solidFill>
                        </a:rPr>
                        <a:t>Cinq</a:t>
                      </a:r>
                    </a:p>
                  </a:txBody>
                  <a:tcPr marL="107769" marR="107769" marT="53884" marB="5388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33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07769" marR="107769" marT="53884" marB="53884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3300">
                          <a:solidFill>
                            <a:schemeClr val="tx1"/>
                          </a:solidFill>
                        </a:rPr>
                        <a:t>Zéro</a:t>
                      </a:r>
                    </a:p>
                  </a:txBody>
                  <a:tcPr marL="107769" marR="107769" marT="53884" marB="5388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9162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7">
            <a:extLst>
              <a:ext uri="{FF2B5EF4-FFF2-40B4-BE49-F238E27FC236}">
                <a16:creationId xmlns:a16="http://schemas.microsoft.com/office/drawing/2014/main" id="{97460958-8451-43CD-808F-02438DC1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4065" y="656948"/>
            <a:ext cx="9631173" cy="1326307"/>
          </a:xfrm>
        </p:spPr>
        <p:txBody>
          <a:bodyPr anchor="t">
            <a:normAutofit/>
          </a:bodyPr>
          <a:lstStyle/>
          <a:p>
            <a:r>
              <a:rPr lang="it-IT" b="1"/>
              <a:t>Les dizaines</a:t>
            </a:r>
          </a:p>
        </p:txBody>
      </p:sp>
      <p:grpSp>
        <p:nvGrpSpPr>
          <p:cNvPr id="25" name="Group 19">
            <a:extLst>
              <a:ext uri="{FF2B5EF4-FFF2-40B4-BE49-F238E27FC236}">
                <a16:creationId xmlns:a16="http://schemas.microsoft.com/office/drawing/2014/main" id="{EACA1CBE-A3DA-4126-B138-D4F314B4A0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885825" cy="6858000"/>
            <a:chOff x="0" y="0"/>
            <a:chExt cx="885825" cy="6858000"/>
          </a:xfrm>
        </p:grpSpPr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FC989F4D-7302-47DF-B756-2F9C640236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id="{FE3CB060-D2C6-4B13-8D16-C5FDC87030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4137967"/>
              </p:ext>
            </p:extLst>
          </p:nvPr>
        </p:nvGraphicFramePr>
        <p:xfrm>
          <a:off x="1819922" y="2386795"/>
          <a:ext cx="9130017" cy="3326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1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7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29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5226">
                <a:tc>
                  <a:txBody>
                    <a:bodyPr/>
                    <a:lstStyle/>
                    <a:p>
                      <a:r>
                        <a:rPr lang="it-IT" sz="2800" b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25730" marR="125730" marT="62865" marB="6286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b="0">
                          <a:solidFill>
                            <a:schemeClr val="tx1"/>
                          </a:solidFill>
                        </a:rPr>
                        <a:t>Dix</a:t>
                      </a:r>
                    </a:p>
                  </a:txBody>
                  <a:tcPr marL="125730" marR="125730" marT="62865" marB="6286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b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25730" marR="125730" marT="62865" marB="6286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b="0">
                          <a:solidFill>
                            <a:schemeClr val="tx1"/>
                          </a:solidFill>
                        </a:rPr>
                        <a:t>Soixante</a:t>
                      </a:r>
                    </a:p>
                  </a:txBody>
                  <a:tcPr marL="125730" marR="125730" marT="62865" marB="6286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226">
                <a:tc>
                  <a:txBody>
                    <a:bodyPr/>
                    <a:lstStyle/>
                    <a:p>
                      <a:r>
                        <a:rPr lang="it-IT" sz="2800" b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25730" marR="125730" marT="62865" marB="6286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b="0">
                          <a:solidFill>
                            <a:schemeClr val="tx1"/>
                          </a:solidFill>
                        </a:rPr>
                        <a:t>Vin</a:t>
                      </a:r>
                      <a:r>
                        <a:rPr lang="it-IT" sz="2800" b="0" strike="noStrike">
                          <a:solidFill>
                            <a:schemeClr val="tx1"/>
                          </a:solidFill>
                          <a:effectLst/>
                        </a:rPr>
                        <a:t>gt</a:t>
                      </a:r>
                    </a:p>
                  </a:txBody>
                  <a:tcPr marL="125730" marR="125730" marT="62865" marB="6286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b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25730" marR="125730" marT="62865" marB="6286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b="0">
                          <a:solidFill>
                            <a:schemeClr val="tx1"/>
                          </a:solidFill>
                        </a:rPr>
                        <a:t>Soixante-dix</a:t>
                      </a:r>
                    </a:p>
                  </a:txBody>
                  <a:tcPr marL="125730" marR="125730" marT="62865" marB="6286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5226">
                <a:tc>
                  <a:txBody>
                    <a:bodyPr/>
                    <a:lstStyle/>
                    <a:p>
                      <a:r>
                        <a:rPr lang="it-IT" sz="2800" b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25730" marR="125730" marT="62865" marB="6286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b="0">
                          <a:solidFill>
                            <a:schemeClr val="tx1"/>
                          </a:solidFill>
                        </a:rPr>
                        <a:t>Trente</a:t>
                      </a:r>
                    </a:p>
                  </a:txBody>
                  <a:tcPr marL="125730" marR="125730" marT="62865" marB="6286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b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25730" marR="125730" marT="62865" marB="6286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b="0">
                          <a:solidFill>
                            <a:schemeClr val="tx1"/>
                          </a:solidFill>
                        </a:rPr>
                        <a:t>Quatre-vingts</a:t>
                      </a:r>
                    </a:p>
                  </a:txBody>
                  <a:tcPr marL="125730" marR="125730" marT="62865" marB="6286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5226">
                <a:tc>
                  <a:txBody>
                    <a:bodyPr/>
                    <a:lstStyle/>
                    <a:p>
                      <a:r>
                        <a:rPr lang="it-IT" sz="2800" b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25730" marR="125730" marT="62865" marB="6286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b="0">
                          <a:solidFill>
                            <a:schemeClr val="tx1"/>
                          </a:solidFill>
                        </a:rPr>
                        <a:t>Quarante</a:t>
                      </a:r>
                    </a:p>
                  </a:txBody>
                  <a:tcPr marL="125730" marR="125730" marT="62865" marB="6286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b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25730" marR="125730" marT="62865" marB="6286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b="0">
                          <a:solidFill>
                            <a:schemeClr val="tx1"/>
                          </a:solidFill>
                        </a:rPr>
                        <a:t>Quatre-vingt-dix</a:t>
                      </a:r>
                    </a:p>
                  </a:txBody>
                  <a:tcPr marL="125730" marR="125730" marT="62865" marB="6286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5226">
                <a:tc>
                  <a:txBody>
                    <a:bodyPr/>
                    <a:lstStyle/>
                    <a:p>
                      <a:r>
                        <a:rPr lang="it-IT" sz="2800" b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25730" marR="125730" marT="62865" marB="6286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b="0">
                          <a:solidFill>
                            <a:schemeClr val="tx1"/>
                          </a:solidFill>
                        </a:rPr>
                        <a:t>Cinquante</a:t>
                      </a:r>
                    </a:p>
                  </a:txBody>
                  <a:tcPr marL="125730" marR="125730" marT="62865" marB="6286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2800" b="0">
                        <a:solidFill>
                          <a:schemeClr val="tx1"/>
                        </a:solidFill>
                      </a:endParaRPr>
                    </a:p>
                  </a:txBody>
                  <a:tcPr marL="125730" marR="125730" marT="62865" marB="6286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2800" b="0">
                        <a:solidFill>
                          <a:schemeClr val="tx1"/>
                        </a:solidFill>
                      </a:endParaRPr>
                    </a:p>
                  </a:txBody>
                  <a:tcPr marL="125730" marR="125730" marT="62865" marB="6286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324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8BF0C67-DF85-430A-B677-74D9594394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1" y="0"/>
            <a:ext cx="12191996" cy="6858000"/>
          </a:xfrm>
          <a:prstGeom prst="rect">
            <a:avLst/>
          </a:pr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 rtlCol="0" anchor="ctr"/>
          <a:lstStyle/>
          <a:p>
            <a:pPr algn="ctr" defTabSz="457200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51BAC80-2398-422A-9AA2-2489F01EF9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1" y="0"/>
            <a:ext cx="12191996" cy="6858000"/>
          </a:xfrm>
          <a:prstGeom prst="rect">
            <a:avLst/>
          </a:prstGeom>
          <a:solidFill>
            <a:schemeClr val="accent1">
              <a:lumMod val="50000"/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 useBgFill="1">
        <p:nvSpPr>
          <p:cNvPr id="21" name="Freeform: Shape 20">
            <a:extLst>
              <a:ext uri="{FF2B5EF4-FFF2-40B4-BE49-F238E27FC236}">
                <a16:creationId xmlns:a16="http://schemas.microsoft.com/office/drawing/2014/main" id="{34A3EF12-7620-4D66-ACFC-B9F71BAD87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96401" y="0"/>
            <a:ext cx="10095599" cy="6858000"/>
          </a:xfrm>
          <a:custGeom>
            <a:avLst/>
            <a:gdLst>
              <a:gd name="connsiteX0" fmla="*/ 0 w 10095599"/>
              <a:gd name="connsiteY0" fmla="*/ 0 h 6858000"/>
              <a:gd name="connsiteX1" fmla="*/ 7448352 w 10095599"/>
              <a:gd name="connsiteY1" fmla="*/ 0 h 6858000"/>
              <a:gd name="connsiteX2" fmla="*/ 9446485 w 10095599"/>
              <a:gd name="connsiteY2" fmla="*/ 0 h 6858000"/>
              <a:gd name="connsiteX3" fmla="*/ 10095599 w 10095599"/>
              <a:gd name="connsiteY3" fmla="*/ 0 h 6858000"/>
              <a:gd name="connsiteX4" fmla="*/ 10095599 w 10095599"/>
              <a:gd name="connsiteY4" fmla="*/ 6858000 h 6858000"/>
              <a:gd name="connsiteX5" fmla="*/ 9446485 w 10095599"/>
              <a:gd name="connsiteY5" fmla="*/ 6858000 h 6858000"/>
              <a:gd name="connsiteX6" fmla="*/ 7448352 w 10095599"/>
              <a:gd name="connsiteY6" fmla="*/ 6858000 h 6858000"/>
              <a:gd name="connsiteX7" fmla="*/ 0 w 10095599"/>
              <a:gd name="connsiteY7" fmla="*/ 6858000 h 6858000"/>
              <a:gd name="connsiteX8" fmla="*/ 1587 w 10095599"/>
              <a:gd name="connsiteY8" fmla="*/ 6789738 h 6858000"/>
              <a:gd name="connsiteX9" fmla="*/ 9525 w 10095599"/>
              <a:gd name="connsiteY9" fmla="*/ 6729413 h 6858000"/>
              <a:gd name="connsiteX10" fmla="*/ 20637 w 10095599"/>
              <a:gd name="connsiteY10" fmla="*/ 6677025 h 6858000"/>
              <a:gd name="connsiteX11" fmla="*/ 34925 w 10095599"/>
              <a:gd name="connsiteY11" fmla="*/ 6630988 h 6858000"/>
              <a:gd name="connsiteX12" fmla="*/ 50800 w 10095599"/>
              <a:gd name="connsiteY12" fmla="*/ 6589713 h 6858000"/>
              <a:gd name="connsiteX13" fmla="*/ 69850 w 10095599"/>
              <a:gd name="connsiteY13" fmla="*/ 6553200 h 6858000"/>
              <a:gd name="connsiteX14" fmla="*/ 88900 w 10095599"/>
              <a:gd name="connsiteY14" fmla="*/ 6515100 h 6858000"/>
              <a:gd name="connsiteX15" fmla="*/ 107950 w 10095599"/>
              <a:gd name="connsiteY15" fmla="*/ 6477000 h 6858000"/>
              <a:gd name="connsiteX16" fmla="*/ 123825 w 10095599"/>
              <a:gd name="connsiteY16" fmla="*/ 6440488 h 6858000"/>
              <a:gd name="connsiteX17" fmla="*/ 139700 w 10095599"/>
              <a:gd name="connsiteY17" fmla="*/ 6399213 h 6858000"/>
              <a:gd name="connsiteX18" fmla="*/ 155575 w 10095599"/>
              <a:gd name="connsiteY18" fmla="*/ 6353175 h 6858000"/>
              <a:gd name="connsiteX19" fmla="*/ 166687 w 10095599"/>
              <a:gd name="connsiteY19" fmla="*/ 6300788 h 6858000"/>
              <a:gd name="connsiteX20" fmla="*/ 173037 w 10095599"/>
              <a:gd name="connsiteY20" fmla="*/ 6240463 h 6858000"/>
              <a:gd name="connsiteX21" fmla="*/ 176212 w 10095599"/>
              <a:gd name="connsiteY21" fmla="*/ 6172200 h 6858000"/>
              <a:gd name="connsiteX22" fmla="*/ 173037 w 10095599"/>
              <a:gd name="connsiteY22" fmla="*/ 6103938 h 6858000"/>
              <a:gd name="connsiteX23" fmla="*/ 166687 w 10095599"/>
              <a:gd name="connsiteY23" fmla="*/ 6043613 h 6858000"/>
              <a:gd name="connsiteX24" fmla="*/ 155575 w 10095599"/>
              <a:gd name="connsiteY24" fmla="*/ 5991225 h 6858000"/>
              <a:gd name="connsiteX25" fmla="*/ 139700 w 10095599"/>
              <a:gd name="connsiteY25" fmla="*/ 5945188 h 6858000"/>
              <a:gd name="connsiteX26" fmla="*/ 123825 w 10095599"/>
              <a:gd name="connsiteY26" fmla="*/ 5903913 h 6858000"/>
              <a:gd name="connsiteX27" fmla="*/ 107950 w 10095599"/>
              <a:gd name="connsiteY27" fmla="*/ 5867400 h 6858000"/>
              <a:gd name="connsiteX28" fmla="*/ 88900 w 10095599"/>
              <a:gd name="connsiteY28" fmla="*/ 5829300 h 6858000"/>
              <a:gd name="connsiteX29" fmla="*/ 69850 w 10095599"/>
              <a:gd name="connsiteY29" fmla="*/ 5791200 h 6858000"/>
              <a:gd name="connsiteX30" fmla="*/ 50800 w 10095599"/>
              <a:gd name="connsiteY30" fmla="*/ 5754688 h 6858000"/>
              <a:gd name="connsiteX31" fmla="*/ 34925 w 10095599"/>
              <a:gd name="connsiteY31" fmla="*/ 5713413 h 6858000"/>
              <a:gd name="connsiteX32" fmla="*/ 20637 w 10095599"/>
              <a:gd name="connsiteY32" fmla="*/ 5667375 h 6858000"/>
              <a:gd name="connsiteX33" fmla="*/ 9525 w 10095599"/>
              <a:gd name="connsiteY33" fmla="*/ 5614988 h 6858000"/>
              <a:gd name="connsiteX34" fmla="*/ 1587 w 10095599"/>
              <a:gd name="connsiteY34" fmla="*/ 5554663 h 6858000"/>
              <a:gd name="connsiteX35" fmla="*/ 0 w 10095599"/>
              <a:gd name="connsiteY35" fmla="*/ 5486400 h 6858000"/>
              <a:gd name="connsiteX36" fmla="*/ 1587 w 10095599"/>
              <a:gd name="connsiteY36" fmla="*/ 5418138 h 6858000"/>
              <a:gd name="connsiteX37" fmla="*/ 9525 w 10095599"/>
              <a:gd name="connsiteY37" fmla="*/ 5357813 h 6858000"/>
              <a:gd name="connsiteX38" fmla="*/ 20637 w 10095599"/>
              <a:gd name="connsiteY38" fmla="*/ 5305425 h 6858000"/>
              <a:gd name="connsiteX39" fmla="*/ 34925 w 10095599"/>
              <a:gd name="connsiteY39" fmla="*/ 5259388 h 6858000"/>
              <a:gd name="connsiteX40" fmla="*/ 50800 w 10095599"/>
              <a:gd name="connsiteY40" fmla="*/ 5218113 h 6858000"/>
              <a:gd name="connsiteX41" fmla="*/ 69850 w 10095599"/>
              <a:gd name="connsiteY41" fmla="*/ 5181600 h 6858000"/>
              <a:gd name="connsiteX42" fmla="*/ 88900 w 10095599"/>
              <a:gd name="connsiteY42" fmla="*/ 5143500 h 6858000"/>
              <a:gd name="connsiteX43" fmla="*/ 107950 w 10095599"/>
              <a:gd name="connsiteY43" fmla="*/ 5105400 h 6858000"/>
              <a:gd name="connsiteX44" fmla="*/ 123825 w 10095599"/>
              <a:gd name="connsiteY44" fmla="*/ 5068888 h 6858000"/>
              <a:gd name="connsiteX45" fmla="*/ 139700 w 10095599"/>
              <a:gd name="connsiteY45" fmla="*/ 5027613 h 6858000"/>
              <a:gd name="connsiteX46" fmla="*/ 155575 w 10095599"/>
              <a:gd name="connsiteY46" fmla="*/ 4981575 h 6858000"/>
              <a:gd name="connsiteX47" fmla="*/ 166687 w 10095599"/>
              <a:gd name="connsiteY47" fmla="*/ 4929188 h 6858000"/>
              <a:gd name="connsiteX48" fmla="*/ 173037 w 10095599"/>
              <a:gd name="connsiteY48" fmla="*/ 4868863 h 6858000"/>
              <a:gd name="connsiteX49" fmla="*/ 176212 w 10095599"/>
              <a:gd name="connsiteY49" fmla="*/ 4800600 h 6858000"/>
              <a:gd name="connsiteX50" fmla="*/ 173037 w 10095599"/>
              <a:gd name="connsiteY50" fmla="*/ 4732338 h 6858000"/>
              <a:gd name="connsiteX51" fmla="*/ 166687 w 10095599"/>
              <a:gd name="connsiteY51" fmla="*/ 4672013 h 6858000"/>
              <a:gd name="connsiteX52" fmla="*/ 155575 w 10095599"/>
              <a:gd name="connsiteY52" fmla="*/ 4619625 h 6858000"/>
              <a:gd name="connsiteX53" fmla="*/ 139700 w 10095599"/>
              <a:gd name="connsiteY53" fmla="*/ 4573588 h 6858000"/>
              <a:gd name="connsiteX54" fmla="*/ 123825 w 10095599"/>
              <a:gd name="connsiteY54" fmla="*/ 4532313 h 6858000"/>
              <a:gd name="connsiteX55" fmla="*/ 107950 w 10095599"/>
              <a:gd name="connsiteY55" fmla="*/ 4495800 h 6858000"/>
              <a:gd name="connsiteX56" fmla="*/ 69850 w 10095599"/>
              <a:gd name="connsiteY56" fmla="*/ 4419600 h 6858000"/>
              <a:gd name="connsiteX57" fmla="*/ 50800 w 10095599"/>
              <a:gd name="connsiteY57" fmla="*/ 4383088 h 6858000"/>
              <a:gd name="connsiteX58" fmla="*/ 34925 w 10095599"/>
              <a:gd name="connsiteY58" fmla="*/ 4341813 h 6858000"/>
              <a:gd name="connsiteX59" fmla="*/ 20637 w 10095599"/>
              <a:gd name="connsiteY59" fmla="*/ 4295775 h 6858000"/>
              <a:gd name="connsiteX60" fmla="*/ 9525 w 10095599"/>
              <a:gd name="connsiteY60" fmla="*/ 4243388 h 6858000"/>
              <a:gd name="connsiteX61" fmla="*/ 1587 w 10095599"/>
              <a:gd name="connsiteY61" fmla="*/ 4183063 h 6858000"/>
              <a:gd name="connsiteX62" fmla="*/ 0 w 10095599"/>
              <a:gd name="connsiteY62" fmla="*/ 4114800 h 6858000"/>
              <a:gd name="connsiteX63" fmla="*/ 1587 w 10095599"/>
              <a:gd name="connsiteY63" fmla="*/ 4046538 h 6858000"/>
              <a:gd name="connsiteX64" fmla="*/ 9525 w 10095599"/>
              <a:gd name="connsiteY64" fmla="*/ 3986213 h 6858000"/>
              <a:gd name="connsiteX65" fmla="*/ 20637 w 10095599"/>
              <a:gd name="connsiteY65" fmla="*/ 3933825 h 6858000"/>
              <a:gd name="connsiteX66" fmla="*/ 34925 w 10095599"/>
              <a:gd name="connsiteY66" fmla="*/ 3887788 h 6858000"/>
              <a:gd name="connsiteX67" fmla="*/ 50800 w 10095599"/>
              <a:gd name="connsiteY67" fmla="*/ 3846513 h 6858000"/>
              <a:gd name="connsiteX68" fmla="*/ 69850 w 10095599"/>
              <a:gd name="connsiteY68" fmla="*/ 3810000 h 6858000"/>
              <a:gd name="connsiteX69" fmla="*/ 88900 w 10095599"/>
              <a:gd name="connsiteY69" fmla="*/ 3771900 h 6858000"/>
              <a:gd name="connsiteX70" fmla="*/ 107950 w 10095599"/>
              <a:gd name="connsiteY70" fmla="*/ 3733800 h 6858000"/>
              <a:gd name="connsiteX71" fmla="*/ 123825 w 10095599"/>
              <a:gd name="connsiteY71" fmla="*/ 3697288 h 6858000"/>
              <a:gd name="connsiteX72" fmla="*/ 139700 w 10095599"/>
              <a:gd name="connsiteY72" fmla="*/ 3656013 h 6858000"/>
              <a:gd name="connsiteX73" fmla="*/ 155575 w 10095599"/>
              <a:gd name="connsiteY73" fmla="*/ 3609975 h 6858000"/>
              <a:gd name="connsiteX74" fmla="*/ 166687 w 10095599"/>
              <a:gd name="connsiteY74" fmla="*/ 3557588 h 6858000"/>
              <a:gd name="connsiteX75" fmla="*/ 173037 w 10095599"/>
              <a:gd name="connsiteY75" fmla="*/ 3497263 h 6858000"/>
              <a:gd name="connsiteX76" fmla="*/ 176212 w 10095599"/>
              <a:gd name="connsiteY76" fmla="*/ 3427413 h 6858000"/>
              <a:gd name="connsiteX77" fmla="*/ 173037 w 10095599"/>
              <a:gd name="connsiteY77" fmla="*/ 3360738 h 6858000"/>
              <a:gd name="connsiteX78" fmla="*/ 166687 w 10095599"/>
              <a:gd name="connsiteY78" fmla="*/ 3300413 h 6858000"/>
              <a:gd name="connsiteX79" fmla="*/ 155575 w 10095599"/>
              <a:gd name="connsiteY79" fmla="*/ 3248025 h 6858000"/>
              <a:gd name="connsiteX80" fmla="*/ 139700 w 10095599"/>
              <a:gd name="connsiteY80" fmla="*/ 3201988 h 6858000"/>
              <a:gd name="connsiteX81" fmla="*/ 123825 w 10095599"/>
              <a:gd name="connsiteY81" fmla="*/ 3160713 h 6858000"/>
              <a:gd name="connsiteX82" fmla="*/ 107950 w 10095599"/>
              <a:gd name="connsiteY82" fmla="*/ 3124200 h 6858000"/>
              <a:gd name="connsiteX83" fmla="*/ 88900 w 10095599"/>
              <a:gd name="connsiteY83" fmla="*/ 3086100 h 6858000"/>
              <a:gd name="connsiteX84" fmla="*/ 69850 w 10095599"/>
              <a:gd name="connsiteY84" fmla="*/ 3048000 h 6858000"/>
              <a:gd name="connsiteX85" fmla="*/ 50800 w 10095599"/>
              <a:gd name="connsiteY85" fmla="*/ 3011488 h 6858000"/>
              <a:gd name="connsiteX86" fmla="*/ 34925 w 10095599"/>
              <a:gd name="connsiteY86" fmla="*/ 2970213 h 6858000"/>
              <a:gd name="connsiteX87" fmla="*/ 20637 w 10095599"/>
              <a:gd name="connsiteY87" fmla="*/ 2924175 h 6858000"/>
              <a:gd name="connsiteX88" fmla="*/ 9525 w 10095599"/>
              <a:gd name="connsiteY88" fmla="*/ 2871788 h 6858000"/>
              <a:gd name="connsiteX89" fmla="*/ 1587 w 10095599"/>
              <a:gd name="connsiteY89" fmla="*/ 2811463 h 6858000"/>
              <a:gd name="connsiteX90" fmla="*/ 0 w 10095599"/>
              <a:gd name="connsiteY90" fmla="*/ 2743200 h 6858000"/>
              <a:gd name="connsiteX91" fmla="*/ 1587 w 10095599"/>
              <a:gd name="connsiteY91" fmla="*/ 2674938 h 6858000"/>
              <a:gd name="connsiteX92" fmla="*/ 9525 w 10095599"/>
              <a:gd name="connsiteY92" fmla="*/ 2614613 h 6858000"/>
              <a:gd name="connsiteX93" fmla="*/ 20637 w 10095599"/>
              <a:gd name="connsiteY93" fmla="*/ 2562225 h 6858000"/>
              <a:gd name="connsiteX94" fmla="*/ 34925 w 10095599"/>
              <a:gd name="connsiteY94" fmla="*/ 2516188 h 6858000"/>
              <a:gd name="connsiteX95" fmla="*/ 50800 w 10095599"/>
              <a:gd name="connsiteY95" fmla="*/ 2474913 h 6858000"/>
              <a:gd name="connsiteX96" fmla="*/ 69850 w 10095599"/>
              <a:gd name="connsiteY96" fmla="*/ 2438400 h 6858000"/>
              <a:gd name="connsiteX97" fmla="*/ 88900 w 10095599"/>
              <a:gd name="connsiteY97" fmla="*/ 2400300 h 6858000"/>
              <a:gd name="connsiteX98" fmla="*/ 107950 w 10095599"/>
              <a:gd name="connsiteY98" fmla="*/ 2362200 h 6858000"/>
              <a:gd name="connsiteX99" fmla="*/ 123825 w 10095599"/>
              <a:gd name="connsiteY99" fmla="*/ 2325688 h 6858000"/>
              <a:gd name="connsiteX100" fmla="*/ 139700 w 10095599"/>
              <a:gd name="connsiteY100" fmla="*/ 2284413 h 6858000"/>
              <a:gd name="connsiteX101" fmla="*/ 155575 w 10095599"/>
              <a:gd name="connsiteY101" fmla="*/ 2238375 h 6858000"/>
              <a:gd name="connsiteX102" fmla="*/ 166687 w 10095599"/>
              <a:gd name="connsiteY102" fmla="*/ 2185988 h 6858000"/>
              <a:gd name="connsiteX103" fmla="*/ 173037 w 10095599"/>
              <a:gd name="connsiteY103" fmla="*/ 2125663 h 6858000"/>
              <a:gd name="connsiteX104" fmla="*/ 176212 w 10095599"/>
              <a:gd name="connsiteY104" fmla="*/ 2057400 h 6858000"/>
              <a:gd name="connsiteX105" fmla="*/ 173037 w 10095599"/>
              <a:gd name="connsiteY105" fmla="*/ 1989138 h 6858000"/>
              <a:gd name="connsiteX106" fmla="*/ 166687 w 10095599"/>
              <a:gd name="connsiteY106" fmla="*/ 1928813 h 6858000"/>
              <a:gd name="connsiteX107" fmla="*/ 155575 w 10095599"/>
              <a:gd name="connsiteY107" fmla="*/ 1876425 h 6858000"/>
              <a:gd name="connsiteX108" fmla="*/ 139700 w 10095599"/>
              <a:gd name="connsiteY108" fmla="*/ 1830388 h 6858000"/>
              <a:gd name="connsiteX109" fmla="*/ 123825 w 10095599"/>
              <a:gd name="connsiteY109" fmla="*/ 1789113 h 6858000"/>
              <a:gd name="connsiteX110" fmla="*/ 107950 w 10095599"/>
              <a:gd name="connsiteY110" fmla="*/ 1752600 h 6858000"/>
              <a:gd name="connsiteX111" fmla="*/ 88900 w 10095599"/>
              <a:gd name="connsiteY111" fmla="*/ 1714500 h 6858000"/>
              <a:gd name="connsiteX112" fmla="*/ 69850 w 10095599"/>
              <a:gd name="connsiteY112" fmla="*/ 1676400 h 6858000"/>
              <a:gd name="connsiteX113" fmla="*/ 50800 w 10095599"/>
              <a:gd name="connsiteY113" fmla="*/ 1639888 h 6858000"/>
              <a:gd name="connsiteX114" fmla="*/ 34925 w 10095599"/>
              <a:gd name="connsiteY114" fmla="*/ 1598613 h 6858000"/>
              <a:gd name="connsiteX115" fmla="*/ 20637 w 10095599"/>
              <a:gd name="connsiteY115" fmla="*/ 1552575 h 6858000"/>
              <a:gd name="connsiteX116" fmla="*/ 9525 w 10095599"/>
              <a:gd name="connsiteY116" fmla="*/ 1500188 h 6858000"/>
              <a:gd name="connsiteX117" fmla="*/ 1587 w 10095599"/>
              <a:gd name="connsiteY117" fmla="*/ 1439863 h 6858000"/>
              <a:gd name="connsiteX118" fmla="*/ 0 w 10095599"/>
              <a:gd name="connsiteY118" fmla="*/ 1371600 h 6858000"/>
              <a:gd name="connsiteX119" fmla="*/ 1587 w 10095599"/>
              <a:gd name="connsiteY119" fmla="*/ 1303338 h 6858000"/>
              <a:gd name="connsiteX120" fmla="*/ 9525 w 10095599"/>
              <a:gd name="connsiteY120" fmla="*/ 1243013 h 6858000"/>
              <a:gd name="connsiteX121" fmla="*/ 20637 w 10095599"/>
              <a:gd name="connsiteY121" fmla="*/ 1190625 h 6858000"/>
              <a:gd name="connsiteX122" fmla="*/ 34925 w 10095599"/>
              <a:gd name="connsiteY122" fmla="*/ 1144588 h 6858000"/>
              <a:gd name="connsiteX123" fmla="*/ 50800 w 10095599"/>
              <a:gd name="connsiteY123" fmla="*/ 1103313 h 6858000"/>
              <a:gd name="connsiteX124" fmla="*/ 69850 w 10095599"/>
              <a:gd name="connsiteY124" fmla="*/ 1066800 h 6858000"/>
              <a:gd name="connsiteX125" fmla="*/ 88900 w 10095599"/>
              <a:gd name="connsiteY125" fmla="*/ 1028700 h 6858000"/>
              <a:gd name="connsiteX126" fmla="*/ 107950 w 10095599"/>
              <a:gd name="connsiteY126" fmla="*/ 990600 h 6858000"/>
              <a:gd name="connsiteX127" fmla="*/ 123825 w 10095599"/>
              <a:gd name="connsiteY127" fmla="*/ 954088 h 6858000"/>
              <a:gd name="connsiteX128" fmla="*/ 139700 w 10095599"/>
              <a:gd name="connsiteY128" fmla="*/ 912813 h 6858000"/>
              <a:gd name="connsiteX129" fmla="*/ 155575 w 10095599"/>
              <a:gd name="connsiteY129" fmla="*/ 866775 h 6858000"/>
              <a:gd name="connsiteX130" fmla="*/ 166687 w 10095599"/>
              <a:gd name="connsiteY130" fmla="*/ 814388 h 6858000"/>
              <a:gd name="connsiteX131" fmla="*/ 173037 w 10095599"/>
              <a:gd name="connsiteY131" fmla="*/ 754063 h 6858000"/>
              <a:gd name="connsiteX132" fmla="*/ 176212 w 10095599"/>
              <a:gd name="connsiteY132" fmla="*/ 685800 h 6858000"/>
              <a:gd name="connsiteX133" fmla="*/ 173037 w 10095599"/>
              <a:gd name="connsiteY133" fmla="*/ 617538 h 6858000"/>
              <a:gd name="connsiteX134" fmla="*/ 166687 w 10095599"/>
              <a:gd name="connsiteY134" fmla="*/ 557213 h 6858000"/>
              <a:gd name="connsiteX135" fmla="*/ 155575 w 10095599"/>
              <a:gd name="connsiteY135" fmla="*/ 504825 h 6858000"/>
              <a:gd name="connsiteX136" fmla="*/ 139700 w 10095599"/>
              <a:gd name="connsiteY136" fmla="*/ 458788 h 6858000"/>
              <a:gd name="connsiteX137" fmla="*/ 123825 w 10095599"/>
              <a:gd name="connsiteY137" fmla="*/ 417513 h 6858000"/>
              <a:gd name="connsiteX138" fmla="*/ 107950 w 10095599"/>
              <a:gd name="connsiteY138" fmla="*/ 381000 h 6858000"/>
              <a:gd name="connsiteX139" fmla="*/ 88900 w 10095599"/>
              <a:gd name="connsiteY139" fmla="*/ 342900 h 6858000"/>
              <a:gd name="connsiteX140" fmla="*/ 69850 w 10095599"/>
              <a:gd name="connsiteY140" fmla="*/ 304800 h 6858000"/>
              <a:gd name="connsiteX141" fmla="*/ 50800 w 10095599"/>
              <a:gd name="connsiteY141" fmla="*/ 268288 h 6858000"/>
              <a:gd name="connsiteX142" fmla="*/ 34925 w 10095599"/>
              <a:gd name="connsiteY142" fmla="*/ 227013 h 6858000"/>
              <a:gd name="connsiteX143" fmla="*/ 20637 w 10095599"/>
              <a:gd name="connsiteY143" fmla="*/ 180975 h 6858000"/>
              <a:gd name="connsiteX144" fmla="*/ 9525 w 10095599"/>
              <a:gd name="connsiteY144" fmla="*/ 128588 h 6858000"/>
              <a:gd name="connsiteX145" fmla="*/ 1587 w 10095599"/>
              <a:gd name="connsiteY145" fmla="*/ 6826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10095599" h="6858000">
                <a:moveTo>
                  <a:pt x="0" y="0"/>
                </a:moveTo>
                <a:lnTo>
                  <a:pt x="7448352" y="0"/>
                </a:lnTo>
                <a:lnTo>
                  <a:pt x="9446485" y="0"/>
                </a:lnTo>
                <a:lnTo>
                  <a:pt x="10095599" y="0"/>
                </a:lnTo>
                <a:lnTo>
                  <a:pt x="10095599" y="6858000"/>
                </a:lnTo>
                <a:lnTo>
                  <a:pt x="9446485" y="6858000"/>
                </a:lnTo>
                <a:lnTo>
                  <a:pt x="7448352" y="6858000"/>
                </a:lnTo>
                <a:lnTo>
                  <a:pt x="0" y="6858000"/>
                </a:lnTo>
                <a:lnTo>
                  <a:pt x="1587" y="6789738"/>
                </a:lnTo>
                <a:lnTo>
                  <a:pt x="9525" y="6729413"/>
                </a:lnTo>
                <a:lnTo>
                  <a:pt x="20637" y="6677025"/>
                </a:lnTo>
                <a:lnTo>
                  <a:pt x="34925" y="6630988"/>
                </a:lnTo>
                <a:lnTo>
                  <a:pt x="50800" y="6589713"/>
                </a:lnTo>
                <a:lnTo>
                  <a:pt x="69850" y="6553200"/>
                </a:lnTo>
                <a:lnTo>
                  <a:pt x="88900" y="6515100"/>
                </a:lnTo>
                <a:lnTo>
                  <a:pt x="107950" y="6477000"/>
                </a:lnTo>
                <a:lnTo>
                  <a:pt x="123825" y="6440488"/>
                </a:lnTo>
                <a:lnTo>
                  <a:pt x="139700" y="6399213"/>
                </a:lnTo>
                <a:lnTo>
                  <a:pt x="155575" y="6353175"/>
                </a:lnTo>
                <a:lnTo>
                  <a:pt x="166687" y="6300788"/>
                </a:lnTo>
                <a:lnTo>
                  <a:pt x="173037" y="6240463"/>
                </a:lnTo>
                <a:lnTo>
                  <a:pt x="176212" y="6172200"/>
                </a:lnTo>
                <a:lnTo>
                  <a:pt x="173037" y="6103938"/>
                </a:lnTo>
                <a:lnTo>
                  <a:pt x="166687" y="6043613"/>
                </a:lnTo>
                <a:lnTo>
                  <a:pt x="155575" y="5991225"/>
                </a:lnTo>
                <a:lnTo>
                  <a:pt x="139700" y="5945188"/>
                </a:lnTo>
                <a:lnTo>
                  <a:pt x="123825" y="5903913"/>
                </a:lnTo>
                <a:lnTo>
                  <a:pt x="107950" y="5867400"/>
                </a:lnTo>
                <a:lnTo>
                  <a:pt x="88900" y="5829300"/>
                </a:lnTo>
                <a:lnTo>
                  <a:pt x="69850" y="5791200"/>
                </a:lnTo>
                <a:lnTo>
                  <a:pt x="50800" y="5754688"/>
                </a:lnTo>
                <a:lnTo>
                  <a:pt x="34925" y="5713413"/>
                </a:lnTo>
                <a:lnTo>
                  <a:pt x="20637" y="5667375"/>
                </a:lnTo>
                <a:lnTo>
                  <a:pt x="9525" y="5614988"/>
                </a:lnTo>
                <a:lnTo>
                  <a:pt x="1587" y="5554663"/>
                </a:lnTo>
                <a:lnTo>
                  <a:pt x="0" y="5486400"/>
                </a:lnTo>
                <a:lnTo>
                  <a:pt x="1587" y="5418138"/>
                </a:lnTo>
                <a:lnTo>
                  <a:pt x="9525" y="5357813"/>
                </a:lnTo>
                <a:lnTo>
                  <a:pt x="20637" y="5305425"/>
                </a:lnTo>
                <a:lnTo>
                  <a:pt x="34925" y="5259388"/>
                </a:lnTo>
                <a:lnTo>
                  <a:pt x="50800" y="5218113"/>
                </a:lnTo>
                <a:lnTo>
                  <a:pt x="69850" y="5181600"/>
                </a:lnTo>
                <a:lnTo>
                  <a:pt x="88900" y="5143500"/>
                </a:lnTo>
                <a:lnTo>
                  <a:pt x="107950" y="5105400"/>
                </a:lnTo>
                <a:lnTo>
                  <a:pt x="123825" y="5068888"/>
                </a:lnTo>
                <a:lnTo>
                  <a:pt x="139700" y="5027613"/>
                </a:lnTo>
                <a:lnTo>
                  <a:pt x="155575" y="4981575"/>
                </a:lnTo>
                <a:lnTo>
                  <a:pt x="166687" y="4929188"/>
                </a:lnTo>
                <a:lnTo>
                  <a:pt x="173037" y="4868863"/>
                </a:lnTo>
                <a:lnTo>
                  <a:pt x="176212" y="4800600"/>
                </a:lnTo>
                <a:lnTo>
                  <a:pt x="173037" y="4732338"/>
                </a:lnTo>
                <a:lnTo>
                  <a:pt x="166687" y="4672013"/>
                </a:lnTo>
                <a:lnTo>
                  <a:pt x="155575" y="4619625"/>
                </a:lnTo>
                <a:lnTo>
                  <a:pt x="139700" y="4573588"/>
                </a:lnTo>
                <a:lnTo>
                  <a:pt x="123825" y="4532313"/>
                </a:lnTo>
                <a:lnTo>
                  <a:pt x="107950" y="4495800"/>
                </a:lnTo>
                <a:lnTo>
                  <a:pt x="69850" y="4419600"/>
                </a:lnTo>
                <a:lnTo>
                  <a:pt x="50800" y="4383088"/>
                </a:lnTo>
                <a:lnTo>
                  <a:pt x="34925" y="4341813"/>
                </a:lnTo>
                <a:lnTo>
                  <a:pt x="20637" y="4295775"/>
                </a:lnTo>
                <a:lnTo>
                  <a:pt x="9525" y="4243388"/>
                </a:lnTo>
                <a:lnTo>
                  <a:pt x="1587" y="4183063"/>
                </a:lnTo>
                <a:lnTo>
                  <a:pt x="0" y="4114800"/>
                </a:lnTo>
                <a:lnTo>
                  <a:pt x="1587" y="4046538"/>
                </a:lnTo>
                <a:lnTo>
                  <a:pt x="9525" y="3986213"/>
                </a:lnTo>
                <a:lnTo>
                  <a:pt x="20637" y="3933825"/>
                </a:lnTo>
                <a:lnTo>
                  <a:pt x="34925" y="3887788"/>
                </a:lnTo>
                <a:lnTo>
                  <a:pt x="50800" y="3846513"/>
                </a:lnTo>
                <a:lnTo>
                  <a:pt x="69850" y="3810000"/>
                </a:lnTo>
                <a:lnTo>
                  <a:pt x="88900" y="3771900"/>
                </a:lnTo>
                <a:lnTo>
                  <a:pt x="107950" y="3733800"/>
                </a:lnTo>
                <a:lnTo>
                  <a:pt x="123825" y="3697288"/>
                </a:lnTo>
                <a:lnTo>
                  <a:pt x="139700" y="3656013"/>
                </a:lnTo>
                <a:lnTo>
                  <a:pt x="155575" y="3609975"/>
                </a:lnTo>
                <a:lnTo>
                  <a:pt x="166687" y="3557588"/>
                </a:lnTo>
                <a:lnTo>
                  <a:pt x="173037" y="3497263"/>
                </a:lnTo>
                <a:lnTo>
                  <a:pt x="176212" y="3427413"/>
                </a:lnTo>
                <a:lnTo>
                  <a:pt x="173037" y="3360738"/>
                </a:lnTo>
                <a:lnTo>
                  <a:pt x="166687" y="3300413"/>
                </a:lnTo>
                <a:lnTo>
                  <a:pt x="155575" y="3248025"/>
                </a:lnTo>
                <a:lnTo>
                  <a:pt x="139700" y="3201988"/>
                </a:lnTo>
                <a:lnTo>
                  <a:pt x="123825" y="3160713"/>
                </a:lnTo>
                <a:lnTo>
                  <a:pt x="107950" y="3124200"/>
                </a:lnTo>
                <a:lnTo>
                  <a:pt x="88900" y="3086100"/>
                </a:lnTo>
                <a:lnTo>
                  <a:pt x="69850" y="3048000"/>
                </a:lnTo>
                <a:lnTo>
                  <a:pt x="50800" y="3011488"/>
                </a:lnTo>
                <a:lnTo>
                  <a:pt x="34925" y="2970213"/>
                </a:lnTo>
                <a:lnTo>
                  <a:pt x="20637" y="2924175"/>
                </a:lnTo>
                <a:lnTo>
                  <a:pt x="9525" y="2871788"/>
                </a:lnTo>
                <a:lnTo>
                  <a:pt x="1587" y="2811463"/>
                </a:lnTo>
                <a:lnTo>
                  <a:pt x="0" y="2743200"/>
                </a:lnTo>
                <a:lnTo>
                  <a:pt x="1587" y="2674938"/>
                </a:lnTo>
                <a:lnTo>
                  <a:pt x="9525" y="2614613"/>
                </a:lnTo>
                <a:lnTo>
                  <a:pt x="20637" y="2562225"/>
                </a:lnTo>
                <a:lnTo>
                  <a:pt x="34925" y="2516188"/>
                </a:lnTo>
                <a:lnTo>
                  <a:pt x="50800" y="2474913"/>
                </a:lnTo>
                <a:lnTo>
                  <a:pt x="69850" y="2438400"/>
                </a:lnTo>
                <a:lnTo>
                  <a:pt x="88900" y="2400300"/>
                </a:lnTo>
                <a:lnTo>
                  <a:pt x="107950" y="2362200"/>
                </a:lnTo>
                <a:lnTo>
                  <a:pt x="123825" y="2325688"/>
                </a:lnTo>
                <a:lnTo>
                  <a:pt x="139700" y="2284413"/>
                </a:lnTo>
                <a:lnTo>
                  <a:pt x="155575" y="2238375"/>
                </a:lnTo>
                <a:lnTo>
                  <a:pt x="166687" y="2185988"/>
                </a:lnTo>
                <a:lnTo>
                  <a:pt x="173037" y="2125663"/>
                </a:lnTo>
                <a:lnTo>
                  <a:pt x="176212" y="2057400"/>
                </a:lnTo>
                <a:lnTo>
                  <a:pt x="173037" y="1989138"/>
                </a:lnTo>
                <a:lnTo>
                  <a:pt x="166687" y="1928813"/>
                </a:lnTo>
                <a:lnTo>
                  <a:pt x="155575" y="1876425"/>
                </a:lnTo>
                <a:lnTo>
                  <a:pt x="139700" y="1830388"/>
                </a:lnTo>
                <a:lnTo>
                  <a:pt x="123825" y="1789113"/>
                </a:lnTo>
                <a:lnTo>
                  <a:pt x="107950" y="1752600"/>
                </a:lnTo>
                <a:lnTo>
                  <a:pt x="88900" y="1714500"/>
                </a:lnTo>
                <a:lnTo>
                  <a:pt x="69850" y="1676400"/>
                </a:lnTo>
                <a:lnTo>
                  <a:pt x="50800" y="1639888"/>
                </a:lnTo>
                <a:lnTo>
                  <a:pt x="34925" y="1598613"/>
                </a:lnTo>
                <a:lnTo>
                  <a:pt x="20637" y="1552575"/>
                </a:lnTo>
                <a:lnTo>
                  <a:pt x="9525" y="1500188"/>
                </a:lnTo>
                <a:lnTo>
                  <a:pt x="1587" y="1439863"/>
                </a:lnTo>
                <a:lnTo>
                  <a:pt x="0" y="1371600"/>
                </a:lnTo>
                <a:lnTo>
                  <a:pt x="1587" y="1303338"/>
                </a:lnTo>
                <a:lnTo>
                  <a:pt x="9525" y="1243013"/>
                </a:lnTo>
                <a:lnTo>
                  <a:pt x="20637" y="1190625"/>
                </a:lnTo>
                <a:lnTo>
                  <a:pt x="34925" y="1144588"/>
                </a:lnTo>
                <a:lnTo>
                  <a:pt x="50800" y="1103313"/>
                </a:lnTo>
                <a:lnTo>
                  <a:pt x="69850" y="1066800"/>
                </a:lnTo>
                <a:lnTo>
                  <a:pt x="88900" y="1028700"/>
                </a:lnTo>
                <a:lnTo>
                  <a:pt x="107950" y="990600"/>
                </a:lnTo>
                <a:lnTo>
                  <a:pt x="123825" y="954088"/>
                </a:lnTo>
                <a:lnTo>
                  <a:pt x="139700" y="912813"/>
                </a:lnTo>
                <a:lnTo>
                  <a:pt x="155575" y="866775"/>
                </a:lnTo>
                <a:lnTo>
                  <a:pt x="166687" y="814388"/>
                </a:lnTo>
                <a:lnTo>
                  <a:pt x="173037" y="754063"/>
                </a:lnTo>
                <a:lnTo>
                  <a:pt x="176212" y="685800"/>
                </a:lnTo>
                <a:lnTo>
                  <a:pt x="173037" y="617538"/>
                </a:lnTo>
                <a:lnTo>
                  <a:pt x="166687" y="557213"/>
                </a:lnTo>
                <a:lnTo>
                  <a:pt x="155575" y="504825"/>
                </a:lnTo>
                <a:lnTo>
                  <a:pt x="139700" y="458788"/>
                </a:lnTo>
                <a:lnTo>
                  <a:pt x="123825" y="417513"/>
                </a:lnTo>
                <a:lnTo>
                  <a:pt x="107950" y="381000"/>
                </a:lnTo>
                <a:lnTo>
                  <a:pt x="88900" y="342900"/>
                </a:lnTo>
                <a:lnTo>
                  <a:pt x="69850" y="304800"/>
                </a:lnTo>
                <a:lnTo>
                  <a:pt x="50800" y="268288"/>
                </a:lnTo>
                <a:lnTo>
                  <a:pt x="34925" y="227013"/>
                </a:lnTo>
                <a:lnTo>
                  <a:pt x="20637" y="180975"/>
                </a:lnTo>
                <a:lnTo>
                  <a:pt x="9525" y="128588"/>
                </a:lnTo>
                <a:lnTo>
                  <a:pt x="1587" y="6826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97628" y="662400"/>
            <a:ext cx="8632372" cy="1113295"/>
          </a:xfrm>
        </p:spPr>
        <p:txBody>
          <a:bodyPr anchor="t">
            <a:normAutofit/>
          </a:bodyPr>
          <a:lstStyle/>
          <a:p>
            <a:r>
              <a:rPr lang="it-IT" b="1"/>
              <a:t>De 11 à 16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797628" y="2286000"/>
            <a:ext cx="8632372" cy="3909600"/>
          </a:xfrm>
        </p:spPr>
        <p:txBody>
          <a:bodyPr>
            <a:normAutofit/>
          </a:bodyPr>
          <a:lstStyle/>
          <a:p>
            <a:r>
              <a:rPr lang="it-IT">
                <a:solidFill>
                  <a:schemeClr val="tx1">
                    <a:alpha val="60000"/>
                  </a:schemeClr>
                </a:solidFill>
              </a:rPr>
              <a:t>11	onze</a:t>
            </a:r>
          </a:p>
          <a:p>
            <a:r>
              <a:rPr lang="it-IT">
                <a:solidFill>
                  <a:schemeClr val="tx1">
                    <a:alpha val="60000"/>
                  </a:schemeClr>
                </a:solidFill>
              </a:rPr>
              <a:t>12	douze</a:t>
            </a:r>
          </a:p>
          <a:p>
            <a:r>
              <a:rPr lang="it-IT">
                <a:solidFill>
                  <a:schemeClr val="tx1">
                    <a:alpha val="60000"/>
                  </a:schemeClr>
                </a:solidFill>
              </a:rPr>
              <a:t>13	treize</a:t>
            </a:r>
          </a:p>
          <a:p>
            <a:r>
              <a:rPr lang="it-IT">
                <a:solidFill>
                  <a:schemeClr val="tx1">
                    <a:alpha val="60000"/>
                  </a:schemeClr>
                </a:solidFill>
              </a:rPr>
              <a:t>14	quatorze</a:t>
            </a:r>
          </a:p>
          <a:p>
            <a:r>
              <a:rPr lang="it-IT">
                <a:solidFill>
                  <a:schemeClr val="tx1">
                    <a:alpha val="60000"/>
                  </a:schemeClr>
                </a:solidFill>
              </a:rPr>
              <a:t>15	quinze</a:t>
            </a:r>
          </a:p>
          <a:p>
            <a:r>
              <a:rPr lang="it-IT">
                <a:solidFill>
                  <a:schemeClr val="tx1">
                    <a:alpha val="60000"/>
                  </a:schemeClr>
                </a:solidFill>
              </a:rPr>
              <a:t>16	seize</a:t>
            </a:r>
          </a:p>
        </p:txBody>
      </p:sp>
    </p:spTree>
    <p:extLst>
      <p:ext uri="{BB962C8B-B14F-4D97-AF65-F5344CB8AC3E}">
        <p14:creationId xmlns:p14="http://schemas.microsoft.com/office/powerpoint/2010/main" val="188266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429917F3-0560-4C6F-B265-458B218C4B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790575"/>
            <a:ext cx="9041309" cy="1197388"/>
          </a:xfrm>
        </p:spPr>
        <p:txBody>
          <a:bodyPr anchor="t">
            <a:normAutofit/>
          </a:bodyPr>
          <a:lstStyle/>
          <a:p>
            <a:r>
              <a:rPr lang="it-IT"/>
              <a:t>La dizaine + 1</a:t>
            </a:r>
          </a:p>
        </p:txBody>
      </p:sp>
      <p:grpSp>
        <p:nvGrpSpPr>
          <p:cNvPr id="15" name="Group 9">
            <a:extLst>
              <a:ext uri="{FF2B5EF4-FFF2-40B4-BE49-F238E27FC236}">
                <a16:creationId xmlns:a16="http://schemas.microsoft.com/office/drawing/2014/main" id="{AA39BAE7-7EB8-4E22-BCBB-F00F514DB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885825" cy="6858000"/>
            <a:chOff x="0" y="0"/>
            <a:chExt cx="885825" cy="6858000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CE476A00-9FF6-4B98-9E5C-7A22D8F59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8F0632CB-5E59-4727-9C88-4537512D5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0" y="2305050"/>
            <a:ext cx="9054790" cy="38905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>
                <a:solidFill>
                  <a:schemeClr val="tx1">
                    <a:alpha val="60000"/>
                  </a:schemeClr>
                </a:solidFill>
              </a:rPr>
              <a:t>21	vingt-et-un</a:t>
            </a:r>
          </a:p>
          <a:p>
            <a:pPr marL="0" indent="0">
              <a:buNone/>
            </a:pPr>
            <a:r>
              <a:rPr lang="fr-FR" sz="2400">
                <a:solidFill>
                  <a:schemeClr val="tx1">
                    <a:alpha val="60000"/>
                  </a:schemeClr>
                </a:solidFill>
              </a:rPr>
              <a:t>31	trente-et-un</a:t>
            </a:r>
          </a:p>
          <a:p>
            <a:pPr marL="0" indent="0">
              <a:buNone/>
            </a:pPr>
            <a:r>
              <a:rPr lang="fr-FR" sz="2400">
                <a:solidFill>
                  <a:schemeClr val="tx1">
                    <a:alpha val="60000"/>
                  </a:schemeClr>
                </a:solidFill>
              </a:rPr>
              <a:t>41	quarante-et-un</a:t>
            </a:r>
          </a:p>
          <a:p>
            <a:pPr marL="0" indent="0">
              <a:buNone/>
            </a:pPr>
            <a:r>
              <a:rPr lang="fr-FR" sz="2400">
                <a:solidFill>
                  <a:schemeClr val="tx1">
                    <a:alpha val="60000"/>
                  </a:schemeClr>
                </a:solidFill>
              </a:rPr>
              <a:t>51	cinquante-et-un</a:t>
            </a:r>
          </a:p>
          <a:p>
            <a:pPr marL="0" indent="0">
              <a:buNone/>
            </a:pPr>
            <a:r>
              <a:rPr lang="fr-FR" sz="2400">
                <a:solidFill>
                  <a:schemeClr val="tx1">
                    <a:alpha val="60000"/>
                  </a:schemeClr>
                </a:solidFill>
              </a:rPr>
              <a:t>61	soixante-et-un</a:t>
            </a:r>
          </a:p>
          <a:p>
            <a:pPr marL="0" indent="0">
              <a:buNone/>
            </a:pPr>
            <a:r>
              <a:rPr lang="fr-FR" sz="2400">
                <a:solidFill>
                  <a:schemeClr val="tx1">
                    <a:alpha val="60000"/>
                  </a:schemeClr>
                </a:solidFill>
              </a:rPr>
              <a:t>71	soixante-et-onze</a:t>
            </a:r>
          </a:p>
          <a:p>
            <a:pPr marL="0" indent="0">
              <a:buNone/>
            </a:pPr>
            <a:r>
              <a:rPr lang="fr-FR" sz="2400">
                <a:solidFill>
                  <a:schemeClr val="tx1">
                    <a:alpha val="60000"/>
                  </a:schemeClr>
                </a:solidFill>
              </a:rPr>
              <a:t>81	quatre-vingt-un</a:t>
            </a:r>
          </a:p>
          <a:p>
            <a:pPr marL="0" indent="0">
              <a:buNone/>
            </a:pPr>
            <a:r>
              <a:rPr lang="fr-FR" sz="2400">
                <a:solidFill>
                  <a:schemeClr val="tx1">
                    <a:alpha val="60000"/>
                  </a:schemeClr>
                </a:solidFill>
              </a:rPr>
              <a:t>91	quatre-vingt-onze</a:t>
            </a:r>
          </a:p>
        </p:txBody>
      </p:sp>
    </p:spTree>
    <p:extLst>
      <p:ext uri="{BB962C8B-B14F-4D97-AF65-F5344CB8AC3E}">
        <p14:creationId xmlns:p14="http://schemas.microsoft.com/office/powerpoint/2010/main" val="3328519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29917F3-0560-4C6F-B265-458B218C4B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24100" y="809625"/>
            <a:ext cx="9003209" cy="1178338"/>
          </a:xfrm>
        </p:spPr>
        <p:txBody>
          <a:bodyPr anchor="t">
            <a:normAutofit/>
          </a:bodyPr>
          <a:lstStyle/>
          <a:p>
            <a:r>
              <a:rPr lang="it-IT" b="1"/>
              <a:t>De 71 à 79 et de 91 à 99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39BAE7-7EB8-4E22-BCBB-F00F514DB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885825" cy="6858000"/>
            <a:chOff x="0" y="0"/>
            <a:chExt cx="885825" cy="6858000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CE476A00-9FF6-4B98-9E5C-7A22D8F59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8F0632CB-5E59-4727-9C88-4537512D5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28874" y="1987963"/>
            <a:ext cx="8911915" cy="4207637"/>
          </a:xfrm>
        </p:spPr>
        <p:txBody>
          <a:bodyPr>
            <a:normAutofit/>
          </a:bodyPr>
          <a:lstStyle/>
          <a:p>
            <a:r>
              <a:rPr lang="it-IT" sz="2000">
                <a:solidFill>
                  <a:schemeClr val="tx1">
                    <a:alpha val="60000"/>
                  </a:schemeClr>
                </a:solidFill>
              </a:rPr>
              <a:t>Si 70 = 60 + 10 soixante-dix, </a:t>
            </a:r>
          </a:p>
          <a:p>
            <a:pPr marL="0" indent="0">
              <a:buNone/>
            </a:pPr>
            <a:r>
              <a:rPr lang="it-IT" sz="2000">
                <a:solidFill>
                  <a:schemeClr val="tx1">
                    <a:alpha val="60000"/>
                  </a:schemeClr>
                </a:solidFill>
              </a:rPr>
              <a:t>alors 71 = 60 + 11 soixante-et-onze, </a:t>
            </a:r>
          </a:p>
          <a:p>
            <a:pPr marL="0" indent="0">
              <a:buNone/>
            </a:pPr>
            <a:r>
              <a:rPr lang="it-IT" sz="2000">
                <a:solidFill>
                  <a:schemeClr val="tx1">
                    <a:alpha val="60000"/>
                  </a:schemeClr>
                </a:solidFill>
              </a:rPr>
              <a:t>72 = 60 + 12 soixante-douze …. </a:t>
            </a:r>
          </a:p>
          <a:p>
            <a:pPr marL="0" indent="0">
              <a:buNone/>
            </a:pPr>
            <a:r>
              <a:rPr lang="it-IT" sz="2000">
                <a:solidFill>
                  <a:schemeClr val="tx1">
                    <a:alpha val="60000"/>
                  </a:schemeClr>
                </a:solidFill>
              </a:rPr>
              <a:t>79 = 60 + 19 = soixante-dix-neuf</a:t>
            </a:r>
          </a:p>
          <a:p>
            <a:pPr marL="0" indent="0">
              <a:buNone/>
            </a:pPr>
            <a:endParaRPr lang="it-IT" sz="2000">
              <a:solidFill>
                <a:schemeClr val="tx1">
                  <a:alpha val="60000"/>
                </a:schemeClr>
              </a:solidFill>
            </a:endParaRPr>
          </a:p>
          <a:p>
            <a:r>
              <a:rPr lang="it-IT" sz="2000">
                <a:solidFill>
                  <a:schemeClr val="tx1">
                    <a:alpha val="60000"/>
                  </a:schemeClr>
                </a:solidFill>
              </a:rPr>
              <a:t>Si 90 = 4 x 20 + 10 quatre-vingt-dix,</a:t>
            </a:r>
          </a:p>
          <a:p>
            <a:pPr marL="0" indent="0">
              <a:buNone/>
            </a:pPr>
            <a:r>
              <a:rPr lang="it-IT" sz="2000">
                <a:solidFill>
                  <a:schemeClr val="tx1">
                    <a:alpha val="60000"/>
                  </a:schemeClr>
                </a:solidFill>
              </a:rPr>
              <a:t>alors 91= 4 x 20 + 11 quatre-vingt-onze,</a:t>
            </a:r>
          </a:p>
          <a:p>
            <a:pPr marL="0" indent="0">
              <a:buNone/>
            </a:pPr>
            <a:r>
              <a:rPr lang="it-IT" sz="2000">
                <a:solidFill>
                  <a:schemeClr val="tx1">
                    <a:alpha val="60000"/>
                  </a:schemeClr>
                </a:solidFill>
              </a:rPr>
              <a:t>92 = 4 x 20 + 12 quatre-vingt-douze …</a:t>
            </a:r>
          </a:p>
          <a:p>
            <a:pPr marL="0" indent="0">
              <a:buNone/>
            </a:pPr>
            <a:r>
              <a:rPr lang="it-IT" sz="2000">
                <a:solidFill>
                  <a:schemeClr val="tx1">
                    <a:alpha val="60000"/>
                  </a:schemeClr>
                </a:solidFill>
              </a:rPr>
              <a:t>99 = 4 x 20 + 19 quatre-vingt-dix-neuf.</a:t>
            </a:r>
          </a:p>
        </p:txBody>
      </p:sp>
    </p:spTree>
    <p:extLst>
      <p:ext uri="{BB962C8B-B14F-4D97-AF65-F5344CB8AC3E}">
        <p14:creationId xmlns:p14="http://schemas.microsoft.com/office/powerpoint/2010/main" val="2010819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429917F3-0560-4C6F-B265-458B218C4B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71588" y="662400"/>
            <a:ext cx="10055721" cy="1325563"/>
          </a:xfrm>
        </p:spPr>
        <p:txBody>
          <a:bodyPr anchor="t">
            <a:normAutofit/>
          </a:bodyPr>
          <a:lstStyle/>
          <a:p>
            <a:r>
              <a:rPr lang="it-IT" b="1"/>
              <a:t>Dizaines + unités</a:t>
            </a:r>
          </a:p>
        </p:txBody>
      </p:sp>
      <p:grpSp>
        <p:nvGrpSpPr>
          <p:cNvPr id="15" name="Group 9">
            <a:extLst>
              <a:ext uri="{FF2B5EF4-FFF2-40B4-BE49-F238E27FC236}">
                <a16:creationId xmlns:a16="http://schemas.microsoft.com/office/drawing/2014/main" id="{AA39BAE7-7EB8-4E22-BCBB-F00F514DB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885825" cy="6858000"/>
            <a:chOff x="0" y="0"/>
            <a:chExt cx="885825" cy="6858000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CE476A00-9FF6-4B98-9E5C-7A22D8F59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8F0632CB-5E59-4727-9C88-4537512D5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51678" y="2286001"/>
            <a:ext cx="10089112" cy="3909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>
                <a:solidFill>
                  <a:schemeClr val="tx1">
                    <a:alpha val="60000"/>
                  </a:schemeClr>
                </a:solidFill>
              </a:rPr>
              <a:t>Mis à part les nombres de 11 à 16, de 71 à 79, de 91 à 98, la dizaine + 1, tous les autres chiffres se composent </a:t>
            </a:r>
            <a:r>
              <a:rPr lang="it-IT" sz="2400" b="1">
                <a:solidFill>
                  <a:schemeClr val="tx1">
                    <a:alpha val="60000"/>
                  </a:schemeClr>
                </a:solidFill>
              </a:rPr>
              <a:t>en juxtaposant la dizaine et l’unité </a:t>
            </a:r>
            <a:r>
              <a:rPr lang="it-IT" sz="2400">
                <a:solidFill>
                  <a:schemeClr val="tx1">
                    <a:alpha val="60000"/>
                  </a:schemeClr>
                </a:solidFill>
              </a:rPr>
              <a:t>(séparées par un trait d’union à l’écrit).</a:t>
            </a:r>
          </a:p>
          <a:p>
            <a:pPr marL="0" indent="0">
              <a:buNone/>
            </a:pPr>
            <a:endParaRPr lang="it-IT" sz="2400">
              <a:solidFill>
                <a:schemeClr val="tx1">
                  <a:alpha val="60000"/>
                </a:schemeClr>
              </a:solidFill>
            </a:endParaRPr>
          </a:p>
          <a:p>
            <a:pPr marL="0" indent="0">
              <a:buNone/>
            </a:pPr>
            <a:r>
              <a:rPr lang="it-IT" sz="2400" b="1">
                <a:solidFill>
                  <a:schemeClr val="tx1">
                    <a:alpha val="60000"/>
                  </a:schemeClr>
                </a:solidFill>
              </a:rPr>
              <a:t>Exemple</a:t>
            </a:r>
            <a:r>
              <a:rPr lang="it-IT" sz="2400">
                <a:solidFill>
                  <a:schemeClr val="tx1">
                    <a:alpha val="60000"/>
                  </a:schemeClr>
                </a:solidFill>
              </a:rPr>
              <a:t>: 17 dix-sept; 24 vingt-quatre; 39 trente-neuf; 43 quarante-trois; 56 cinquante-six; 62 soixante-deux; 85 quatre-vingt-cinq.</a:t>
            </a:r>
          </a:p>
        </p:txBody>
      </p:sp>
    </p:spTree>
    <p:extLst>
      <p:ext uri="{BB962C8B-B14F-4D97-AF65-F5344CB8AC3E}">
        <p14:creationId xmlns:p14="http://schemas.microsoft.com/office/powerpoint/2010/main" val="3858396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29917F3-0560-4C6F-B265-458B218C4B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71588" y="662400"/>
            <a:ext cx="10055721" cy="1325563"/>
          </a:xfrm>
        </p:spPr>
        <p:txBody>
          <a:bodyPr anchor="t">
            <a:normAutofit/>
          </a:bodyPr>
          <a:lstStyle/>
          <a:p>
            <a:r>
              <a:rPr lang="it-IT"/>
              <a:t>« Des mille et des cents »*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39BAE7-7EB8-4E22-BCBB-F00F514DB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885825" cy="6858000"/>
            <a:chOff x="0" y="0"/>
            <a:chExt cx="885825" cy="6858000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CE476A00-9FF6-4B98-9E5C-7A22D8F59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8F0632CB-5E59-4727-9C88-4537512D5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0"/>
              <a:ext cx="885825" cy="6858000"/>
            </a:xfrm>
            <a:custGeom>
              <a:avLst/>
              <a:gdLst/>
              <a:ahLst/>
              <a:cxnLst/>
              <a:rect l="0" t="0" r="r" b="b"/>
              <a:pathLst>
                <a:path w="558" h="4320">
                  <a:moveTo>
                    <a:pt x="0" y="0"/>
                  </a:moveTo>
                  <a:lnTo>
                    <a:pt x="447" y="0"/>
                  </a:lnTo>
                  <a:lnTo>
                    <a:pt x="448" y="43"/>
                  </a:lnTo>
                  <a:lnTo>
                    <a:pt x="453" y="81"/>
                  </a:lnTo>
                  <a:lnTo>
                    <a:pt x="460" y="114"/>
                  </a:lnTo>
                  <a:lnTo>
                    <a:pt x="469" y="143"/>
                  </a:lnTo>
                  <a:lnTo>
                    <a:pt x="479" y="169"/>
                  </a:lnTo>
                  <a:lnTo>
                    <a:pt x="491" y="192"/>
                  </a:lnTo>
                  <a:lnTo>
                    <a:pt x="503" y="216"/>
                  </a:lnTo>
                  <a:lnTo>
                    <a:pt x="515" y="240"/>
                  </a:lnTo>
                  <a:lnTo>
                    <a:pt x="525" y="263"/>
                  </a:lnTo>
                  <a:lnTo>
                    <a:pt x="535" y="289"/>
                  </a:lnTo>
                  <a:lnTo>
                    <a:pt x="545" y="318"/>
                  </a:lnTo>
                  <a:lnTo>
                    <a:pt x="552" y="351"/>
                  </a:lnTo>
                  <a:lnTo>
                    <a:pt x="556" y="389"/>
                  </a:lnTo>
                  <a:lnTo>
                    <a:pt x="558" y="432"/>
                  </a:lnTo>
                  <a:lnTo>
                    <a:pt x="556" y="475"/>
                  </a:lnTo>
                  <a:lnTo>
                    <a:pt x="552" y="513"/>
                  </a:lnTo>
                  <a:lnTo>
                    <a:pt x="545" y="546"/>
                  </a:lnTo>
                  <a:lnTo>
                    <a:pt x="535" y="575"/>
                  </a:lnTo>
                  <a:lnTo>
                    <a:pt x="525" y="601"/>
                  </a:lnTo>
                  <a:lnTo>
                    <a:pt x="515" y="624"/>
                  </a:lnTo>
                  <a:lnTo>
                    <a:pt x="503" y="648"/>
                  </a:lnTo>
                  <a:lnTo>
                    <a:pt x="491" y="672"/>
                  </a:lnTo>
                  <a:lnTo>
                    <a:pt x="479" y="695"/>
                  </a:lnTo>
                  <a:lnTo>
                    <a:pt x="469" y="721"/>
                  </a:lnTo>
                  <a:lnTo>
                    <a:pt x="460" y="750"/>
                  </a:lnTo>
                  <a:lnTo>
                    <a:pt x="453" y="783"/>
                  </a:lnTo>
                  <a:lnTo>
                    <a:pt x="448" y="821"/>
                  </a:lnTo>
                  <a:lnTo>
                    <a:pt x="447" y="864"/>
                  </a:lnTo>
                  <a:lnTo>
                    <a:pt x="448" y="907"/>
                  </a:lnTo>
                  <a:lnTo>
                    <a:pt x="453" y="945"/>
                  </a:lnTo>
                  <a:lnTo>
                    <a:pt x="460" y="978"/>
                  </a:lnTo>
                  <a:lnTo>
                    <a:pt x="469" y="1007"/>
                  </a:lnTo>
                  <a:lnTo>
                    <a:pt x="479" y="1033"/>
                  </a:lnTo>
                  <a:lnTo>
                    <a:pt x="491" y="1056"/>
                  </a:lnTo>
                  <a:lnTo>
                    <a:pt x="503" y="1080"/>
                  </a:lnTo>
                  <a:lnTo>
                    <a:pt x="515" y="1104"/>
                  </a:lnTo>
                  <a:lnTo>
                    <a:pt x="525" y="1127"/>
                  </a:lnTo>
                  <a:lnTo>
                    <a:pt x="535" y="1153"/>
                  </a:lnTo>
                  <a:lnTo>
                    <a:pt x="545" y="1182"/>
                  </a:lnTo>
                  <a:lnTo>
                    <a:pt x="552" y="1215"/>
                  </a:lnTo>
                  <a:lnTo>
                    <a:pt x="556" y="1253"/>
                  </a:lnTo>
                  <a:lnTo>
                    <a:pt x="558" y="1296"/>
                  </a:lnTo>
                  <a:lnTo>
                    <a:pt x="556" y="1339"/>
                  </a:lnTo>
                  <a:lnTo>
                    <a:pt x="552" y="1377"/>
                  </a:lnTo>
                  <a:lnTo>
                    <a:pt x="545" y="1410"/>
                  </a:lnTo>
                  <a:lnTo>
                    <a:pt x="535" y="1439"/>
                  </a:lnTo>
                  <a:lnTo>
                    <a:pt x="525" y="1465"/>
                  </a:lnTo>
                  <a:lnTo>
                    <a:pt x="515" y="1488"/>
                  </a:lnTo>
                  <a:lnTo>
                    <a:pt x="503" y="1512"/>
                  </a:lnTo>
                  <a:lnTo>
                    <a:pt x="491" y="1536"/>
                  </a:lnTo>
                  <a:lnTo>
                    <a:pt x="479" y="1559"/>
                  </a:lnTo>
                  <a:lnTo>
                    <a:pt x="469" y="1585"/>
                  </a:lnTo>
                  <a:lnTo>
                    <a:pt x="460" y="1614"/>
                  </a:lnTo>
                  <a:lnTo>
                    <a:pt x="453" y="1647"/>
                  </a:lnTo>
                  <a:lnTo>
                    <a:pt x="448" y="1685"/>
                  </a:lnTo>
                  <a:lnTo>
                    <a:pt x="447" y="1728"/>
                  </a:lnTo>
                  <a:lnTo>
                    <a:pt x="448" y="1771"/>
                  </a:lnTo>
                  <a:lnTo>
                    <a:pt x="453" y="1809"/>
                  </a:lnTo>
                  <a:lnTo>
                    <a:pt x="460" y="1842"/>
                  </a:lnTo>
                  <a:lnTo>
                    <a:pt x="469" y="1871"/>
                  </a:lnTo>
                  <a:lnTo>
                    <a:pt x="479" y="1897"/>
                  </a:lnTo>
                  <a:lnTo>
                    <a:pt x="491" y="1920"/>
                  </a:lnTo>
                  <a:lnTo>
                    <a:pt x="503" y="1944"/>
                  </a:lnTo>
                  <a:lnTo>
                    <a:pt x="515" y="1968"/>
                  </a:lnTo>
                  <a:lnTo>
                    <a:pt x="525" y="1991"/>
                  </a:lnTo>
                  <a:lnTo>
                    <a:pt x="535" y="2017"/>
                  </a:lnTo>
                  <a:lnTo>
                    <a:pt x="545" y="2046"/>
                  </a:lnTo>
                  <a:lnTo>
                    <a:pt x="552" y="2079"/>
                  </a:lnTo>
                  <a:lnTo>
                    <a:pt x="556" y="2117"/>
                  </a:lnTo>
                  <a:lnTo>
                    <a:pt x="558" y="2159"/>
                  </a:lnTo>
                  <a:lnTo>
                    <a:pt x="556" y="2203"/>
                  </a:lnTo>
                  <a:lnTo>
                    <a:pt x="552" y="2241"/>
                  </a:lnTo>
                  <a:lnTo>
                    <a:pt x="545" y="2274"/>
                  </a:lnTo>
                  <a:lnTo>
                    <a:pt x="535" y="2303"/>
                  </a:lnTo>
                  <a:lnTo>
                    <a:pt x="525" y="2329"/>
                  </a:lnTo>
                  <a:lnTo>
                    <a:pt x="515" y="2352"/>
                  </a:lnTo>
                  <a:lnTo>
                    <a:pt x="503" y="2376"/>
                  </a:lnTo>
                  <a:lnTo>
                    <a:pt x="491" y="2400"/>
                  </a:lnTo>
                  <a:lnTo>
                    <a:pt x="479" y="2423"/>
                  </a:lnTo>
                  <a:lnTo>
                    <a:pt x="469" y="2449"/>
                  </a:lnTo>
                  <a:lnTo>
                    <a:pt x="460" y="2478"/>
                  </a:lnTo>
                  <a:lnTo>
                    <a:pt x="453" y="2511"/>
                  </a:lnTo>
                  <a:lnTo>
                    <a:pt x="448" y="2549"/>
                  </a:lnTo>
                  <a:lnTo>
                    <a:pt x="447" y="2592"/>
                  </a:lnTo>
                  <a:lnTo>
                    <a:pt x="448" y="2635"/>
                  </a:lnTo>
                  <a:lnTo>
                    <a:pt x="453" y="2673"/>
                  </a:lnTo>
                  <a:lnTo>
                    <a:pt x="460" y="2706"/>
                  </a:lnTo>
                  <a:lnTo>
                    <a:pt x="469" y="2735"/>
                  </a:lnTo>
                  <a:lnTo>
                    <a:pt x="479" y="2761"/>
                  </a:lnTo>
                  <a:lnTo>
                    <a:pt x="491" y="2784"/>
                  </a:lnTo>
                  <a:lnTo>
                    <a:pt x="515" y="2832"/>
                  </a:lnTo>
                  <a:lnTo>
                    <a:pt x="525" y="2855"/>
                  </a:lnTo>
                  <a:lnTo>
                    <a:pt x="535" y="2881"/>
                  </a:lnTo>
                  <a:lnTo>
                    <a:pt x="545" y="2910"/>
                  </a:lnTo>
                  <a:lnTo>
                    <a:pt x="552" y="2943"/>
                  </a:lnTo>
                  <a:lnTo>
                    <a:pt x="556" y="2981"/>
                  </a:lnTo>
                  <a:lnTo>
                    <a:pt x="558" y="3024"/>
                  </a:lnTo>
                  <a:lnTo>
                    <a:pt x="556" y="3067"/>
                  </a:lnTo>
                  <a:lnTo>
                    <a:pt x="552" y="3105"/>
                  </a:lnTo>
                  <a:lnTo>
                    <a:pt x="545" y="3138"/>
                  </a:lnTo>
                  <a:lnTo>
                    <a:pt x="535" y="3167"/>
                  </a:lnTo>
                  <a:lnTo>
                    <a:pt x="525" y="3193"/>
                  </a:lnTo>
                  <a:lnTo>
                    <a:pt x="515" y="3216"/>
                  </a:lnTo>
                  <a:lnTo>
                    <a:pt x="503" y="3240"/>
                  </a:lnTo>
                  <a:lnTo>
                    <a:pt x="491" y="3264"/>
                  </a:lnTo>
                  <a:lnTo>
                    <a:pt x="479" y="3287"/>
                  </a:lnTo>
                  <a:lnTo>
                    <a:pt x="469" y="3313"/>
                  </a:lnTo>
                  <a:lnTo>
                    <a:pt x="460" y="3342"/>
                  </a:lnTo>
                  <a:lnTo>
                    <a:pt x="453" y="3375"/>
                  </a:lnTo>
                  <a:lnTo>
                    <a:pt x="448" y="3413"/>
                  </a:lnTo>
                  <a:lnTo>
                    <a:pt x="447" y="3456"/>
                  </a:lnTo>
                  <a:lnTo>
                    <a:pt x="448" y="3499"/>
                  </a:lnTo>
                  <a:lnTo>
                    <a:pt x="453" y="3537"/>
                  </a:lnTo>
                  <a:lnTo>
                    <a:pt x="460" y="3570"/>
                  </a:lnTo>
                  <a:lnTo>
                    <a:pt x="469" y="3599"/>
                  </a:lnTo>
                  <a:lnTo>
                    <a:pt x="479" y="3625"/>
                  </a:lnTo>
                  <a:lnTo>
                    <a:pt x="491" y="3648"/>
                  </a:lnTo>
                  <a:lnTo>
                    <a:pt x="503" y="3672"/>
                  </a:lnTo>
                  <a:lnTo>
                    <a:pt x="515" y="3696"/>
                  </a:lnTo>
                  <a:lnTo>
                    <a:pt x="525" y="3719"/>
                  </a:lnTo>
                  <a:lnTo>
                    <a:pt x="535" y="3745"/>
                  </a:lnTo>
                  <a:lnTo>
                    <a:pt x="545" y="3774"/>
                  </a:lnTo>
                  <a:lnTo>
                    <a:pt x="552" y="3807"/>
                  </a:lnTo>
                  <a:lnTo>
                    <a:pt x="556" y="3845"/>
                  </a:lnTo>
                  <a:lnTo>
                    <a:pt x="558" y="3888"/>
                  </a:lnTo>
                  <a:lnTo>
                    <a:pt x="556" y="3931"/>
                  </a:lnTo>
                  <a:lnTo>
                    <a:pt x="552" y="3969"/>
                  </a:lnTo>
                  <a:lnTo>
                    <a:pt x="545" y="4002"/>
                  </a:lnTo>
                  <a:lnTo>
                    <a:pt x="535" y="4031"/>
                  </a:lnTo>
                  <a:lnTo>
                    <a:pt x="525" y="4057"/>
                  </a:lnTo>
                  <a:lnTo>
                    <a:pt x="515" y="4080"/>
                  </a:lnTo>
                  <a:lnTo>
                    <a:pt x="503" y="4104"/>
                  </a:lnTo>
                  <a:lnTo>
                    <a:pt x="491" y="4128"/>
                  </a:lnTo>
                  <a:lnTo>
                    <a:pt x="479" y="4151"/>
                  </a:lnTo>
                  <a:lnTo>
                    <a:pt x="469" y="4177"/>
                  </a:lnTo>
                  <a:lnTo>
                    <a:pt x="460" y="4206"/>
                  </a:lnTo>
                  <a:lnTo>
                    <a:pt x="453" y="4239"/>
                  </a:lnTo>
                  <a:lnTo>
                    <a:pt x="448" y="4277"/>
                  </a:lnTo>
                  <a:lnTo>
                    <a:pt x="447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51678" y="2286001"/>
            <a:ext cx="10089112" cy="3909599"/>
          </a:xfrm>
        </p:spPr>
        <p:txBody>
          <a:bodyPr>
            <a:normAutofit/>
          </a:bodyPr>
          <a:lstStyle/>
          <a:p>
            <a:r>
              <a:rPr lang="it-IT" sz="2400">
                <a:solidFill>
                  <a:schemeClr val="tx1">
                    <a:alpha val="60000"/>
                  </a:schemeClr>
                </a:solidFill>
              </a:rPr>
              <a:t>100			cent</a:t>
            </a:r>
          </a:p>
          <a:p>
            <a:r>
              <a:rPr lang="it-IT" sz="2400">
                <a:solidFill>
                  <a:schemeClr val="tx1">
                    <a:alpha val="60000"/>
                  </a:schemeClr>
                </a:solidFill>
              </a:rPr>
              <a:t>1000			mille</a:t>
            </a:r>
          </a:p>
          <a:p>
            <a:r>
              <a:rPr lang="it-IT" sz="2400">
                <a:solidFill>
                  <a:schemeClr val="tx1">
                    <a:alpha val="60000"/>
                  </a:schemeClr>
                </a:solidFill>
              </a:rPr>
              <a:t>1 000 000		un million</a:t>
            </a:r>
          </a:p>
          <a:p>
            <a:r>
              <a:rPr lang="it-IT" sz="2400">
                <a:solidFill>
                  <a:schemeClr val="tx1">
                    <a:alpha val="60000"/>
                  </a:schemeClr>
                </a:solidFill>
              </a:rPr>
              <a:t>1 000 000 000	un milliard</a:t>
            </a:r>
          </a:p>
          <a:p>
            <a:r>
              <a:rPr lang="it-IT" sz="2400">
                <a:solidFill>
                  <a:schemeClr val="tx1">
                    <a:alpha val="60000"/>
                  </a:schemeClr>
                </a:solidFill>
              </a:rPr>
              <a:t>%			pour cent (substantif: le </a:t>
            </a:r>
            <a:r>
              <a:rPr lang="it-IT" sz="2400" b="1">
                <a:solidFill>
                  <a:schemeClr val="tx1">
                    <a:alpha val="60000"/>
                  </a:schemeClr>
                </a:solidFill>
              </a:rPr>
              <a:t>pourcentage</a:t>
            </a:r>
            <a:r>
              <a:rPr lang="it-IT" sz="2400">
                <a:solidFill>
                  <a:schemeClr val="tx1">
                    <a:alpha val="60000"/>
                  </a:schemeClr>
                </a:solidFill>
              </a:rPr>
              <a:t>)</a:t>
            </a:r>
          </a:p>
          <a:p>
            <a:endParaRPr lang="it-IT" sz="2400">
              <a:solidFill>
                <a:schemeClr val="tx1">
                  <a:alpha val="60000"/>
                </a:schemeClr>
              </a:solidFill>
            </a:endParaRPr>
          </a:p>
          <a:p>
            <a:pPr marL="0" indent="0">
              <a:buNone/>
            </a:pPr>
            <a:r>
              <a:rPr lang="it-IT" sz="2400">
                <a:solidFill>
                  <a:schemeClr val="tx1">
                    <a:alpha val="60000"/>
                  </a:schemeClr>
                </a:solidFill>
              </a:rPr>
              <a:t>* </a:t>
            </a:r>
            <a:r>
              <a:rPr lang="it-IT" sz="2000" b="1">
                <a:solidFill>
                  <a:schemeClr val="tx1">
                    <a:alpha val="60000"/>
                  </a:schemeClr>
                </a:solidFill>
              </a:rPr>
              <a:t>Des mille et des cents</a:t>
            </a:r>
            <a:r>
              <a:rPr lang="it-IT" sz="2000">
                <a:solidFill>
                  <a:schemeClr val="tx1">
                    <a:alpha val="60000"/>
                  </a:schemeClr>
                </a:solidFill>
              </a:rPr>
              <a:t>: de grosses sommes, beaucoup d’argent</a:t>
            </a:r>
          </a:p>
          <a:p>
            <a:endParaRPr lang="it-IT" sz="200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339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1331D4-8C1C-460E-ADAF-99B4062F7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/>
              <a:t>Exercices</a:t>
            </a:r>
            <a:endParaRPr lang="fr-FR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5EC38F5-21FC-4C9E-9AE2-22F64A456B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2913" y="1941512"/>
            <a:ext cx="8427721" cy="1504950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FEEABF9B-32C0-4CA5-ABBA-23577258D5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4545806"/>
            <a:ext cx="4457700" cy="215037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216C6CF8-D9AB-48D7-8DB2-2D4F00C8B3C5}"/>
              </a:ext>
            </a:extLst>
          </p:cNvPr>
          <p:cNvSpPr txBox="1"/>
          <p:nvPr/>
        </p:nvSpPr>
        <p:spPr>
          <a:xfrm>
            <a:off x="838200" y="4029075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>
                <a:latin typeface="Verdana" panose="020B0604030504040204" pitchFamily="34" charset="0"/>
                <a:ea typeface="Verdana" panose="020B0604030504040204" pitchFamily="34" charset="0"/>
              </a:rPr>
              <a:t>2. Complétez oralement les phrases suivantes </a:t>
            </a:r>
            <a:r>
              <a:rPr lang="it-IT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  <a:endParaRPr lang="fr-FR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F9B4CB3-C9A2-46B6-B645-3068304A08DD}"/>
              </a:ext>
            </a:extLst>
          </p:cNvPr>
          <p:cNvSpPr txBox="1"/>
          <p:nvPr/>
        </p:nvSpPr>
        <p:spPr>
          <a:xfrm>
            <a:off x="838200" y="1941512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1.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18093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310</Words>
  <Application>Microsoft Office PowerPoint</Application>
  <PresentationFormat>Widescreen</PresentationFormat>
  <Paragraphs>82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Verdana</vt:lpstr>
      <vt:lpstr>Tema di Office</vt:lpstr>
      <vt:lpstr>Les nombres</vt:lpstr>
      <vt:lpstr>Les unités</vt:lpstr>
      <vt:lpstr>Les dizaines</vt:lpstr>
      <vt:lpstr>De 11 à 16</vt:lpstr>
      <vt:lpstr>La dizaine + 1</vt:lpstr>
      <vt:lpstr>De 71 à 79 et de 91 à 99</vt:lpstr>
      <vt:lpstr>Dizaines + unités</vt:lpstr>
      <vt:lpstr>« Des mille et des cents »*</vt:lpstr>
      <vt:lpstr>Exercices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nombres</dc:title>
  <dc:creator>laura.kreyder</dc:creator>
  <cp:lastModifiedBy>laura.kreyder@unimib.it</cp:lastModifiedBy>
  <cp:revision>12</cp:revision>
  <dcterms:created xsi:type="dcterms:W3CDTF">2020-10-05T13:39:49Z</dcterms:created>
  <dcterms:modified xsi:type="dcterms:W3CDTF">2022-10-09T11:39:27Z</dcterms:modified>
</cp:coreProperties>
</file>