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1" r:id="rId6"/>
    <p:sldId id="258" r:id="rId7"/>
    <p:sldId id="259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87AD48-850F-4CAF-9AE2-A7ACC0C1DC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29B912D-7E0D-458E-B56A-33A53918A4F0}">
      <dgm:prSet/>
      <dgm:spPr/>
      <dgm:t>
        <a:bodyPr/>
        <a:lstStyle/>
        <a:p>
          <a:r>
            <a:rPr lang="it-IT"/>
            <a:t>Identifier, présenter </a:t>
          </a:r>
          <a:endParaRPr lang="en-US"/>
        </a:p>
      </dgm:t>
    </dgm:pt>
    <dgm:pt modelId="{15EB52EE-165A-4FEF-A944-6DC7CF05B157}" type="parTrans" cxnId="{E59BA8F5-391E-49D5-96EB-0CE92DF51441}">
      <dgm:prSet/>
      <dgm:spPr/>
      <dgm:t>
        <a:bodyPr/>
        <a:lstStyle/>
        <a:p>
          <a:endParaRPr lang="en-US"/>
        </a:p>
      </dgm:t>
    </dgm:pt>
    <dgm:pt modelId="{9DFD3CA2-52AE-4C1C-B5B7-9F4C33E79C8B}" type="sibTrans" cxnId="{E59BA8F5-391E-49D5-96EB-0CE92DF51441}">
      <dgm:prSet/>
      <dgm:spPr/>
      <dgm:t>
        <a:bodyPr/>
        <a:lstStyle/>
        <a:p>
          <a:endParaRPr lang="en-US"/>
        </a:p>
      </dgm:t>
    </dgm:pt>
    <dgm:pt modelId="{8D27E8D4-475F-4A89-9B8B-9D417F621E9F}">
      <dgm:prSet/>
      <dgm:spPr/>
      <dgm:t>
        <a:bodyPr/>
        <a:lstStyle/>
        <a:p>
          <a:r>
            <a:rPr lang="it-IT" i="1"/>
            <a:t>C’est mon père</a:t>
          </a:r>
          <a:r>
            <a:rPr lang="it-IT"/>
            <a:t>.</a:t>
          </a:r>
          <a:endParaRPr lang="en-US"/>
        </a:p>
      </dgm:t>
    </dgm:pt>
    <dgm:pt modelId="{2B16956C-2EB8-4E0E-BC78-BBE8504A1561}" type="parTrans" cxnId="{47B52286-9B2C-47D6-A228-2839D510E8B0}">
      <dgm:prSet/>
      <dgm:spPr/>
      <dgm:t>
        <a:bodyPr/>
        <a:lstStyle/>
        <a:p>
          <a:endParaRPr lang="en-US"/>
        </a:p>
      </dgm:t>
    </dgm:pt>
    <dgm:pt modelId="{5000F085-8ECE-4584-9BA6-0DD25703F559}" type="sibTrans" cxnId="{47B52286-9B2C-47D6-A228-2839D510E8B0}">
      <dgm:prSet/>
      <dgm:spPr/>
      <dgm:t>
        <a:bodyPr/>
        <a:lstStyle/>
        <a:p>
          <a:endParaRPr lang="en-US"/>
        </a:p>
      </dgm:t>
    </dgm:pt>
    <dgm:pt modelId="{82B4C55C-753E-438F-A1FB-9BB07B60C78C}">
      <dgm:prSet/>
      <dgm:spPr/>
      <dgm:t>
        <a:bodyPr/>
        <a:lstStyle/>
        <a:p>
          <a:r>
            <a:rPr lang="it-IT"/>
            <a:t>Description (avec adjectif, ou en général) </a:t>
          </a:r>
          <a:endParaRPr lang="en-US"/>
        </a:p>
      </dgm:t>
    </dgm:pt>
    <dgm:pt modelId="{327A04B2-3FDD-4018-BA27-4161F822A7EB}" type="parTrans" cxnId="{3ACA46F4-C155-4DE6-B8E4-0C2D0BA94941}">
      <dgm:prSet/>
      <dgm:spPr/>
      <dgm:t>
        <a:bodyPr/>
        <a:lstStyle/>
        <a:p>
          <a:endParaRPr lang="en-US"/>
        </a:p>
      </dgm:t>
    </dgm:pt>
    <dgm:pt modelId="{C0C56C7B-17B3-40A2-B67D-988D940D4A10}" type="sibTrans" cxnId="{3ACA46F4-C155-4DE6-B8E4-0C2D0BA94941}">
      <dgm:prSet/>
      <dgm:spPr/>
      <dgm:t>
        <a:bodyPr/>
        <a:lstStyle/>
        <a:p>
          <a:endParaRPr lang="en-US"/>
        </a:p>
      </dgm:t>
    </dgm:pt>
    <dgm:pt modelId="{AF3758CB-F39D-4AED-BED2-1B32DCA5575E}">
      <dgm:prSet/>
      <dgm:spPr/>
      <dgm:t>
        <a:bodyPr/>
        <a:lstStyle/>
        <a:p>
          <a:r>
            <a:rPr lang="it-IT" i="1"/>
            <a:t>C’est beau !</a:t>
          </a:r>
          <a:endParaRPr lang="en-US"/>
        </a:p>
      </dgm:t>
    </dgm:pt>
    <dgm:pt modelId="{DAA6B791-6E3D-4076-B87E-0CC41F91DCF4}" type="parTrans" cxnId="{BDEC7FCC-69B3-4F85-9EEB-FFDE6125C141}">
      <dgm:prSet/>
      <dgm:spPr/>
      <dgm:t>
        <a:bodyPr/>
        <a:lstStyle/>
        <a:p>
          <a:endParaRPr lang="en-US"/>
        </a:p>
      </dgm:t>
    </dgm:pt>
    <dgm:pt modelId="{94FD9E42-6A47-46DB-B134-9AE9A169E260}" type="sibTrans" cxnId="{BDEC7FCC-69B3-4F85-9EEB-FFDE6125C141}">
      <dgm:prSet/>
      <dgm:spPr/>
      <dgm:t>
        <a:bodyPr/>
        <a:lstStyle/>
        <a:p>
          <a:endParaRPr lang="en-US"/>
        </a:p>
      </dgm:t>
    </dgm:pt>
    <dgm:pt modelId="{EBAB0EB4-E83A-42DE-976E-3EBE1A448E2C}">
      <dgm:prSet/>
      <dgm:spPr/>
      <dgm:t>
        <a:bodyPr/>
        <a:lstStyle/>
        <a:p>
          <a:r>
            <a:rPr lang="it-IT" i="1"/>
            <a:t>La Twingo, c’est une voiture.</a:t>
          </a:r>
          <a:endParaRPr lang="en-US"/>
        </a:p>
      </dgm:t>
    </dgm:pt>
    <dgm:pt modelId="{C9032F1F-3756-48A0-89C2-5EEAF25DC259}" type="parTrans" cxnId="{B2AB2C61-299E-4407-8401-2E04DBA2E887}">
      <dgm:prSet/>
      <dgm:spPr/>
      <dgm:t>
        <a:bodyPr/>
        <a:lstStyle/>
        <a:p>
          <a:endParaRPr lang="en-US"/>
        </a:p>
      </dgm:t>
    </dgm:pt>
    <dgm:pt modelId="{AD0CB5E2-52D6-4452-90FF-CE96C784BDED}" type="sibTrans" cxnId="{B2AB2C61-299E-4407-8401-2E04DBA2E887}">
      <dgm:prSet/>
      <dgm:spPr/>
      <dgm:t>
        <a:bodyPr/>
        <a:lstStyle/>
        <a:p>
          <a:endParaRPr lang="en-US"/>
        </a:p>
      </dgm:t>
    </dgm:pt>
    <dgm:pt modelId="{083E90B9-3636-40FD-9E68-313280835D5D}">
      <dgm:prSet/>
      <dgm:spPr/>
      <dgm:t>
        <a:bodyPr/>
        <a:lstStyle/>
        <a:p>
          <a:r>
            <a:rPr lang="it-IT"/>
            <a:t>Profession, nationalité</a:t>
          </a:r>
          <a:endParaRPr lang="en-US"/>
        </a:p>
      </dgm:t>
    </dgm:pt>
    <dgm:pt modelId="{B82A422E-A4D0-44BE-A00A-65678244660A}" type="parTrans" cxnId="{5A1333C4-F6A1-43C1-A3D3-59E0CA2142CB}">
      <dgm:prSet/>
      <dgm:spPr/>
      <dgm:t>
        <a:bodyPr/>
        <a:lstStyle/>
        <a:p>
          <a:endParaRPr lang="en-US"/>
        </a:p>
      </dgm:t>
    </dgm:pt>
    <dgm:pt modelId="{22A048A4-59B0-49D9-8CCD-DF504AEF8093}" type="sibTrans" cxnId="{5A1333C4-F6A1-43C1-A3D3-59E0CA2142CB}">
      <dgm:prSet/>
      <dgm:spPr/>
      <dgm:t>
        <a:bodyPr/>
        <a:lstStyle/>
        <a:p>
          <a:endParaRPr lang="en-US"/>
        </a:p>
      </dgm:t>
    </dgm:pt>
    <dgm:pt modelId="{12821755-5E03-44F4-9357-54F0EA0FCBCC}">
      <dgm:prSet/>
      <dgm:spPr/>
      <dgm:t>
        <a:bodyPr/>
        <a:lstStyle/>
        <a:p>
          <a:r>
            <a:rPr lang="it-IT">
              <a:solidFill>
                <a:srgbClr val="FF0000"/>
              </a:solidFill>
            </a:rPr>
            <a:t>Sujet + est </a:t>
          </a:r>
          <a:r>
            <a:rPr lang="it-IT"/>
            <a:t>+ profession/nationalité </a:t>
          </a:r>
          <a:r>
            <a:rPr lang="it-IT" b="1"/>
            <a:t>sans article </a:t>
          </a:r>
          <a:r>
            <a:rPr lang="it-IT"/>
            <a:t>: </a:t>
          </a:r>
          <a:r>
            <a:rPr lang="it-IT" i="1"/>
            <a:t>Elle est ingénieur; il est italien.</a:t>
          </a:r>
          <a:endParaRPr lang="en-US"/>
        </a:p>
      </dgm:t>
    </dgm:pt>
    <dgm:pt modelId="{9848FA19-54E0-4BA2-9924-FDFE174BF2BE}" type="parTrans" cxnId="{D4E3FEC9-9BE4-4BFC-B810-D21AE60A0FCA}">
      <dgm:prSet/>
      <dgm:spPr/>
      <dgm:t>
        <a:bodyPr/>
        <a:lstStyle/>
        <a:p>
          <a:endParaRPr lang="en-US"/>
        </a:p>
      </dgm:t>
    </dgm:pt>
    <dgm:pt modelId="{F99D9E0A-29A1-45F8-BE5E-5E255A62D73E}" type="sibTrans" cxnId="{D4E3FEC9-9BE4-4BFC-B810-D21AE60A0FCA}">
      <dgm:prSet/>
      <dgm:spPr/>
      <dgm:t>
        <a:bodyPr/>
        <a:lstStyle/>
        <a:p>
          <a:endParaRPr lang="en-US"/>
        </a:p>
      </dgm:t>
    </dgm:pt>
    <dgm:pt modelId="{8356782D-0094-477F-893E-58DBB19CD1BB}">
      <dgm:prSet/>
      <dgm:spPr/>
      <dgm:t>
        <a:bodyPr/>
        <a:lstStyle/>
        <a:p>
          <a:r>
            <a:rPr lang="it-IT">
              <a:solidFill>
                <a:srgbClr val="FF0000"/>
              </a:solidFill>
            </a:rPr>
            <a:t>C’est un/une </a:t>
          </a:r>
          <a:r>
            <a:rPr lang="it-IT"/>
            <a:t>+ profession/nationalité : </a:t>
          </a:r>
          <a:r>
            <a:rPr lang="it-IT" i="1"/>
            <a:t>C’est un ingénieur; c’est un Italien.</a:t>
          </a:r>
          <a:endParaRPr lang="en-US"/>
        </a:p>
      </dgm:t>
    </dgm:pt>
    <dgm:pt modelId="{84C00F87-4535-4D5F-AE8D-9E6447D2A931}" type="parTrans" cxnId="{42F2F377-935C-4C06-A0E7-5FFBF402E406}">
      <dgm:prSet/>
      <dgm:spPr/>
      <dgm:t>
        <a:bodyPr/>
        <a:lstStyle/>
        <a:p>
          <a:endParaRPr lang="en-US"/>
        </a:p>
      </dgm:t>
    </dgm:pt>
    <dgm:pt modelId="{997F801C-4C83-4F25-B546-7FE01DF9F1B8}" type="sibTrans" cxnId="{42F2F377-935C-4C06-A0E7-5FFBF402E406}">
      <dgm:prSet/>
      <dgm:spPr/>
      <dgm:t>
        <a:bodyPr/>
        <a:lstStyle/>
        <a:p>
          <a:endParaRPr lang="en-US"/>
        </a:p>
      </dgm:t>
    </dgm:pt>
    <dgm:pt modelId="{ADE3B09B-1DB3-4B6A-93A1-4705C9D91204}" type="pres">
      <dgm:prSet presAssocID="{4887AD48-850F-4CAF-9AE2-A7ACC0C1DCCE}" presName="linear" presStyleCnt="0">
        <dgm:presLayoutVars>
          <dgm:animLvl val="lvl"/>
          <dgm:resizeHandles val="exact"/>
        </dgm:presLayoutVars>
      </dgm:prSet>
      <dgm:spPr/>
    </dgm:pt>
    <dgm:pt modelId="{6D5706A8-87AE-490E-B20A-C65DB4504B8C}" type="pres">
      <dgm:prSet presAssocID="{929B912D-7E0D-458E-B56A-33A53918A4F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FF22C4B-01C7-4239-92CD-A476B9832625}" type="pres">
      <dgm:prSet presAssocID="{929B912D-7E0D-458E-B56A-33A53918A4F0}" presName="childText" presStyleLbl="revTx" presStyleIdx="0" presStyleCnt="3">
        <dgm:presLayoutVars>
          <dgm:bulletEnabled val="1"/>
        </dgm:presLayoutVars>
      </dgm:prSet>
      <dgm:spPr/>
    </dgm:pt>
    <dgm:pt modelId="{6836F785-CBE8-424F-A086-B0D8E67E5C98}" type="pres">
      <dgm:prSet presAssocID="{82B4C55C-753E-438F-A1FB-9BB07B60C78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0ABD80A-107A-4E27-9F2E-613865F0A8A2}" type="pres">
      <dgm:prSet presAssocID="{82B4C55C-753E-438F-A1FB-9BB07B60C78C}" presName="childText" presStyleLbl="revTx" presStyleIdx="1" presStyleCnt="3">
        <dgm:presLayoutVars>
          <dgm:bulletEnabled val="1"/>
        </dgm:presLayoutVars>
      </dgm:prSet>
      <dgm:spPr/>
    </dgm:pt>
    <dgm:pt modelId="{B1274567-1EAA-4D0E-8951-5AEAD9B56AB6}" type="pres">
      <dgm:prSet presAssocID="{083E90B9-3636-40FD-9E68-313280835D5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1FCE652-6817-40B5-98C0-DEF3432D90F7}" type="pres">
      <dgm:prSet presAssocID="{083E90B9-3636-40FD-9E68-313280835D5D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D73AE302-4951-4D8E-8B1F-A224DEB8804F}" type="presOf" srcId="{8D27E8D4-475F-4A89-9B8B-9D417F621E9F}" destId="{4FF22C4B-01C7-4239-92CD-A476B9832625}" srcOrd="0" destOrd="0" presId="urn:microsoft.com/office/officeart/2005/8/layout/vList2"/>
    <dgm:cxn modelId="{39776E24-D024-4DDC-B154-2F96EEBC53B8}" type="presOf" srcId="{82B4C55C-753E-438F-A1FB-9BB07B60C78C}" destId="{6836F785-CBE8-424F-A086-B0D8E67E5C98}" srcOrd="0" destOrd="0" presId="urn:microsoft.com/office/officeart/2005/8/layout/vList2"/>
    <dgm:cxn modelId="{FB708E60-72DB-4DAC-8F78-3C279DBB3C8F}" type="presOf" srcId="{AF3758CB-F39D-4AED-BED2-1B32DCA5575E}" destId="{00ABD80A-107A-4E27-9F2E-613865F0A8A2}" srcOrd="0" destOrd="0" presId="urn:microsoft.com/office/officeart/2005/8/layout/vList2"/>
    <dgm:cxn modelId="{B2AB2C61-299E-4407-8401-2E04DBA2E887}" srcId="{82B4C55C-753E-438F-A1FB-9BB07B60C78C}" destId="{EBAB0EB4-E83A-42DE-976E-3EBE1A448E2C}" srcOrd="1" destOrd="0" parTransId="{C9032F1F-3756-48A0-89C2-5EEAF25DC259}" sibTransId="{AD0CB5E2-52D6-4452-90FF-CE96C784BDED}"/>
    <dgm:cxn modelId="{B59BDD62-550B-44F8-AEFE-50EE863D5735}" type="presOf" srcId="{4887AD48-850F-4CAF-9AE2-A7ACC0C1DCCE}" destId="{ADE3B09B-1DB3-4B6A-93A1-4705C9D91204}" srcOrd="0" destOrd="0" presId="urn:microsoft.com/office/officeart/2005/8/layout/vList2"/>
    <dgm:cxn modelId="{AC360B76-B49C-4257-A05D-99BBCF4D37F6}" type="presOf" srcId="{8356782D-0094-477F-893E-58DBB19CD1BB}" destId="{21FCE652-6817-40B5-98C0-DEF3432D90F7}" srcOrd="0" destOrd="1" presId="urn:microsoft.com/office/officeart/2005/8/layout/vList2"/>
    <dgm:cxn modelId="{42F2F377-935C-4C06-A0E7-5FFBF402E406}" srcId="{083E90B9-3636-40FD-9E68-313280835D5D}" destId="{8356782D-0094-477F-893E-58DBB19CD1BB}" srcOrd="1" destOrd="0" parTransId="{84C00F87-4535-4D5F-AE8D-9E6447D2A931}" sibTransId="{997F801C-4C83-4F25-B546-7FE01DF9F1B8}"/>
    <dgm:cxn modelId="{47B52286-9B2C-47D6-A228-2839D510E8B0}" srcId="{929B912D-7E0D-458E-B56A-33A53918A4F0}" destId="{8D27E8D4-475F-4A89-9B8B-9D417F621E9F}" srcOrd="0" destOrd="0" parTransId="{2B16956C-2EB8-4E0E-BC78-BBE8504A1561}" sibTransId="{5000F085-8ECE-4584-9BA6-0DD25703F559}"/>
    <dgm:cxn modelId="{C12D578D-51D6-4AD6-B065-DE402540C689}" type="presOf" srcId="{12821755-5E03-44F4-9357-54F0EA0FCBCC}" destId="{21FCE652-6817-40B5-98C0-DEF3432D90F7}" srcOrd="0" destOrd="0" presId="urn:microsoft.com/office/officeart/2005/8/layout/vList2"/>
    <dgm:cxn modelId="{5A1333C4-F6A1-43C1-A3D3-59E0CA2142CB}" srcId="{4887AD48-850F-4CAF-9AE2-A7ACC0C1DCCE}" destId="{083E90B9-3636-40FD-9E68-313280835D5D}" srcOrd="2" destOrd="0" parTransId="{B82A422E-A4D0-44BE-A00A-65678244660A}" sibTransId="{22A048A4-59B0-49D9-8CCD-DF504AEF8093}"/>
    <dgm:cxn modelId="{D4E3FEC9-9BE4-4BFC-B810-D21AE60A0FCA}" srcId="{083E90B9-3636-40FD-9E68-313280835D5D}" destId="{12821755-5E03-44F4-9357-54F0EA0FCBCC}" srcOrd="0" destOrd="0" parTransId="{9848FA19-54E0-4BA2-9924-FDFE174BF2BE}" sibTransId="{F99D9E0A-29A1-45F8-BE5E-5E255A62D73E}"/>
    <dgm:cxn modelId="{311332CB-7CC8-4798-85A3-A7D928B8AD8A}" type="presOf" srcId="{929B912D-7E0D-458E-B56A-33A53918A4F0}" destId="{6D5706A8-87AE-490E-B20A-C65DB4504B8C}" srcOrd="0" destOrd="0" presId="urn:microsoft.com/office/officeart/2005/8/layout/vList2"/>
    <dgm:cxn modelId="{BDEC7FCC-69B3-4F85-9EEB-FFDE6125C141}" srcId="{82B4C55C-753E-438F-A1FB-9BB07B60C78C}" destId="{AF3758CB-F39D-4AED-BED2-1B32DCA5575E}" srcOrd="0" destOrd="0" parTransId="{DAA6B791-6E3D-4076-B87E-0CC41F91DCF4}" sibTransId="{94FD9E42-6A47-46DB-B134-9AE9A169E260}"/>
    <dgm:cxn modelId="{D6DD4CE1-FDEF-40FF-984D-A1E77E1C3D1A}" type="presOf" srcId="{EBAB0EB4-E83A-42DE-976E-3EBE1A448E2C}" destId="{00ABD80A-107A-4E27-9F2E-613865F0A8A2}" srcOrd="0" destOrd="1" presId="urn:microsoft.com/office/officeart/2005/8/layout/vList2"/>
    <dgm:cxn modelId="{6644E2E2-871A-4FF6-AC79-F2B6D8260886}" type="presOf" srcId="{083E90B9-3636-40FD-9E68-313280835D5D}" destId="{B1274567-1EAA-4D0E-8951-5AEAD9B56AB6}" srcOrd="0" destOrd="0" presId="urn:microsoft.com/office/officeart/2005/8/layout/vList2"/>
    <dgm:cxn modelId="{3ACA46F4-C155-4DE6-B8E4-0C2D0BA94941}" srcId="{4887AD48-850F-4CAF-9AE2-A7ACC0C1DCCE}" destId="{82B4C55C-753E-438F-A1FB-9BB07B60C78C}" srcOrd="1" destOrd="0" parTransId="{327A04B2-3FDD-4018-BA27-4161F822A7EB}" sibTransId="{C0C56C7B-17B3-40A2-B67D-988D940D4A10}"/>
    <dgm:cxn modelId="{E59BA8F5-391E-49D5-96EB-0CE92DF51441}" srcId="{4887AD48-850F-4CAF-9AE2-A7ACC0C1DCCE}" destId="{929B912D-7E0D-458E-B56A-33A53918A4F0}" srcOrd="0" destOrd="0" parTransId="{15EB52EE-165A-4FEF-A944-6DC7CF05B157}" sibTransId="{9DFD3CA2-52AE-4C1C-B5B7-9F4C33E79C8B}"/>
    <dgm:cxn modelId="{C5F2BBB1-AEFF-40DD-BE0D-AF982A586462}" type="presParOf" srcId="{ADE3B09B-1DB3-4B6A-93A1-4705C9D91204}" destId="{6D5706A8-87AE-490E-B20A-C65DB4504B8C}" srcOrd="0" destOrd="0" presId="urn:microsoft.com/office/officeart/2005/8/layout/vList2"/>
    <dgm:cxn modelId="{292C6E01-6536-435C-8A64-6DF8236A4E01}" type="presParOf" srcId="{ADE3B09B-1DB3-4B6A-93A1-4705C9D91204}" destId="{4FF22C4B-01C7-4239-92CD-A476B9832625}" srcOrd="1" destOrd="0" presId="urn:microsoft.com/office/officeart/2005/8/layout/vList2"/>
    <dgm:cxn modelId="{36ED5F11-85AF-428A-964A-BE68664420EF}" type="presParOf" srcId="{ADE3B09B-1DB3-4B6A-93A1-4705C9D91204}" destId="{6836F785-CBE8-424F-A086-B0D8E67E5C98}" srcOrd="2" destOrd="0" presId="urn:microsoft.com/office/officeart/2005/8/layout/vList2"/>
    <dgm:cxn modelId="{27ED7F24-09AD-4AA2-BC48-8C12246A8F2B}" type="presParOf" srcId="{ADE3B09B-1DB3-4B6A-93A1-4705C9D91204}" destId="{00ABD80A-107A-4E27-9F2E-613865F0A8A2}" srcOrd="3" destOrd="0" presId="urn:microsoft.com/office/officeart/2005/8/layout/vList2"/>
    <dgm:cxn modelId="{4B6BBBD5-2F30-4FB9-8111-6BD9BBD2FAD7}" type="presParOf" srcId="{ADE3B09B-1DB3-4B6A-93A1-4705C9D91204}" destId="{B1274567-1EAA-4D0E-8951-5AEAD9B56AB6}" srcOrd="4" destOrd="0" presId="urn:microsoft.com/office/officeart/2005/8/layout/vList2"/>
    <dgm:cxn modelId="{FCB2E143-E63C-4DCF-BA50-C9551B1ED458}" type="presParOf" srcId="{ADE3B09B-1DB3-4B6A-93A1-4705C9D91204}" destId="{21FCE652-6817-40B5-98C0-DEF3432D90F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C948AA-F256-4CA8-9A43-8E3976E264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1559DB-7366-4BBC-9859-C61103BC689C}">
      <dgm:prSet custT="1"/>
      <dgm:spPr/>
      <dgm:t>
        <a:bodyPr/>
        <a:lstStyle/>
        <a:p>
          <a:r>
            <a:rPr lang="it-IT" sz="3600"/>
            <a:t>Existence → </a:t>
          </a:r>
          <a:r>
            <a:rPr lang="it-IT" sz="3600" b="1"/>
            <a:t>Il y a</a:t>
          </a:r>
          <a:endParaRPr lang="en-US" sz="3600"/>
        </a:p>
      </dgm:t>
    </dgm:pt>
    <dgm:pt modelId="{D131C286-B2DC-46BB-AB85-501B6877C426}" type="parTrans" cxnId="{E7FDF530-AE50-4D63-B487-8A21C9BF4172}">
      <dgm:prSet/>
      <dgm:spPr/>
      <dgm:t>
        <a:bodyPr/>
        <a:lstStyle/>
        <a:p>
          <a:endParaRPr lang="en-US"/>
        </a:p>
      </dgm:t>
    </dgm:pt>
    <dgm:pt modelId="{9C0C75A4-F70D-46B9-99D9-3464F28B31E6}" type="sibTrans" cxnId="{E7FDF530-AE50-4D63-B487-8A21C9BF4172}">
      <dgm:prSet/>
      <dgm:spPr/>
      <dgm:t>
        <a:bodyPr/>
        <a:lstStyle/>
        <a:p>
          <a:endParaRPr lang="en-US"/>
        </a:p>
      </dgm:t>
    </dgm:pt>
    <dgm:pt modelId="{D46EB590-04A0-416A-B0F1-B1CBFFD7B5D8}">
      <dgm:prSet custT="1"/>
      <dgm:spPr/>
      <dgm:t>
        <a:bodyPr/>
        <a:lstStyle/>
        <a:p>
          <a:r>
            <a:rPr lang="it-IT" sz="2400">
              <a:solidFill>
                <a:srgbClr val="FF0000"/>
              </a:solidFill>
            </a:rPr>
            <a:t>Il y a </a:t>
          </a:r>
          <a:r>
            <a:rPr lang="it-IT" sz="2400"/>
            <a:t>trop de monde, allons-nous-en !</a:t>
          </a:r>
          <a:endParaRPr lang="en-US" sz="2400"/>
        </a:p>
      </dgm:t>
    </dgm:pt>
    <dgm:pt modelId="{256C67FA-BD3B-433F-A95F-C4E347195853}" type="parTrans" cxnId="{4876C395-CC5B-40B2-980D-1F693DADEADF}">
      <dgm:prSet/>
      <dgm:spPr/>
      <dgm:t>
        <a:bodyPr/>
        <a:lstStyle/>
        <a:p>
          <a:endParaRPr lang="en-US"/>
        </a:p>
      </dgm:t>
    </dgm:pt>
    <dgm:pt modelId="{04E2587C-99D5-40DD-B53D-F5248A364C0F}" type="sibTrans" cxnId="{4876C395-CC5B-40B2-980D-1F693DADEADF}">
      <dgm:prSet/>
      <dgm:spPr/>
      <dgm:t>
        <a:bodyPr/>
        <a:lstStyle/>
        <a:p>
          <a:endParaRPr lang="en-US"/>
        </a:p>
      </dgm:t>
    </dgm:pt>
    <dgm:pt modelId="{6D42FCE7-2810-453D-864D-C3C1FE57E010}">
      <dgm:prSet custT="1"/>
      <dgm:spPr/>
      <dgm:t>
        <a:bodyPr/>
        <a:lstStyle/>
        <a:p>
          <a:r>
            <a:rPr lang="it-IT" sz="2400">
              <a:solidFill>
                <a:srgbClr val="FF0000"/>
              </a:solidFill>
            </a:rPr>
            <a:t>Il y a eu </a:t>
          </a:r>
          <a:r>
            <a:rPr lang="it-IT" sz="2400"/>
            <a:t>un accident, on ne peut plus passer.</a:t>
          </a:r>
          <a:endParaRPr lang="en-US" sz="2400"/>
        </a:p>
      </dgm:t>
    </dgm:pt>
    <dgm:pt modelId="{985A03CB-4DF3-4549-AA14-5547F6E76E1F}" type="parTrans" cxnId="{8D5D9F35-7D23-4DA5-B0C5-A8C970D68214}">
      <dgm:prSet/>
      <dgm:spPr/>
      <dgm:t>
        <a:bodyPr/>
        <a:lstStyle/>
        <a:p>
          <a:endParaRPr lang="en-US"/>
        </a:p>
      </dgm:t>
    </dgm:pt>
    <dgm:pt modelId="{F1236801-6EEC-4E43-9FC4-266DBF71686C}" type="sibTrans" cxnId="{8D5D9F35-7D23-4DA5-B0C5-A8C970D68214}">
      <dgm:prSet/>
      <dgm:spPr/>
      <dgm:t>
        <a:bodyPr/>
        <a:lstStyle/>
        <a:p>
          <a:endParaRPr lang="en-US"/>
        </a:p>
      </dgm:t>
    </dgm:pt>
    <dgm:pt modelId="{BD413D7B-2FC7-429C-AAF4-7ECC0BFA11F9}">
      <dgm:prSet custT="1"/>
      <dgm:spPr/>
      <dgm:t>
        <a:bodyPr/>
        <a:lstStyle/>
        <a:p>
          <a:r>
            <a:rPr lang="it-IT" sz="2400"/>
            <a:t>Qu’est-ce qu’</a:t>
          </a:r>
          <a:r>
            <a:rPr lang="it-IT" sz="2400">
              <a:solidFill>
                <a:srgbClr val="FF0000"/>
              </a:solidFill>
            </a:rPr>
            <a:t>il y a </a:t>
          </a:r>
          <a:r>
            <a:rPr lang="it-IT" sz="2400"/>
            <a:t>?</a:t>
          </a:r>
          <a:endParaRPr lang="en-US" sz="2400"/>
        </a:p>
      </dgm:t>
    </dgm:pt>
    <dgm:pt modelId="{084FE331-F3E4-4B55-8207-B06D5B266B7C}" type="parTrans" cxnId="{89946E1E-9DEA-45E5-9BC2-F4A38A95A086}">
      <dgm:prSet/>
      <dgm:spPr/>
      <dgm:t>
        <a:bodyPr/>
        <a:lstStyle/>
        <a:p>
          <a:endParaRPr lang="en-US"/>
        </a:p>
      </dgm:t>
    </dgm:pt>
    <dgm:pt modelId="{6E6DB50F-A008-4700-A017-6CC308FCD7DF}" type="sibTrans" cxnId="{89946E1E-9DEA-45E5-9BC2-F4A38A95A086}">
      <dgm:prSet/>
      <dgm:spPr/>
      <dgm:t>
        <a:bodyPr/>
        <a:lstStyle/>
        <a:p>
          <a:endParaRPr lang="en-US"/>
        </a:p>
      </dgm:t>
    </dgm:pt>
    <dgm:pt modelId="{DCCBCBFB-6D5B-41BB-B753-40A7AE20B347}">
      <dgm:prSet custT="1"/>
      <dgm:spPr/>
      <dgm:t>
        <a:bodyPr/>
        <a:lstStyle/>
        <a:p>
          <a:r>
            <a:rPr lang="it-IT" sz="3600"/>
            <a:t>Identification, qualification → </a:t>
          </a:r>
          <a:r>
            <a:rPr lang="it-IT" sz="3600" b="1"/>
            <a:t>C’est</a:t>
          </a:r>
          <a:endParaRPr lang="en-US" sz="3600"/>
        </a:p>
      </dgm:t>
    </dgm:pt>
    <dgm:pt modelId="{3216425C-0F48-42B5-8E68-E3C97B5C8722}" type="parTrans" cxnId="{6AD6C352-6BFF-4348-A41B-2822A16A379E}">
      <dgm:prSet/>
      <dgm:spPr/>
      <dgm:t>
        <a:bodyPr/>
        <a:lstStyle/>
        <a:p>
          <a:endParaRPr lang="en-US"/>
        </a:p>
      </dgm:t>
    </dgm:pt>
    <dgm:pt modelId="{B7588372-6306-4624-A657-CB8CD068BBC7}" type="sibTrans" cxnId="{6AD6C352-6BFF-4348-A41B-2822A16A379E}">
      <dgm:prSet/>
      <dgm:spPr/>
      <dgm:t>
        <a:bodyPr/>
        <a:lstStyle/>
        <a:p>
          <a:endParaRPr lang="en-US"/>
        </a:p>
      </dgm:t>
    </dgm:pt>
    <dgm:pt modelId="{6674E6E8-1D4A-4BF9-9351-EE3DDE356F71}">
      <dgm:prSet custT="1"/>
      <dgm:spPr/>
      <dgm:t>
        <a:bodyPr/>
        <a:lstStyle/>
        <a:p>
          <a:r>
            <a:rPr lang="it-IT" sz="2400">
              <a:solidFill>
                <a:srgbClr val="FF0000"/>
              </a:solidFill>
            </a:rPr>
            <a:t>C’est</a:t>
          </a:r>
          <a:r>
            <a:rPr lang="it-IT" sz="2400"/>
            <a:t> plein, cherchons un autre restaurant.</a:t>
          </a:r>
          <a:endParaRPr lang="en-US" sz="2400"/>
        </a:p>
      </dgm:t>
    </dgm:pt>
    <dgm:pt modelId="{49E0E4FE-7799-4298-9009-03358810AE51}" type="parTrans" cxnId="{393F88F5-5BA9-4315-B1BD-B3FBB106824A}">
      <dgm:prSet/>
      <dgm:spPr/>
      <dgm:t>
        <a:bodyPr/>
        <a:lstStyle/>
        <a:p>
          <a:endParaRPr lang="en-US"/>
        </a:p>
      </dgm:t>
    </dgm:pt>
    <dgm:pt modelId="{2558EAF8-3719-45B3-91B7-E65902B1BA8C}" type="sibTrans" cxnId="{393F88F5-5BA9-4315-B1BD-B3FBB106824A}">
      <dgm:prSet/>
      <dgm:spPr/>
      <dgm:t>
        <a:bodyPr/>
        <a:lstStyle/>
        <a:p>
          <a:endParaRPr lang="en-US"/>
        </a:p>
      </dgm:t>
    </dgm:pt>
    <dgm:pt modelId="{D19E8B91-EB0B-4987-8FED-8C612CEEF8DA}" type="pres">
      <dgm:prSet presAssocID="{D8C948AA-F256-4CA8-9A43-8E3976E26476}" presName="linear" presStyleCnt="0">
        <dgm:presLayoutVars>
          <dgm:animLvl val="lvl"/>
          <dgm:resizeHandles val="exact"/>
        </dgm:presLayoutVars>
      </dgm:prSet>
      <dgm:spPr/>
    </dgm:pt>
    <dgm:pt modelId="{6B9CA24B-27EC-4EC2-8BE4-B1F511B497CD}" type="pres">
      <dgm:prSet presAssocID="{781559DB-7366-4BBC-9859-C61103BC689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3CF297D-DDE3-465F-8D6F-72CA246946FA}" type="pres">
      <dgm:prSet presAssocID="{781559DB-7366-4BBC-9859-C61103BC689C}" presName="childText" presStyleLbl="revTx" presStyleIdx="0" presStyleCnt="2">
        <dgm:presLayoutVars>
          <dgm:bulletEnabled val="1"/>
        </dgm:presLayoutVars>
      </dgm:prSet>
      <dgm:spPr/>
    </dgm:pt>
    <dgm:pt modelId="{6814B628-E6A0-48AA-93CD-276530AC041C}" type="pres">
      <dgm:prSet presAssocID="{DCCBCBFB-6D5B-41BB-B753-40A7AE20B34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8B16360-30DF-4972-816E-094C75FF28C8}" type="pres">
      <dgm:prSet presAssocID="{DCCBCBFB-6D5B-41BB-B753-40A7AE20B34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9946E1E-9DEA-45E5-9BC2-F4A38A95A086}" srcId="{781559DB-7366-4BBC-9859-C61103BC689C}" destId="{BD413D7B-2FC7-429C-AAF4-7ECC0BFA11F9}" srcOrd="2" destOrd="0" parTransId="{084FE331-F3E4-4B55-8207-B06D5B266B7C}" sibTransId="{6E6DB50F-A008-4700-A017-6CC308FCD7DF}"/>
    <dgm:cxn modelId="{E7FDF530-AE50-4D63-B487-8A21C9BF4172}" srcId="{D8C948AA-F256-4CA8-9A43-8E3976E26476}" destId="{781559DB-7366-4BBC-9859-C61103BC689C}" srcOrd="0" destOrd="0" parTransId="{D131C286-B2DC-46BB-AB85-501B6877C426}" sibTransId="{9C0C75A4-F70D-46B9-99D9-3464F28B31E6}"/>
    <dgm:cxn modelId="{9FBEB231-6237-435F-88DF-E14BB0A94312}" type="presOf" srcId="{D46EB590-04A0-416A-B0F1-B1CBFFD7B5D8}" destId="{53CF297D-DDE3-465F-8D6F-72CA246946FA}" srcOrd="0" destOrd="0" presId="urn:microsoft.com/office/officeart/2005/8/layout/vList2"/>
    <dgm:cxn modelId="{8D5D9F35-7D23-4DA5-B0C5-A8C970D68214}" srcId="{781559DB-7366-4BBC-9859-C61103BC689C}" destId="{6D42FCE7-2810-453D-864D-C3C1FE57E010}" srcOrd="1" destOrd="0" parTransId="{985A03CB-4DF3-4549-AA14-5547F6E76E1F}" sibTransId="{F1236801-6EEC-4E43-9FC4-266DBF71686C}"/>
    <dgm:cxn modelId="{F683C95B-8EB3-4C83-8E4C-D61999B6C6AA}" type="presOf" srcId="{D8C948AA-F256-4CA8-9A43-8E3976E26476}" destId="{D19E8B91-EB0B-4987-8FED-8C612CEEF8DA}" srcOrd="0" destOrd="0" presId="urn:microsoft.com/office/officeart/2005/8/layout/vList2"/>
    <dgm:cxn modelId="{730D6670-AA12-444D-ACDA-6957FA79E107}" type="presOf" srcId="{6D42FCE7-2810-453D-864D-C3C1FE57E010}" destId="{53CF297D-DDE3-465F-8D6F-72CA246946FA}" srcOrd="0" destOrd="1" presId="urn:microsoft.com/office/officeart/2005/8/layout/vList2"/>
    <dgm:cxn modelId="{6AD6C352-6BFF-4348-A41B-2822A16A379E}" srcId="{D8C948AA-F256-4CA8-9A43-8E3976E26476}" destId="{DCCBCBFB-6D5B-41BB-B753-40A7AE20B347}" srcOrd="1" destOrd="0" parTransId="{3216425C-0F48-42B5-8E68-E3C97B5C8722}" sibTransId="{B7588372-6306-4624-A657-CB8CD068BBC7}"/>
    <dgm:cxn modelId="{6CDB8759-6C9E-4C39-BCA8-8BED1BB49F97}" type="presOf" srcId="{BD413D7B-2FC7-429C-AAF4-7ECC0BFA11F9}" destId="{53CF297D-DDE3-465F-8D6F-72CA246946FA}" srcOrd="0" destOrd="2" presId="urn:microsoft.com/office/officeart/2005/8/layout/vList2"/>
    <dgm:cxn modelId="{4876C395-CC5B-40B2-980D-1F693DADEADF}" srcId="{781559DB-7366-4BBC-9859-C61103BC689C}" destId="{D46EB590-04A0-416A-B0F1-B1CBFFD7B5D8}" srcOrd="0" destOrd="0" parTransId="{256C67FA-BD3B-433F-A95F-C4E347195853}" sibTransId="{04E2587C-99D5-40DD-B53D-F5248A364C0F}"/>
    <dgm:cxn modelId="{D7476FA9-2375-44A5-B7B6-BF10EB537BCA}" type="presOf" srcId="{6674E6E8-1D4A-4BF9-9351-EE3DDE356F71}" destId="{F8B16360-30DF-4972-816E-094C75FF28C8}" srcOrd="0" destOrd="0" presId="urn:microsoft.com/office/officeart/2005/8/layout/vList2"/>
    <dgm:cxn modelId="{79E635C5-2F37-44B3-9EB2-4BD1270D9AF5}" type="presOf" srcId="{DCCBCBFB-6D5B-41BB-B753-40A7AE20B347}" destId="{6814B628-E6A0-48AA-93CD-276530AC041C}" srcOrd="0" destOrd="0" presId="urn:microsoft.com/office/officeart/2005/8/layout/vList2"/>
    <dgm:cxn modelId="{0A90C5DE-4F30-4342-A7F7-737CCBFDC5C8}" type="presOf" srcId="{781559DB-7366-4BBC-9859-C61103BC689C}" destId="{6B9CA24B-27EC-4EC2-8BE4-B1F511B497CD}" srcOrd="0" destOrd="0" presId="urn:microsoft.com/office/officeart/2005/8/layout/vList2"/>
    <dgm:cxn modelId="{393F88F5-5BA9-4315-B1BD-B3FBB106824A}" srcId="{DCCBCBFB-6D5B-41BB-B753-40A7AE20B347}" destId="{6674E6E8-1D4A-4BF9-9351-EE3DDE356F71}" srcOrd="0" destOrd="0" parTransId="{49E0E4FE-7799-4298-9009-03358810AE51}" sibTransId="{2558EAF8-3719-45B3-91B7-E65902B1BA8C}"/>
    <dgm:cxn modelId="{87DBD642-2D7D-4CEA-8FC6-F5AB6E6C6283}" type="presParOf" srcId="{D19E8B91-EB0B-4987-8FED-8C612CEEF8DA}" destId="{6B9CA24B-27EC-4EC2-8BE4-B1F511B497CD}" srcOrd="0" destOrd="0" presId="urn:microsoft.com/office/officeart/2005/8/layout/vList2"/>
    <dgm:cxn modelId="{77708CE1-4D8F-4D54-ACF6-46890F820761}" type="presParOf" srcId="{D19E8B91-EB0B-4987-8FED-8C612CEEF8DA}" destId="{53CF297D-DDE3-465F-8D6F-72CA246946FA}" srcOrd="1" destOrd="0" presId="urn:microsoft.com/office/officeart/2005/8/layout/vList2"/>
    <dgm:cxn modelId="{D42867CA-0B47-4CA0-9EE2-8462069B86B5}" type="presParOf" srcId="{D19E8B91-EB0B-4987-8FED-8C612CEEF8DA}" destId="{6814B628-E6A0-48AA-93CD-276530AC041C}" srcOrd="2" destOrd="0" presId="urn:microsoft.com/office/officeart/2005/8/layout/vList2"/>
    <dgm:cxn modelId="{020D78CD-778C-4935-A795-5FDDDC572BA0}" type="presParOf" srcId="{D19E8B91-EB0B-4987-8FED-8C612CEEF8DA}" destId="{F8B16360-30DF-4972-816E-094C75FF28C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5706A8-87AE-490E-B20A-C65DB4504B8C}">
      <dsp:nvSpPr>
        <dsp:cNvPr id="0" name=""/>
        <dsp:cNvSpPr/>
      </dsp:nvSpPr>
      <dsp:spPr>
        <a:xfrm>
          <a:off x="0" y="56169"/>
          <a:ext cx="105156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Identifier, présenter </a:t>
          </a:r>
          <a:endParaRPr lang="en-US" sz="3000" kern="1200"/>
        </a:p>
      </dsp:txBody>
      <dsp:txXfrm>
        <a:off x="35125" y="91294"/>
        <a:ext cx="10445350" cy="649299"/>
      </dsp:txXfrm>
    </dsp:sp>
    <dsp:sp modelId="{4FF22C4B-01C7-4239-92CD-A476B9832625}">
      <dsp:nvSpPr>
        <dsp:cNvPr id="0" name=""/>
        <dsp:cNvSpPr/>
      </dsp:nvSpPr>
      <dsp:spPr>
        <a:xfrm>
          <a:off x="0" y="775719"/>
          <a:ext cx="10515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300" i="1" kern="1200"/>
            <a:t>C’est mon père</a:t>
          </a:r>
          <a:r>
            <a:rPr lang="it-IT" sz="2300" kern="1200"/>
            <a:t>.</a:t>
          </a:r>
          <a:endParaRPr lang="en-US" sz="2300" kern="1200"/>
        </a:p>
      </dsp:txBody>
      <dsp:txXfrm>
        <a:off x="0" y="775719"/>
        <a:ext cx="10515600" cy="496800"/>
      </dsp:txXfrm>
    </dsp:sp>
    <dsp:sp modelId="{6836F785-CBE8-424F-A086-B0D8E67E5C98}">
      <dsp:nvSpPr>
        <dsp:cNvPr id="0" name=""/>
        <dsp:cNvSpPr/>
      </dsp:nvSpPr>
      <dsp:spPr>
        <a:xfrm>
          <a:off x="0" y="1272519"/>
          <a:ext cx="105156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Description (avec adjectif, ou en général) </a:t>
          </a:r>
          <a:endParaRPr lang="en-US" sz="3000" kern="1200"/>
        </a:p>
      </dsp:txBody>
      <dsp:txXfrm>
        <a:off x="35125" y="1307644"/>
        <a:ext cx="10445350" cy="649299"/>
      </dsp:txXfrm>
    </dsp:sp>
    <dsp:sp modelId="{00ABD80A-107A-4E27-9F2E-613865F0A8A2}">
      <dsp:nvSpPr>
        <dsp:cNvPr id="0" name=""/>
        <dsp:cNvSpPr/>
      </dsp:nvSpPr>
      <dsp:spPr>
        <a:xfrm>
          <a:off x="0" y="1992069"/>
          <a:ext cx="10515600" cy="791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300" i="1" kern="1200"/>
            <a:t>C’est beau !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300" i="1" kern="1200"/>
            <a:t>La Twingo, c’est une voiture.</a:t>
          </a:r>
          <a:endParaRPr lang="en-US" sz="2300" kern="1200"/>
        </a:p>
      </dsp:txBody>
      <dsp:txXfrm>
        <a:off x="0" y="1992069"/>
        <a:ext cx="10515600" cy="791774"/>
      </dsp:txXfrm>
    </dsp:sp>
    <dsp:sp modelId="{B1274567-1EAA-4D0E-8951-5AEAD9B56AB6}">
      <dsp:nvSpPr>
        <dsp:cNvPr id="0" name=""/>
        <dsp:cNvSpPr/>
      </dsp:nvSpPr>
      <dsp:spPr>
        <a:xfrm>
          <a:off x="0" y="2783844"/>
          <a:ext cx="105156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Profession, nationalité</a:t>
          </a:r>
          <a:endParaRPr lang="en-US" sz="3000" kern="1200"/>
        </a:p>
      </dsp:txBody>
      <dsp:txXfrm>
        <a:off x="35125" y="2818969"/>
        <a:ext cx="10445350" cy="649299"/>
      </dsp:txXfrm>
    </dsp:sp>
    <dsp:sp modelId="{21FCE652-6817-40B5-98C0-DEF3432D90F7}">
      <dsp:nvSpPr>
        <dsp:cNvPr id="0" name=""/>
        <dsp:cNvSpPr/>
      </dsp:nvSpPr>
      <dsp:spPr>
        <a:xfrm>
          <a:off x="0" y="3503394"/>
          <a:ext cx="10515600" cy="791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300" kern="1200">
              <a:solidFill>
                <a:srgbClr val="FF0000"/>
              </a:solidFill>
            </a:rPr>
            <a:t>Sujet + est </a:t>
          </a:r>
          <a:r>
            <a:rPr lang="it-IT" sz="2300" kern="1200"/>
            <a:t>+ profession/nationalité </a:t>
          </a:r>
          <a:r>
            <a:rPr lang="it-IT" sz="2300" b="1" kern="1200"/>
            <a:t>sans article </a:t>
          </a:r>
          <a:r>
            <a:rPr lang="it-IT" sz="2300" kern="1200"/>
            <a:t>: </a:t>
          </a:r>
          <a:r>
            <a:rPr lang="it-IT" sz="2300" i="1" kern="1200"/>
            <a:t>Elle est ingénieur; il est italien.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300" kern="1200">
              <a:solidFill>
                <a:srgbClr val="FF0000"/>
              </a:solidFill>
            </a:rPr>
            <a:t>C’est un/une </a:t>
          </a:r>
          <a:r>
            <a:rPr lang="it-IT" sz="2300" kern="1200"/>
            <a:t>+ profession/nationalité : </a:t>
          </a:r>
          <a:r>
            <a:rPr lang="it-IT" sz="2300" i="1" kern="1200"/>
            <a:t>C’est un ingénieur; c’est un Italien.</a:t>
          </a:r>
          <a:endParaRPr lang="en-US" sz="2300" kern="1200"/>
        </a:p>
      </dsp:txBody>
      <dsp:txXfrm>
        <a:off x="0" y="3503394"/>
        <a:ext cx="10515600" cy="7917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CA24B-27EC-4EC2-8BE4-B1F511B497CD}">
      <dsp:nvSpPr>
        <dsp:cNvPr id="0" name=""/>
        <dsp:cNvSpPr/>
      </dsp:nvSpPr>
      <dsp:spPr>
        <a:xfrm>
          <a:off x="0" y="17221"/>
          <a:ext cx="10515600" cy="106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kern="1200"/>
            <a:t>Existence → </a:t>
          </a:r>
          <a:r>
            <a:rPr lang="it-IT" sz="3600" b="1" kern="1200"/>
            <a:t>Il y a</a:t>
          </a:r>
          <a:endParaRPr lang="en-US" sz="3600" kern="1200"/>
        </a:p>
      </dsp:txBody>
      <dsp:txXfrm>
        <a:off x="52089" y="69310"/>
        <a:ext cx="10411422" cy="962862"/>
      </dsp:txXfrm>
    </dsp:sp>
    <dsp:sp modelId="{53CF297D-DDE3-465F-8D6F-72CA246946FA}">
      <dsp:nvSpPr>
        <dsp:cNvPr id="0" name=""/>
        <dsp:cNvSpPr/>
      </dsp:nvSpPr>
      <dsp:spPr>
        <a:xfrm>
          <a:off x="0" y="1084261"/>
          <a:ext cx="10515600" cy="1238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400" kern="1200">
              <a:solidFill>
                <a:srgbClr val="FF0000"/>
              </a:solidFill>
            </a:rPr>
            <a:t>Il y a </a:t>
          </a:r>
          <a:r>
            <a:rPr lang="it-IT" sz="2400" kern="1200"/>
            <a:t>trop de monde, allons-nous-en !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400" kern="1200">
              <a:solidFill>
                <a:srgbClr val="FF0000"/>
              </a:solidFill>
            </a:rPr>
            <a:t>Il y a eu </a:t>
          </a:r>
          <a:r>
            <a:rPr lang="it-IT" sz="2400" kern="1200"/>
            <a:t>un accident, on ne peut plus passer.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400" kern="1200"/>
            <a:t>Qu’est-ce qu’</a:t>
          </a:r>
          <a:r>
            <a:rPr lang="it-IT" sz="2400" kern="1200">
              <a:solidFill>
                <a:srgbClr val="FF0000"/>
              </a:solidFill>
            </a:rPr>
            <a:t>il y a </a:t>
          </a:r>
          <a:r>
            <a:rPr lang="it-IT" sz="2400" kern="1200"/>
            <a:t>?</a:t>
          </a:r>
          <a:endParaRPr lang="en-US" sz="2400" kern="1200"/>
        </a:p>
      </dsp:txBody>
      <dsp:txXfrm>
        <a:off x="0" y="1084261"/>
        <a:ext cx="10515600" cy="1238895"/>
      </dsp:txXfrm>
    </dsp:sp>
    <dsp:sp modelId="{6814B628-E6A0-48AA-93CD-276530AC041C}">
      <dsp:nvSpPr>
        <dsp:cNvPr id="0" name=""/>
        <dsp:cNvSpPr/>
      </dsp:nvSpPr>
      <dsp:spPr>
        <a:xfrm>
          <a:off x="0" y="2323156"/>
          <a:ext cx="10515600" cy="106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kern="1200"/>
            <a:t>Identification, qualification → </a:t>
          </a:r>
          <a:r>
            <a:rPr lang="it-IT" sz="3600" b="1" kern="1200"/>
            <a:t>C’est</a:t>
          </a:r>
          <a:endParaRPr lang="en-US" sz="3600" kern="1200"/>
        </a:p>
      </dsp:txBody>
      <dsp:txXfrm>
        <a:off x="52089" y="2375245"/>
        <a:ext cx="10411422" cy="962862"/>
      </dsp:txXfrm>
    </dsp:sp>
    <dsp:sp modelId="{F8B16360-30DF-4972-816E-094C75FF28C8}">
      <dsp:nvSpPr>
        <dsp:cNvPr id="0" name=""/>
        <dsp:cNvSpPr/>
      </dsp:nvSpPr>
      <dsp:spPr>
        <a:xfrm>
          <a:off x="0" y="3390196"/>
          <a:ext cx="10515600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400" kern="1200">
              <a:solidFill>
                <a:srgbClr val="FF0000"/>
              </a:solidFill>
            </a:rPr>
            <a:t>C’est</a:t>
          </a:r>
          <a:r>
            <a:rPr lang="it-IT" sz="2400" kern="1200"/>
            <a:t> plein, cherchons un autre restaurant.</a:t>
          </a:r>
          <a:endParaRPr lang="en-US" sz="2400" kern="1200"/>
        </a:p>
      </dsp:txBody>
      <dsp:txXfrm>
        <a:off x="0" y="3390196"/>
        <a:ext cx="10515600" cy="943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E8F2-BC98-4296-83F9-0E1D58DC2951}" type="datetimeFigureOut">
              <a:rPr lang="it-IT" smtClean="0"/>
              <a:t>14/10/2022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FEDF-A6AE-484B-9B42-8D99542E0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77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E8F2-BC98-4296-83F9-0E1D58DC2951}" type="datetimeFigureOut">
              <a:rPr lang="it-IT" smtClean="0"/>
              <a:t>14/10/2022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FEDF-A6AE-484B-9B42-8D99542E0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604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E8F2-BC98-4296-83F9-0E1D58DC2951}" type="datetimeFigureOut">
              <a:rPr lang="it-IT" smtClean="0"/>
              <a:t>14/10/2022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FEDF-A6AE-484B-9B42-8D99542E0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881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E8F2-BC98-4296-83F9-0E1D58DC2951}" type="datetimeFigureOut">
              <a:rPr lang="it-IT" smtClean="0"/>
              <a:t>14/10/2022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FEDF-A6AE-484B-9B42-8D99542E0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094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E8F2-BC98-4296-83F9-0E1D58DC2951}" type="datetimeFigureOut">
              <a:rPr lang="it-IT" smtClean="0"/>
              <a:t>14/10/2022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FEDF-A6AE-484B-9B42-8D99542E0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314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E8F2-BC98-4296-83F9-0E1D58DC2951}" type="datetimeFigureOut">
              <a:rPr lang="it-IT" smtClean="0"/>
              <a:t>14/10/2022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FEDF-A6AE-484B-9B42-8D99542E0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64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E8F2-BC98-4296-83F9-0E1D58DC2951}" type="datetimeFigureOut">
              <a:rPr lang="it-IT" smtClean="0"/>
              <a:t>14/10/2022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FEDF-A6AE-484B-9B42-8D99542E0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30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E8F2-BC98-4296-83F9-0E1D58DC2951}" type="datetimeFigureOut">
              <a:rPr lang="it-IT" smtClean="0"/>
              <a:t>14/10/2022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FEDF-A6AE-484B-9B42-8D99542E0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099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E8F2-BC98-4296-83F9-0E1D58DC2951}" type="datetimeFigureOut">
              <a:rPr lang="it-IT" smtClean="0"/>
              <a:t>14/10/2022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FEDF-A6AE-484B-9B42-8D99542E0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09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E8F2-BC98-4296-83F9-0E1D58DC2951}" type="datetimeFigureOut">
              <a:rPr lang="it-IT" smtClean="0"/>
              <a:t>14/10/2022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FEDF-A6AE-484B-9B42-8D99542E0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097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E8F2-BC98-4296-83F9-0E1D58DC2951}" type="datetimeFigureOut">
              <a:rPr lang="it-IT" smtClean="0"/>
              <a:t>14/10/2022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FEDF-A6AE-484B-9B42-8D99542E0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55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DE8F2-BC98-4296-83F9-0E1D58DC2951}" type="datetimeFigureOut">
              <a:rPr lang="it-IT" smtClean="0"/>
              <a:t>14/10/2022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CFEDF-A6AE-484B-9B42-8D99542E0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64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6">
            <a:extLst>
              <a:ext uri="{FF2B5EF4-FFF2-40B4-BE49-F238E27FC236}">
                <a16:creationId xmlns:a16="http://schemas.microsoft.com/office/drawing/2014/main" id="{FA4CEF08-110E-499B-B092-904BE3B7D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175" y="330200"/>
            <a:ext cx="11169651" cy="5899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08050" y="1451610"/>
            <a:ext cx="7245350" cy="3656330"/>
          </a:xfrm>
        </p:spPr>
        <p:txBody>
          <a:bodyPr anchor="ctr">
            <a:normAutofit/>
          </a:bodyPr>
          <a:lstStyle/>
          <a:p>
            <a:pPr algn="l"/>
            <a:r>
              <a:rPr lang="it-IT" sz="6600">
                <a:solidFill>
                  <a:srgbClr val="FFFFFF"/>
                </a:solidFill>
              </a:rPr>
              <a:t>C’est / Il est / Il y a</a:t>
            </a:r>
          </a:p>
        </p:txBody>
      </p:sp>
    </p:spTree>
    <p:extLst>
      <p:ext uri="{BB962C8B-B14F-4D97-AF65-F5344CB8AC3E}">
        <p14:creationId xmlns:p14="http://schemas.microsoft.com/office/powerpoint/2010/main" val="547461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C’est / Il est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7655479A-8D7F-4E95-814A-BEF01510D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6788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2264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r>
              <a:rPr lang="it-IT" sz="5400"/>
              <a:t>C’est / Il est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1120" y="499833"/>
            <a:ext cx="5100320" cy="55812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200" b="1"/>
              <a:t>Comparez :</a:t>
            </a:r>
          </a:p>
          <a:p>
            <a:endParaRPr lang="it-IT" sz="2200"/>
          </a:p>
          <a:p>
            <a:r>
              <a:rPr lang="it-IT" sz="2200"/>
              <a:t>On déjeune ensemble demain, à une heure ? – Ah, je ne sais pas, </a:t>
            </a:r>
            <a:r>
              <a:rPr lang="it-IT" sz="2200">
                <a:solidFill>
                  <a:srgbClr val="FF0000"/>
                </a:solidFill>
              </a:rPr>
              <a:t>c’est tard </a:t>
            </a:r>
            <a:r>
              <a:rPr lang="it-IT" sz="2200"/>
              <a:t>pour moi. </a:t>
            </a:r>
          </a:p>
          <a:p>
            <a:r>
              <a:rPr lang="it-IT" sz="2200"/>
              <a:t>Quelle heure est-il ? - </a:t>
            </a:r>
            <a:r>
              <a:rPr lang="it-IT" sz="2200">
                <a:solidFill>
                  <a:srgbClr val="FF0000"/>
                </a:solidFill>
              </a:rPr>
              <a:t>Il est tard</a:t>
            </a:r>
            <a:r>
              <a:rPr lang="it-IT" sz="2200"/>
              <a:t>.</a:t>
            </a:r>
          </a:p>
          <a:p>
            <a:pPr marL="0" indent="0">
              <a:buNone/>
            </a:pPr>
            <a:endParaRPr lang="it-IT" sz="2200"/>
          </a:p>
          <a:p>
            <a:pPr marL="0" indent="0">
              <a:buNone/>
            </a:pPr>
            <a:r>
              <a:rPr lang="it-IT" sz="2200" b="1"/>
              <a:t>Comparez</a:t>
            </a:r>
            <a:r>
              <a:rPr lang="it-IT" sz="2200"/>
              <a:t> :</a:t>
            </a:r>
          </a:p>
          <a:p>
            <a:r>
              <a:rPr lang="it-IT" sz="2200">
                <a:solidFill>
                  <a:srgbClr val="FF0000"/>
                </a:solidFill>
              </a:rPr>
              <a:t>C’est bon</a:t>
            </a:r>
            <a:r>
              <a:rPr lang="it-IT" sz="2200"/>
              <a:t>, une pizza</a:t>
            </a:r>
          </a:p>
          <a:p>
            <a:r>
              <a:rPr lang="it-IT" sz="2200"/>
              <a:t>Cette pizza, </a:t>
            </a:r>
            <a:r>
              <a:rPr lang="it-IT" sz="2200">
                <a:solidFill>
                  <a:srgbClr val="FF0000"/>
                </a:solidFill>
              </a:rPr>
              <a:t>elle est bonne</a:t>
            </a:r>
          </a:p>
        </p:txBody>
      </p:sp>
    </p:spTree>
    <p:extLst>
      <p:ext uri="{BB962C8B-B14F-4D97-AF65-F5344CB8AC3E}">
        <p14:creationId xmlns:p14="http://schemas.microsoft.com/office/powerpoint/2010/main" val="72986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r>
              <a:rPr lang="it-IT" sz="5400"/>
              <a:t>C’est / Il est</a:t>
            </a:r>
            <a:br>
              <a:rPr lang="it-IT" sz="5400"/>
            </a:br>
            <a:r>
              <a:rPr lang="it-IT" sz="2800"/>
              <a:t>D’autres exemples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Immagine 3">
            <a:extLst>
              <a:ext uri="{FF2B5EF4-FFF2-40B4-BE49-F238E27FC236}">
                <a16:creationId xmlns:a16="http://schemas.microsoft.com/office/drawing/2014/main" id="{0DF27C3E-439C-4605-AFAF-3A79AE002B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2277" y="1567129"/>
            <a:ext cx="6504287" cy="358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r>
              <a:rPr lang="it-IT" sz="5400"/>
              <a:t>C’est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1120" y="499833"/>
            <a:ext cx="5100320" cy="5581226"/>
          </a:xfrm>
        </p:spPr>
        <p:txBody>
          <a:bodyPr anchor="ctr">
            <a:normAutofit/>
          </a:bodyPr>
          <a:lstStyle/>
          <a:p>
            <a:r>
              <a:rPr lang="it-IT" sz="2200"/>
              <a:t>Réponse à la question : </a:t>
            </a:r>
            <a:r>
              <a:rPr lang="it-IT" sz="2200" b="1"/>
              <a:t>Qui est-ce ? Qu’est-ce que c’est ?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it-IT" sz="2200"/>
              <a:t>Qui est à l’appareil? – </a:t>
            </a:r>
            <a:r>
              <a:rPr lang="it-IT" sz="2200">
                <a:solidFill>
                  <a:srgbClr val="FF0000"/>
                </a:solidFill>
              </a:rPr>
              <a:t>C’est moi</a:t>
            </a:r>
            <a:r>
              <a:rPr lang="it-IT" sz="2200"/>
              <a:t>, Louis.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it-IT" sz="2200"/>
              <a:t>Qu’est-ce que c’est ? – </a:t>
            </a:r>
            <a:r>
              <a:rPr lang="it-IT" sz="2200">
                <a:solidFill>
                  <a:srgbClr val="FF0000"/>
                </a:solidFill>
              </a:rPr>
              <a:t>C’est</a:t>
            </a:r>
            <a:r>
              <a:rPr lang="it-IT" sz="2200"/>
              <a:t> du riz aux cèpes.</a:t>
            </a:r>
          </a:p>
          <a:p>
            <a:pPr marL="0" indent="0">
              <a:buNone/>
            </a:pPr>
            <a:endParaRPr lang="it-IT" sz="2200"/>
          </a:p>
          <a:p>
            <a:r>
              <a:rPr lang="it-IT" sz="2200"/>
              <a:t>Quand le verbe </a:t>
            </a:r>
            <a:r>
              <a:rPr lang="it-IT" sz="2200" b="1"/>
              <a:t>être</a:t>
            </a:r>
            <a:r>
              <a:rPr lang="it-IT" sz="2200"/>
              <a:t> est suivi d’un pronom (toujours tonique), d’un nom propre : 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it-IT" sz="2200">
                <a:solidFill>
                  <a:srgbClr val="FF0000"/>
                </a:solidFill>
              </a:rPr>
              <a:t>C’est</a:t>
            </a:r>
            <a:r>
              <a:rPr lang="it-IT" sz="2200"/>
              <a:t> moi.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it-IT" sz="2200">
                <a:solidFill>
                  <a:srgbClr val="FF0000"/>
                </a:solidFill>
              </a:rPr>
              <a:t>C’est</a:t>
            </a:r>
            <a:r>
              <a:rPr lang="it-IT" sz="2200"/>
              <a:t> Denis.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it-IT" sz="2200">
                <a:solidFill>
                  <a:srgbClr val="FF0000"/>
                </a:solidFill>
              </a:rPr>
              <a:t>C’est</a:t>
            </a:r>
            <a:r>
              <a:rPr lang="it-IT" sz="2200"/>
              <a:t> Madame Unetelle.</a:t>
            </a:r>
          </a:p>
        </p:txBody>
      </p:sp>
    </p:spTree>
    <p:extLst>
      <p:ext uri="{BB962C8B-B14F-4D97-AF65-F5344CB8AC3E}">
        <p14:creationId xmlns:p14="http://schemas.microsoft.com/office/powerpoint/2010/main" val="141728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C’est / Il y a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49103553-BC4A-4739-A89C-23A2FA0D5B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3387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6241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Exercice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386" y="2396416"/>
            <a:ext cx="9601228" cy="3061186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F2E6AE12-D99A-431F-BBA8-6D467E133FC1}"/>
              </a:ext>
            </a:extLst>
          </p:cNvPr>
          <p:cNvSpPr txBox="1"/>
          <p:nvPr/>
        </p:nvSpPr>
        <p:spPr>
          <a:xfrm>
            <a:off x="2840854" y="3169328"/>
            <a:ext cx="754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Il y a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24EFBAD-4DE2-42F5-9F04-B94CCAAB0BBC}"/>
              </a:ext>
            </a:extLst>
          </p:cNvPr>
          <p:cNvSpPr txBox="1"/>
          <p:nvPr/>
        </p:nvSpPr>
        <p:spPr>
          <a:xfrm>
            <a:off x="4500979" y="3169328"/>
            <a:ext cx="754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C’est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8DB3E38-3863-4B05-9969-C714AA940961}"/>
              </a:ext>
            </a:extLst>
          </p:cNvPr>
          <p:cNvSpPr txBox="1"/>
          <p:nvPr/>
        </p:nvSpPr>
        <p:spPr>
          <a:xfrm>
            <a:off x="9232777" y="3169328"/>
            <a:ext cx="754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il est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581D1C0-CC87-41DD-817A-76CF3567DF54}"/>
              </a:ext>
            </a:extLst>
          </p:cNvPr>
          <p:cNvSpPr txBox="1"/>
          <p:nvPr/>
        </p:nvSpPr>
        <p:spPr>
          <a:xfrm>
            <a:off x="5255581" y="3538660"/>
            <a:ext cx="840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il y a</a:t>
            </a:r>
            <a:endParaRPr lang="fr-FR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4F1F57F-F89A-409D-B404-DA932E0FA1CD}"/>
              </a:ext>
            </a:extLst>
          </p:cNvPr>
          <p:cNvSpPr txBox="1"/>
          <p:nvPr/>
        </p:nvSpPr>
        <p:spPr>
          <a:xfrm>
            <a:off x="8442664" y="3538660"/>
            <a:ext cx="852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il y a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153A709-DE3A-4510-BA02-AB6974EE0587}"/>
              </a:ext>
            </a:extLst>
          </p:cNvPr>
          <p:cNvSpPr txBox="1"/>
          <p:nvPr/>
        </p:nvSpPr>
        <p:spPr>
          <a:xfrm>
            <a:off x="2214978" y="3875056"/>
            <a:ext cx="1003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ce sont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5CFB4F1-89E4-42F8-AC33-CB96D554AB4A}"/>
              </a:ext>
            </a:extLst>
          </p:cNvPr>
          <p:cNvSpPr txBox="1"/>
          <p:nvPr/>
        </p:nvSpPr>
        <p:spPr>
          <a:xfrm>
            <a:off x="7608163" y="3875056"/>
            <a:ext cx="94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il est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70E3027-CDD8-480B-BC45-098929954324}"/>
              </a:ext>
            </a:extLst>
          </p:cNvPr>
          <p:cNvSpPr txBox="1"/>
          <p:nvPr/>
        </p:nvSpPr>
        <p:spPr>
          <a:xfrm>
            <a:off x="9594178" y="3875056"/>
            <a:ext cx="754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il y a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993170-6ACF-41B0-BAD7-257F78FB6664}"/>
              </a:ext>
            </a:extLst>
          </p:cNvPr>
          <p:cNvSpPr txBox="1"/>
          <p:nvPr/>
        </p:nvSpPr>
        <p:spPr>
          <a:xfrm>
            <a:off x="9265703" y="4206497"/>
            <a:ext cx="94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elle est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AD040BA-0D3A-4AE6-BC54-8018147B8F7F}"/>
              </a:ext>
            </a:extLst>
          </p:cNvPr>
          <p:cNvSpPr txBox="1"/>
          <p:nvPr/>
        </p:nvSpPr>
        <p:spPr>
          <a:xfrm>
            <a:off x="3218154" y="4553025"/>
            <a:ext cx="1003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elle est</a:t>
            </a:r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33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</TotalTime>
  <Words>275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C’est / Il est / Il y a</vt:lpstr>
      <vt:lpstr>C’est / Il est</vt:lpstr>
      <vt:lpstr>C’est / Il est</vt:lpstr>
      <vt:lpstr>C’est / Il est D’autres exemples</vt:lpstr>
      <vt:lpstr>C’est</vt:lpstr>
      <vt:lpstr>C’est / Il y a</vt:lpstr>
      <vt:lpstr>Exercice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C’est / Il est / Il y a</dc:title>
  <dc:creator>laura.kreyder</dc:creator>
  <cp:lastModifiedBy>laura.kreyder@unimib.it</cp:lastModifiedBy>
  <cp:revision>15</cp:revision>
  <dcterms:created xsi:type="dcterms:W3CDTF">2020-10-11T21:26:03Z</dcterms:created>
  <dcterms:modified xsi:type="dcterms:W3CDTF">2022-10-15T16:16:09Z</dcterms:modified>
</cp:coreProperties>
</file>