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005ACB-9628-E343-9C59-A57DA552B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819A119-0E53-4543-ABB6-4A7DF1B8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9CDB3E-2BE9-4C49-AC90-4849B9F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F01721-E648-4B42-B278-D2AB5A34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16C31C-23C8-654A-882C-6AED90AA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95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A5D16B-15A1-0E4C-AC84-34BF3C10A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EE8FA9-24E3-7743-803C-24D0D74D2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D982AD-9839-E048-A007-EDB0B936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0D787D-F785-5248-85A9-13C30677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522957-6A31-CC40-B746-30041D65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78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FA4D216-CAEE-2F4D-803C-E774B4E8F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A91396-3C18-F64A-8E83-ECA4F5954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F16BFC-0081-2B46-8B89-74008537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11A5DF-38F4-9C44-B6B0-3FEEB89D6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46FE30-8B67-2A4F-B2D3-0F2B76F4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06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14EC30-7E27-1F4E-9421-17496184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F28087-A515-264D-A6D2-B9470FB53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8AEF8E-4903-904E-89C5-B31A7E71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B08145-BADB-984F-83EF-314246CA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F50986-830A-8D4E-8389-133E8D7A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35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22C30E-8A2C-5D4D-B01E-846419EA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096CDB5-C9F3-F642-9DF7-3865C44F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6263D9-2D5C-4B42-94C2-C62C04686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9CCBFD-0348-8F40-ACCD-A2FA9C15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AA071-A8CD-4B42-A5A0-C86F004A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90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E3A10C-A287-1342-90DD-E2F838C8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0DCB76-8093-F44A-9515-CE7CA6B18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15621D-0F0B-6446-B529-332FF91C2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D1C950-4DB7-BF41-9A9F-0E825692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14DBCA-4B02-AE42-9CBD-ECC9E458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C39596-034E-2540-BCC5-13761923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15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D5FF3-1CA5-6744-8A9E-BDAE7D89A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B397C6-9FD0-CD40-9760-A2A4CFF7C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76EFCB-9D5A-E944-A120-E3458E0C1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A260AE8-36F0-5644-863D-9743917E9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EF7D793-CCAC-B349-97EA-9BCA7BF0F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3AF7EB5-E733-5249-A534-D5597435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0AE526-AC3E-E543-99BF-4DFE9BEC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79B08DE-0FD0-6B4D-A012-D0C8DD69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33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A6BAE-2150-0641-BE34-579671FE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E316E6-B528-C641-9EBC-246911BC3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910C1B-B623-0143-ADE2-F1BEA781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C494E8-BA75-9446-B724-38403F9A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09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B94E784-B759-D743-BA28-9A61F1E5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4E74451-503F-284B-BE4D-CEE2A313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BD0E8C-A241-004C-B4B2-E6AE4348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32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554C98-FCB6-A346-8C59-0B5D6F5D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5F0662-28A8-5144-80BB-56D8B1BD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325FAF-D046-0F4D-9DE8-2F969AF7F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22AB93-2CED-B743-8883-53FAD86DF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3E1FD9-936A-6846-AD90-C904CAC1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0E97C1-DC10-6A4C-96B2-1F54387F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985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0258A6-B1D4-4344-BFDB-F22B24D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1C34693-601C-BC40-BA7F-43F887453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D9BFE3-65D3-D648-9D91-1761A916F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C49D4F-621A-734E-BBE6-79AA8B34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A7FD9A-8A8D-0F4D-A097-DB9A579E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56BD70-0626-A54C-BFD2-2A814B98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799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ABD1C8E-533A-C842-90D8-E55D3804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0897B2-F72A-B347-B38C-9B9888146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D296CE-30E0-314C-A2FA-673D85F5E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45C77-E2A0-6F4D-8474-9C1E1823C4A5}" type="datetimeFigureOut">
              <a:rPr lang="it-IT" smtClean="0"/>
              <a:t>10/10/22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2BB34B-A568-584E-BB0B-FB8E6D65F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01113F-6B1C-1C47-A9B9-00A941B4A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CF586-FD13-AC47-9251-C22D083628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99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5DD6F4E-31EF-8445-95B8-F347D932C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4" y="650931"/>
            <a:ext cx="11984260" cy="5075858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8E88BACC-2F2C-6042-B630-B6DD0A3E3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1211" y="1030954"/>
            <a:ext cx="4368808" cy="1504157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Lezione al Parco Nord Milano </a:t>
            </a:r>
          </a:p>
          <a:p>
            <a:r>
              <a:rPr lang="it-IT" dirty="0">
                <a:solidFill>
                  <a:schemeClr val="bg1"/>
                </a:solidFill>
              </a:rPr>
              <a:t>Sede Cascina Centro Parco </a:t>
            </a:r>
          </a:p>
          <a:p>
            <a:r>
              <a:rPr lang="it-IT" dirty="0">
                <a:solidFill>
                  <a:schemeClr val="bg1"/>
                </a:solidFill>
              </a:rPr>
              <a:t>Via Clerici 150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D9AF51-7784-E64D-98D1-6DE588125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0313" y="3208149"/>
            <a:ext cx="8030380" cy="1854455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24 ottobre 2022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14,30-16,30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DAC92D-537A-A44C-B7D1-DF1D13B1296D}"/>
              </a:ext>
            </a:extLst>
          </p:cNvPr>
          <p:cNvSpPr txBox="1"/>
          <p:nvPr/>
        </p:nvSpPr>
        <p:spPr>
          <a:xfrm>
            <a:off x="2743200" y="5871351"/>
            <a:ext cx="768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TRAM 31, FERMATA BICOCCA M5 (DIREZIONE CINISELLO)</a:t>
            </a:r>
          </a:p>
          <a:p>
            <a:r>
              <a:rPr lang="it-IT" b="1" dirty="0"/>
              <a:t>6 FERMATE, 4 MIN «ON FOOT»</a:t>
            </a:r>
          </a:p>
          <a:p>
            <a:r>
              <a:rPr lang="it-IT" b="1" dirty="0"/>
              <a:t>RITROVO VIA GIAN CARLO CLERICI 150 20099 SESTO SAN GIOVANNI </a:t>
            </a:r>
          </a:p>
        </p:txBody>
      </p:sp>
    </p:spTree>
    <p:extLst>
      <p:ext uri="{BB962C8B-B14F-4D97-AF65-F5344CB8AC3E}">
        <p14:creationId xmlns:p14="http://schemas.microsoft.com/office/powerpoint/2010/main" val="3292024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A248D35-B5BF-1A48-9CBD-44FE06248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55"/>
          <a:stretch/>
        </p:blipFill>
        <p:spPr>
          <a:xfrm>
            <a:off x="2291138" y="128107"/>
            <a:ext cx="7983019" cy="6426963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A217F7-B5DB-8C47-8118-375B6E293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621" y="2489289"/>
            <a:ext cx="7530957" cy="4368711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COME SI GESTISCE UN PARCO CITTADINO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PROGETTI DI BIODIVESITA’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PROGETTTI DI CONSERVAZIONE 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PROGETTI DI NUTRACEUTICA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375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62</Words>
  <Application>Microsoft Macintosh PowerPoint</Application>
  <PresentationFormat>Widescreen</PresentationFormat>
  <Paragraphs>14</Paragraphs>
  <Slides>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24 ottobre 2022  14,30-16,30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 ottobre 2022</dc:title>
  <dc:creator>Microsoft Office User</dc:creator>
  <cp:lastModifiedBy>Microsoft Office User</cp:lastModifiedBy>
  <cp:revision>3</cp:revision>
  <dcterms:created xsi:type="dcterms:W3CDTF">2022-10-10T12:08:16Z</dcterms:created>
  <dcterms:modified xsi:type="dcterms:W3CDTF">2022-10-10T12:24:16Z</dcterms:modified>
</cp:coreProperties>
</file>