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79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80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34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78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95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43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2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5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41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87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E0932-473A-46C1-A86E-CF549058BF56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16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139 Cost.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6864" cy="4032448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forma repubblicana 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può essere oggetto di revisione costituzionale».</a:t>
            </a:r>
          </a:p>
        </p:txBody>
      </p:sp>
    </p:spTree>
    <p:extLst>
      <p:ext uri="{BB962C8B-B14F-4D97-AF65-F5344CB8AC3E}">
        <p14:creationId xmlns:p14="http://schemas.microsoft.com/office/powerpoint/2010/main" val="9937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 Cost.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6864" cy="4032448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«L’Italia è una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Repubblica democratica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fondata sul lavoro.</a:t>
            </a:r>
          </a:p>
          <a:p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sovranità appartiene al popolo, che la esercita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nelle forme e nei limiti della Costituzione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66574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2 Cost.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6864" cy="4032448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«La Repubblica riconosce e garantisce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diritti inviolabili dell’uomo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sia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singolo 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 nelle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formazioni sociali 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 si svolge la sua personalità, e richiede l’adempimento dei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doveri inderogabili di solidarietà politica, economica e sociale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43174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 Cost.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6864" cy="4032448"/>
          </a:xfrm>
        </p:spPr>
        <p:txBody>
          <a:bodyPr>
            <a:normAutofit fontScale="92500"/>
          </a:bodyPr>
          <a:lstStyle/>
          <a:p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«La Repubblica,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e indivisibile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riconosce e promuove le autonomie locali; attua nei servizi che dipendono dallo Stato il più ampio decentramento amministrativo; adegua i principi ed i metodi della sua legislazione alle esigenze dell'autonomia e del decentramento».</a:t>
            </a:r>
          </a:p>
        </p:txBody>
      </p:sp>
    </p:spTree>
    <p:extLst>
      <p:ext uri="{BB962C8B-B14F-4D97-AF65-F5344CB8AC3E}">
        <p14:creationId xmlns:p14="http://schemas.microsoft.com/office/powerpoint/2010/main" val="98679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7 Cost.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6864" cy="4032448"/>
          </a:xfrm>
        </p:spPr>
        <p:txBody>
          <a:bodyPr>
            <a:normAutofit fontScale="92500"/>
          </a:bodyPr>
          <a:lstStyle/>
          <a:p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«Lo Stato e la Chiesa cattolica sono, ciascuno nel proprio ordine,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indipendenti e sovrani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loro rapporti sono regolati dai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Patti Lateranensi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modificazioni 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 Patti accettate dalle due parti,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richiedono procedimento di revisione costituzionale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893289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138 Cost.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6864" cy="4032448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Rappresenta esso stesso un 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 di natura logica 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procedimento di revisione della Costituzione</a:t>
            </a:r>
          </a:p>
        </p:txBody>
      </p:sp>
    </p:spTree>
    <p:extLst>
      <p:ext uri="{BB962C8B-B14F-4D97-AF65-F5344CB8AC3E}">
        <p14:creationId xmlns:p14="http://schemas.microsoft.com/office/powerpoint/2010/main" val="36731195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Presentazione su schermo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Art. 139 Cost.</vt:lpstr>
      <vt:lpstr>Art. 1 Cost.</vt:lpstr>
      <vt:lpstr>Art. 2 Cost.</vt:lpstr>
      <vt:lpstr>Art. 5 Cost.</vt:lpstr>
      <vt:lpstr>Art. 7 Cost.</vt:lpstr>
      <vt:lpstr>Art. 138 Cost.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139 Cost.</dc:title>
  <dc:creator>roberto</dc:creator>
  <cp:lastModifiedBy>Paolo Zicchittu</cp:lastModifiedBy>
  <cp:revision>7</cp:revision>
  <dcterms:created xsi:type="dcterms:W3CDTF">2013-10-20T16:52:28Z</dcterms:created>
  <dcterms:modified xsi:type="dcterms:W3CDTF">2021-10-27T09:44:20Z</dcterms:modified>
</cp:coreProperties>
</file>