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9FD486-1656-419A-8C33-2F8B7DF15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7926EB-0EF7-4DC3-9F46-CD67C4686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F9D957-38D2-434F-9920-9A577131A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B7E068-052F-4083-8BAA-38C92510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AD4A0D-374B-437A-8AB3-A9E4FB817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00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15C802-1638-4851-A45A-4D6AF7CD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EB56DC1-54DB-476D-9527-8D7BA1E9B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530B16-5375-45C9-B837-9D80EB88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25FA21-75F2-4194-9ADB-D1AC686B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22ECF1-A61A-42E8-8CC8-561EDA304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07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61A6691-8F6A-4156-8147-498DE4C8FD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C1E0D89-FC6F-486D-B074-B40611FCE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9F2024-345A-4B15-A11C-882E2BC3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B66A14-E8DF-428A-9B34-AEB392F1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379201-23DB-4709-9C99-A4DAB30F8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93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A91BB5-A0B9-4859-9F07-5338DF07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FA541B-7C6B-4596-ABBE-62E0B6547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411D55-9887-4EDE-A136-D780239F5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768E3B-9F77-4F63-9416-D539A9F4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12BF31-E979-4165-BF3D-796E17C4D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3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788B52-B1CC-4C47-9E19-774A8A045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1303EE-C9D6-49ED-BDED-32B5F71F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5B91B9-E6AE-4AAF-B43E-B24222C8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9027A4-6927-43AC-858F-DCD645E81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556454-8238-4BC0-B238-1A66C0F42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64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A0BFEA-402D-4F93-927E-B1EA9C9AA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562CCE-E564-4266-B382-27976B0705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048E53-3052-4384-AD35-E998509B9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AABE57-F942-46D9-9238-90476025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C67DDF-6379-4D75-9A82-F0F6E297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54EB10F-5E78-41AC-A914-AD2B8FA01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23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3FBBBC-5854-400A-8A82-A12539A9A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2FEA3F-6AC0-44F8-87BD-BA1A0FBB4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BE4FF-E8E6-42E3-A525-B25844DF3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511D35-DAF2-4992-A8E0-F0D6CDC06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3A19152-96E7-4D4B-BB10-11D8B991E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A92A802-AF3A-4EFC-BFA2-FF03BDF6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55F4E4E-B6F6-4090-BB1B-D3CB3236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99285C2-BEDC-4CD0-B746-523E75E02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9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C5B26-AA54-45E1-8927-9C646712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FD25098-F572-489D-AC31-D4FCBB46A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2B4901-9E90-4117-82CF-ED9AB647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892ECBD-9085-468E-8B38-D082A3C0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69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B0A849-F099-4CB0-9033-FF6A0ADA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A226BF0-7282-4D9E-B630-9D962CD85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66E00E-91CA-40A2-B4DD-1657793C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70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DFAAF8-5DF1-43CA-BEB5-5D8DAAB7E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D23496-EA65-4326-AF69-7758F1D95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3FB7E5-2A29-41E9-B299-4692DFEB0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A2E6C5-64F9-4169-806B-39C01D4BF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633854-E9F5-4215-AB18-6BC4D50AC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1AA500-8DAE-475D-A2C0-BF28C6BD3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32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638614-B188-4C7D-B0D6-0B725B2A9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BBA2B1F-4254-4B87-98DB-38119C8B7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EAAF7D7-FD60-420A-BAC1-10A3648A6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895E1B1-F7D6-49C4-8629-DD99E845D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AE631F-814D-41F4-B599-F6449A27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40E872-DE4A-4325-98B7-C5111464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96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E1E6BA4-74C6-4ECB-BD09-3AFCC4406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C930EA-BFF4-4606-8C37-82AAD6FD1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17817F-1F23-4789-B69A-7A9D3C6BB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93BE3-4461-4989-8ED9-C302CF70A714}" type="datetimeFigureOut">
              <a:rPr lang="it-IT" smtClean="0"/>
              <a:t>26/10/2020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9149CB-DA86-4024-89B2-1D8C3B526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4A0A62-CBF8-4296-B55C-D43C571327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DA899-A5A6-40AA-83A6-96BAE2F491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910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FCE4EB-D854-45DC-89BB-D590B01A8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12795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t-IT" sz="4800" dirty="0"/>
              <a:t>Metodi quantitativi </a:t>
            </a:r>
            <a:br>
              <a:rPr lang="it-IT" sz="4800" dirty="0"/>
            </a:br>
            <a:r>
              <a:rPr lang="it-IT" sz="4800" dirty="0"/>
              <a:t>per la psicologia dello sviluppo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5A88D7-36F6-42F6-8A83-52814B8FC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228" y="3544409"/>
            <a:ext cx="9921536" cy="2747963"/>
          </a:xfrm>
        </p:spPr>
        <p:txBody>
          <a:bodyPr/>
          <a:lstStyle/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marL="0" indent="0" algn="ctr">
              <a:buNone/>
            </a:pPr>
            <a:r>
              <a:rPr lang="it-IT" sz="2400" dirty="0"/>
              <a:t>Università di Milano-Bicocca   ---   Dipartimento di Psicologia</a:t>
            </a:r>
          </a:p>
          <a:p>
            <a:pPr marL="0" indent="0" algn="ctr">
              <a:buNone/>
            </a:pPr>
            <a:r>
              <a:rPr lang="it-IT" sz="2400" dirty="0"/>
              <a:t>AA 2020-21</a:t>
            </a:r>
          </a:p>
          <a:p>
            <a:pPr marL="0" indent="0" algn="ctr">
              <a:buNone/>
            </a:pPr>
            <a:r>
              <a:rPr lang="it-IT" sz="2400" dirty="0"/>
              <a:t>Giovanni Battista Flebus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400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12F423-70C3-4B29-9425-A6A12AAFD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Contenuto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C3E8B0-A49F-4514-AACB-F825B459A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Esposizione di concetti metodologici fondamentali per la ricerca in psicologia (già preliminarmente esposti nel Corso di Psicometria) .  Revisione e ampliamenti di tali concetti: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Correlazione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Regressione multipla </a:t>
            </a:r>
            <a:r>
              <a:rPr lang="it-IT" dirty="0">
                <a:sym typeface="Wingdings" panose="05000000000000000000" pitchFamily="2" charset="2"/>
              </a:rPr>
              <a:t></a:t>
            </a:r>
            <a:r>
              <a:rPr lang="it-IT" dirty="0"/>
              <a:t> Logistica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Analisi della varianza </a:t>
            </a:r>
            <a:r>
              <a:rPr lang="it-IT" dirty="0">
                <a:sym typeface="Wingdings" panose="05000000000000000000" pitchFamily="2" charset="2"/>
              </a:rPr>
              <a:t> analisi a due criteri, per misure ripetute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ym typeface="Wingdings" panose="05000000000000000000" pitchFamily="2" charset="2"/>
              </a:rPr>
              <a:t>Analisi fattoriale  analisi fattoriale confermativa, analisi delle corrispondenze multiple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ym typeface="Wingdings" panose="05000000000000000000" pitchFamily="2" charset="2"/>
              </a:rPr>
              <a:t>Fondamenti della costruzione dei test punteggio ottimale, ottimale multiplo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ym typeface="Wingdings" panose="05000000000000000000" pitchFamily="2" charset="2"/>
              </a:rPr>
              <a:t>Esposizione di alcuni nuovi concetti, come l’analisi multilivello (utilizzabile per individui raggruppati in unità fisiche (alunni-classi) (pazienti-psicoterapeuti) (insegnanti-scuole) e l’analisi dei cluster per la classificazione degli individui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519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E43042-50EC-439C-AAC7-E136A922A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Esercitazioni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525D1F-63BC-4028-925C-54E9DB040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Esercitazioni per apprendere le conoscenze di SPSS (e altri software come </a:t>
            </a:r>
            <a:r>
              <a:rPr lang="it-IT" dirty="0" err="1"/>
              <a:t>Jamovi</a:t>
            </a:r>
            <a:r>
              <a:rPr lang="it-IT" dirty="0"/>
              <a:t> e </a:t>
            </a:r>
            <a:r>
              <a:rPr lang="it-IT" dirty="0" err="1"/>
              <a:t>Jasp</a:t>
            </a:r>
            <a:r>
              <a:rPr lang="it-IT" dirty="0"/>
              <a:t>)</a:t>
            </a:r>
          </a:p>
          <a:p>
            <a:r>
              <a:rPr lang="it-IT" dirty="0"/>
              <a:t>Non obbligatorie, ma molto utili per l’apprendimento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769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AF3A40-210B-42FA-855A-437D62FA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Esercitazioni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674F5C-A886-4DC0-ADD5-B76A316AD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turno con me</a:t>
            </a:r>
          </a:p>
          <a:p>
            <a:r>
              <a:rPr lang="it-IT" dirty="0"/>
              <a:t>Un turno con il </a:t>
            </a:r>
            <a:r>
              <a:rPr lang="it-IT" dirty="0" err="1"/>
              <a:t>dott</a:t>
            </a:r>
            <a:r>
              <a:rPr lang="it-IT" dirty="0"/>
              <a:t> Costantino Cimino</a:t>
            </a:r>
          </a:p>
          <a:p>
            <a:endParaRPr lang="it-IT" dirty="0"/>
          </a:p>
          <a:p>
            <a:r>
              <a:rPr lang="it-IT" dirty="0"/>
              <a:t>Esercitazioni da casa, con software scaricabile  e installabile con una licenza Campus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402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AF307-5010-49B1-9156-461E773C2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Frequenza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05A583-B093-45F3-9502-A154222BA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in sincrono, registrate e messe a disposizione degli assenti</a:t>
            </a:r>
          </a:p>
          <a:p>
            <a:r>
              <a:rPr lang="it-IT" dirty="0"/>
              <a:t>Partecipazione attiva vs partecipazione passiva</a:t>
            </a:r>
          </a:p>
          <a:p>
            <a:r>
              <a:rPr lang="it-IT" dirty="0"/>
              <a:t>Firma del registro di presenze, per le lezioni e esercitazioni</a:t>
            </a:r>
          </a:p>
        </p:txBody>
      </p:sp>
    </p:spTree>
    <p:extLst>
      <p:ext uri="{BB962C8B-B14F-4D97-AF65-F5344CB8AC3E}">
        <p14:creationId xmlns:p14="http://schemas.microsoft.com/office/powerpoint/2010/main" val="878079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B6269-BBE1-4618-91DD-B3D42DEB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Esame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C007E6-EB93-4FB4-A929-EC93C75FA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Fino alla prossima sessione di gennaio febbraio, esame sicuramente con sorveglianza elettronica (</a:t>
            </a:r>
            <a:r>
              <a:rPr lang="it-IT" dirty="0" err="1"/>
              <a:t>Proctorius</a:t>
            </a:r>
            <a:r>
              <a:rPr lang="it-IT" dirty="0"/>
              <a:t> o </a:t>
            </a:r>
            <a:r>
              <a:rPr lang="it-IT" dirty="0" err="1"/>
              <a:t>Respondus</a:t>
            </a:r>
            <a:r>
              <a:rPr lang="it-IT" dirty="0"/>
              <a:t>)</a:t>
            </a:r>
          </a:p>
          <a:p>
            <a:r>
              <a:rPr lang="it-IT" dirty="0"/>
              <a:t>Da giugno in poi, se possibile, esami in laboratorio informatico, altrimenti da remoto</a:t>
            </a:r>
          </a:p>
          <a:p>
            <a:r>
              <a:rPr lang="it-IT" dirty="0"/>
              <a:t>Per i «frequentanti», ossia i partecipanti attivi, sono previsti  esami modificati, modalità di esame diverso, alternative –totali o parziali- all’esame prestabilito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58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D68346-244C-4296-ABCC-3FEEF9CA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Testi da utilizzare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133395-4CA8-44B5-A3CC-D6FD1AAF4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Consigliati:</a:t>
            </a:r>
          </a:p>
          <a:p>
            <a:r>
              <a:rPr lang="it-IT" dirty="0"/>
              <a:t>Corso di Psicometria – GB FLEBUS Create-McGraw Hill 2018</a:t>
            </a:r>
          </a:p>
          <a:p>
            <a:r>
              <a:rPr lang="it-IT" dirty="0"/>
              <a:t>Dispensa disponibile sulla pagina del corso</a:t>
            </a:r>
          </a:p>
          <a:p>
            <a:r>
              <a:rPr lang="it-IT" dirty="0"/>
              <a:t>Articoli e ampliamenti resi disponibili sulla pagina del corso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90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160DAA-EE3A-4F5D-8F32-622987974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Sondaggi durante il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8F49CF-8ACE-4ADE-947E-A98792C95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Verranno presentati diversi sondaggi per conoscere le opinioni degli studenti su </a:t>
            </a:r>
          </a:p>
          <a:p>
            <a:r>
              <a:rPr lang="it-IT" dirty="0"/>
              <a:t>Materiale didattico</a:t>
            </a:r>
          </a:p>
          <a:p>
            <a:r>
              <a:rPr lang="it-IT" dirty="0"/>
              <a:t>Disponibilità ai lavori alternativi</a:t>
            </a:r>
          </a:p>
          <a:p>
            <a:r>
              <a:rPr lang="it-IT" dirty="0"/>
              <a:t>Descrizione degli studenti (es: provenienza, Bicocca non-Bicocca)</a:t>
            </a:r>
          </a:p>
          <a:p>
            <a:r>
              <a:rPr lang="it-IT" dirty="0"/>
              <a:t>Altre ricerche sulla didattica, compresa la valutazione del corso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5280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8B745-8BC2-4AE9-9459-4C8CDB18F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Volontari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BE3469-6D85-45EA-ADBC-4CF2F4196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docente vorrebbe conoscere i nominativi di studenti che si prestano a collaborare per apprendere prima e meglio il materiale di esame (lavoro che compenserà il carico dell’esame).</a:t>
            </a:r>
          </a:p>
          <a:p>
            <a:r>
              <a:rPr lang="it-IT" dirty="0"/>
              <a:t>Dalla prima lezione, servono due </a:t>
            </a:r>
            <a:r>
              <a:rPr lang="it-IT" dirty="0" err="1"/>
              <a:t>volontariy</a:t>
            </a:r>
            <a:r>
              <a:rPr lang="it-IT" dirty="0"/>
              <a:t> per fare da collegamento studenti-docente</a:t>
            </a:r>
          </a:p>
        </p:txBody>
      </p:sp>
    </p:spTree>
    <p:extLst>
      <p:ext uri="{BB962C8B-B14F-4D97-AF65-F5344CB8AC3E}">
        <p14:creationId xmlns:p14="http://schemas.microsoft.com/office/powerpoint/2010/main" val="988900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376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Metodi quantitativi  per la psicologia dello sviluppo</vt:lpstr>
      <vt:lpstr>Contenuto</vt:lpstr>
      <vt:lpstr>Esercitazioni</vt:lpstr>
      <vt:lpstr>Esercitazioni</vt:lpstr>
      <vt:lpstr>Frequenza</vt:lpstr>
      <vt:lpstr>Esame</vt:lpstr>
      <vt:lpstr>Testi da utilizzare</vt:lpstr>
      <vt:lpstr>Sondaggi durante il corso</vt:lpstr>
      <vt:lpstr>Volontari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giovannibattista.flebus@unimib.it</dc:creator>
  <cp:lastModifiedBy>giovannibattista.flebus@unimib.it</cp:lastModifiedBy>
  <cp:revision>11</cp:revision>
  <dcterms:created xsi:type="dcterms:W3CDTF">2020-10-05T10:08:22Z</dcterms:created>
  <dcterms:modified xsi:type="dcterms:W3CDTF">2020-10-26T22:56:25Z</dcterms:modified>
</cp:coreProperties>
</file>