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58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30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30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23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90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20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91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61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37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98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0381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2842-385B-4163-BEF3-74F105BB4B1B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16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02842-385B-4163-BEF3-74F105BB4B1B}" type="datetimeFigureOut">
              <a:rPr lang="it-IT" smtClean="0"/>
              <a:t>09/11/2021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B121-79A4-4110-902E-97DFA93D12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35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66335" y="0"/>
            <a:ext cx="9144000" cy="821767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Bicameralismo perfetto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0702" y="821767"/>
            <a:ext cx="11582400" cy="5793346"/>
          </a:xfrm>
        </p:spPr>
        <p:txBody>
          <a:bodyPr>
            <a:normAutofit/>
          </a:bodyPr>
          <a:lstStyle/>
          <a:p>
            <a:pPr algn="just" fontAlgn="base"/>
            <a:r>
              <a:rPr lang="it-IT" sz="3200" b="1" dirty="0"/>
              <a:t>Art. 55. - </a:t>
            </a:r>
            <a:r>
              <a:rPr lang="it-IT" sz="3200" dirty="0"/>
              <a:t>Il Parlamento si compone della Camera dei deputati e del Senato della Repubblica.</a:t>
            </a:r>
          </a:p>
          <a:p>
            <a:pPr algn="just" fontAlgn="base"/>
            <a:r>
              <a:rPr lang="it-IT" sz="3200" b="1" dirty="0"/>
              <a:t>Art. 56.</a:t>
            </a:r>
            <a:r>
              <a:rPr lang="it-IT" sz="3200" dirty="0"/>
              <a:t> - La Camera dei deputati è eletta a suffragio universale e diretto.</a:t>
            </a:r>
          </a:p>
          <a:p>
            <a:pPr algn="just" fontAlgn="base"/>
            <a:r>
              <a:rPr lang="it-IT" sz="3200" b="1" dirty="0"/>
              <a:t>Art. 58. - </a:t>
            </a:r>
            <a:r>
              <a:rPr lang="it-IT" sz="3200" dirty="0"/>
              <a:t>I senatori sono eletti a suffragio universale e diretto dagli elettori che hanno superato il venticinquesimo anno di età.</a:t>
            </a:r>
          </a:p>
          <a:p>
            <a:pPr algn="just" fontAlgn="base"/>
            <a:r>
              <a:rPr lang="it-IT" sz="3200" b="1" dirty="0"/>
              <a:t>Art. 70. - </a:t>
            </a:r>
            <a:r>
              <a:rPr lang="it-IT" sz="3200" dirty="0"/>
              <a:t>La funzione legislativa è esercitata collettivamente dalle due Camere.</a:t>
            </a:r>
          </a:p>
          <a:p>
            <a:pPr algn="just" fontAlgn="base"/>
            <a:r>
              <a:rPr lang="it-IT" sz="3200" b="1" dirty="0"/>
              <a:t>Art. 94. - </a:t>
            </a:r>
            <a:r>
              <a:rPr lang="it-IT" sz="3200" dirty="0"/>
              <a:t>Il Governo deve avere la fiducia delle due Camere.</a:t>
            </a:r>
          </a:p>
          <a:p>
            <a:pPr algn="just" fontAlgn="base"/>
            <a:r>
              <a:rPr lang="it-IT" sz="3200" dirty="0"/>
              <a:t>Ciascuna Camera accorda o revoca la fiducia mediante mozione motivata e votata per appello nominale.</a:t>
            </a:r>
          </a:p>
          <a:p>
            <a:pPr algn="l" fontAlgn="base"/>
            <a:endParaRPr lang="it-IT" dirty="0"/>
          </a:p>
          <a:p>
            <a:pPr algn="l" fontAlgn="base"/>
            <a:endParaRPr lang="it-IT" dirty="0"/>
          </a:p>
          <a:p>
            <a:pPr algn="l" fontAlgn="base"/>
            <a:endParaRPr lang="it-IT" dirty="0"/>
          </a:p>
          <a:p>
            <a:pPr algn="l" fontAlgn="base"/>
            <a:endParaRPr lang="it-IT" dirty="0"/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0286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Bicameralismo perfetto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Bicameralismo perfetto</dc:title>
  <dc:creator>roberto bin</dc:creator>
  <cp:lastModifiedBy>Paolo Zicchittu</cp:lastModifiedBy>
  <cp:revision>2</cp:revision>
  <dcterms:created xsi:type="dcterms:W3CDTF">2015-10-26T09:54:36Z</dcterms:created>
  <dcterms:modified xsi:type="dcterms:W3CDTF">2021-11-09T21:00:51Z</dcterms:modified>
</cp:coreProperties>
</file>