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89" r:id="rId2"/>
    <p:sldId id="290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0E494-E6E4-4440-90FD-84971ABD8F48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E7D1-2400-41D5-8AD5-2D7CF7E7F7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7193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immagine diapositiva 1">
            <a:extLst>
              <a:ext uri="{FF2B5EF4-FFF2-40B4-BE49-F238E27FC236}">
                <a16:creationId xmlns:a16="http://schemas.microsoft.com/office/drawing/2014/main" id="{72A9183A-CAB5-45BD-824A-D5C1E7DCD42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Segnaposto note 2">
            <a:extLst>
              <a:ext uri="{FF2B5EF4-FFF2-40B4-BE49-F238E27FC236}">
                <a16:creationId xmlns:a16="http://schemas.microsoft.com/office/drawing/2014/main" id="{77959095-E06D-4536-A25A-AFFDECEA00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19460" name="Segnaposto numero diapositiva 3">
            <a:extLst>
              <a:ext uri="{FF2B5EF4-FFF2-40B4-BE49-F238E27FC236}">
                <a16:creationId xmlns:a16="http://schemas.microsoft.com/office/drawing/2014/main" id="{456B7CED-26CB-4A19-B74C-3AC4B64A68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CA3E73-4DA5-4C1E-BE68-B8196BC5BA3E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immagine diapositiva 1">
            <a:extLst>
              <a:ext uri="{FF2B5EF4-FFF2-40B4-BE49-F238E27FC236}">
                <a16:creationId xmlns:a16="http://schemas.microsoft.com/office/drawing/2014/main" id="{C05746DA-1044-4C4C-AA3C-C13E3100EF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egnaposto note 2">
            <a:extLst>
              <a:ext uri="{FF2B5EF4-FFF2-40B4-BE49-F238E27FC236}">
                <a16:creationId xmlns:a16="http://schemas.microsoft.com/office/drawing/2014/main" id="{5FFCEDE8-5F85-4F71-ADDE-2C83B78695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21508" name="Segnaposto numero diapositiva 3">
            <a:extLst>
              <a:ext uri="{FF2B5EF4-FFF2-40B4-BE49-F238E27FC236}">
                <a16:creationId xmlns:a16="http://schemas.microsoft.com/office/drawing/2014/main" id="{2A077955-AFDD-4C6B-86BF-D8B51E6F23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5B08BC-0D3B-4A33-A0C2-7137D6400DC4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gradFill rotWithShape="1">
          <a:gsLst>
            <a:gs pos="0">
              <a:srgbClr val="E2DBCA"/>
            </a:gs>
            <a:gs pos="77000">
              <a:srgbClr val="CAC3B1"/>
            </a:gs>
            <a:gs pos="100000">
              <a:srgbClr val="C1BBAB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>
            <a:extLst>
              <a:ext uri="{FF2B5EF4-FFF2-40B4-BE49-F238E27FC236}">
                <a16:creationId xmlns:a16="http://schemas.microsoft.com/office/drawing/2014/main" id="{E2E1B915-C427-481C-AB7D-23426406956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ECFBD472-1AD9-4D9C-98A9-C2C1B486CFF5}"/>
              </a:ext>
            </a:extLst>
          </p:cNvPr>
          <p:cNvSpPr/>
          <p:nvPr/>
        </p:nvSpPr>
        <p:spPr>
          <a:xfrm>
            <a:off x="1307870" y="1275025"/>
            <a:ext cx="9576263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E736FF7E-44DA-4EFD-AD73-0D35DAF233FE}"/>
              </a:ext>
            </a:extLst>
          </p:cNvPr>
          <p:cNvSpPr/>
          <p:nvPr/>
        </p:nvSpPr>
        <p:spPr>
          <a:xfrm>
            <a:off x="1449918" y="1385889"/>
            <a:ext cx="9292167" cy="4086225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D38757B6-5E13-409F-BBFC-EEE1A2A3E98F}"/>
              </a:ext>
            </a:extLst>
          </p:cNvPr>
          <p:cNvSpPr/>
          <p:nvPr/>
        </p:nvSpPr>
        <p:spPr>
          <a:xfrm>
            <a:off x="5058834" y="1268413"/>
            <a:ext cx="2074333" cy="63976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8" name="Group 3">
            <a:extLst>
              <a:ext uri="{FF2B5EF4-FFF2-40B4-BE49-F238E27FC236}">
                <a16:creationId xmlns:a16="http://schemas.microsoft.com/office/drawing/2014/main" id="{2B8F2A17-AD60-4636-AFFE-6CC99CC0B800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1268414"/>
            <a:ext cx="1828800" cy="547687"/>
            <a:chOff x="5318306" y="1386268"/>
            <a:chExt cx="1567331" cy="645295"/>
          </a:xfrm>
        </p:grpSpPr>
        <p:cxnSp>
          <p:nvCxnSpPr>
            <p:cNvPr id="9" name="Straight Connector 16">
              <a:extLst>
                <a:ext uri="{FF2B5EF4-FFF2-40B4-BE49-F238E27FC236}">
                  <a16:creationId xmlns:a16="http://schemas.microsoft.com/office/drawing/2014/main" id="{9B5B85D1-33DD-4895-A6DE-A7ADDCB5B1CF}"/>
                </a:ext>
              </a:extLst>
            </p:cNvPr>
            <p:cNvCxnSpPr/>
            <p:nvPr/>
          </p:nvCxnSpPr>
          <p:spPr>
            <a:xfrm>
              <a:off x="5318306" y="1386268"/>
              <a:ext cx="0" cy="639684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7">
              <a:extLst>
                <a:ext uri="{FF2B5EF4-FFF2-40B4-BE49-F238E27FC236}">
                  <a16:creationId xmlns:a16="http://schemas.microsoft.com/office/drawing/2014/main" id="{0B094EE8-1974-4264-8D67-84481A772E7B}"/>
                </a:ext>
              </a:extLst>
            </p:cNvPr>
            <p:cNvCxnSpPr/>
            <p:nvPr/>
          </p:nvCxnSpPr>
          <p:spPr>
            <a:xfrm>
              <a:off x="6885637" y="1386268"/>
              <a:ext cx="0" cy="639684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8">
              <a:extLst>
                <a:ext uri="{FF2B5EF4-FFF2-40B4-BE49-F238E27FC236}">
                  <a16:creationId xmlns:a16="http://schemas.microsoft.com/office/drawing/2014/main" id="{9095A49D-E548-4C28-80DF-206CA5B2EF91}"/>
                </a:ext>
              </a:extLst>
            </p:cNvPr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7" cy="2590800"/>
          </a:xfrm>
        </p:spPr>
        <p:txBody>
          <a:bodyPr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12" name="Date Placeholder 19">
            <a:extLst>
              <a:ext uri="{FF2B5EF4-FFF2-40B4-BE49-F238E27FC236}">
                <a16:creationId xmlns:a16="http://schemas.microsoft.com/office/drawing/2014/main" id="{F794B593-7BF2-4C36-84A2-A35581069C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42985" y="1327150"/>
            <a:ext cx="1706033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C5379D0-B18E-426C-9D46-05FEE3A9E7A6}" type="datetimeFigureOut">
              <a:rPr lang="it-IT"/>
              <a:pPr>
                <a:defRPr/>
              </a:pPr>
              <a:t>18/11/2021</a:t>
            </a:fld>
            <a:endParaRPr lang="it-IT"/>
          </a:p>
        </p:txBody>
      </p:sp>
      <p:sp>
        <p:nvSpPr>
          <p:cNvPr id="13" name="Footer Placeholder 20">
            <a:extLst>
              <a:ext uri="{FF2B5EF4-FFF2-40B4-BE49-F238E27FC236}">
                <a16:creationId xmlns:a16="http://schemas.microsoft.com/office/drawing/2014/main" id="{5915C144-D5FD-439B-8F2D-E5BB9C63E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73201" y="5211763"/>
            <a:ext cx="5905500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" name="Slide Number Placeholder 21">
            <a:extLst>
              <a:ext uri="{FF2B5EF4-FFF2-40B4-BE49-F238E27FC236}">
                <a16:creationId xmlns:a16="http://schemas.microsoft.com/office/drawing/2014/main" id="{0A1E5F1E-251E-42ED-BA1C-D4D0DAD9D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6368" y="5211763"/>
            <a:ext cx="2112433" cy="2286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A0F486-4487-412D-9B6F-EF93B0368A9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20538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0B942-309B-4B03-A511-62F153DCE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B461F-65E9-45B3-B227-6423CC51BC75}" type="datetimeFigureOut">
              <a:rPr lang="it-IT"/>
              <a:pPr>
                <a:defRPr/>
              </a:pPr>
              <a:t>18/11/2021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908F1-888C-47CE-84ED-BE6CBB988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14148-68E7-47EA-B058-3E4076750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EEFE5-ACA6-44F8-A352-63C850111BC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29791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544CB-5633-49E7-B238-8160E819B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D5C82-69A0-4FE4-8548-6CD3D27F65AC}" type="datetimeFigureOut">
              <a:rPr lang="it-IT"/>
              <a:pPr>
                <a:defRPr/>
              </a:pPr>
              <a:t>18/11/2021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A68BD-FA06-467C-8E7A-B9F3F14F0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51A40-4E7D-436A-A553-1520AC0DB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E3537-D230-4DC8-B92A-91675D5862D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805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0605A-21B4-4C46-8C37-50D7E5A09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C0C4B-3C78-4A48-8630-67D41B72533C}" type="datetimeFigureOut">
              <a:rPr lang="it-IT"/>
              <a:pPr>
                <a:defRPr/>
              </a:pPr>
              <a:t>18/11/2021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39916-9BD4-4378-9967-6627C53FD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7F09E-4369-4CC1-AA52-C96DB0D70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F118F-FDF3-4678-AB65-9644D8A245C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0236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gradFill rotWithShape="1">
          <a:gsLst>
            <a:gs pos="0">
              <a:srgbClr val="E2DBCA"/>
            </a:gs>
            <a:gs pos="77000">
              <a:srgbClr val="CAC3B1"/>
            </a:gs>
            <a:gs pos="100000">
              <a:srgbClr val="C1BBAB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>
            <a:extLst>
              <a:ext uri="{FF2B5EF4-FFF2-40B4-BE49-F238E27FC236}">
                <a16:creationId xmlns:a16="http://schemas.microsoft.com/office/drawing/2014/main" id="{373C1A53-F104-4093-8769-9A598690AD8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6F6851D3-947A-4451-879F-976A17264EA9}"/>
              </a:ext>
            </a:extLst>
          </p:cNvPr>
          <p:cNvSpPr/>
          <p:nvPr/>
        </p:nvSpPr>
        <p:spPr>
          <a:xfrm>
            <a:off x="1307870" y="1275025"/>
            <a:ext cx="9576263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AEE66E1D-5F88-4E8E-8B57-64089F3878EC}"/>
              </a:ext>
            </a:extLst>
          </p:cNvPr>
          <p:cNvSpPr/>
          <p:nvPr/>
        </p:nvSpPr>
        <p:spPr>
          <a:xfrm>
            <a:off x="1449918" y="1385889"/>
            <a:ext cx="9292167" cy="4086225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7" name="Rectangle 29">
            <a:extLst>
              <a:ext uri="{FF2B5EF4-FFF2-40B4-BE49-F238E27FC236}">
                <a16:creationId xmlns:a16="http://schemas.microsoft.com/office/drawing/2014/main" id="{B985204C-E065-45B2-93C6-B2B7EE6C4AA3}"/>
              </a:ext>
            </a:extLst>
          </p:cNvPr>
          <p:cNvSpPr/>
          <p:nvPr/>
        </p:nvSpPr>
        <p:spPr>
          <a:xfrm>
            <a:off x="5058834" y="1268413"/>
            <a:ext cx="2074333" cy="63976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8" name="Group 30">
            <a:extLst>
              <a:ext uri="{FF2B5EF4-FFF2-40B4-BE49-F238E27FC236}">
                <a16:creationId xmlns:a16="http://schemas.microsoft.com/office/drawing/2014/main" id="{A6C5E5BC-4287-4373-A0CE-F66C7197BA2E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1268414"/>
            <a:ext cx="1828800" cy="547687"/>
            <a:chOff x="5318306" y="1386268"/>
            <a:chExt cx="1567331" cy="645295"/>
          </a:xfrm>
        </p:grpSpPr>
        <p:cxnSp>
          <p:nvCxnSpPr>
            <p:cNvPr id="9" name="Straight Connector 31">
              <a:extLst>
                <a:ext uri="{FF2B5EF4-FFF2-40B4-BE49-F238E27FC236}">
                  <a16:creationId xmlns:a16="http://schemas.microsoft.com/office/drawing/2014/main" id="{4D98D60A-76D2-4334-99C9-D1061B4E50D6}"/>
                </a:ext>
              </a:extLst>
            </p:cNvPr>
            <p:cNvCxnSpPr/>
            <p:nvPr/>
          </p:nvCxnSpPr>
          <p:spPr>
            <a:xfrm>
              <a:off x="5318306" y="1386268"/>
              <a:ext cx="0" cy="639684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2">
              <a:extLst>
                <a:ext uri="{FF2B5EF4-FFF2-40B4-BE49-F238E27FC236}">
                  <a16:creationId xmlns:a16="http://schemas.microsoft.com/office/drawing/2014/main" id="{FE6DA915-A45B-4D1B-89E0-47A8A5345297}"/>
                </a:ext>
              </a:extLst>
            </p:cNvPr>
            <p:cNvCxnSpPr/>
            <p:nvPr/>
          </p:nvCxnSpPr>
          <p:spPr>
            <a:xfrm>
              <a:off x="6885637" y="1386268"/>
              <a:ext cx="0" cy="639684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33">
              <a:extLst>
                <a:ext uri="{FF2B5EF4-FFF2-40B4-BE49-F238E27FC236}">
                  <a16:creationId xmlns:a16="http://schemas.microsoft.com/office/drawing/2014/main" id="{BBD3F2C4-FA9D-4E7F-A386-90B068CC056C}"/>
                </a:ext>
              </a:extLst>
            </p:cNvPr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502920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83C4E579-BD4C-4C2F-86E5-407CAAA1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42985" y="1325563"/>
            <a:ext cx="1706033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90E79BB-46D4-482F-BA64-AC2E67D9A896}" type="datetimeFigureOut">
              <a:rPr lang="it-IT"/>
              <a:pPr>
                <a:defRPr/>
              </a:pPr>
              <a:t>18/11/2021</a:t>
            </a:fld>
            <a:endParaRPr lang="it-IT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637E154-92C3-46D5-B9AF-F0BDB05DC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73201" y="5211763"/>
            <a:ext cx="5907617" cy="2286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2D0F9CA-6A9D-44E3-A48F-C3B2AE652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252" y="5211763"/>
            <a:ext cx="2112433" cy="2286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02A027E-DC96-46E7-AAF6-BDFF87B4B45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26871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5360" y="2103120"/>
            <a:ext cx="48768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2103120"/>
            <a:ext cx="48768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148DD8D-680D-4077-9DEA-C60EB799D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63046-FCC6-4412-B315-EC75F6EB858B}" type="datetimeFigureOut">
              <a:rPr lang="it-IT"/>
              <a:pPr>
                <a:defRPr/>
              </a:pPr>
              <a:t>18/11/2021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7265AB-970B-406E-9943-E1C1A0418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FA1F83-4453-4140-B91D-50AB8B1B7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B543C-7865-4748-BEAE-66FFEC91632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5052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5360" y="2074334"/>
            <a:ext cx="48768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5360" y="2755898"/>
            <a:ext cx="48768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2074334"/>
            <a:ext cx="48768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756581"/>
            <a:ext cx="48768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E671579-D215-4FEB-941E-F43EE4C63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71519-5A0E-4581-922D-1219E95528D3}" type="datetimeFigureOut">
              <a:rPr lang="it-IT"/>
              <a:pPr>
                <a:defRPr/>
              </a:pPr>
              <a:t>18/11/2021</a:t>
            </a:fld>
            <a:endParaRPr lang="it-IT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618E64A-695D-4DFB-9164-F706580A7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250472B-D2B9-4E0A-A7D8-B9DC454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0DE56-C5CD-4992-8728-B3C17F942B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6171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7321041-C2E1-4609-9884-F261D4FA6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BA568-134B-4201-AB02-B2ADE519D2C0}" type="datetimeFigureOut">
              <a:rPr lang="it-IT"/>
              <a:pPr>
                <a:defRPr/>
              </a:pPr>
              <a:t>18/11/2021</a:t>
            </a:fld>
            <a:endParaRPr lang="it-IT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28F79F3-BE9F-4DC1-8982-B0829B1C2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1D3D9A-7423-4BE6-B79B-D5C02ABED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85333-8515-4576-8BBB-0A10C4B2C69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3650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DF2F7B1-A0A0-42DD-89B9-ED14DD9D2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83181-C382-4EC1-BC9D-F3C6BAE80623}" type="datetimeFigureOut">
              <a:rPr lang="it-IT"/>
              <a:pPr>
                <a:defRPr/>
              </a:pPr>
              <a:t>18/11/2021</a:t>
            </a:fld>
            <a:endParaRPr lang="it-I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7DF0DE7-E8A6-4293-8FFD-8CDB3375E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32991F-3DCA-47B9-828E-8BB26249C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21623-85C5-4A2E-A6C4-63DAE821AD6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29754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>
            <a:extLst>
              <a:ext uri="{FF2B5EF4-FFF2-40B4-BE49-F238E27FC236}">
                <a16:creationId xmlns:a16="http://schemas.microsoft.com/office/drawing/2014/main" id="{4DE4F130-B699-4CEA-9F50-F42557150AAD}"/>
              </a:ext>
            </a:extLst>
          </p:cNvPr>
          <p:cNvSpPr/>
          <p:nvPr/>
        </p:nvSpPr>
        <p:spPr>
          <a:xfrm>
            <a:off x="245534" y="173039"/>
            <a:ext cx="8532284" cy="65119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2CDF1E57-8950-4043-A1D8-498A3FB9E7D5}"/>
              </a:ext>
            </a:extLst>
          </p:cNvPr>
          <p:cNvSpPr/>
          <p:nvPr/>
        </p:nvSpPr>
        <p:spPr>
          <a:xfrm>
            <a:off x="9021234" y="173039"/>
            <a:ext cx="2925233" cy="65119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1E27EC4-D519-437F-85F6-A137ED94BAE4}"/>
              </a:ext>
            </a:extLst>
          </p:cNvPr>
          <p:cNvSpPr/>
          <p:nvPr/>
        </p:nvSpPr>
        <p:spPr>
          <a:xfrm>
            <a:off x="9156700" y="274639"/>
            <a:ext cx="2652184" cy="6308725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1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1968" y="907143"/>
            <a:ext cx="7238475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1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0BBA0C8-1E8E-43B7-A9B7-5EC42A883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D54BC-29B2-4575-9117-00F703821680}" type="datetimeFigureOut">
              <a:rPr lang="it-IT"/>
              <a:pPr>
                <a:defRPr/>
              </a:pPr>
              <a:t>18/11/2021</a:t>
            </a:fld>
            <a:endParaRPr lang="it-IT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F1962B2-611A-4F12-B36B-F6A1F6E5B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10">
            <a:extLst>
              <a:ext uri="{FF2B5EF4-FFF2-40B4-BE49-F238E27FC236}">
                <a16:creationId xmlns:a16="http://schemas.microsoft.com/office/drawing/2014/main" id="{EBDC07CC-E1D9-424E-88EE-6F3C27193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2834" y="6310314"/>
            <a:ext cx="1464733" cy="274637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94F92CF-1FBD-4A5E-AA41-04FD6387AA0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0912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>
            <a:extLst>
              <a:ext uri="{FF2B5EF4-FFF2-40B4-BE49-F238E27FC236}">
                <a16:creationId xmlns:a16="http://schemas.microsoft.com/office/drawing/2014/main" id="{BBFFC4E8-57CF-4925-91B0-84C10A497021}"/>
              </a:ext>
            </a:extLst>
          </p:cNvPr>
          <p:cNvSpPr/>
          <p:nvPr/>
        </p:nvSpPr>
        <p:spPr>
          <a:xfrm>
            <a:off x="9021234" y="173039"/>
            <a:ext cx="2925233" cy="65119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1B5926A3-445B-4B4B-AC05-9D60CC45F188}"/>
              </a:ext>
            </a:extLst>
          </p:cNvPr>
          <p:cNvSpPr/>
          <p:nvPr/>
        </p:nvSpPr>
        <p:spPr>
          <a:xfrm>
            <a:off x="9156700" y="274639"/>
            <a:ext cx="2652184" cy="6308725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173736"/>
            <a:ext cx="8531352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D2A43720-5497-48FA-BDF4-F95418FF1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>
              <a:defRPr/>
            </a:pPr>
            <a:fld id="{827DB1CA-DA85-4BAE-BD50-639B1D6E7730}" type="datetimeFigureOut">
              <a:rPr lang="it-IT"/>
              <a:pPr>
                <a:defRPr/>
              </a:pPr>
              <a:t>18/11/2021</a:t>
            </a:fld>
            <a:endParaRPr lang="it-IT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0C83B801-CBD4-435E-B958-01FE73AD1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457E7B8B-394A-4BCC-A7C7-5BC47222F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7068" y="6308725"/>
            <a:ext cx="1462617" cy="274638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803D323-0CC2-46C7-8486-CDB43027066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00739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12C27D1-3268-4AB6-A394-1EE13A62733E}"/>
              </a:ext>
            </a:extLst>
          </p:cNvPr>
          <p:cNvSpPr/>
          <p:nvPr/>
        </p:nvSpPr>
        <p:spPr>
          <a:xfrm>
            <a:off x="234696" y="173736"/>
            <a:ext cx="11722608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053" name="Title Placeholder 1">
            <a:extLst>
              <a:ext uri="{FF2B5EF4-FFF2-40B4-BE49-F238E27FC236}">
                <a16:creationId xmlns:a16="http://schemas.microsoft.com/office/drawing/2014/main" id="{32FB9F93-C1C3-40EC-A768-4F3412C166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75785" y="642938"/>
            <a:ext cx="1024043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  <a:endParaRPr lang="en-US" altLang="it-IT"/>
          </a:p>
        </p:txBody>
      </p:sp>
      <p:sp>
        <p:nvSpPr>
          <p:cNvPr id="2054" name="Text Placeholder 2">
            <a:extLst>
              <a:ext uri="{FF2B5EF4-FFF2-40B4-BE49-F238E27FC236}">
                <a16:creationId xmlns:a16="http://schemas.microsoft.com/office/drawing/2014/main" id="{7179FD21-B29A-429B-A055-B1974DF832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75785" y="2103439"/>
            <a:ext cx="10240433" cy="393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554BD-0BCC-42D1-95C5-E45C27FA73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3267" y="6308725"/>
            <a:ext cx="2743200" cy="2746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BC639C60-B0E0-4372-BBDE-DF6B547B4778}" type="datetimeFigureOut">
              <a:rPr lang="it-IT"/>
              <a:pPr>
                <a:defRPr/>
              </a:pPr>
              <a:t>18/11/2021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3A198-38D6-4527-BD5D-70D1A380CF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62867" y="6308725"/>
            <a:ext cx="5266267" cy="2746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521F8-D4DB-4886-9B2E-A29C011D1D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0934" y="6308725"/>
            <a:ext cx="1462617" cy="2746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 smtClean="0"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fld id="{891A512A-D186-4696-8E91-B4D27E84772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81519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000" kern="1200" dirty="0">
          <a:solidFill>
            <a:srgbClr val="262626"/>
          </a:solidFill>
          <a:latin typeface="+mj-lt"/>
          <a:ea typeface="+mn-ea"/>
          <a:cs typeface="+mn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Century Gothic" panose="020B0502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Century Gothic" panose="020B0502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Century Gothic" panose="020B0502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Century Gothic" panose="020B0502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Century Gothic" panose="020B0502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Century Gothic" panose="020B0502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Century Gothic" panose="020B0502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Century Gothic" panose="020B0502020202020204" pitchFamily="34" charset="0"/>
        </a:defRPr>
      </a:lvl9pPr>
    </p:titleStyle>
    <p:bodyStyle>
      <a:lvl1pPr marL="182563" indent="-182563" algn="l" rtl="0" eaLnBrk="0" fontAlgn="base" hangingPunct="0">
        <a:spcBef>
          <a:spcPts val="900"/>
        </a:spcBef>
        <a:spcAft>
          <a:spcPct val="0"/>
        </a:spcAft>
        <a:buClr>
          <a:srgbClr val="262626"/>
        </a:buClr>
        <a:buFont typeface="Garamond" panose="02020404030301010803" pitchFamily="18" charset="0"/>
        <a:buChar char="◦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ts val="500"/>
        </a:spcBef>
        <a:spcAft>
          <a:spcPct val="0"/>
        </a:spcAft>
        <a:buClr>
          <a:srgbClr val="262626"/>
        </a:buClr>
        <a:buFont typeface="Garamond" panose="02020404030301010803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ts val="500"/>
        </a:spcBef>
        <a:spcAft>
          <a:spcPct val="0"/>
        </a:spcAft>
        <a:buClr>
          <a:srgbClr val="262626"/>
        </a:buClr>
        <a:buFont typeface="Garamond" panose="02020404030301010803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500"/>
        </a:spcBef>
        <a:spcAft>
          <a:spcPct val="0"/>
        </a:spcAft>
        <a:buClr>
          <a:srgbClr val="262626"/>
        </a:buClr>
        <a:buFont typeface="Garamond" panose="02020404030301010803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500"/>
        </a:spcBef>
        <a:spcAft>
          <a:spcPct val="0"/>
        </a:spcAft>
        <a:buClr>
          <a:srgbClr val="262626"/>
        </a:buClr>
        <a:buFont typeface="Garamond" panose="02020404030301010803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>
            <a:extLst>
              <a:ext uri="{FF2B5EF4-FFF2-40B4-BE49-F238E27FC236}">
                <a16:creationId xmlns:a16="http://schemas.microsoft.com/office/drawing/2014/main" id="{5C3B606B-9B98-44DF-9B59-8807497A1B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5259" y="332657"/>
            <a:ext cx="8414527" cy="641967"/>
          </a:xfrm>
        </p:spPr>
        <p:txBody>
          <a:bodyPr/>
          <a:lstStyle/>
          <a:p>
            <a:pPr algn="ctr" eaLnBrk="1" hangingPunct="1"/>
            <a:r>
              <a:rPr lang="it-IT" altLang="it-IT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Il Parlamento</a:t>
            </a:r>
            <a:r>
              <a:rPr lang="it-IT" altLang="it-IT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– Organizzazione</a:t>
            </a:r>
          </a:p>
        </p:txBody>
      </p:sp>
      <p:sp>
        <p:nvSpPr>
          <p:cNvPr id="24579" name="Segnaposto contenuto 2">
            <a:extLst>
              <a:ext uri="{FF2B5EF4-FFF2-40B4-BE49-F238E27FC236}">
                <a16:creationId xmlns:a16="http://schemas.microsoft.com/office/drawing/2014/main" id="{579A4C9F-60D9-40EF-8D7A-278586EC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4810" y="1124742"/>
            <a:ext cx="8784976" cy="5518653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it-IT" altLang="it-I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Assemblea </a:t>
            </a:r>
            <a:r>
              <a:rPr lang="it-IT" altLang="it-I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e </a:t>
            </a:r>
            <a:r>
              <a:rPr lang="it-IT" altLang="it-I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Presidente di Assemblea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it-IT" altLang="it-I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Gruppi parlamentari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it-IT" altLang="it-I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Commissioni bicamerali </a:t>
            </a:r>
            <a:r>
              <a:rPr lang="it-IT" altLang="it-I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(Copasir e Vigilanza RAI)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it-IT" altLang="it-I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Commissioni permanenti (XIV): 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it-IT" alt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Proporzionalità rispetto ai Gruppi (art. 72 cost.); 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it-IT" alt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Designazione da parte dei Gruppi; 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it-IT" alt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Ruolo nel procedimento legislativo (commissioni in sede referente, deliberante e redigente) e nell’attività di indirizzo e controllo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it-IT" altLang="it-I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Commissioni d’inchiesta </a:t>
            </a:r>
            <a:r>
              <a:rPr lang="it-IT" altLang="it-I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(ex art. 82 cost.)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it-IT" altLang="it-IT" sz="2800" b="1" dirty="0">
                <a:latin typeface="Georgia" panose="02040502050405020303" pitchFamily="18" charset="0"/>
              </a:rPr>
              <a:t>Commissioni speciali</a:t>
            </a:r>
            <a:r>
              <a:rPr lang="it-IT" altLang="it-IT" sz="2800" dirty="0">
                <a:latin typeface="Georgia" panose="02040502050405020303" pitchFamily="18" charset="0"/>
              </a:rPr>
              <a:t> (Commissione speciale per l’esame degli atti del Governo)</a:t>
            </a:r>
            <a:endParaRPr lang="it-IT" altLang="it-IT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2880" indent="-182880"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 3" charset="2"/>
              <a:buChar char=""/>
              <a:defRPr/>
            </a:pPr>
            <a:endParaRPr lang="it-IT" altLang="it-IT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D57F15-4743-409E-B0FB-3AFA5ACF6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18990"/>
            <a:ext cx="8229600" cy="1015287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altLang="it-IT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Il Parlamento – Organizzazione</a:t>
            </a:r>
            <a:endParaRPr lang="it-IT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19459" name="Segnaposto contenuto 2">
            <a:extLst>
              <a:ext uri="{FF2B5EF4-FFF2-40B4-BE49-F238E27FC236}">
                <a16:creationId xmlns:a16="http://schemas.microsoft.com/office/drawing/2014/main" id="{1A423421-DB60-42EC-8BDF-E107F376F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512" y="1228725"/>
            <a:ext cx="8784976" cy="5400600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it-IT" altLang="it-IT" sz="2800" b="1" dirty="0">
                <a:latin typeface="Georgia" panose="02040502050405020303" pitchFamily="18" charset="0"/>
              </a:rPr>
              <a:t>Giunte </a:t>
            </a:r>
            <a:r>
              <a:rPr lang="it-IT" altLang="it-IT" sz="2800" dirty="0">
                <a:latin typeface="Georgia" panose="02040502050405020303" pitchFamily="18" charset="0"/>
              </a:rPr>
              <a:t>(ruolo solo istruttorio e non decidente): 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it-IT" alt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Giunta per il regolamento (modifica e interpretazione dei regolamenti parlamentari);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it-IT" alt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Giunta per le elezioni (verifica dei poteri);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it-IT" alt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Giunta per le autorizzazioni (insindacabilità e inviolabilità)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it-IT" altLang="it-IT" sz="2800" b="1" dirty="0">
                <a:latin typeface="Georgia" panose="02040502050405020303" pitchFamily="18" charset="0"/>
              </a:rPr>
              <a:t>Conferenza dei Capigruppo </a:t>
            </a:r>
            <a:r>
              <a:rPr lang="it-IT" altLang="it-IT" sz="2800" dirty="0">
                <a:latin typeface="Georgia" panose="02040502050405020303" pitchFamily="18" charset="0"/>
              </a:rPr>
              <a:t>(programmazione dei lavori)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it-IT" alt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Calendario;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it-IT" alt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Programma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it-IT" alt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Ordine del giorno di seduta</a:t>
            </a:r>
          </a:p>
          <a:p>
            <a:pPr marL="0" indent="0" algn="just" eaLnBrk="1" hangingPunct="1">
              <a:buNone/>
            </a:pPr>
            <a:r>
              <a:rPr lang="it-IT" altLang="it-IT" sz="2800" b="1" dirty="0">
                <a:latin typeface="Georgia" panose="02040502050405020303" pitchFamily="18" charset="0"/>
              </a:rPr>
              <a:t>Maggioranze e numero legale </a:t>
            </a:r>
            <a:r>
              <a:rPr lang="it-IT" altLang="it-IT" sz="2800" dirty="0">
                <a:latin typeface="Georgia" panose="02040502050405020303" pitchFamily="18" charset="0"/>
              </a:rPr>
              <a:t>(art. 64 Cost.)</a:t>
            </a:r>
            <a:endParaRPr lang="it-IT" altLang="it-IT" sz="1400" dirty="0">
              <a:latin typeface="Georgia" panose="02040502050405020303" pitchFamily="18" charset="0"/>
            </a:endParaRPr>
          </a:p>
          <a:p>
            <a:pPr marL="0" indent="0" algn="just" eaLnBrk="1" hangingPunct="1">
              <a:buNone/>
            </a:pPr>
            <a:r>
              <a:rPr lang="it-IT" altLang="it-IT" sz="2800" b="1" dirty="0">
                <a:latin typeface="Georgia" panose="02040502050405020303" pitchFamily="18" charset="0"/>
              </a:rPr>
              <a:t>Modalità di voto</a:t>
            </a:r>
            <a:endParaRPr lang="it-IT" altLang="it-IT" sz="1400" dirty="0">
              <a:latin typeface="Georgia" panose="02040502050405020303" pitchFamily="18" charset="0"/>
            </a:endParaRPr>
          </a:p>
          <a:p>
            <a:pPr marL="0" indent="0" algn="just" eaLnBrk="1" hangingPunct="1">
              <a:buNone/>
            </a:pPr>
            <a:r>
              <a:rPr lang="it-IT" altLang="it-IT" sz="2800" b="1" dirty="0">
                <a:latin typeface="Georgia" panose="02040502050405020303" pitchFamily="18" charset="0"/>
              </a:rPr>
              <a:t>Metodi di votazione</a:t>
            </a:r>
            <a:endParaRPr lang="it-IT" altLang="it-IT" sz="1400" dirty="0">
              <a:latin typeface="Georgia" panose="02040502050405020303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it-IT" altLang="it-IT" sz="1400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it-IT" altLang="it-IT" sz="2400" b="1" dirty="0"/>
          </a:p>
          <a:p>
            <a:pPr marL="182880" indent="-182880"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it-IT" altLang="it-IT" sz="2400" b="1" dirty="0"/>
          </a:p>
          <a:p>
            <a:pPr marL="182880" indent="-182880"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it-IT" altLang="it-IT" sz="2400" b="1" dirty="0"/>
          </a:p>
          <a:p>
            <a:pPr marL="182880" indent="-182880"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it-IT" altLang="it-IT" sz="2400" b="1" dirty="0"/>
          </a:p>
          <a:p>
            <a:pPr marL="182880" indent="-182880" algn="just" eaLnBrk="1" fontAlgn="auto" hangingPunct="1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it-IT" altLang="it-IT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pone">
  <a:themeElements>
    <a:clrScheme name="Sapone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pon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pon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Widescreen</PresentationFormat>
  <Paragraphs>28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Garamond</vt:lpstr>
      <vt:lpstr>Georgia</vt:lpstr>
      <vt:lpstr>Wingdings 3</vt:lpstr>
      <vt:lpstr>Sapone</vt:lpstr>
      <vt:lpstr>Il Parlamento – Organizzazione</vt:lpstr>
      <vt:lpstr>Il Parlamento – Organizzazione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Parlamento – Organizzazione</dc:title>
  <dc:creator>Paolo Zicchittu</dc:creator>
  <cp:lastModifiedBy>Paolo Zicchittu</cp:lastModifiedBy>
  <cp:revision>1</cp:revision>
  <dcterms:created xsi:type="dcterms:W3CDTF">2021-11-18T23:19:15Z</dcterms:created>
  <dcterms:modified xsi:type="dcterms:W3CDTF">2021-11-18T23:22:54Z</dcterms:modified>
</cp:coreProperties>
</file>