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14"/>
  </p:notes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5" r:id="rId10"/>
    <p:sldId id="268" r:id="rId11"/>
    <p:sldId id="266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052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E82E0F-9A34-4128-8964-72C601E91A7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BB468A1-287E-4B6E-87BB-5DC02DF8B39F}">
      <dgm:prSet/>
      <dgm:spPr/>
      <dgm:t>
        <a:bodyPr/>
        <a:lstStyle/>
        <a:p>
          <a:r>
            <a:rPr lang="it-IT"/>
            <a:t>qui</a:t>
          </a:r>
          <a:endParaRPr lang="en-US"/>
        </a:p>
      </dgm:t>
    </dgm:pt>
    <dgm:pt modelId="{90C0E354-938F-4C06-94D2-7B984A6273BB}" type="parTrans" cxnId="{330DBFE4-F819-42DC-A1AD-7721CA88FF03}">
      <dgm:prSet/>
      <dgm:spPr/>
      <dgm:t>
        <a:bodyPr/>
        <a:lstStyle/>
        <a:p>
          <a:endParaRPr lang="en-US"/>
        </a:p>
      </dgm:t>
    </dgm:pt>
    <dgm:pt modelId="{891CBD37-B031-4B47-973F-E6C417D5C014}" type="sibTrans" cxnId="{330DBFE4-F819-42DC-A1AD-7721CA88FF03}">
      <dgm:prSet/>
      <dgm:spPr/>
      <dgm:t>
        <a:bodyPr/>
        <a:lstStyle/>
        <a:p>
          <a:endParaRPr lang="en-US"/>
        </a:p>
      </dgm:t>
    </dgm:pt>
    <dgm:pt modelId="{ED77DF88-5143-47B6-BCB9-8E281DBEF5CE}">
      <dgm:prSet/>
      <dgm:spPr/>
      <dgm:t>
        <a:bodyPr/>
        <a:lstStyle/>
        <a:p>
          <a:r>
            <a:rPr lang="it-IT"/>
            <a:t>que</a:t>
          </a:r>
          <a:endParaRPr lang="en-US"/>
        </a:p>
      </dgm:t>
    </dgm:pt>
    <dgm:pt modelId="{C7F86A37-42CD-4C8E-8A0E-361AD0A06F19}" type="parTrans" cxnId="{D737015A-2929-4FCB-AEF1-0D49A8311640}">
      <dgm:prSet/>
      <dgm:spPr/>
      <dgm:t>
        <a:bodyPr/>
        <a:lstStyle/>
        <a:p>
          <a:endParaRPr lang="en-US"/>
        </a:p>
      </dgm:t>
    </dgm:pt>
    <dgm:pt modelId="{836E4997-675A-4139-BB99-D64C3B1A2F48}" type="sibTrans" cxnId="{D737015A-2929-4FCB-AEF1-0D49A8311640}">
      <dgm:prSet/>
      <dgm:spPr/>
      <dgm:t>
        <a:bodyPr/>
        <a:lstStyle/>
        <a:p>
          <a:endParaRPr lang="en-US"/>
        </a:p>
      </dgm:t>
    </dgm:pt>
    <dgm:pt modelId="{4FFF08EE-81CF-4431-A6BD-169E1BFE7976}">
      <dgm:prSet/>
      <dgm:spPr/>
      <dgm:t>
        <a:bodyPr/>
        <a:lstStyle/>
        <a:p>
          <a:r>
            <a:rPr lang="it-IT"/>
            <a:t>dont</a:t>
          </a:r>
          <a:endParaRPr lang="en-US"/>
        </a:p>
      </dgm:t>
    </dgm:pt>
    <dgm:pt modelId="{63EFA1F2-DB7B-41DF-A1C4-3623E8631A35}" type="parTrans" cxnId="{42513F96-1DE4-4BE0-A23D-608868A41F20}">
      <dgm:prSet/>
      <dgm:spPr/>
      <dgm:t>
        <a:bodyPr/>
        <a:lstStyle/>
        <a:p>
          <a:endParaRPr lang="en-US"/>
        </a:p>
      </dgm:t>
    </dgm:pt>
    <dgm:pt modelId="{9CC7B894-ACE6-4F6C-B35E-D89AC48A396A}" type="sibTrans" cxnId="{42513F96-1DE4-4BE0-A23D-608868A41F20}">
      <dgm:prSet/>
      <dgm:spPr/>
      <dgm:t>
        <a:bodyPr/>
        <a:lstStyle/>
        <a:p>
          <a:endParaRPr lang="en-US"/>
        </a:p>
      </dgm:t>
    </dgm:pt>
    <dgm:pt modelId="{33C41158-FE38-4F0F-9784-0B2B641B55CC}">
      <dgm:prSet/>
      <dgm:spPr/>
      <dgm:t>
        <a:bodyPr/>
        <a:lstStyle/>
        <a:p>
          <a:r>
            <a:rPr lang="it-IT"/>
            <a:t>où</a:t>
          </a:r>
          <a:endParaRPr lang="en-US"/>
        </a:p>
      </dgm:t>
    </dgm:pt>
    <dgm:pt modelId="{454FE020-D9E9-436C-B339-4AE9F79DAC2A}" type="parTrans" cxnId="{3E854715-0BA5-47B7-BB9B-14B920363B18}">
      <dgm:prSet/>
      <dgm:spPr/>
      <dgm:t>
        <a:bodyPr/>
        <a:lstStyle/>
        <a:p>
          <a:endParaRPr lang="en-US"/>
        </a:p>
      </dgm:t>
    </dgm:pt>
    <dgm:pt modelId="{D6D3EAFB-74D3-44B0-95B6-17696B567438}" type="sibTrans" cxnId="{3E854715-0BA5-47B7-BB9B-14B920363B18}">
      <dgm:prSet/>
      <dgm:spPr/>
      <dgm:t>
        <a:bodyPr/>
        <a:lstStyle/>
        <a:p>
          <a:endParaRPr lang="en-US"/>
        </a:p>
      </dgm:t>
    </dgm:pt>
    <dgm:pt modelId="{78E97C4D-6225-494E-96DA-A8A21D28553A}" type="pres">
      <dgm:prSet presAssocID="{7FE82E0F-9A34-4128-8964-72C601E91A7C}" presName="vert0" presStyleCnt="0">
        <dgm:presLayoutVars>
          <dgm:dir/>
          <dgm:animOne val="branch"/>
          <dgm:animLvl val="lvl"/>
        </dgm:presLayoutVars>
      </dgm:prSet>
      <dgm:spPr/>
    </dgm:pt>
    <dgm:pt modelId="{A1982858-CC5C-49FC-8D30-8AAD7F309344}" type="pres">
      <dgm:prSet presAssocID="{7BB468A1-287E-4B6E-87BB-5DC02DF8B39F}" presName="thickLine" presStyleLbl="alignNode1" presStyleIdx="0" presStyleCnt="4"/>
      <dgm:spPr/>
    </dgm:pt>
    <dgm:pt modelId="{9F70A2A7-091A-4474-8DF0-8940620D8CBF}" type="pres">
      <dgm:prSet presAssocID="{7BB468A1-287E-4B6E-87BB-5DC02DF8B39F}" presName="horz1" presStyleCnt="0"/>
      <dgm:spPr/>
    </dgm:pt>
    <dgm:pt modelId="{6ED0DE8D-5AAD-4360-ACDF-DF4DA0734C26}" type="pres">
      <dgm:prSet presAssocID="{7BB468A1-287E-4B6E-87BB-5DC02DF8B39F}" presName="tx1" presStyleLbl="revTx" presStyleIdx="0" presStyleCnt="4"/>
      <dgm:spPr/>
    </dgm:pt>
    <dgm:pt modelId="{80B9C900-2FC0-4F8E-9B8F-4795DCBFFBAF}" type="pres">
      <dgm:prSet presAssocID="{7BB468A1-287E-4B6E-87BB-5DC02DF8B39F}" presName="vert1" presStyleCnt="0"/>
      <dgm:spPr/>
    </dgm:pt>
    <dgm:pt modelId="{64BF51E6-2AC0-43F4-ADDB-C2296CBE023A}" type="pres">
      <dgm:prSet presAssocID="{ED77DF88-5143-47B6-BCB9-8E281DBEF5CE}" presName="thickLine" presStyleLbl="alignNode1" presStyleIdx="1" presStyleCnt="4"/>
      <dgm:spPr/>
    </dgm:pt>
    <dgm:pt modelId="{9DAF5111-A419-4256-A9DD-631BC92C44B9}" type="pres">
      <dgm:prSet presAssocID="{ED77DF88-5143-47B6-BCB9-8E281DBEF5CE}" presName="horz1" presStyleCnt="0"/>
      <dgm:spPr/>
    </dgm:pt>
    <dgm:pt modelId="{61AE9AD9-5A13-48DB-90DD-10C6D4766CFE}" type="pres">
      <dgm:prSet presAssocID="{ED77DF88-5143-47B6-BCB9-8E281DBEF5CE}" presName="tx1" presStyleLbl="revTx" presStyleIdx="1" presStyleCnt="4"/>
      <dgm:spPr/>
    </dgm:pt>
    <dgm:pt modelId="{1A48A904-8F7C-483C-B05F-170E44861C28}" type="pres">
      <dgm:prSet presAssocID="{ED77DF88-5143-47B6-BCB9-8E281DBEF5CE}" presName="vert1" presStyleCnt="0"/>
      <dgm:spPr/>
    </dgm:pt>
    <dgm:pt modelId="{D6C1DBA8-FD04-41A0-AAD2-179B20C85B9B}" type="pres">
      <dgm:prSet presAssocID="{4FFF08EE-81CF-4431-A6BD-169E1BFE7976}" presName="thickLine" presStyleLbl="alignNode1" presStyleIdx="2" presStyleCnt="4"/>
      <dgm:spPr/>
    </dgm:pt>
    <dgm:pt modelId="{EC55F2DA-8C3E-46AC-AAFF-B5AA444DB50A}" type="pres">
      <dgm:prSet presAssocID="{4FFF08EE-81CF-4431-A6BD-169E1BFE7976}" presName="horz1" presStyleCnt="0"/>
      <dgm:spPr/>
    </dgm:pt>
    <dgm:pt modelId="{72B22C89-B1F3-4261-8448-2AB6020DB0D1}" type="pres">
      <dgm:prSet presAssocID="{4FFF08EE-81CF-4431-A6BD-169E1BFE7976}" presName="tx1" presStyleLbl="revTx" presStyleIdx="2" presStyleCnt="4"/>
      <dgm:spPr/>
    </dgm:pt>
    <dgm:pt modelId="{4D12744C-B0FF-4AE7-8E25-BEE8BF590A02}" type="pres">
      <dgm:prSet presAssocID="{4FFF08EE-81CF-4431-A6BD-169E1BFE7976}" presName="vert1" presStyleCnt="0"/>
      <dgm:spPr/>
    </dgm:pt>
    <dgm:pt modelId="{88F43DEA-8964-48A9-ABA4-5E3ED4B70846}" type="pres">
      <dgm:prSet presAssocID="{33C41158-FE38-4F0F-9784-0B2B641B55CC}" presName="thickLine" presStyleLbl="alignNode1" presStyleIdx="3" presStyleCnt="4"/>
      <dgm:spPr/>
    </dgm:pt>
    <dgm:pt modelId="{5A2E6BB8-1ED0-465C-999E-DD598AF9345A}" type="pres">
      <dgm:prSet presAssocID="{33C41158-FE38-4F0F-9784-0B2B641B55CC}" presName="horz1" presStyleCnt="0"/>
      <dgm:spPr/>
    </dgm:pt>
    <dgm:pt modelId="{018DEDF6-5A40-4FEC-9C12-21722DE751B3}" type="pres">
      <dgm:prSet presAssocID="{33C41158-FE38-4F0F-9784-0B2B641B55CC}" presName="tx1" presStyleLbl="revTx" presStyleIdx="3" presStyleCnt="4"/>
      <dgm:spPr/>
    </dgm:pt>
    <dgm:pt modelId="{369B2529-9B60-4029-A6D1-47D4093D9465}" type="pres">
      <dgm:prSet presAssocID="{33C41158-FE38-4F0F-9784-0B2B641B55CC}" presName="vert1" presStyleCnt="0"/>
      <dgm:spPr/>
    </dgm:pt>
  </dgm:ptLst>
  <dgm:cxnLst>
    <dgm:cxn modelId="{3E854715-0BA5-47B7-BB9B-14B920363B18}" srcId="{7FE82E0F-9A34-4128-8964-72C601E91A7C}" destId="{33C41158-FE38-4F0F-9784-0B2B641B55CC}" srcOrd="3" destOrd="0" parTransId="{454FE020-D9E9-436C-B339-4AE9F79DAC2A}" sibTransId="{D6D3EAFB-74D3-44B0-95B6-17696B567438}"/>
    <dgm:cxn modelId="{38EAAC1A-A35C-4928-A284-5F3581CEC58F}" type="presOf" srcId="{33C41158-FE38-4F0F-9784-0B2B641B55CC}" destId="{018DEDF6-5A40-4FEC-9C12-21722DE751B3}" srcOrd="0" destOrd="0" presId="urn:microsoft.com/office/officeart/2008/layout/LinedList"/>
    <dgm:cxn modelId="{F47D4076-1C85-4865-8BE5-ED8BD17D5F0C}" type="presOf" srcId="{7BB468A1-287E-4B6E-87BB-5DC02DF8B39F}" destId="{6ED0DE8D-5AAD-4360-ACDF-DF4DA0734C26}" srcOrd="0" destOrd="0" presId="urn:microsoft.com/office/officeart/2008/layout/LinedList"/>
    <dgm:cxn modelId="{D737015A-2929-4FCB-AEF1-0D49A8311640}" srcId="{7FE82E0F-9A34-4128-8964-72C601E91A7C}" destId="{ED77DF88-5143-47B6-BCB9-8E281DBEF5CE}" srcOrd="1" destOrd="0" parTransId="{C7F86A37-42CD-4C8E-8A0E-361AD0A06F19}" sibTransId="{836E4997-675A-4139-BB99-D64C3B1A2F48}"/>
    <dgm:cxn modelId="{42513F96-1DE4-4BE0-A23D-608868A41F20}" srcId="{7FE82E0F-9A34-4128-8964-72C601E91A7C}" destId="{4FFF08EE-81CF-4431-A6BD-169E1BFE7976}" srcOrd="2" destOrd="0" parTransId="{63EFA1F2-DB7B-41DF-A1C4-3623E8631A35}" sibTransId="{9CC7B894-ACE6-4F6C-B35E-D89AC48A396A}"/>
    <dgm:cxn modelId="{BC6B56C9-EB54-4956-8BA9-61670FD45F56}" type="presOf" srcId="{ED77DF88-5143-47B6-BCB9-8E281DBEF5CE}" destId="{61AE9AD9-5A13-48DB-90DD-10C6D4766CFE}" srcOrd="0" destOrd="0" presId="urn:microsoft.com/office/officeart/2008/layout/LinedList"/>
    <dgm:cxn modelId="{330DBFE4-F819-42DC-A1AD-7721CA88FF03}" srcId="{7FE82E0F-9A34-4128-8964-72C601E91A7C}" destId="{7BB468A1-287E-4B6E-87BB-5DC02DF8B39F}" srcOrd="0" destOrd="0" parTransId="{90C0E354-938F-4C06-94D2-7B984A6273BB}" sibTransId="{891CBD37-B031-4B47-973F-E6C417D5C014}"/>
    <dgm:cxn modelId="{69EF95E7-FD34-421D-AAC0-9028B2ED55C9}" type="presOf" srcId="{4FFF08EE-81CF-4431-A6BD-169E1BFE7976}" destId="{72B22C89-B1F3-4261-8448-2AB6020DB0D1}" srcOrd="0" destOrd="0" presId="urn:microsoft.com/office/officeart/2008/layout/LinedList"/>
    <dgm:cxn modelId="{9F30C9F2-FC05-4D40-9CC6-0F801F31EA07}" type="presOf" srcId="{7FE82E0F-9A34-4128-8964-72C601E91A7C}" destId="{78E97C4D-6225-494E-96DA-A8A21D28553A}" srcOrd="0" destOrd="0" presId="urn:microsoft.com/office/officeart/2008/layout/LinedList"/>
    <dgm:cxn modelId="{0E69B42F-6571-4FEF-B76C-78A7B79EDC42}" type="presParOf" srcId="{78E97C4D-6225-494E-96DA-A8A21D28553A}" destId="{A1982858-CC5C-49FC-8D30-8AAD7F309344}" srcOrd="0" destOrd="0" presId="urn:microsoft.com/office/officeart/2008/layout/LinedList"/>
    <dgm:cxn modelId="{61EF25BC-69CC-4DB9-81C4-0740F7E5100A}" type="presParOf" srcId="{78E97C4D-6225-494E-96DA-A8A21D28553A}" destId="{9F70A2A7-091A-4474-8DF0-8940620D8CBF}" srcOrd="1" destOrd="0" presId="urn:microsoft.com/office/officeart/2008/layout/LinedList"/>
    <dgm:cxn modelId="{B1B246D2-D0C8-41FB-B76C-808ED3607A63}" type="presParOf" srcId="{9F70A2A7-091A-4474-8DF0-8940620D8CBF}" destId="{6ED0DE8D-5AAD-4360-ACDF-DF4DA0734C26}" srcOrd="0" destOrd="0" presId="urn:microsoft.com/office/officeart/2008/layout/LinedList"/>
    <dgm:cxn modelId="{CCE053BF-4088-404B-8266-CA100282062F}" type="presParOf" srcId="{9F70A2A7-091A-4474-8DF0-8940620D8CBF}" destId="{80B9C900-2FC0-4F8E-9B8F-4795DCBFFBAF}" srcOrd="1" destOrd="0" presId="urn:microsoft.com/office/officeart/2008/layout/LinedList"/>
    <dgm:cxn modelId="{07BAE047-07C3-472D-95B1-E7A65E016C41}" type="presParOf" srcId="{78E97C4D-6225-494E-96DA-A8A21D28553A}" destId="{64BF51E6-2AC0-43F4-ADDB-C2296CBE023A}" srcOrd="2" destOrd="0" presId="urn:microsoft.com/office/officeart/2008/layout/LinedList"/>
    <dgm:cxn modelId="{8C029C68-B2B5-4E93-BC9C-C129B24E8883}" type="presParOf" srcId="{78E97C4D-6225-494E-96DA-A8A21D28553A}" destId="{9DAF5111-A419-4256-A9DD-631BC92C44B9}" srcOrd="3" destOrd="0" presId="urn:microsoft.com/office/officeart/2008/layout/LinedList"/>
    <dgm:cxn modelId="{B73F4296-A913-45B2-8D99-56201DD7A108}" type="presParOf" srcId="{9DAF5111-A419-4256-A9DD-631BC92C44B9}" destId="{61AE9AD9-5A13-48DB-90DD-10C6D4766CFE}" srcOrd="0" destOrd="0" presId="urn:microsoft.com/office/officeart/2008/layout/LinedList"/>
    <dgm:cxn modelId="{6308139C-BF63-43FA-AEFF-F8A96F8024CC}" type="presParOf" srcId="{9DAF5111-A419-4256-A9DD-631BC92C44B9}" destId="{1A48A904-8F7C-483C-B05F-170E44861C28}" srcOrd="1" destOrd="0" presId="urn:microsoft.com/office/officeart/2008/layout/LinedList"/>
    <dgm:cxn modelId="{C31A9BD5-8E86-4445-A868-732D8A05BD32}" type="presParOf" srcId="{78E97C4D-6225-494E-96DA-A8A21D28553A}" destId="{D6C1DBA8-FD04-41A0-AAD2-179B20C85B9B}" srcOrd="4" destOrd="0" presId="urn:microsoft.com/office/officeart/2008/layout/LinedList"/>
    <dgm:cxn modelId="{74D293F9-A4B3-4F0A-B625-F99559A82A42}" type="presParOf" srcId="{78E97C4D-6225-494E-96DA-A8A21D28553A}" destId="{EC55F2DA-8C3E-46AC-AAFF-B5AA444DB50A}" srcOrd="5" destOrd="0" presId="urn:microsoft.com/office/officeart/2008/layout/LinedList"/>
    <dgm:cxn modelId="{4D18245A-8C72-4AD2-93B4-DFE9ECE89932}" type="presParOf" srcId="{EC55F2DA-8C3E-46AC-AAFF-B5AA444DB50A}" destId="{72B22C89-B1F3-4261-8448-2AB6020DB0D1}" srcOrd="0" destOrd="0" presId="urn:microsoft.com/office/officeart/2008/layout/LinedList"/>
    <dgm:cxn modelId="{F70FFB80-9F10-40C8-B352-3F108F79145F}" type="presParOf" srcId="{EC55F2DA-8C3E-46AC-AAFF-B5AA444DB50A}" destId="{4D12744C-B0FF-4AE7-8E25-BEE8BF590A02}" srcOrd="1" destOrd="0" presId="urn:microsoft.com/office/officeart/2008/layout/LinedList"/>
    <dgm:cxn modelId="{4A401D4C-FA26-4704-A346-2B5FAE5D9E4B}" type="presParOf" srcId="{78E97C4D-6225-494E-96DA-A8A21D28553A}" destId="{88F43DEA-8964-48A9-ABA4-5E3ED4B70846}" srcOrd="6" destOrd="0" presId="urn:microsoft.com/office/officeart/2008/layout/LinedList"/>
    <dgm:cxn modelId="{982D49E3-6267-493E-A1DB-31295BC7AB76}" type="presParOf" srcId="{78E97C4D-6225-494E-96DA-A8A21D28553A}" destId="{5A2E6BB8-1ED0-465C-999E-DD598AF9345A}" srcOrd="7" destOrd="0" presId="urn:microsoft.com/office/officeart/2008/layout/LinedList"/>
    <dgm:cxn modelId="{9F8EA8FD-85A5-4DB4-A9AC-3AD2D745F20D}" type="presParOf" srcId="{5A2E6BB8-1ED0-465C-999E-DD598AF9345A}" destId="{018DEDF6-5A40-4FEC-9C12-21722DE751B3}" srcOrd="0" destOrd="0" presId="urn:microsoft.com/office/officeart/2008/layout/LinedList"/>
    <dgm:cxn modelId="{C1BC9A3E-9437-4075-BC7B-B291235227E8}" type="presParOf" srcId="{5A2E6BB8-1ED0-465C-999E-DD598AF9345A}" destId="{369B2529-9B60-4029-A6D1-47D4093D946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982858-CC5C-49FC-8D30-8AAD7F309344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0DE8D-5AAD-4360-ACDF-DF4DA0734C26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t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6400" kern="1200"/>
            <a:t>qui</a:t>
          </a:r>
          <a:endParaRPr lang="en-US" sz="6400" kern="1200"/>
        </a:p>
      </dsp:txBody>
      <dsp:txXfrm>
        <a:off x="0" y="0"/>
        <a:ext cx="6900512" cy="1384035"/>
      </dsp:txXfrm>
    </dsp:sp>
    <dsp:sp modelId="{64BF51E6-2AC0-43F4-ADDB-C2296CBE023A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2">
            <a:hueOff val="2122154"/>
            <a:satOff val="3600"/>
            <a:lumOff val="-131"/>
            <a:alphaOff val="0"/>
          </a:schemeClr>
        </a:solidFill>
        <a:ln w="12700" cap="flat" cmpd="sng" algn="ctr">
          <a:solidFill>
            <a:schemeClr val="accent2">
              <a:hueOff val="2122154"/>
              <a:satOff val="3600"/>
              <a:lumOff val="-1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AE9AD9-5A13-48DB-90DD-10C6D4766CFE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t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6400" kern="1200"/>
            <a:t>que</a:t>
          </a:r>
          <a:endParaRPr lang="en-US" sz="6400" kern="1200"/>
        </a:p>
      </dsp:txBody>
      <dsp:txXfrm>
        <a:off x="0" y="1384035"/>
        <a:ext cx="6900512" cy="1384035"/>
      </dsp:txXfrm>
    </dsp:sp>
    <dsp:sp modelId="{D6C1DBA8-FD04-41A0-AAD2-179B20C85B9B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2">
            <a:hueOff val="4244308"/>
            <a:satOff val="7200"/>
            <a:lumOff val="-261"/>
            <a:alphaOff val="0"/>
          </a:schemeClr>
        </a:solidFill>
        <a:ln w="12700" cap="flat" cmpd="sng" algn="ctr">
          <a:solidFill>
            <a:schemeClr val="accent2">
              <a:hueOff val="4244308"/>
              <a:satOff val="7200"/>
              <a:lumOff val="-2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B22C89-B1F3-4261-8448-2AB6020DB0D1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t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6400" kern="1200"/>
            <a:t>dont</a:t>
          </a:r>
          <a:endParaRPr lang="en-US" sz="6400" kern="1200"/>
        </a:p>
      </dsp:txBody>
      <dsp:txXfrm>
        <a:off x="0" y="2768070"/>
        <a:ext cx="6900512" cy="1384035"/>
      </dsp:txXfrm>
    </dsp:sp>
    <dsp:sp modelId="{88F43DEA-8964-48A9-ABA4-5E3ED4B70846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2">
            <a:hueOff val="6366461"/>
            <a:satOff val="10800"/>
            <a:lumOff val="-392"/>
            <a:alphaOff val="0"/>
          </a:schemeClr>
        </a:solidFill>
        <a:ln w="12700" cap="flat" cmpd="sng" algn="ctr">
          <a:solidFill>
            <a:schemeClr val="accent2">
              <a:hueOff val="6366461"/>
              <a:satOff val="10800"/>
              <a:lumOff val="-3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8DEDF6-5A40-4FEC-9C12-21722DE751B3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t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6400" kern="1200"/>
            <a:t>où</a:t>
          </a:r>
          <a:endParaRPr lang="en-US" sz="6400" kern="1200"/>
        </a:p>
      </dsp:txBody>
      <dsp:txXfrm>
        <a:off x="0" y="4152105"/>
        <a:ext cx="6900512" cy="1384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D5E85-6495-4A63-BBB7-0F1374553CF0}" type="datetimeFigureOut">
              <a:rPr lang="fr-FR" smtClean="0"/>
              <a:t>23/11/2022</a:t>
            </a:fld>
            <a:endParaRPr 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A9BEE-3761-4911-B254-E70D8E4B1384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0848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8625-9B31-4934-8321-8DAF23FE5F7F}" type="datetime1">
              <a:rPr lang="it-IT" smtClean="0"/>
              <a:t>23/11/2022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7026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37A5-C48E-4904-857E-19145B1EA79D}" type="datetime1">
              <a:rPr lang="it-IT" smtClean="0"/>
              <a:t>23/11/2022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29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214B8-80DC-42CB-A952-6F4F1DD549B7}" type="datetime1">
              <a:rPr lang="it-IT" smtClean="0"/>
              <a:t>23/11/2022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884471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D7A-6676-4FA2-96B8-667871B39B93}" type="datetime1">
              <a:rPr lang="it-IT" smtClean="0"/>
              <a:t>23/11/2022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154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D55-AFEB-4013-AFE0-3720DC8912ED}" type="datetime1">
              <a:rPr lang="it-IT" smtClean="0"/>
              <a:t>23/11/2022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448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BFB0-798A-45ED-BE67-E0684E671F5D}" type="datetime1">
              <a:rPr lang="it-IT" smtClean="0"/>
              <a:t>23/11/2022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308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F6DF2-191F-412C-88F8-8611A877AAC7}" type="datetime1">
              <a:rPr lang="it-IT" smtClean="0"/>
              <a:t>23/11/2022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756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5C-91CA-4A8C-911C-B2A81BF76C26}" type="datetime1">
              <a:rPr lang="it-IT" smtClean="0"/>
              <a:t>23/11/2022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18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2632-F45E-443C-83E3-2BC35487F7BC}" type="datetime1">
              <a:rPr lang="it-IT" smtClean="0"/>
              <a:t>23/11/2022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816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8B39-EB81-44F9-96FE-9FD2DD594AFE}" type="datetime1">
              <a:rPr lang="it-IT" smtClean="0"/>
              <a:t>23/11/2022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238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1F944-6A8A-4991-BAAB-CDC4ECEC701B}" type="datetime1">
              <a:rPr lang="it-IT" smtClean="0"/>
              <a:t>23/11/2022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47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214B8-80DC-42CB-A952-6F4F1DD549B7}" type="datetime1">
              <a:rPr lang="it-IT" smtClean="0"/>
              <a:t>23/11/2022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Lingua francese - a.a. 2021-2022 - Primo semestre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90E53-C5C9-4FEA-8308-67DEAEF3DD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187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Les pronoms relatifs simples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5428FD2-5821-45FD-9952-F1864D986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5150" y="2047875"/>
            <a:ext cx="5981700" cy="2762250"/>
          </a:xfrm>
          <a:prstGeom prst="rect">
            <a:avLst/>
          </a:prstGeom>
        </p:spPr>
      </p:pic>
      <p:cxnSp>
        <p:nvCxnSpPr>
          <p:cNvPr id="11" name="Connettore a gomito 10">
            <a:extLst>
              <a:ext uri="{FF2B5EF4-FFF2-40B4-BE49-F238E27FC236}">
                <a16:creationId xmlns:a16="http://schemas.microsoft.com/office/drawing/2014/main" id="{3EC6CE25-16C5-4343-A872-AFFD33929266}"/>
              </a:ext>
            </a:extLst>
          </p:cNvPr>
          <p:cNvCxnSpPr/>
          <p:nvPr/>
        </p:nvCxnSpPr>
        <p:spPr>
          <a:xfrm>
            <a:off x="4802819" y="843379"/>
            <a:ext cx="914400" cy="914400"/>
          </a:xfrm>
          <a:prstGeom prst="bentConnector3">
            <a:avLst/>
          </a:prstGeom>
          <a:ln>
            <a:solidFill>
              <a:srgbClr val="FF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975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BA55FA4-D40F-4825-ADE1-5FAF1A1BD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DFA76E5-A6A5-4FD3-9B59-5DD1C108D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10</a:t>
            </a:fld>
            <a:endParaRPr lang="it-IT"/>
          </a:p>
        </p:txBody>
      </p:sp>
      <p:pic>
        <p:nvPicPr>
          <p:cNvPr id="6" name="Immagine 5" descr="Immagine che contiene tavolo&#10;&#10;Descrizione generata automaticamente">
            <a:extLst>
              <a:ext uri="{FF2B5EF4-FFF2-40B4-BE49-F238E27FC236}">
                <a16:creationId xmlns:a16="http://schemas.microsoft.com/office/drawing/2014/main" id="{4F357BC2-126A-2BF1-D73F-BD030A82E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50" y="788669"/>
            <a:ext cx="6991020" cy="5316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37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it-IT" sz="5400"/>
              <a:t>La mise en relief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it-IT" sz="2200"/>
              <a:t>La mise en relief consiste à antéposer le terme de la phrase sur lequel on veut mettre l’accent au début de la phrase, précédé de </a:t>
            </a:r>
            <a:r>
              <a:rPr lang="it-IT" sz="2200" i="1"/>
              <a:t>C’est</a:t>
            </a:r>
            <a:r>
              <a:rPr lang="it-IT" sz="2200"/>
              <a:t> et suivi d’une proposition relative.</a:t>
            </a:r>
          </a:p>
          <a:p>
            <a:endParaRPr lang="it-IT" sz="2200"/>
          </a:p>
          <a:p>
            <a:endParaRPr lang="it-IT" sz="22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19C1136-9ABB-4E88-B81F-ADE8624BB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Lingua francese - a.a. 2021-2022 -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47B0D0-A4BC-4927-9BEF-534720077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490E53-C5C9-4FEA-8308-67DEAEF3DD1E}" type="slidenum">
              <a:rPr lang="it-IT" smtClean="0"/>
              <a:pPr>
                <a:spcAft>
                  <a:spcPts val="600"/>
                </a:spcAft>
              </a:pPr>
              <a:t>11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2291917"/>
            <a:ext cx="6903720" cy="2274166"/>
          </a:xfrm>
          <a:prstGeom prst="rect">
            <a:avLst/>
          </a:prstGeom>
        </p:spPr>
      </p:pic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2DAE600F-6F0D-4776-B41B-D76BB8CD78C7}"/>
              </a:ext>
            </a:extLst>
          </p:cNvPr>
          <p:cNvCxnSpPr>
            <a:cxnSpLocks/>
          </p:cNvCxnSpPr>
          <p:nvPr/>
        </p:nvCxnSpPr>
        <p:spPr>
          <a:xfrm>
            <a:off x="4473608" y="844027"/>
            <a:ext cx="76199" cy="4733925"/>
          </a:xfrm>
          <a:prstGeom prst="line">
            <a:avLst/>
          </a:prstGeom>
          <a:ln w="19050">
            <a:solidFill>
              <a:srgbClr val="CD052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175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7EC255-7B8B-4224-9EB2-FF55D78F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Exercice sur les pronoms relatifs simples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60071C-BD95-46D7-9CC5-7918A6285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6340" cy="44775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1800"/>
              <a:t>Complétez avec </a:t>
            </a:r>
            <a:r>
              <a:rPr lang="fr-FR" sz="1800" b="1"/>
              <a:t>qui, que, dont, où</a:t>
            </a:r>
            <a:r>
              <a:rPr lang="fr-FR" sz="1800"/>
              <a:t>.</a:t>
            </a:r>
          </a:p>
          <a:p>
            <a:pPr marL="0" indent="0">
              <a:buNone/>
            </a:pPr>
            <a:r>
              <a:rPr lang="fr-FR" sz="1800"/>
              <a:t>1.	La clé USB est une invention ….... je trouve vraiment géniale.</a:t>
            </a:r>
          </a:p>
          <a:p>
            <a:pPr marL="0" indent="0">
              <a:buNone/>
            </a:pPr>
            <a:r>
              <a:rPr lang="fr-FR" sz="1800"/>
              <a:t>2.	La Pagode est un cinéma ..….. j'aime beaucoup aller.</a:t>
            </a:r>
          </a:p>
          <a:p>
            <a:pPr marL="0" indent="0">
              <a:buNone/>
            </a:pPr>
            <a:r>
              <a:rPr lang="fr-FR" sz="1800"/>
              <a:t>3.	La politique est un sujet ……….. je ne parle jamais en famille.</a:t>
            </a:r>
          </a:p>
          <a:p>
            <a:pPr marL="0" indent="0">
              <a:buNone/>
            </a:pPr>
            <a:r>
              <a:rPr lang="fr-FR" sz="1800"/>
              <a:t>4.	Le chômage est une chose ………... tout le monde a peur.</a:t>
            </a:r>
          </a:p>
          <a:p>
            <a:pPr marL="0" indent="0">
              <a:buNone/>
            </a:pPr>
            <a:r>
              <a:rPr lang="fr-FR" sz="1800"/>
              <a:t>5.	Le bruit est une chose …….. je ne peux pas supporter.</a:t>
            </a:r>
          </a:p>
          <a:p>
            <a:pPr marL="0" indent="0">
              <a:buNone/>
            </a:pPr>
            <a:r>
              <a:rPr lang="fr-FR" sz="1800"/>
              <a:t>6.	Le musée Grévin est un musée …….. il y a des mannequins en cire.</a:t>
            </a:r>
          </a:p>
          <a:p>
            <a:pPr marL="0" indent="0">
              <a:buNone/>
            </a:pPr>
            <a:r>
              <a:rPr lang="fr-FR" sz="1800"/>
              <a:t>7.	Le lundi est un jour ……... beaucoup de magasins sont fermés.</a:t>
            </a:r>
          </a:p>
          <a:p>
            <a:pPr marL="0" indent="0">
              <a:buNone/>
            </a:pPr>
            <a:r>
              <a:rPr lang="fr-FR" sz="1800"/>
              <a:t>8.	La maison ……….. je rêve est en vente.</a:t>
            </a:r>
          </a:p>
          <a:p>
            <a:pPr marL="0" indent="0">
              <a:buNone/>
            </a:pPr>
            <a:r>
              <a:rPr lang="fr-FR" sz="1800"/>
              <a:t>9.	Au moment …….. on parlait de lui, Raphaël est arrivé.</a:t>
            </a:r>
          </a:p>
          <a:p>
            <a:pPr marL="0" indent="0">
              <a:buNone/>
            </a:pPr>
            <a:r>
              <a:rPr lang="fr-FR" sz="1800"/>
              <a:t>10.	Quels sont les papiers ………... j'ai besoin pour travailler en France ?</a:t>
            </a:r>
          </a:p>
          <a:p>
            <a:pPr marL="457200" indent="-457200">
              <a:buAutoNum type="arabicPeriod" startAt="11"/>
            </a:pPr>
            <a:r>
              <a:rPr lang="fr-FR" sz="1800"/>
              <a:t>         Internet est un service ……….... on ne peut plus se passer.</a:t>
            </a:r>
          </a:p>
          <a:p>
            <a:pPr marL="457200" indent="-457200">
              <a:buAutoNum type="arabicPeriod" startAt="11"/>
            </a:pPr>
            <a:r>
              <a:rPr lang="fr-FR" sz="1800"/>
              <a:t>         Félicitations à ceux ……….. ont réussi cette opération.</a:t>
            </a:r>
          </a:p>
          <a:p>
            <a:pPr marL="457200" indent="-457200">
              <a:buAutoNum type="arabicPeriod" startAt="11"/>
            </a:pPr>
            <a:endParaRPr lang="fr-FR" sz="1900"/>
          </a:p>
          <a:p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50A912F-7178-4957-99AC-AACA6CB76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AFD550-549E-427A-9BFF-1D88DD2D1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0E53-C5C9-4FEA-8308-67DEAEF3DD1E}" type="slidenum">
              <a:rPr lang="it-IT" smtClean="0"/>
              <a:t>12</a:t>
            </a:fld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6A000D1-4000-48D4-81F9-CB707F104468}"/>
              </a:ext>
            </a:extLst>
          </p:cNvPr>
          <p:cNvSpPr txBox="1"/>
          <p:nvPr/>
        </p:nvSpPr>
        <p:spPr>
          <a:xfrm>
            <a:off x="4403324" y="2121763"/>
            <a:ext cx="594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que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1534B5D-130A-40BF-9ACB-70EFDCBA1BA1}"/>
              </a:ext>
            </a:extLst>
          </p:cNvPr>
          <p:cNvSpPr txBox="1"/>
          <p:nvPr/>
        </p:nvSpPr>
        <p:spPr>
          <a:xfrm>
            <a:off x="2762433" y="4520213"/>
            <a:ext cx="744245" cy="371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dont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81E8606-2352-4814-853C-DDF742205DEA}"/>
              </a:ext>
            </a:extLst>
          </p:cNvPr>
          <p:cNvSpPr txBox="1"/>
          <p:nvPr/>
        </p:nvSpPr>
        <p:spPr>
          <a:xfrm>
            <a:off x="4068932" y="2462073"/>
            <a:ext cx="594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où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047558F-D0FE-4A75-8F12-1407D46C582C}"/>
              </a:ext>
            </a:extLst>
          </p:cNvPr>
          <p:cNvSpPr txBox="1"/>
          <p:nvPr/>
        </p:nvSpPr>
        <p:spPr>
          <a:xfrm>
            <a:off x="3821837" y="3484486"/>
            <a:ext cx="594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que</a:t>
            </a:r>
            <a:endParaRPr lang="fr-FR">
              <a:solidFill>
                <a:srgbClr val="FF0000"/>
              </a:solidFill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A98145AB-6F7A-46E2-8611-8279BD184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6439" y="3827112"/>
            <a:ext cx="597460" cy="499915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F0550A4-D34B-427E-A61F-2305D6F5BF8C}"/>
              </a:ext>
            </a:extLst>
          </p:cNvPr>
          <p:cNvSpPr txBox="1"/>
          <p:nvPr/>
        </p:nvSpPr>
        <p:spPr>
          <a:xfrm>
            <a:off x="2942947" y="4878278"/>
            <a:ext cx="594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où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4BDE584-7B0C-494E-B85C-CABB684788C4}"/>
              </a:ext>
            </a:extLst>
          </p:cNvPr>
          <p:cNvSpPr txBox="1"/>
          <p:nvPr/>
        </p:nvSpPr>
        <p:spPr>
          <a:xfrm>
            <a:off x="3654641" y="4187300"/>
            <a:ext cx="594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où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480014F-A138-4712-AA75-5D308A7A4ECD}"/>
              </a:ext>
            </a:extLst>
          </p:cNvPr>
          <p:cNvSpPr txBox="1"/>
          <p:nvPr/>
        </p:nvSpPr>
        <p:spPr>
          <a:xfrm>
            <a:off x="3882499" y="5223029"/>
            <a:ext cx="744245" cy="371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dont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927E307-EC81-4A14-A211-BAC3937D2FDC}"/>
              </a:ext>
            </a:extLst>
          </p:cNvPr>
          <p:cNvSpPr txBox="1"/>
          <p:nvPr/>
        </p:nvSpPr>
        <p:spPr>
          <a:xfrm>
            <a:off x="3953520" y="5569258"/>
            <a:ext cx="744245" cy="371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dont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421CDD0-7474-4BBC-AA7F-470983A18FB9}"/>
              </a:ext>
            </a:extLst>
          </p:cNvPr>
          <p:cNvSpPr txBox="1"/>
          <p:nvPr/>
        </p:nvSpPr>
        <p:spPr>
          <a:xfrm>
            <a:off x="4024542" y="2799425"/>
            <a:ext cx="744245" cy="371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dont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63680EF-8514-4C70-A733-922A71AE64C4}"/>
              </a:ext>
            </a:extLst>
          </p:cNvPr>
          <p:cNvSpPr txBox="1"/>
          <p:nvPr/>
        </p:nvSpPr>
        <p:spPr>
          <a:xfrm>
            <a:off x="4326383" y="3154532"/>
            <a:ext cx="744245" cy="371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dont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6CFA6AA-8847-4F0D-A3F6-72D5838AA791}"/>
              </a:ext>
            </a:extLst>
          </p:cNvPr>
          <p:cNvSpPr txBox="1"/>
          <p:nvPr/>
        </p:nvSpPr>
        <p:spPr>
          <a:xfrm>
            <a:off x="3630967" y="5912528"/>
            <a:ext cx="648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 qui</a:t>
            </a:r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62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it-IT" sz="5400"/>
              <a:t>Les pronoms relatifs simples</a:t>
            </a:r>
          </a:p>
        </p:txBody>
      </p:sp>
      <p:graphicFrame>
        <p:nvGraphicFramePr>
          <p:cNvPr id="17" name="Segnaposto contenuto 2">
            <a:extLst>
              <a:ext uri="{FF2B5EF4-FFF2-40B4-BE49-F238E27FC236}">
                <a16:creationId xmlns:a16="http://schemas.microsoft.com/office/drawing/2014/main" id="{54FC64F6-E2C6-47F4-AE81-05C5E7649E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6259213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AE0EB85-8DDC-4790-90B1-586F2C3CC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Lingua 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748B94C-955D-4790-9EBA-9CF4ABE3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EB490E53-C5C9-4FEA-8308-67DEAEF3DD1E}" type="slidenum">
              <a:rPr lang="en-US" smtClean="0"/>
              <a:pPr defTabSz="914400"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68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it-IT" sz="5000"/>
              <a:t>L’antécédent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it-IT" sz="2200"/>
              <a:t>Le pronom relatif remplace un nom ou un pronom qui le précède: l’antécédent.</a:t>
            </a:r>
          </a:p>
          <a:p>
            <a:endParaRPr lang="it-IT" sz="2200"/>
          </a:p>
          <a:p>
            <a:r>
              <a:rPr lang="it-IT" sz="2200"/>
              <a:t>Exemples :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1800" b="1"/>
              <a:t>Le livre </a:t>
            </a:r>
            <a:r>
              <a:rPr lang="it-IT" sz="1800"/>
              <a:t>que vous avez commandé est arrivé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1800"/>
              <a:t>Regarde </a:t>
            </a:r>
            <a:r>
              <a:rPr lang="it-IT" sz="1800" b="1"/>
              <a:t>ce film</a:t>
            </a:r>
            <a:r>
              <a:rPr lang="it-IT" sz="1800"/>
              <a:t>, c’est </a:t>
            </a:r>
            <a:r>
              <a:rPr lang="it-IT" sz="1800" b="1"/>
              <a:t>celui</a:t>
            </a:r>
            <a:r>
              <a:rPr lang="it-IT" sz="1800"/>
              <a:t> dont je t’ai parlé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1800"/>
              <a:t>Parmi </a:t>
            </a:r>
            <a:r>
              <a:rPr lang="it-IT" sz="1800" b="1"/>
              <a:t>les projets </a:t>
            </a:r>
            <a:r>
              <a:rPr lang="it-IT" sz="1800"/>
              <a:t>qui ont été présentés, c’est </a:t>
            </a:r>
            <a:r>
              <a:rPr lang="it-IT" sz="1800" b="1"/>
              <a:t>le mien qui </a:t>
            </a:r>
            <a:r>
              <a:rPr lang="it-IT" sz="1800"/>
              <a:t>a gagné.</a:t>
            </a:r>
          </a:p>
          <a:p>
            <a:pPr lvl="1">
              <a:buFont typeface="Calibri" panose="020F0502020204030204" pitchFamily="34" charset="0"/>
              <a:buChar char="­"/>
            </a:pPr>
            <a:endParaRPr lang="it-IT" sz="2200"/>
          </a:p>
          <a:p>
            <a:pPr lvl="1">
              <a:buFont typeface="Calibri" panose="020F0502020204030204" pitchFamily="34" charset="0"/>
              <a:buChar char="­"/>
            </a:pPr>
            <a:endParaRPr lang="it-IT" sz="22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4856D0-3EDB-445C-81EA-8D188581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Lingua 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B0572A6-031A-470B-8CB1-7A32E9BB4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490E53-C5C9-4FEA-8308-67DEAEF3DD1E}" type="slidenum">
              <a:rPr lang="it-IT" smtClean="0"/>
              <a:pPr>
                <a:spcAft>
                  <a:spcPts val="600"/>
                </a:spcAft>
              </a:pPr>
              <a:t>3</a:t>
            </a:fld>
            <a:endParaRPr lang="it-IT"/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2B858D35-3CCD-4FE8-8E82-EB748001C11C}"/>
              </a:ext>
            </a:extLst>
          </p:cNvPr>
          <p:cNvCxnSpPr>
            <a:cxnSpLocks/>
          </p:cNvCxnSpPr>
          <p:nvPr/>
        </p:nvCxnSpPr>
        <p:spPr>
          <a:xfrm>
            <a:off x="4895851" y="1019175"/>
            <a:ext cx="76199" cy="4733925"/>
          </a:xfrm>
          <a:prstGeom prst="line">
            <a:avLst/>
          </a:prstGeom>
          <a:ln w="19050">
            <a:solidFill>
              <a:srgbClr val="CD052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998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it-IT" sz="5400"/>
              <a:t>QUI </a:t>
            </a:r>
            <a:br>
              <a:rPr lang="it-IT" sz="5400"/>
            </a:br>
            <a:r>
              <a:rPr lang="it-IT" sz="5400"/>
              <a:t>sujet de la relative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it-IT" sz="2200"/>
              <a:t>Remplace un nom ou un pronom qui peut représenter un animé ou une chose :</a:t>
            </a:r>
          </a:p>
          <a:p>
            <a:pPr marL="0" indent="0">
              <a:buNone/>
            </a:pPr>
            <a:endParaRPr lang="it-IT" sz="2200"/>
          </a:p>
          <a:p>
            <a:r>
              <a:rPr lang="it-IT" sz="2200"/>
              <a:t>Exemples :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fr-FR" sz="1800"/>
              <a:t>Payfit est une entreprise française </a:t>
            </a:r>
            <a:r>
              <a:rPr lang="fr-FR" sz="1800" b="1"/>
              <a:t>qui</a:t>
            </a:r>
            <a:r>
              <a:rPr lang="fr-FR" sz="1800"/>
              <a:t> s’occupe de gestion des ressources humaines.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fr-FR" sz="1800"/>
              <a:t>J’écoute une émission </a:t>
            </a:r>
            <a:r>
              <a:rPr lang="fr-FR" sz="1800" b="1"/>
              <a:t>qui</a:t>
            </a:r>
            <a:r>
              <a:rPr lang="fr-FR" sz="1800"/>
              <a:t> parle des voyages dans l’espace.</a:t>
            </a:r>
          </a:p>
          <a:p>
            <a:pPr lvl="1">
              <a:buFont typeface="Calibri" panose="020F0502020204030204" pitchFamily="34" charset="0"/>
              <a:buChar char="­"/>
            </a:pPr>
            <a:endParaRPr lang="it-IT" sz="22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5DF54C4-DC3C-4BB6-8E2A-2ACB9C89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Lingua 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CAC61C8-E527-472F-B25F-7005AD03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490E53-C5C9-4FEA-8308-67DEAEF3DD1E}" type="slidenum">
              <a:rPr lang="it-IT" smtClean="0"/>
              <a:pPr>
                <a:spcAft>
                  <a:spcPts val="600"/>
                </a:spcAft>
              </a:pPr>
              <a:t>4</a:t>
            </a:fld>
            <a:endParaRPr lang="it-IT"/>
          </a:p>
        </p:txBody>
      </p: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20ECAD06-FEFF-48C4-8437-4628E6428680}"/>
              </a:ext>
            </a:extLst>
          </p:cNvPr>
          <p:cNvCxnSpPr>
            <a:cxnSpLocks/>
          </p:cNvCxnSpPr>
          <p:nvPr/>
        </p:nvCxnSpPr>
        <p:spPr>
          <a:xfrm>
            <a:off x="4826402" y="867608"/>
            <a:ext cx="76199" cy="4733925"/>
          </a:xfrm>
          <a:prstGeom prst="line">
            <a:avLst/>
          </a:prstGeom>
          <a:ln w="19050">
            <a:solidFill>
              <a:srgbClr val="CD052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393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it-IT" sz="5000"/>
              <a:t>QUE  complément d’objet direct de la relative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it-IT" sz="2200"/>
              <a:t>Peut remplacer un animé ou un inanimé ; l’antédécent peut être un nom ou un pronom :</a:t>
            </a:r>
          </a:p>
          <a:p>
            <a:pPr marL="0" indent="0">
              <a:buNone/>
            </a:pPr>
            <a:r>
              <a:rPr lang="it-IT" sz="2200"/>
              <a:t>Exemples :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1800"/>
              <a:t>Ce sont des fournisseurs </a:t>
            </a:r>
            <a:r>
              <a:rPr lang="it-IT" sz="1800" b="1"/>
              <a:t>que</a:t>
            </a:r>
            <a:r>
              <a:rPr lang="it-IT" sz="1800"/>
              <a:t> nous voyons rarement.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1800"/>
              <a:t>Nous leur envoyons les quantités de produits </a:t>
            </a:r>
            <a:r>
              <a:rPr lang="it-IT" sz="1800" b="1"/>
              <a:t>qu’</a:t>
            </a:r>
            <a:r>
              <a:rPr lang="it-IT" sz="1800"/>
              <a:t>ils nous commandent.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1800"/>
              <a:t>C’est à toi </a:t>
            </a:r>
            <a:r>
              <a:rPr lang="it-IT" sz="1800" b="1"/>
              <a:t>qu’</a:t>
            </a:r>
            <a:r>
              <a:rPr lang="it-IT" sz="1800"/>
              <a:t>il s’est adressé.</a:t>
            </a:r>
          </a:p>
          <a:p>
            <a:pPr marL="0" indent="0">
              <a:buNone/>
            </a:pPr>
            <a:endParaRPr lang="it-IT" sz="2200"/>
          </a:p>
          <a:p>
            <a:pPr marL="0" indent="0">
              <a:buNone/>
            </a:pPr>
            <a:r>
              <a:rPr lang="it-IT" sz="2200" b="1"/>
              <a:t>Attention</a:t>
            </a:r>
            <a:r>
              <a:rPr lang="it-IT" sz="2200"/>
              <a:t> :</a:t>
            </a:r>
          </a:p>
          <a:p>
            <a:pPr marL="0" indent="0">
              <a:buNone/>
            </a:pPr>
            <a:r>
              <a:rPr lang="it-IT" sz="2200"/>
              <a:t>QUI ne s’élide pas</a:t>
            </a:r>
          </a:p>
          <a:p>
            <a:pPr marL="0" indent="0">
              <a:buNone/>
            </a:pPr>
            <a:r>
              <a:rPr lang="it-IT" sz="2200"/>
              <a:t>QUE s’élide </a:t>
            </a:r>
            <a:r>
              <a:rPr lang="it-IT" sz="2200" b="1"/>
              <a:t>obligatoirement</a:t>
            </a:r>
            <a:r>
              <a:rPr lang="it-IT" sz="2200"/>
              <a:t> devant une voyelle : QU’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63CF7C7-4880-4EE4-92FB-28A0864E2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Lingua 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65FEB08-CB11-41F7-BA37-DC99937A3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490E53-C5C9-4FEA-8308-67DEAEF3DD1E}" type="slidenum">
              <a:rPr lang="it-IT" smtClean="0"/>
              <a:pPr>
                <a:spcAft>
                  <a:spcPts val="600"/>
                </a:spcAft>
              </a:pPr>
              <a:t>5</a:t>
            </a:fld>
            <a:endParaRPr lang="it-IT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539A94A8-A540-4EC0-A7AF-33235C6F2593}"/>
              </a:ext>
            </a:extLst>
          </p:cNvPr>
          <p:cNvCxnSpPr>
            <a:cxnSpLocks/>
          </p:cNvCxnSpPr>
          <p:nvPr/>
        </p:nvCxnSpPr>
        <p:spPr>
          <a:xfrm>
            <a:off x="4721627" y="886658"/>
            <a:ext cx="76199" cy="4733925"/>
          </a:xfrm>
          <a:prstGeom prst="line">
            <a:avLst/>
          </a:prstGeom>
          <a:ln w="19050">
            <a:solidFill>
              <a:srgbClr val="CD052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466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it-IT" sz="5400"/>
              <a:t>DONT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86375" y="552091"/>
            <a:ext cx="6064378" cy="5429609"/>
          </a:xfrm>
        </p:spPr>
        <p:txBody>
          <a:bodyPr anchor="ctr">
            <a:normAutofit/>
          </a:bodyPr>
          <a:lstStyle/>
          <a:p>
            <a:r>
              <a:rPr lang="it-IT" sz="2200" b="1"/>
              <a:t>Dont</a:t>
            </a:r>
            <a:r>
              <a:rPr lang="it-IT" sz="2200"/>
              <a:t> remplace un complément introduit par la préposition </a:t>
            </a:r>
            <a:r>
              <a:rPr lang="it-IT" sz="2200" i="1"/>
              <a:t>de</a:t>
            </a:r>
            <a:r>
              <a:rPr lang="it-IT" sz="2200"/>
              <a:t> :</a:t>
            </a:r>
          </a:p>
          <a:p>
            <a:pPr marL="0" indent="0">
              <a:buNone/>
            </a:pPr>
            <a:r>
              <a:rPr lang="it-IT" sz="2200"/>
              <a:t>Exemples :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it-IT" sz="1800"/>
              <a:t>J’ai acheté un ordinateur </a:t>
            </a:r>
            <a:r>
              <a:rPr lang="it-IT" sz="1800" b="1"/>
              <a:t>dont</a:t>
            </a:r>
            <a:r>
              <a:rPr lang="it-IT" sz="1800"/>
              <a:t> je suis très satisfait (être satisfait de)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it-IT" sz="1800"/>
              <a:t>J’ai écouté avec intérêt les thèses de cet économiste </a:t>
            </a:r>
            <a:r>
              <a:rPr lang="it-IT" sz="1800" b="1"/>
              <a:t>dont</a:t>
            </a:r>
            <a:r>
              <a:rPr lang="it-IT" sz="1800"/>
              <a:t> on m’avait tant parlé (parler de)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it-IT" sz="1800"/>
              <a:t>Cette entreprise a un nom </a:t>
            </a:r>
            <a:r>
              <a:rPr lang="it-IT" sz="1800" b="1"/>
              <a:t>dont</a:t>
            </a:r>
            <a:r>
              <a:rPr lang="it-IT" sz="1800"/>
              <a:t> l’origine est allemande (l’origine de)</a:t>
            </a:r>
            <a:endParaRPr lang="it-IT" sz="22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84D6D6C-E14D-400E-9BA0-DAEB008B6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Lingua 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EDC078F-EDFD-4D0B-828A-9393E771D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490E53-C5C9-4FEA-8308-67DEAEF3DD1E}" type="slidenum">
              <a:rPr lang="it-IT" smtClean="0"/>
              <a:pPr>
                <a:spcAft>
                  <a:spcPts val="600"/>
                </a:spcAft>
              </a:pPr>
              <a:t>6</a:t>
            </a:fld>
            <a:endParaRPr lang="it-IT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9AE92C52-5341-4FA3-87DF-35888A04443A}"/>
              </a:ext>
            </a:extLst>
          </p:cNvPr>
          <p:cNvCxnSpPr>
            <a:cxnSpLocks/>
          </p:cNvCxnSpPr>
          <p:nvPr/>
        </p:nvCxnSpPr>
        <p:spPr>
          <a:xfrm>
            <a:off x="4559702" y="772358"/>
            <a:ext cx="76199" cy="4733925"/>
          </a:xfrm>
          <a:prstGeom prst="line">
            <a:avLst/>
          </a:prstGeom>
          <a:ln w="19050">
            <a:solidFill>
              <a:srgbClr val="CD052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09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it-IT" sz="5000" cap="all"/>
              <a:t>Où  </a:t>
            </a:r>
            <a:r>
              <a:rPr lang="it-IT" sz="5000"/>
              <a:t>complément de lieu ou de temps</a:t>
            </a:r>
            <a:endParaRPr lang="it-IT" sz="5000" cap="all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it-IT" sz="2200" b="1"/>
              <a:t>Complément de lieu :</a:t>
            </a:r>
          </a:p>
          <a:p>
            <a:pPr marL="0" indent="0">
              <a:buNone/>
            </a:pPr>
            <a:r>
              <a:rPr lang="it-IT" sz="2200"/>
              <a:t>Exemple :</a:t>
            </a:r>
          </a:p>
          <a:p>
            <a:pPr lvl="1">
              <a:buFontTx/>
              <a:buChar char="-"/>
            </a:pPr>
            <a:r>
              <a:rPr lang="it-IT" sz="1800"/>
              <a:t>Le Bordelais est une région </a:t>
            </a:r>
            <a:r>
              <a:rPr lang="it-IT" sz="1800" b="1"/>
              <a:t>où</a:t>
            </a:r>
            <a:r>
              <a:rPr lang="it-IT" sz="1800"/>
              <a:t> on produit de très bons vins.</a:t>
            </a:r>
          </a:p>
          <a:p>
            <a:pPr marL="0" indent="0">
              <a:buNone/>
            </a:pPr>
            <a:endParaRPr lang="it-IT" sz="1800"/>
          </a:p>
          <a:p>
            <a:r>
              <a:rPr lang="it-IT" sz="2200" b="1"/>
              <a:t>Complément de temps </a:t>
            </a:r>
            <a:r>
              <a:rPr lang="it-IT" sz="2200"/>
              <a:t>(quand l’antécédent est un mot qui indique le temps)</a:t>
            </a:r>
          </a:p>
          <a:p>
            <a:pPr marL="0" indent="0">
              <a:buNone/>
            </a:pPr>
            <a:r>
              <a:rPr lang="it-IT" sz="2200"/>
              <a:t>Exemple :</a:t>
            </a:r>
          </a:p>
          <a:p>
            <a:pPr marL="457200" lvl="1" indent="0">
              <a:buNone/>
            </a:pPr>
            <a:r>
              <a:rPr lang="it-IT" sz="1800"/>
              <a:t>- Ces dix jours-là, c’est la période </a:t>
            </a:r>
            <a:r>
              <a:rPr lang="it-IT" sz="1800" b="1"/>
              <a:t>où</a:t>
            </a:r>
            <a:r>
              <a:rPr lang="it-IT" sz="1800"/>
              <a:t> j’ai le plus travaillé.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3221AA5-0E75-4D99-A857-F2BE44320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Lingua 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399AD55-E8BD-4808-822C-D6A2ED919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490E53-C5C9-4FEA-8308-67DEAEF3DD1E}" type="slidenum">
              <a:rPr lang="it-IT" smtClean="0"/>
              <a:pPr>
                <a:spcAft>
                  <a:spcPts val="600"/>
                </a:spcAft>
              </a:pPr>
              <a:t>7</a:t>
            </a:fld>
            <a:endParaRPr lang="it-IT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A1D26603-CF5E-4716-872E-5A200E9FF035}"/>
              </a:ext>
            </a:extLst>
          </p:cNvPr>
          <p:cNvCxnSpPr>
            <a:cxnSpLocks/>
          </p:cNvCxnSpPr>
          <p:nvPr/>
        </p:nvCxnSpPr>
        <p:spPr>
          <a:xfrm>
            <a:off x="4750202" y="867608"/>
            <a:ext cx="76199" cy="4733925"/>
          </a:xfrm>
          <a:prstGeom prst="line">
            <a:avLst/>
          </a:prstGeom>
          <a:ln w="19050">
            <a:solidFill>
              <a:srgbClr val="CD052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218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1247" y="548640"/>
            <a:ext cx="3766263" cy="5431536"/>
          </a:xfrm>
        </p:spPr>
        <p:txBody>
          <a:bodyPr>
            <a:normAutofit/>
          </a:bodyPr>
          <a:lstStyle/>
          <a:p>
            <a:r>
              <a:rPr lang="it-IT" sz="5200"/>
              <a:t>Ce + </a:t>
            </a:r>
            <a:br>
              <a:rPr lang="it-IT" sz="5200"/>
            </a:br>
            <a:r>
              <a:rPr lang="it-IT" sz="5200"/>
              <a:t>qui, que,dont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it-IT" sz="2200"/>
              <a:t>L’antécédent peut être le pronom neutre </a:t>
            </a:r>
            <a:r>
              <a:rPr lang="it-IT" sz="2200" b="1"/>
              <a:t>CE</a:t>
            </a:r>
            <a:r>
              <a:rPr lang="it-IT" sz="2200"/>
              <a:t>. Cette construction est très fréquente.</a:t>
            </a:r>
          </a:p>
          <a:p>
            <a:pPr marL="0" indent="0">
              <a:buNone/>
            </a:pPr>
            <a:endParaRPr lang="it-IT" sz="2200"/>
          </a:p>
          <a:p>
            <a:pPr marL="0" indent="0">
              <a:buNone/>
            </a:pPr>
            <a:r>
              <a:rPr lang="it-IT" sz="2200"/>
              <a:t>Exemples :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1800"/>
              <a:t>Il fait </a:t>
            </a:r>
            <a:r>
              <a:rPr lang="it-IT" sz="1800" b="1"/>
              <a:t>ce qui </a:t>
            </a:r>
            <a:r>
              <a:rPr lang="it-IT" sz="1800"/>
              <a:t>lui plaît.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1800" b="1"/>
              <a:t>Ce qu’</a:t>
            </a:r>
            <a:r>
              <a:rPr lang="it-IT" sz="1800"/>
              <a:t>a dit l’expert, ça me confirme </a:t>
            </a:r>
            <a:r>
              <a:rPr lang="it-IT" sz="1800" b="1"/>
              <a:t>ce que </a:t>
            </a:r>
            <a:r>
              <a:rPr lang="it-IT" sz="1800"/>
              <a:t>je pensais déjà.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1800"/>
              <a:t>Nous avons montré </a:t>
            </a:r>
            <a:r>
              <a:rPr lang="it-IT" sz="1800" b="1"/>
              <a:t>ce dont </a:t>
            </a:r>
            <a:r>
              <a:rPr lang="it-IT" sz="1800"/>
              <a:t>nous sommes capables.</a:t>
            </a:r>
          </a:p>
          <a:p>
            <a:endParaRPr lang="it-IT" sz="22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975ABEE-8E6D-4F50-8978-FBB7630CA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Lingua 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8770C04-F26E-4037-921E-5AFE0812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490E53-C5C9-4FEA-8308-67DEAEF3DD1E}" type="slidenum">
              <a:rPr lang="it-IT" smtClean="0"/>
              <a:pPr>
                <a:spcAft>
                  <a:spcPts val="600"/>
                </a:spcAft>
              </a:pPr>
              <a:t>8</a:t>
            </a:fld>
            <a:endParaRPr lang="it-IT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76C313AD-5202-42F2-B91D-7BEF10BA4C97}"/>
              </a:ext>
            </a:extLst>
          </p:cNvPr>
          <p:cNvCxnSpPr>
            <a:cxnSpLocks/>
          </p:cNvCxnSpPr>
          <p:nvPr/>
        </p:nvCxnSpPr>
        <p:spPr>
          <a:xfrm>
            <a:off x="4978433" y="834502"/>
            <a:ext cx="76199" cy="4733925"/>
          </a:xfrm>
          <a:prstGeom prst="line">
            <a:avLst/>
          </a:prstGeom>
          <a:ln w="19050">
            <a:solidFill>
              <a:srgbClr val="CD052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844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8691" y="548640"/>
            <a:ext cx="4063417" cy="5436524"/>
          </a:xfrm>
        </p:spPr>
        <p:txBody>
          <a:bodyPr>
            <a:normAutofit/>
          </a:bodyPr>
          <a:lstStyle/>
          <a:p>
            <a:r>
              <a:rPr lang="it-IT" sz="5400"/>
              <a:t>Préposition + QUI / QUOI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86350" y="1256941"/>
            <a:ext cx="6591299" cy="4305659"/>
          </a:xfrm>
        </p:spPr>
        <p:txBody>
          <a:bodyPr anchor="ctr">
            <a:normAutofit lnSpcReduction="10000"/>
          </a:bodyPr>
          <a:lstStyle/>
          <a:p>
            <a:r>
              <a:rPr lang="it-IT" sz="2000"/>
              <a:t>Si le pronom relatif qui suit la préposition remplace un nom de personne, on peut employer </a:t>
            </a:r>
            <a:r>
              <a:rPr lang="it-IT" sz="2000" b="1" i="1"/>
              <a:t>qui</a:t>
            </a:r>
            <a:r>
              <a:rPr lang="it-IT" sz="2000"/>
              <a:t>.</a:t>
            </a:r>
          </a:p>
          <a:p>
            <a:pPr marL="0" indent="0">
              <a:buNone/>
            </a:pPr>
            <a:endParaRPr lang="it-IT" sz="2000"/>
          </a:p>
          <a:p>
            <a:pPr lvl="1">
              <a:buFont typeface="Calibri" panose="020F0502020204030204" pitchFamily="34" charset="0"/>
              <a:buChar char="-"/>
            </a:pPr>
            <a:r>
              <a:rPr lang="it-IT" sz="1800"/>
              <a:t>Ce sont les clients </a:t>
            </a:r>
            <a:r>
              <a:rPr lang="it-IT" sz="1800" b="1"/>
              <a:t>avec qui </a:t>
            </a:r>
            <a:r>
              <a:rPr lang="it-IT" sz="1800"/>
              <a:t>nous faisons le plus d’affaires.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it-IT" sz="1800"/>
              <a:t>Céline est une amie </a:t>
            </a:r>
            <a:r>
              <a:rPr lang="it-IT" sz="1800" b="1"/>
              <a:t>sur qui </a:t>
            </a:r>
            <a:r>
              <a:rPr lang="it-IT" sz="1800"/>
              <a:t>je peux compter.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it-IT" sz="1800"/>
              <a:t>Cette société a un administrateur </a:t>
            </a:r>
            <a:r>
              <a:rPr lang="it-IT" sz="1800" b="1"/>
              <a:t>en qui </a:t>
            </a:r>
            <a:r>
              <a:rPr lang="it-IT" sz="1800"/>
              <a:t>j’ai toute confiance.</a:t>
            </a:r>
          </a:p>
          <a:p>
            <a:pPr marL="0" indent="0">
              <a:buNone/>
            </a:pPr>
            <a:endParaRPr lang="it-IT" sz="2000"/>
          </a:p>
          <a:p>
            <a:r>
              <a:rPr lang="it-IT" sz="2000"/>
              <a:t>Si l’antécédent du pronom relatif est un pronom indéfini comme </a:t>
            </a:r>
            <a:r>
              <a:rPr lang="it-IT" sz="2000" b="1"/>
              <a:t>ce</a:t>
            </a:r>
            <a:r>
              <a:rPr lang="it-IT" sz="2000"/>
              <a:t>, </a:t>
            </a:r>
            <a:r>
              <a:rPr lang="it-IT" sz="2000" b="1"/>
              <a:t>quelque chose</a:t>
            </a:r>
            <a:r>
              <a:rPr lang="it-IT" sz="2000"/>
              <a:t>, </a:t>
            </a:r>
            <a:r>
              <a:rPr lang="it-IT" sz="2000" b="1"/>
              <a:t>rien</a:t>
            </a:r>
            <a:r>
              <a:rPr lang="it-IT" sz="2000"/>
              <a:t>, on peut employer le pronom relatif </a:t>
            </a:r>
            <a:r>
              <a:rPr lang="it-IT" sz="2000" b="1" i="1"/>
              <a:t>quoi</a:t>
            </a:r>
            <a:r>
              <a:rPr lang="it-IT" sz="2000"/>
              <a:t>.</a:t>
            </a:r>
          </a:p>
          <a:p>
            <a:pPr marL="0" indent="0">
              <a:buNone/>
            </a:pPr>
            <a:endParaRPr lang="it-IT" sz="2000"/>
          </a:p>
          <a:p>
            <a:pPr lvl="1">
              <a:buFont typeface="Calibri" panose="020F0502020204030204" pitchFamily="34" charset="0"/>
              <a:buChar char="-"/>
            </a:pPr>
            <a:r>
              <a:rPr lang="fr-FR" sz="1800"/>
              <a:t>Il défend </a:t>
            </a:r>
            <a:r>
              <a:rPr lang="fr-FR" sz="1800" b="1"/>
              <a:t>ce en quoi </a:t>
            </a:r>
            <a:r>
              <a:rPr lang="fr-FR" sz="1800"/>
              <a:t>il croit.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fr-FR" sz="1800"/>
              <a:t>Difficile de savoir </a:t>
            </a:r>
            <a:r>
              <a:rPr lang="fr-FR" sz="1800" b="1"/>
              <a:t>ce à quoi </a:t>
            </a:r>
            <a:r>
              <a:rPr lang="fr-FR" sz="1800"/>
              <a:t>il pense.</a:t>
            </a:r>
            <a:endParaRPr lang="it-IT" sz="2000"/>
          </a:p>
          <a:p>
            <a:pPr marL="0" indent="0">
              <a:buNone/>
            </a:pPr>
            <a:endParaRPr lang="it-IT" sz="20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5E1A7A7-5872-4BB2-AA07-40F77E27E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Lingua 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9E44CE8-DFD6-4558-8A84-DFCD78F5D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490E53-C5C9-4FEA-8308-67DEAEF3DD1E}" type="slidenum">
              <a:rPr lang="it-IT" smtClean="0"/>
              <a:pPr>
                <a:spcAft>
                  <a:spcPts val="600"/>
                </a:spcAft>
              </a:pPr>
              <a:t>9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A074462-E11A-4741-9C60-42D0734E92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8953" y="1121077"/>
            <a:ext cx="97544" cy="474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188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1123</TotalTime>
  <Words>823</Words>
  <Application>Microsoft Office PowerPoint</Application>
  <PresentationFormat>Widescreen</PresentationFormat>
  <Paragraphs>110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Les pronoms relatifs simples</vt:lpstr>
      <vt:lpstr>Les pronoms relatifs simples</vt:lpstr>
      <vt:lpstr>L’antécédent</vt:lpstr>
      <vt:lpstr>QUI  sujet de la relative</vt:lpstr>
      <vt:lpstr>QUE  complément d’objet direct de la relative</vt:lpstr>
      <vt:lpstr>DONT</vt:lpstr>
      <vt:lpstr>Où  complément de lieu ou de temps</vt:lpstr>
      <vt:lpstr>Ce +  qui, que,dont</vt:lpstr>
      <vt:lpstr>Préposition + QUI / QUOI</vt:lpstr>
      <vt:lpstr>Presentazione standard di PowerPoint</vt:lpstr>
      <vt:lpstr>La mise en relief</vt:lpstr>
      <vt:lpstr>Exercice sur les pronoms relatifs simples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pronoms relatifs</dc:title>
  <dc:creator>laura.kreyder</dc:creator>
  <cp:lastModifiedBy>laura.kreyder@unimib.it</cp:lastModifiedBy>
  <cp:revision>28</cp:revision>
  <dcterms:created xsi:type="dcterms:W3CDTF">2020-10-09T16:24:45Z</dcterms:created>
  <dcterms:modified xsi:type="dcterms:W3CDTF">2022-11-23T09:38:12Z</dcterms:modified>
</cp:coreProperties>
</file>