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57BAA-F9AD-E04B-B9B0-32B522226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DDE5BD-B96D-204D-83C2-F9B3E1E7B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425445-64E1-824A-9E85-9C6EB726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981303-DC28-D742-A65F-DBCA08EC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FFB1E-B8E6-ED4C-B774-6CD79BD2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1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33948-79B9-8F47-AFA5-79A3D9A6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65EBB4-73B1-4A49-9B5B-62595D6F7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16A548-A612-964F-AEC9-33C67CDB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486179-0E53-7043-8C19-DF6D70AD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D7F46E-7716-A14D-80F0-8CC65D73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20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0F6CCD2-810E-4746-9ECF-90C3E3755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E9B137-25AC-8D41-9DAC-A6C203CF0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714C80-AA43-1942-BF44-869B577E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A52F0-531C-2D43-A9F4-22D50D4F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65A38E-0961-FB47-A47D-AA9309C3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63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F699E-7819-E24D-A758-A639EC56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FB8A5-44CF-2E4D-B4E2-94030C17F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F10DA0-192B-AC4B-A77A-21F73BF4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A09A6E-C2C8-CA4B-BEC3-9A570ABA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51487-3AC5-4440-A3C3-D146F3F1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53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6D5F0-F81E-9546-B20D-F9843837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90CB07-B836-2E40-85C0-FF94BC669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F39046-A194-7844-AB91-214BE78E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DAD5D6-1881-034D-A57F-05AEDD10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893B0D-A18B-D046-AB4B-0E9D492C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6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C996C-FE1E-EC40-A423-FB122C52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15A8DB-2E71-9A4E-B8A7-15339D8C8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F4E0FD-1959-7141-8F6E-60B7F42A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0A05D7-F001-B34C-9F01-A1C12125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A23138-3410-5F4C-9B02-2B88D1B1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44B9EF-E727-FA46-9A2C-D66D6F6C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5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72F55-2D0E-0E46-8038-FF0BBBE5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DF8892-13DD-7949-A05E-BBF6D85E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D1BFA8-C959-CE47-BD2D-AC3166E15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A7C7AC6-52BA-9A4D-8B64-E8079EDFD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58D612-E042-3D47-A0A6-B85A68FE6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4EB8FB-51A3-8F40-9544-D806025D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3C46B2-F91E-4D43-987F-4F82744D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EED3DE-8A83-F04E-9892-026EBD9B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A14AE-47DC-9344-B273-94D6BBA6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7791593-3C9E-C042-AEB9-97284C2D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F8117D-A9C4-C543-A061-624C60C9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0215BA-5082-6A4E-B70B-10C18FF6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72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D5ABC4-8D3B-5246-9A83-467E9DDD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BD8552-6F1A-0F48-A2AA-C831C864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5757AE-6E45-D148-A933-0625657B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7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2C218-F052-664B-B989-36195518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7EC54F-FB17-944C-825B-5BB19FCB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2A4E9A-3CA6-2D45-8676-BBFB8CBC8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03125C-05A6-B94C-B15E-83C16A85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2A7A1E-83A3-294E-A4D7-4729A1E7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833433-339C-0545-96E9-80A9F1A0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47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119BD4-7879-1044-8EB0-E565E9E0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667651-9705-0240-B0C7-C75A140B3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6BF97F-874D-A04C-8169-73F883C27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4CDFAD-0A0D-F547-8911-3DBA3152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DC3D3E-CDA7-1540-A1B9-7F4828A8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232D72-2968-2F49-897C-208C659D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34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299CEC1-CBF0-DD4F-880A-C038832F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D0186C-3208-D54E-BA14-6A127F6E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95AAF5-CC4D-6641-AD1D-73DA3CF75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372E-6DF7-7E4E-A70C-7CDD11EA1F56}" type="datetimeFigureOut">
              <a:rPr lang="it-IT" smtClean="0"/>
              <a:t>13/10/20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B862C5-605E-6F41-9804-44C0F240C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E206FD-7001-714C-A302-20B240606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D863-1913-BA4E-9913-41ED54EBA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2BAD0-6703-B542-A4E4-D356BBF73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63837"/>
          </a:xfrm>
        </p:spPr>
        <p:txBody>
          <a:bodyPr>
            <a:normAutofit/>
          </a:bodyPr>
          <a:lstStyle/>
          <a:p>
            <a:r>
              <a:rPr lang="it-IT" sz="4400" dirty="0"/>
              <a:t>I MODELLI ORGANIZZATIVI DI AMMINISTRAZIONI PUBBLICHE</a:t>
            </a:r>
            <a:br>
              <a:rPr lang="it-IT" sz="4400" dirty="0"/>
            </a:br>
            <a:br>
              <a:rPr lang="it-IT" sz="4400" dirty="0"/>
            </a:br>
            <a:r>
              <a:rPr lang="it-IT" sz="4400" dirty="0"/>
              <a:t>LA PERSONA GIURIDICA PUBBLICA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4109BD-71A0-3849-95CD-991306DD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8680"/>
            <a:ext cx="9144000" cy="1127760"/>
          </a:xfrm>
        </p:spPr>
        <p:txBody>
          <a:bodyPr/>
          <a:lstStyle/>
          <a:p>
            <a:endParaRPr lang="it-IT" dirty="0"/>
          </a:p>
          <a:p>
            <a:pPr algn="l"/>
            <a:r>
              <a:rPr lang="it-IT" sz="1800" dirty="0"/>
              <a:t>G. Rossi, Principi del diritto amministrativo pp. 145 - 157</a:t>
            </a:r>
          </a:p>
        </p:txBody>
      </p:sp>
    </p:spTree>
    <p:extLst>
      <p:ext uri="{BB962C8B-B14F-4D97-AF65-F5344CB8AC3E}">
        <p14:creationId xmlns:p14="http://schemas.microsoft.com/office/powerpoint/2010/main" val="43676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299F0-16B7-2F41-B206-F268A6AB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 MODELLI ORGANIZZATIVI DI P.A.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8148BF-E5C0-AF46-93C4-6F781594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4424363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it-IT" sz="3600" dirty="0"/>
              <a:t>Amministrazioni apparati di governi (nazionale o locali)</a:t>
            </a:r>
          </a:p>
          <a:p>
            <a:pPr marL="571500" indent="-571500">
              <a:buAutoNum type="romanUcParenR"/>
            </a:pPr>
            <a:endParaRPr lang="it-IT" sz="3600" dirty="0"/>
          </a:p>
          <a:p>
            <a:pPr marL="571500" indent="-571500">
              <a:buAutoNum type="romanUcParenR"/>
            </a:pPr>
            <a:r>
              <a:rPr lang="it-IT" sz="3600" dirty="0"/>
              <a:t>Enti pubblici</a:t>
            </a:r>
          </a:p>
          <a:p>
            <a:pPr marL="571500" indent="-571500">
              <a:buAutoNum type="romanUcParenR"/>
            </a:pPr>
            <a:endParaRPr lang="it-IT" sz="3600" dirty="0"/>
          </a:p>
          <a:p>
            <a:pPr marL="571500" indent="-571500">
              <a:buAutoNum type="romanUcParenR"/>
            </a:pPr>
            <a:r>
              <a:rPr lang="it-IT" sz="3600" dirty="0"/>
              <a:t>Autorità indipendenti</a:t>
            </a:r>
          </a:p>
        </p:txBody>
      </p:sp>
    </p:spTree>
    <p:extLst>
      <p:ext uri="{BB962C8B-B14F-4D97-AF65-F5344CB8AC3E}">
        <p14:creationId xmlns:p14="http://schemas.microsoft.com/office/powerpoint/2010/main" val="12289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CAF7A53-DEE6-AC44-88D4-D26FD442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0" y="1531620"/>
            <a:ext cx="1638300" cy="1231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98B06A-945C-C746-AE10-30BE771E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0" y="2895600"/>
            <a:ext cx="1892300" cy="1066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2C32B0-05DD-494B-8AA7-B5B487FE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340" y="3300730"/>
            <a:ext cx="2171700" cy="927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5D8EFE-06E2-6F4C-9B81-B42215A6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060" y="3230880"/>
            <a:ext cx="1879600" cy="1066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A05C44D-4105-6041-BCD3-AEA4E98EE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5970" y="1663700"/>
            <a:ext cx="1638300" cy="1231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D62AC2-891E-D646-9502-D169AC694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641850"/>
            <a:ext cx="1638300" cy="1231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A131A2-3FAF-6448-BA8A-0561F8153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380" y="1531620"/>
            <a:ext cx="1803400" cy="1117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8E531DB-51C0-7F4E-95A4-397CF8A59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3010" y="807085"/>
            <a:ext cx="1739900" cy="11557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207676A-E8CB-9F49-8683-6D3A86010A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4370" y="4889500"/>
            <a:ext cx="1841500" cy="11049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3BCE095-00DE-A241-85C4-AD44B49595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970" y="4832350"/>
            <a:ext cx="1739900" cy="8509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21B1F92-E31B-AC4B-BD51-00889DB934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3010" y="5441950"/>
            <a:ext cx="194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FE825-D038-884A-A179-F6305F6A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9843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PERSONA GIURIDICA PUBBLICA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884719-8A2D-F84A-9783-C80DB81A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720"/>
            <a:ext cx="10515600" cy="4607243"/>
          </a:xfrm>
        </p:spPr>
        <p:txBody>
          <a:bodyPr>
            <a:noAutofit/>
          </a:bodyPr>
          <a:lstStyle/>
          <a:p>
            <a:r>
              <a:rPr lang="it-IT" sz="3200" dirty="0"/>
              <a:t>La questione della personalità giuridica</a:t>
            </a:r>
          </a:p>
          <a:p>
            <a:endParaRPr lang="it-IT" sz="3200" dirty="0"/>
          </a:p>
          <a:p>
            <a:r>
              <a:rPr lang="it-IT" sz="3200" dirty="0"/>
              <a:t>Persona giuridica privata o pubblica</a:t>
            </a:r>
          </a:p>
          <a:p>
            <a:endParaRPr lang="it-IT" sz="3200" dirty="0"/>
          </a:p>
          <a:p>
            <a:r>
              <a:rPr lang="it-IT" sz="3200" dirty="0"/>
              <a:t>Uffici e organi</a:t>
            </a:r>
          </a:p>
          <a:p>
            <a:endParaRPr lang="it-IT" sz="3200" dirty="0"/>
          </a:p>
          <a:p>
            <a:r>
              <a:rPr lang="it-IT" sz="3200" dirty="0"/>
              <a:t>Attribuzione/ competenza</a:t>
            </a:r>
          </a:p>
          <a:p>
            <a:endParaRPr lang="it-IT" sz="3200" dirty="0"/>
          </a:p>
          <a:p>
            <a:r>
              <a:rPr lang="it-IT" sz="3200" dirty="0"/>
              <a:t>Rapporto di servizio e rapporto d’ufficio</a:t>
            </a:r>
          </a:p>
        </p:txBody>
      </p:sp>
    </p:spTree>
    <p:extLst>
      <p:ext uri="{BB962C8B-B14F-4D97-AF65-F5344CB8AC3E}">
        <p14:creationId xmlns:p14="http://schemas.microsoft.com/office/powerpoint/2010/main" val="275535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I MODELLI ORGANIZZATIVI DI AMMINISTRAZIONI PUBBLICHE  LA PERSONA GIURIDICA PUBBLICA</vt:lpstr>
      <vt:lpstr>I MODELLI ORGANIZZATIVI DI P.A.</vt:lpstr>
      <vt:lpstr>Presentazione standard di PowerPoint</vt:lpstr>
      <vt:lpstr>PERSONA GIURIDICA PUBBLICA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MODELLI ORGANIZZATIVI DI AMMINISTRAZIONI PUBBLICHE  LA PERSONA GIURIDICA PUBBLICA</dc:title>
  <dc:creator>Microsoft Office User</dc:creator>
  <cp:lastModifiedBy>Microsoft Office User</cp:lastModifiedBy>
  <cp:revision>4</cp:revision>
  <dcterms:created xsi:type="dcterms:W3CDTF">2020-10-12T10:29:36Z</dcterms:created>
  <dcterms:modified xsi:type="dcterms:W3CDTF">2020-10-13T16:24:17Z</dcterms:modified>
</cp:coreProperties>
</file>