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4" r:id="rId3"/>
    <p:sldId id="287" r:id="rId4"/>
    <p:sldId id="257" r:id="rId5"/>
    <p:sldId id="277" r:id="rId6"/>
    <p:sldId id="261" r:id="rId7"/>
    <p:sldId id="262" r:id="rId8"/>
    <p:sldId id="258" r:id="rId9"/>
    <p:sldId id="264" r:id="rId10"/>
    <p:sldId id="265" r:id="rId11"/>
    <p:sldId id="266" r:id="rId12"/>
    <p:sldId id="260" r:id="rId13"/>
    <p:sldId id="267" r:id="rId14"/>
    <p:sldId id="273" r:id="rId15"/>
    <p:sldId id="269" r:id="rId16"/>
    <p:sldId id="285" r:id="rId17"/>
    <p:sldId id="270" r:id="rId18"/>
    <p:sldId id="275" r:id="rId19"/>
    <p:sldId id="278" r:id="rId20"/>
    <p:sldId id="283" r:id="rId21"/>
    <p:sldId id="271" r:id="rId22"/>
    <p:sldId id="284" r:id="rId23"/>
    <p:sldId id="280" r:id="rId24"/>
    <p:sldId id="281" r:id="rId25"/>
    <p:sldId id="279" r:id="rId26"/>
    <p:sldId id="268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CEB"/>
    <a:srgbClr val="FC9495"/>
    <a:srgbClr val="FFF6FC"/>
    <a:srgbClr val="F9A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E20664-2F01-154E-A656-CCEF3897DFE4}" v="73" dt="2022-11-30T21:07:40.2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7" autoAdjust="0"/>
    <p:restoredTop sz="81758" autoAdjust="0"/>
  </p:normalViewPr>
  <p:slideViewPr>
    <p:cSldViewPr snapToGrid="0">
      <p:cViewPr varScale="1">
        <p:scale>
          <a:sx n="83" d="100"/>
          <a:sy n="83" d="100"/>
        </p:scale>
        <p:origin x="191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a Ferraro" userId="ce4a3ae416b5fe4f" providerId="LiveId" clId="{B4E20664-2F01-154E-A656-CCEF3897DFE4}"/>
    <pc:docChg chg="undo custSel addSld delSld modSld sldOrd modMainMaster addSection delSection">
      <pc:chgData name="Francesca Ferraro" userId="ce4a3ae416b5fe4f" providerId="LiveId" clId="{B4E20664-2F01-154E-A656-CCEF3897DFE4}" dt="2022-12-03T07:58:31.326" v="8390" actId="20577"/>
      <pc:docMkLst>
        <pc:docMk/>
      </pc:docMkLst>
      <pc:sldChg chg="addSp delSp modSp mod modTransition setBg delDesignElem">
        <pc:chgData name="Francesca Ferraro" userId="ce4a3ae416b5fe4f" providerId="LiveId" clId="{B4E20664-2F01-154E-A656-CCEF3897DFE4}" dt="2022-11-22T09:49:45.907" v="2531"/>
        <pc:sldMkLst>
          <pc:docMk/>
          <pc:sldMk cId="1900317876" sldId="256"/>
        </pc:sldMkLst>
        <pc:spChg chg="mod">
          <ac:chgData name="Francesca Ferraro" userId="ce4a3ae416b5fe4f" providerId="LiveId" clId="{B4E20664-2F01-154E-A656-CCEF3897DFE4}" dt="2022-11-15T20:15:37.557" v="175" actId="20577"/>
          <ac:spMkLst>
            <pc:docMk/>
            <pc:sldMk cId="1900317876" sldId="256"/>
            <ac:spMk id="2" creationId="{C7427B51-20A0-B6E7-144A-70765F3B7C1F}"/>
          </ac:spMkLst>
        </pc:spChg>
        <pc:spChg chg="add del mod">
          <ac:chgData name="Francesca Ferraro" userId="ce4a3ae416b5fe4f" providerId="LiveId" clId="{B4E20664-2F01-154E-A656-CCEF3897DFE4}" dt="2022-11-22T09:49:45.907" v="2531"/>
          <ac:spMkLst>
            <pc:docMk/>
            <pc:sldMk cId="1900317876" sldId="256"/>
            <ac:spMk id="4" creationId="{EA418AC1-94E6-491D-0F08-B27E2F95AE99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1900317876" sldId="256"/>
            <ac:spMk id="12" creationId="{4522B21E-B2B9-4C72-9A71-C87EFD137480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1900317876" sldId="256"/>
            <ac:spMk id="14" creationId="{5EB7D2A2-F448-44D4-938C-DC84CBCB3B1E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1900317876" sldId="256"/>
            <ac:spMk id="16" creationId="{871AEA07-1E14-44B4-8E55-64EF049CD66F}"/>
          </ac:spMkLst>
        </pc:spChg>
        <pc:cxnChg chg="add del">
          <ac:chgData name="Francesca Ferraro" userId="ce4a3ae416b5fe4f" providerId="LiveId" clId="{B4E20664-2F01-154E-A656-CCEF3897DFE4}" dt="2022-11-15T20:35:17.432" v="239"/>
          <ac:cxnSpMkLst>
            <pc:docMk/>
            <pc:sldMk cId="1900317876" sldId="256"/>
            <ac:cxnSpMk id="18" creationId="{F7C8EA93-3210-4C62-99E9-153C275E3A87}"/>
          </ac:cxnSpMkLst>
        </pc:cxnChg>
      </pc:sldChg>
      <pc:sldChg chg="addSp delSp modSp mod modTransition delDesignElem modNotes">
        <pc:chgData name="Francesca Ferraro" userId="ce4a3ae416b5fe4f" providerId="LiveId" clId="{B4E20664-2F01-154E-A656-CCEF3897DFE4}" dt="2022-11-30T07:48:07.222" v="6865"/>
        <pc:sldMkLst>
          <pc:docMk/>
          <pc:sldMk cId="277730820" sldId="257"/>
        </pc:sldMkLst>
        <pc:spChg chg="mod">
          <ac:chgData name="Francesca Ferraro" userId="ce4a3ae416b5fe4f" providerId="LiveId" clId="{B4E20664-2F01-154E-A656-CCEF3897DFE4}" dt="2022-11-29T17:55:11.896" v="5925" actId="20577"/>
          <ac:spMkLst>
            <pc:docMk/>
            <pc:sldMk cId="277730820" sldId="257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77730820" sldId="257"/>
            <ac:spMk id="5" creationId="{9C34E922-13A8-8291-D6D8-559303C9D6CE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77730820" sldId="257"/>
            <ac:spMk id="7" creationId="{5B0F4964-394D-6BB7-42E6-54ED5901F233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277730820" sldId="257"/>
            <ac:spMk id="33" creationId="{28D31E1B-0407-4223-9642-0B642CBF57D9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277730820" sldId="257"/>
            <ac:spMk id="40" creationId="{D5B0017B-2ECA-49AF-B397-DC140825DF8D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277730820" sldId="257"/>
            <ac:spMk id="42" creationId="{70E96339-907C-46C3-99AC-31179B6F0EBD}"/>
          </ac:spMkLst>
        </pc:spChg>
        <pc:grpChg chg="add del">
          <ac:chgData name="Francesca Ferraro" userId="ce4a3ae416b5fe4f" providerId="LiveId" clId="{B4E20664-2F01-154E-A656-CCEF3897DFE4}" dt="2022-11-15T20:35:17.432" v="239"/>
          <ac:grpSpMkLst>
            <pc:docMk/>
            <pc:sldMk cId="277730820" sldId="257"/>
            <ac:grpSpMk id="35" creationId="{AE1C45F0-260A-458C-96ED-C1F6D2151219}"/>
          </ac:grpSpMkLst>
        </pc:grpChg>
        <pc:cxnChg chg="add del">
          <ac:chgData name="Francesca Ferraro" userId="ce4a3ae416b5fe4f" providerId="LiveId" clId="{B4E20664-2F01-154E-A656-CCEF3897DFE4}" dt="2022-11-15T20:35:17.432" v="239"/>
          <ac:cxnSpMkLst>
            <pc:docMk/>
            <pc:sldMk cId="277730820" sldId="257"/>
            <ac:cxnSpMk id="44" creationId="{6CF1BAF6-AD41-4082-B212-8A1F9A2E8779}"/>
          </ac:cxnSpMkLst>
        </pc:cxnChg>
      </pc:sldChg>
      <pc:sldChg chg="addSp delSp modSp mod modTransition delDesignElem">
        <pc:chgData name="Francesca Ferraro" userId="ce4a3ae416b5fe4f" providerId="LiveId" clId="{B4E20664-2F01-154E-A656-CCEF3897DFE4}" dt="2022-11-30T07:48:07.222" v="6865"/>
        <pc:sldMkLst>
          <pc:docMk/>
          <pc:sldMk cId="249195590" sldId="258"/>
        </pc:sldMkLst>
        <pc:spChg chg="mod">
          <ac:chgData name="Francesca Ferraro" userId="ce4a3ae416b5fe4f" providerId="LiveId" clId="{B4E20664-2F01-154E-A656-CCEF3897DFE4}" dt="2022-11-18T17:59:22.741" v="966" actId="1076"/>
          <ac:spMkLst>
            <pc:docMk/>
            <pc:sldMk cId="249195590" sldId="258"/>
            <ac:spMk id="2" creationId="{70DECFF1-B0D6-A01E-683D-9C0EC2692FFB}"/>
          </ac:spMkLst>
        </pc:spChg>
        <pc:spChg chg="mod">
          <ac:chgData name="Francesca Ferraro" userId="ce4a3ae416b5fe4f" providerId="LiveId" clId="{B4E20664-2F01-154E-A656-CCEF3897DFE4}" dt="2022-11-27T12:23:13.127" v="4772" actId="1076"/>
          <ac:spMkLst>
            <pc:docMk/>
            <pc:sldMk cId="249195590" sldId="258"/>
            <ac:spMk id="3" creationId="{CB2F0E4C-E860-B49D-F761-9A745A46C830}"/>
          </ac:spMkLst>
        </pc:spChg>
        <pc:spChg chg="add mod">
          <ac:chgData name="Francesca Ferraro" userId="ce4a3ae416b5fe4f" providerId="LiveId" clId="{B4E20664-2F01-154E-A656-CCEF3897DFE4}" dt="2022-11-27T14:17:39.449" v="4907" actId="20577"/>
          <ac:spMkLst>
            <pc:docMk/>
            <pc:sldMk cId="249195590" sldId="258"/>
            <ac:spMk id="4" creationId="{13D6A08F-CA53-90A2-490B-B6ED4776DDAC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49195590" sldId="258"/>
            <ac:spMk id="8" creationId="{46C8E5AE-3D5D-136F-A7E4-C2234777E242}"/>
          </ac:spMkLst>
        </pc:spChg>
        <pc:spChg chg="add del mod">
          <ac:chgData name="Francesca Ferraro" userId="ce4a3ae416b5fe4f" providerId="LiveId" clId="{B4E20664-2F01-154E-A656-CCEF3897DFE4}" dt="2022-11-27T14:17:19.947" v="4903"/>
          <ac:spMkLst>
            <pc:docMk/>
            <pc:sldMk cId="249195590" sldId="258"/>
            <ac:spMk id="8" creationId="{DB6AD70D-040E-20B5-B4C8-AA3A656FC227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49195590" sldId="258"/>
            <ac:spMk id="9" creationId="{7A7FB947-3A38-1226-7D50-8F1E4CE89D9D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249195590" sldId="258"/>
            <ac:spMk id="16" creationId="{DBF61EA3-B236-439E-9C0B-340980D56BEE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249195590" sldId="258"/>
            <ac:spMk id="22" creationId="{E659831F-0D9A-4C63-9EBB-8435B85A440F}"/>
          </ac:spMkLst>
        </pc:spChg>
        <pc:grpChg chg="add del">
          <ac:chgData name="Francesca Ferraro" userId="ce4a3ae416b5fe4f" providerId="LiveId" clId="{B4E20664-2F01-154E-A656-CCEF3897DFE4}" dt="2022-11-15T20:35:17.432" v="239"/>
          <ac:grpSpMkLst>
            <pc:docMk/>
            <pc:sldMk cId="249195590" sldId="258"/>
            <ac:grpSpMk id="18" creationId="{28FAF094-D087-493F-8DF9-A486C2D6BBAA}"/>
          </ac:grpSpMkLst>
        </pc:grpChg>
        <pc:picChg chg="del mod">
          <ac:chgData name="Francesca Ferraro" userId="ce4a3ae416b5fe4f" providerId="LiveId" clId="{B4E20664-2F01-154E-A656-CCEF3897DFE4}" dt="2022-11-18T17:51:07.360" v="868" actId="21"/>
          <ac:picMkLst>
            <pc:docMk/>
            <pc:sldMk cId="249195590" sldId="258"/>
            <ac:picMk id="4" creationId="{BC19C120-56DB-CAA2-5AF8-B4BB3B7187FD}"/>
          </ac:picMkLst>
        </pc:picChg>
        <pc:picChg chg="add mod modCrop">
          <ac:chgData name="Francesca Ferraro" userId="ce4a3ae416b5fe4f" providerId="LiveId" clId="{B4E20664-2F01-154E-A656-CCEF3897DFE4}" dt="2022-11-27T12:23:21.338" v="4775" actId="1076"/>
          <ac:picMkLst>
            <pc:docMk/>
            <pc:sldMk cId="249195590" sldId="258"/>
            <ac:picMk id="5" creationId="{F1D9109D-05BC-7867-F6F4-7C8E4A6AC2E2}"/>
          </ac:picMkLst>
        </pc:picChg>
        <pc:picChg chg="add mod modCrop">
          <ac:chgData name="Francesca Ferraro" userId="ce4a3ae416b5fe4f" providerId="LiveId" clId="{B4E20664-2F01-154E-A656-CCEF3897DFE4}" dt="2022-11-27T12:23:17.706" v="4774" actId="1076"/>
          <ac:picMkLst>
            <pc:docMk/>
            <pc:sldMk cId="249195590" sldId="258"/>
            <ac:picMk id="6" creationId="{579A9520-FE6B-9240-0412-68CAC20B42E1}"/>
          </ac:picMkLst>
        </pc:picChg>
        <pc:picChg chg="add mod modCrop">
          <ac:chgData name="Francesca Ferraro" userId="ce4a3ae416b5fe4f" providerId="LiveId" clId="{B4E20664-2F01-154E-A656-CCEF3897DFE4}" dt="2022-11-27T12:22:49.861" v="4764" actId="1076"/>
          <ac:picMkLst>
            <pc:docMk/>
            <pc:sldMk cId="249195590" sldId="258"/>
            <ac:picMk id="7" creationId="{E902D758-7F6F-5D50-299A-5538221E60C9}"/>
          </ac:picMkLst>
        </pc:picChg>
        <pc:picChg chg="add mod">
          <ac:chgData name="Francesca Ferraro" userId="ce4a3ae416b5fe4f" providerId="LiveId" clId="{B4E20664-2F01-154E-A656-CCEF3897DFE4}" dt="2022-11-18T17:52:51.518" v="881" actId="1076"/>
          <ac:picMkLst>
            <pc:docMk/>
            <pc:sldMk cId="249195590" sldId="258"/>
            <ac:picMk id="1025" creationId="{83FFF5A6-74BB-456A-646D-C7782C53DE4B}"/>
          </ac:picMkLst>
        </pc:picChg>
        <pc:picChg chg="add mod">
          <ac:chgData name="Francesca Ferraro" userId="ce4a3ae416b5fe4f" providerId="LiveId" clId="{B4E20664-2F01-154E-A656-CCEF3897DFE4}" dt="2022-11-18T17:52:51.518" v="881" actId="1076"/>
          <ac:picMkLst>
            <pc:docMk/>
            <pc:sldMk cId="249195590" sldId="258"/>
            <ac:picMk id="1026" creationId="{8FAC5B88-3DD5-2964-40CF-0204C7C769FD}"/>
          </ac:picMkLst>
        </pc:picChg>
      </pc:sldChg>
      <pc:sldChg chg="addSp delSp modSp del mod ord modTransition delDesignElem">
        <pc:chgData name="Francesca Ferraro" userId="ce4a3ae416b5fe4f" providerId="LiveId" clId="{B4E20664-2F01-154E-A656-CCEF3897DFE4}" dt="2022-11-30T09:41:44.711" v="7696" actId="2696"/>
        <pc:sldMkLst>
          <pc:docMk/>
          <pc:sldMk cId="587186102" sldId="259"/>
        </pc:sldMkLst>
        <pc:spChg chg="add del mod">
          <ac:chgData name="Francesca Ferraro" userId="ce4a3ae416b5fe4f" providerId="LiveId" clId="{B4E20664-2F01-154E-A656-CCEF3897DFE4}" dt="2022-11-18T18:06:42.016" v="970" actId="21"/>
          <ac:spMkLst>
            <pc:docMk/>
            <pc:sldMk cId="587186102" sldId="259"/>
            <ac:spMk id="2" creationId="{70DECFF1-B0D6-A01E-683D-9C0EC2692FFB}"/>
          </ac:spMkLst>
        </pc:spChg>
        <pc:spChg chg="add del mod">
          <ac:chgData name="Francesca Ferraro" userId="ce4a3ae416b5fe4f" providerId="LiveId" clId="{B4E20664-2F01-154E-A656-CCEF3897DFE4}" dt="2022-11-20T15:10:29.479" v="1409" actId="478"/>
          <ac:spMkLst>
            <pc:docMk/>
            <pc:sldMk cId="587186102" sldId="259"/>
            <ac:spMk id="2" creationId="{A80C0DA9-0D02-2A56-8332-03BA42D63365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587186102" sldId="259"/>
            <ac:spMk id="2" creationId="{FFC89402-BAFB-5555-FEE7-D2A3A7061557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587186102" sldId="259"/>
            <ac:spMk id="3" creationId="{499FE071-F2D8-FB09-E2ED-0E797E8624E3}"/>
          </ac:spMkLst>
        </pc:spChg>
        <pc:spChg chg="del mod">
          <ac:chgData name="Francesca Ferraro" userId="ce4a3ae416b5fe4f" providerId="LiveId" clId="{B4E20664-2F01-154E-A656-CCEF3897DFE4}" dt="2022-11-20T15:10:29.479" v="1409" actId="478"/>
          <ac:spMkLst>
            <pc:docMk/>
            <pc:sldMk cId="587186102" sldId="259"/>
            <ac:spMk id="3" creationId="{CB2F0E4C-E860-B49D-F761-9A745A46C830}"/>
          </ac:spMkLst>
        </pc:spChg>
        <pc:spChg chg="add del">
          <ac:chgData name="Francesca Ferraro" userId="ce4a3ae416b5fe4f" providerId="LiveId" clId="{B4E20664-2F01-154E-A656-CCEF3897DFE4}" dt="2022-11-18T18:11:29.107" v="1026" actId="22"/>
          <ac:spMkLst>
            <pc:docMk/>
            <pc:sldMk cId="587186102" sldId="259"/>
            <ac:spMk id="5" creationId="{1F5B5EAF-9536-CD3F-627B-327856A91F11}"/>
          </ac:spMkLst>
        </pc:spChg>
        <pc:spChg chg="add mod">
          <ac:chgData name="Francesca Ferraro" userId="ce4a3ae416b5fe4f" providerId="LiveId" clId="{B4E20664-2F01-154E-A656-CCEF3897DFE4}" dt="2022-11-20T15:10:29.479" v="1409" actId="478"/>
          <ac:spMkLst>
            <pc:docMk/>
            <pc:sldMk cId="587186102" sldId="259"/>
            <ac:spMk id="6" creationId="{DEB70347-C901-A924-A052-48B1905F5748}"/>
          </ac:spMkLst>
        </pc:spChg>
        <pc:spChg chg="add del">
          <ac:chgData name="Francesca Ferraro" userId="ce4a3ae416b5fe4f" providerId="LiveId" clId="{B4E20664-2F01-154E-A656-CCEF3897DFE4}" dt="2022-11-20T15:10:29.479" v="1409" actId="478"/>
          <ac:spMkLst>
            <pc:docMk/>
            <pc:sldMk cId="587186102" sldId="259"/>
            <ac:spMk id="16" creationId="{4DA718D0-4865-4629-8134-44F68D41D574}"/>
          </ac:spMkLst>
        </pc:spChg>
        <pc:spChg chg="add del">
          <ac:chgData name="Francesca Ferraro" userId="ce4a3ae416b5fe4f" providerId="LiveId" clId="{B4E20664-2F01-154E-A656-CCEF3897DFE4}" dt="2022-11-20T15:10:29.479" v="1409" actId="478"/>
          <ac:spMkLst>
            <pc:docMk/>
            <pc:sldMk cId="587186102" sldId="259"/>
            <ac:spMk id="22" creationId="{CBC4F608-B4B8-48C3-9572-C0F061B1CD99}"/>
          </ac:spMkLst>
        </pc:spChg>
        <pc:grpChg chg="add del">
          <ac:chgData name="Francesca Ferraro" userId="ce4a3ae416b5fe4f" providerId="LiveId" clId="{B4E20664-2F01-154E-A656-CCEF3897DFE4}" dt="2022-11-20T15:10:29.479" v="1409" actId="478"/>
          <ac:grpSpMkLst>
            <pc:docMk/>
            <pc:sldMk cId="587186102" sldId="259"/>
            <ac:grpSpMk id="18" creationId="{65167ED7-6315-43AB-B1B6-C326D5FD8F84}"/>
          </ac:grpSpMkLst>
        </pc:grpChg>
        <pc:picChg chg="add del mod">
          <ac:chgData name="Francesca Ferraro" userId="ce4a3ae416b5fe4f" providerId="LiveId" clId="{B4E20664-2F01-154E-A656-CCEF3897DFE4}" dt="2022-11-20T15:10:29.479" v="1409" actId="478"/>
          <ac:picMkLst>
            <pc:docMk/>
            <pc:sldMk cId="587186102" sldId="259"/>
            <ac:picMk id="4" creationId="{2DBA2990-BEAD-0C57-9A66-B7E095068F39}"/>
          </ac:picMkLst>
        </pc:picChg>
        <pc:picChg chg="add del mod modCrop">
          <ac:chgData name="Francesca Ferraro" userId="ce4a3ae416b5fe4f" providerId="LiveId" clId="{B4E20664-2F01-154E-A656-CCEF3897DFE4}" dt="2022-11-18T18:22:24.270" v="1254" actId="21"/>
          <ac:picMkLst>
            <pc:docMk/>
            <pc:sldMk cId="587186102" sldId="259"/>
            <ac:picMk id="6" creationId="{3DE2B2CF-D315-2E3F-0BEA-0CFA9F882C4D}"/>
          </ac:picMkLst>
        </pc:picChg>
        <pc:picChg chg="add del mod modCrop">
          <ac:chgData name="Francesca Ferraro" userId="ce4a3ae416b5fe4f" providerId="LiveId" clId="{B4E20664-2F01-154E-A656-CCEF3897DFE4}" dt="2022-11-20T15:10:20.505" v="1404" actId="478"/>
          <ac:picMkLst>
            <pc:docMk/>
            <pc:sldMk cId="587186102" sldId="259"/>
            <ac:picMk id="7" creationId="{0AAF10DF-2A8A-AF0F-AEE6-4F7345389BC7}"/>
          </ac:picMkLst>
        </pc:picChg>
        <pc:picChg chg="add del mod modCrop">
          <ac:chgData name="Francesca Ferraro" userId="ce4a3ae416b5fe4f" providerId="LiveId" clId="{B4E20664-2F01-154E-A656-CCEF3897DFE4}" dt="2022-11-20T15:10:23.224" v="1406" actId="478"/>
          <ac:picMkLst>
            <pc:docMk/>
            <pc:sldMk cId="587186102" sldId="259"/>
            <ac:picMk id="8" creationId="{CA388EB8-5CDF-4C6E-52F0-3C4AFFEBCD4B}"/>
          </ac:picMkLst>
        </pc:picChg>
        <pc:picChg chg="add del mod">
          <ac:chgData name="Francesca Ferraro" userId="ce4a3ae416b5fe4f" providerId="LiveId" clId="{B4E20664-2F01-154E-A656-CCEF3897DFE4}" dt="2022-11-20T15:10:21.988" v="1405" actId="478"/>
          <ac:picMkLst>
            <pc:docMk/>
            <pc:sldMk cId="587186102" sldId="259"/>
            <ac:picMk id="9" creationId="{F63C2625-26E2-5CD0-A30B-3278ED0CD318}"/>
          </ac:picMkLst>
        </pc:picChg>
      </pc:sldChg>
      <pc:sldChg chg="addSp delSp modSp mod ord modTransition setBg addAnim delAnim modAnim setClrOvrMap delDesignElem">
        <pc:chgData name="Francesca Ferraro" userId="ce4a3ae416b5fe4f" providerId="LiveId" clId="{B4E20664-2F01-154E-A656-CCEF3897DFE4}" dt="2022-11-30T07:48:07.222" v="6865"/>
        <pc:sldMkLst>
          <pc:docMk/>
          <pc:sldMk cId="880246415" sldId="260"/>
        </pc:sldMkLst>
        <pc:spChg chg="mod ord">
          <ac:chgData name="Francesca Ferraro" userId="ce4a3ae416b5fe4f" providerId="LiveId" clId="{B4E20664-2F01-154E-A656-CCEF3897DFE4}" dt="2022-11-27T14:28:57.269" v="4962" actId="122"/>
          <ac:spMkLst>
            <pc:docMk/>
            <pc:sldMk cId="880246415" sldId="260"/>
            <ac:spMk id="2" creationId="{70DECFF1-B0D6-A01E-683D-9C0EC2692FFB}"/>
          </ac:spMkLst>
        </pc:spChg>
        <pc:spChg chg="add mod">
          <ac:chgData name="Francesca Ferraro" userId="ce4a3ae416b5fe4f" providerId="LiveId" clId="{B4E20664-2F01-154E-A656-CCEF3897DFE4}" dt="2022-11-27T14:32:28.461" v="4989" actId="20577"/>
          <ac:spMkLst>
            <pc:docMk/>
            <pc:sldMk cId="880246415" sldId="260"/>
            <ac:spMk id="3" creationId="{AFAD2A3D-6C80-A50B-40C2-70281515CC21}"/>
          </ac:spMkLst>
        </pc:spChg>
        <pc:spChg chg="del">
          <ac:chgData name="Francesca Ferraro" userId="ce4a3ae416b5fe4f" providerId="LiveId" clId="{B4E20664-2F01-154E-A656-CCEF3897DFE4}" dt="2022-11-18T18:15:26.205" v="1177" actId="21"/>
          <ac:spMkLst>
            <pc:docMk/>
            <pc:sldMk cId="880246415" sldId="260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18T18:15:42.273" v="1185"/>
          <ac:spMkLst>
            <pc:docMk/>
            <pc:sldMk cId="880246415" sldId="260"/>
            <ac:spMk id="4" creationId="{95206EBF-47BC-7D1C-FD86-32C37F803281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880246415" sldId="260"/>
            <ac:spMk id="4" creationId="{D302B9EA-4EB3-5233-B11E-3642C370A24D}"/>
          </ac:spMkLst>
        </pc:spChg>
        <pc:spChg chg="add del">
          <ac:chgData name="Francesca Ferraro" userId="ce4a3ae416b5fe4f" providerId="LiveId" clId="{B4E20664-2F01-154E-A656-CCEF3897DFE4}" dt="2022-11-20T15:17:30.202" v="1696" actId="26606"/>
          <ac:spMkLst>
            <pc:docMk/>
            <pc:sldMk cId="880246415" sldId="260"/>
            <ac:spMk id="5" creationId="{9A297797-5C89-4791-8204-AB071FA1FBCA}"/>
          </ac:spMkLst>
        </pc:spChg>
        <pc:spChg chg="add mod">
          <ac:chgData name="Francesca Ferraro" userId="ce4a3ae416b5fe4f" providerId="LiveId" clId="{B4E20664-2F01-154E-A656-CCEF3897DFE4}" dt="2022-11-27T14:32:50.148" v="5010" actId="1076"/>
          <ac:spMkLst>
            <pc:docMk/>
            <pc:sldMk cId="880246415" sldId="260"/>
            <ac:spMk id="5" creationId="{B738884B-8A79-D097-0FAE-76BB22500AA4}"/>
          </ac:spMkLst>
        </pc:spChg>
        <pc:spChg chg="add del">
          <ac:chgData name="Francesca Ferraro" userId="ce4a3ae416b5fe4f" providerId="LiveId" clId="{B4E20664-2F01-154E-A656-CCEF3897DFE4}" dt="2022-11-20T15:17:30.202" v="1696" actId="26606"/>
          <ac:spMkLst>
            <pc:docMk/>
            <pc:sldMk cId="880246415" sldId="260"/>
            <ac:spMk id="6" creationId="{569BBA9B-8F4E-4D2B-BEFA-41A475443377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880246415" sldId="260"/>
            <ac:spMk id="6" creationId="{8A4C9E65-B8F6-5BB6-9CC1-E4C51302F54E}"/>
          </ac:spMkLst>
        </pc:spChg>
        <pc:spChg chg="add del">
          <ac:chgData name="Francesca Ferraro" userId="ce4a3ae416b5fe4f" providerId="LiveId" clId="{B4E20664-2F01-154E-A656-CCEF3897DFE4}" dt="2022-11-20T15:17:30.202" v="1696" actId="26606"/>
          <ac:spMkLst>
            <pc:docMk/>
            <pc:sldMk cId="880246415" sldId="260"/>
            <ac:spMk id="7" creationId="{851012D1-8033-40B1-9EC0-91390FFC7403}"/>
          </ac:spMkLst>
        </pc:spChg>
        <pc:spChg chg="add del mod">
          <ac:chgData name="Francesca Ferraro" userId="ce4a3ae416b5fe4f" providerId="LiveId" clId="{B4E20664-2F01-154E-A656-CCEF3897DFE4}" dt="2022-11-18T18:15:38.687" v="1183"/>
          <ac:spMkLst>
            <pc:docMk/>
            <pc:sldMk cId="880246415" sldId="260"/>
            <ac:spMk id="8" creationId="{233DCD59-EF55-7D52-2CE6-DD5C19802CD3}"/>
          </ac:spMkLst>
        </pc:spChg>
        <pc:spChg chg="add del">
          <ac:chgData name="Francesca Ferraro" userId="ce4a3ae416b5fe4f" providerId="LiveId" clId="{B4E20664-2F01-154E-A656-CCEF3897DFE4}" dt="2022-11-20T15:17:30.202" v="1696" actId="26606"/>
          <ac:spMkLst>
            <pc:docMk/>
            <pc:sldMk cId="880246415" sldId="260"/>
            <ac:spMk id="9" creationId="{2E80C965-DB6D-4F81-9E9E-B027384D0BD6}"/>
          </ac:spMkLst>
        </pc:spChg>
        <pc:spChg chg="add del">
          <ac:chgData name="Francesca Ferraro" userId="ce4a3ae416b5fe4f" providerId="LiveId" clId="{B4E20664-2F01-154E-A656-CCEF3897DFE4}" dt="2022-11-20T15:17:30.202" v="1696" actId="26606"/>
          <ac:spMkLst>
            <pc:docMk/>
            <pc:sldMk cId="880246415" sldId="260"/>
            <ac:spMk id="11" creationId="{D291F021-C45C-4D44-A2B8-A789E386CC42}"/>
          </ac:spMkLst>
        </pc:spChg>
        <pc:spChg chg="add del">
          <ac:chgData name="Francesca Ferraro" userId="ce4a3ae416b5fe4f" providerId="LiveId" clId="{B4E20664-2F01-154E-A656-CCEF3897DFE4}" dt="2022-11-20T15:17:30.195" v="1695" actId="26606"/>
          <ac:spMkLst>
            <pc:docMk/>
            <pc:sldMk cId="880246415" sldId="260"/>
            <ac:spMk id="17" creationId="{0671A8AE-40A1-4631-A6B8-581AFF065482}"/>
          </ac:spMkLst>
        </pc:spChg>
        <pc:spChg chg="add del">
          <ac:chgData name="Francesca Ferraro" userId="ce4a3ae416b5fe4f" providerId="LiveId" clId="{B4E20664-2F01-154E-A656-CCEF3897DFE4}" dt="2022-11-20T15:17:30.195" v="1695" actId="26606"/>
          <ac:spMkLst>
            <pc:docMk/>
            <pc:sldMk cId="880246415" sldId="260"/>
            <ac:spMk id="19" creationId="{AB58EF07-17C2-48CF-ABB0-EEF1F17CB8F0}"/>
          </ac:spMkLst>
        </pc:spChg>
        <pc:spChg chg="add del">
          <ac:chgData name="Francesca Ferraro" userId="ce4a3ae416b5fe4f" providerId="LiveId" clId="{B4E20664-2F01-154E-A656-CCEF3897DFE4}" dt="2022-11-20T15:17:30.195" v="1695" actId="26606"/>
          <ac:spMkLst>
            <pc:docMk/>
            <pc:sldMk cId="880246415" sldId="260"/>
            <ac:spMk id="21" creationId="{AF2F604E-43BE-4DC3-B983-E071523364F8}"/>
          </ac:spMkLst>
        </pc:spChg>
        <pc:spChg chg="add del">
          <ac:chgData name="Francesca Ferraro" userId="ce4a3ae416b5fe4f" providerId="LiveId" clId="{B4E20664-2F01-154E-A656-CCEF3897DFE4}" dt="2022-11-20T15:17:30.195" v="1695" actId="26606"/>
          <ac:spMkLst>
            <pc:docMk/>
            <pc:sldMk cId="880246415" sldId="260"/>
            <ac:spMk id="23" creationId="{08C9B587-E65E-4B52-B37C-ABEBB6E87928}"/>
          </ac:spMkLst>
        </pc:spChg>
        <pc:spChg chg="add del">
          <ac:chgData name="Francesca Ferraro" userId="ce4a3ae416b5fe4f" providerId="LiveId" clId="{B4E20664-2F01-154E-A656-CCEF3897DFE4}" dt="2022-11-20T15:20:56.545" v="1799" actId="26606"/>
          <ac:spMkLst>
            <pc:docMk/>
            <pc:sldMk cId="880246415" sldId="260"/>
            <ac:spMk id="25" creationId="{E49CC64F-7275-4E33-961B-0C5CDC439875}"/>
          </ac:spMkLst>
        </pc:spChg>
        <pc:spChg chg="add del">
          <ac:chgData name="Francesca Ferraro" userId="ce4a3ae416b5fe4f" providerId="LiveId" clId="{B4E20664-2F01-154E-A656-CCEF3897DFE4}" dt="2022-11-20T15:20:50.146" v="1796" actId="26606"/>
          <ac:spMkLst>
            <pc:docMk/>
            <pc:sldMk cId="880246415" sldId="260"/>
            <ac:spMk id="27" creationId="{8537B233-9CDD-4A90-AABB-A8963DEE4FBC}"/>
          </ac:spMkLst>
        </pc:spChg>
        <pc:spChg chg="add mod">
          <ac:chgData name="Francesca Ferraro" userId="ce4a3ae416b5fe4f" providerId="LiveId" clId="{B4E20664-2F01-154E-A656-CCEF3897DFE4}" dt="2022-11-20T15:23:45.195" v="1831" actId="1076"/>
          <ac:spMkLst>
            <pc:docMk/>
            <pc:sldMk cId="880246415" sldId="260"/>
            <ac:spMk id="29" creationId="{30920733-DF4F-F665-416B-CBA94AF7CA65}"/>
          </ac:spMkLst>
        </pc:spChg>
        <pc:spChg chg="add del">
          <ac:chgData name="Francesca Ferraro" userId="ce4a3ae416b5fe4f" providerId="LiveId" clId="{B4E20664-2F01-154E-A656-CCEF3897DFE4}" dt="2022-11-20T15:20:36.215" v="1791" actId="26606"/>
          <ac:spMkLst>
            <pc:docMk/>
            <pc:sldMk cId="880246415" sldId="260"/>
            <ac:spMk id="30" creationId="{C0B27210-D0CA-4654-B3E3-9ABB4F178EA1}"/>
          </ac:spMkLst>
        </pc:spChg>
        <pc:spChg chg="add del">
          <ac:chgData name="Francesca Ferraro" userId="ce4a3ae416b5fe4f" providerId="LiveId" clId="{B4E20664-2F01-154E-A656-CCEF3897DFE4}" dt="2022-11-20T15:20:56.502" v="1798" actId="26606"/>
          <ac:spMkLst>
            <pc:docMk/>
            <pc:sldMk cId="880246415" sldId="260"/>
            <ac:spMk id="31" creationId="{C0B27210-D0CA-4654-B3E3-9ABB4F178EA1}"/>
          </ac:spMkLst>
        </pc:spChg>
        <pc:spChg chg="add del">
          <ac:chgData name="Francesca Ferraro" userId="ce4a3ae416b5fe4f" providerId="LiveId" clId="{B4E20664-2F01-154E-A656-CCEF3897DFE4}" dt="2022-11-20T15:20:36.215" v="1791" actId="26606"/>
          <ac:spMkLst>
            <pc:docMk/>
            <pc:sldMk cId="880246415" sldId="260"/>
            <ac:spMk id="32" creationId="{F1AB2A50-5E20-4BC3-954F-034B0BDCDF59}"/>
          </ac:spMkLst>
        </pc:spChg>
        <pc:spChg chg="add del">
          <ac:chgData name="Francesca Ferraro" userId="ce4a3ae416b5fe4f" providerId="LiveId" clId="{B4E20664-2F01-154E-A656-CCEF3897DFE4}" dt="2022-11-20T15:20:56.502" v="1798" actId="26606"/>
          <ac:spMkLst>
            <pc:docMk/>
            <pc:sldMk cId="880246415" sldId="260"/>
            <ac:spMk id="33" creationId="{F1AB2A50-5E20-4BC3-954F-034B0BDCDF59}"/>
          </ac:spMkLst>
        </pc:spChg>
        <pc:spChg chg="add del">
          <ac:chgData name="Francesca Ferraro" userId="ce4a3ae416b5fe4f" providerId="LiveId" clId="{B4E20664-2F01-154E-A656-CCEF3897DFE4}" dt="2022-11-20T15:20:36.215" v="1791" actId="26606"/>
          <ac:spMkLst>
            <pc:docMk/>
            <pc:sldMk cId="880246415" sldId="260"/>
            <ac:spMk id="34" creationId="{41AEA765-5054-4EF9-AF8D-D199F28936EF}"/>
          </ac:spMkLst>
        </pc:spChg>
        <pc:spChg chg="add del">
          <ac:chgData name="Francesca Ferraro" userId="ce4a3ae416b5fe4f" providerId="LiveId" clId="{B4E20664-2F01-154E-A656-CCEF3897DFE4}" dt="2022-11-20T15:20:56.502" v="1798" actId="26606"/>
          <ac:spMkLst>
            <pc:docMk/>
            <pc:sldMk cId="880246415" sldId="260"/>
            <ac:spMk id="35" creationId="{41AEA765-5054-4EF9-AF8D-D199F28936EF}"/>
          </ac:spMkLst>
        </pc:spChg>
        <pc:spChg chg="add del">
          <ac:chgData name="Francesca Ferraro" userId="ce4a3ae416b5fe4f" providerId="LiveId" clId="{B4E20664-2F01-154E-A656-CCEF3897DFE4}" dt="2022-11-20T15:22:32.775" v="1815" actId="26606"/>
          <ac:spMkLst>
            <pc:docMk/>
            <pc:sldMk cId="880246415" sldId="260"/>
            <ac:spMk id="36" creationId="{4A62647B-1222-407C-8740-5A497612B1F5}"/>
          </ac:spMkLst>
        </pc:spChg>
        <pc:spChg chg="add del">
          <ac:chgData name="Francesca Ferraro" userId="ce4a3ae416b5fe4f" providerId="LiveId" clId="{B4E20664-2F01-154E-A656-CCEF3897DFE4}" dt="2022-11-20T15:22:32.775" v="1815" actId="26606"/>
          <ac:spMkLst>
            <pc:docMk/>
            <pc:sldMk cId="880246415" sldId="260"/>
            <ac:spMk id="37" creationId="{19D32F93-50AC-4C46-A5DB-291C60DDB7BD}"/>
          </ac:spMkLst>
        </pc:spChg>
        <pc:spChg chg="add del">
          <ac:chgData name="Francesca Ferraro" userId="ce4a3ae416b5fe4f" providerId="LiveId" clId="{B4E20664-2F01-154E-A656-CCEF3897DFE4}" dt="2022-11-20T15:22:32.775" v="1815" actId="26606"/>
          <ac:spMkLst>
            <pc:docMk/>
            <pc:sldMk cId="880246415" sldId="260"/>
            <ac:spMk id="38" creationId="{B9A1D9BC-1455-4308-9ABD-A3F8EDB67AAF}"/>
          </ac:spMkLst>
        </pc:spChg>
        <pc:spChg chg="add del">
          <ac:chgData name="Francesca Ferraro" userId="ce4a3ae416b5fe4f" providerId="LiveId" clId="{B4E20664-2F01-154E-A656-CCEF3897DFE4}" dt="2022-11-20T15:22:32.775" v="1815" actId="26606"/>
          <ac:spMkLst>
            <pc:docMk/>
            <pc:sldMk cId="880246415" sldId="260"/>
            <ac:spMk id="39" creationId="{827DC2C4-B485-428A-BF4A-472D2967F47F}"/>
          </ac:spMkLst>
        </pc:spChg>
        <pc:spChg chg="add mod">
          <ac:chgData name="Francesca Ferraro" userId="ce4a3ae416b5fe4f" providerId="LiveId" clId="{B4E20664-2F01-154E-A656-CCEF3897DFE4}" dt="2022-11-20T15:23:40.999" v="1830" actId="1076"/>
          <ac:spMkLst>
            <pc:docMk/>
            <pc:sldMk cId="880246415" sldId="260"/>
            <ac:spMk id="40" creationId="{0CDBAF6A-DC33-6675-D96C-D0538E1C1EC4}"/>
          </ac:spMkLst>
        </pc:spChg>
        <pc:spChg chg="add del mod">
          <ac:chgData name="Francesca Ferraro" userId="ce4a3ae416b5fe4f" providerId="LiveId" clId="{B4E20664-2F01-154E-A656-CCEF3897DFE4}" dt="2022-11-20T15:24:27.627" v="1849"/>
          <ac:spMkLst>
            <pc:docMk/>
            <pc:sldMk cId="880246415" sldId="260"/>
            <ac:spMk id="41" creationId="{3C350E08-C571-3673-F889-050252C17C65}"/>
          </ac:spMkLst>
        </pc:spChg>
        <pc:spChg chg="add">
          <ac:chgData name="Francesca Ferraro" userId="ce4a3ae416b5fe4f" providerId="LiveId" clId="{B4E20664-2F01-154E-A656-CCEF3897DFE4}" dt="2022-11-20T15:22:32.775" v="1815" actId="26606"/>
          <ac:spMkLst>
            <pc:docMk/>
            <pc:sldMk cId="880246415" sldId="260"/>
            <ac:spMk id="44" creationId="{521C4EA8-6B83-4338-913D-D75D3C4F34D6}"/>
          </ac:spMkLst>
        </pc:spChg>
        <pc:spChg chg="add">
          <ac:chgData name="Francesca Ferraro" userId="ce4a3ae416b5fe4f" providerId="LiveId" clId="{B4E20664-2F01-154E-A656-CCEF3897DFE4}" dt="2022-11-20T15:22:32.775" v="1815" actId="26606"/>
          <ac:spMkLst>
            <pc:docMk/>
            <pc:sldMk cId="880246415" sldId="260"/>
            <ac:spMk id="50" creationId="{04357C93-F0CB-4A1C-8F77-4E9063789819}"/>
          </ac:spMkLst>
        </pc:spChg>
        <pc:spChg chg="add del">
          <ac:chgData name="Francesca Ferraro" userId="ce4a3ae416b5fe4f" providerId="LiveId" clId="{B4E20664-2F01-154E-A656-CCEF3897DFE4}" dt="2022-11-20T15:27:39.996" v="1879" actId="478"/>
          <ac:spMkLst>
            <pc:docMk/>
            <pc:sldMk cId="880246415" sldId="260"/>
            <ac:spMk id="51" creationId="{43154CBD-F8E3-A0BF-01B9-0979D3B3CEEC}"/>
          </ac:spMkLst>
        </pc:spChg>
        <pc:spChg chg="add mod">
          <ac:chgData name="Francesca Ferraro" userId="ce4a3ae416b5fe4f" providerId="LiveId" clId="{B4E20664-2F01-154E-A656-CCEF3897DFE4}" dt="2022-11-20T15:29:46.462" v="1896" actId="1076"/>
          <ac:spMkLst>
            <pc:docMk/>
            <pc:sldMk cId="880246415" sldId="260"/>
            <ac:spMk id="52" creationId="{7BEB3C3A-A239-2821-2E9C-A5CA86FC775A}"/>
          </ac:spMkLst>
        </pc:spChg>
        <pc:spChg chg="add mod">
          <ac:chgData name="Francesca Ferraro" userId="ce4a3ae416b5fe4f" providerId="LiveId" clId="{B4E20664-2F01-154E-A656-CCEF3897DFE4}" dt="2022-11-20T15:30:04.411" v="1901" actId="14100"/>
          <ac:spMkLst>
            <pc:docMk/>
            <pc:sldMk cId="880246415" sldId="260"/>
            <ac:spMk id="53" creationId="{A2D9DF19-E4C2-5C29-8C0A-3AD3D8EB652F}"/>
          </ac:spMkLst>
        </pc:spChg>
        <pc:grpChg chg="add">
          <ac:chgData name="Francesca Ferraro" userId="ce4a3ae416b5fe4f" providerId="LiveId" clId="{B4E20664-2F01-154E-A656-CCEF3897DFE4}" dt="2022-11-20T15:22:32.775" v="1815" actId="26606"/>
          <ac:grpSpMkLst>
            <pc:docMk/>
            <pc:sldMk cId="880246415" sldId="260"/>
            <ac:grpSpMk id="46" creationId="{3AF6A671-C637-4547-85F4-51B6D1881399}"/>
          </ac:grpSpMkLst>
        </pc:grpChg>
        <pc:picChg chg="del">
          <ac:chgData name="Francesca Ferraro" userId="ce4a3ae416b5fe4f" providerId="LiveId" clId="{B4E20664-2F01-154E-A656-CCEF3897DFE4}" dt="2022-11-20T15:14:04.406" v="1440" actId="478"/>
          <ac:picMkLst>
            <pc:docMk/>
            <pc:sldMk cId="880246415" sldId="260"/>
            <ac:picMk id="3" creationId="{D5829423-AE5D-E1AF-F95D-A618E43A290C}"/>
          </ac:picMkLst>
        </pc:picChg>
        <pc:picChg chg="add del mod">
          <ac:chgData name="Francesca Ferraro" userId="ce4a3ae416b5fe4f" providerId="LiveId" clId="{B4E20664-2F01-154E-A656-CCEF3897DFE4}" dt="2022-11-20T15:17:15.574" v="1692" actId="931"/>
          <ac:picMkLst>
            <pc:docMk/>
            <pc:sldMk cId="880246415" sldId="260"/>
            <ac:picMk id="8" creationId="{140C6B41-7F2A-BFE5-7FC0-B92D2AB2E15A}"/>
          </ac:picMkLst>
        </pc:picChg>
        <pc:picChg chg="add del mod modCrop">
          <ac:chgData name="Francesca Ferraro" userId="ce4a3ae416b5fe4f" providerId="LiveId" clId="{B4E20664-2F01-154E-A656-CCEF3897DFE4}" dt="2022-11-20T15:14:08.294" v="1443" actId="478"/>
          <ac:picMkLst>
            <pc:docMk/>
            <pc:sldMk cId="880246415" sldId="260"/>
            <ac:picMk id="10" creationId="{9E5D1701-8D7C-D75D-2C6E-6E562551E900}"/>
          </ac:picMkLst>
        </pc:picChg>
        <pc:picChg chg="add del mod modCrop">
          <ac:chgData name="Francesca Ferraro" userId="ce4a3ae416b5fe4f" providerId="LiveId" clId="{B4E20664-2F01-154E-A656-CCEF3897DFE4}" dt="2022-11-20T15:14:06.930" v="1442" actId="478"/>
          <ac:picMkLst>
            <pc:docMk/>
            <pc:sldMk cId="880246415" sldId="260"/>
            <ac:picMk id="12" creationId="{FC93837B-42EB-B859-CCB2-6507F845DB28}"/>
          </ac:picMkLst>
        </pc:picChg>
        <pc:picChg chg="add del mod modCrop">
          <ac:chgData name="Francesca Ferraro" userId="ce4a3ae416b5fe4f" providerId="LiveId" clId="{B4E20664-2F01-154E-A656-CCEF3897DFE4}" dt="2022-11-20T15:14:05.530" v="1441" actId="478"/>
          <ac:picMkLst>
            <pc:docMk/>
            <pc:sldMk cId="880246415" sldId="260"/>
            <ac:picMk id="13" creationId="{6967101B-021F-5765-F8DE-03A08863D9B2}"/>
          </ac:picMkLst>
        </pc:picChg>
        <pc:picChg chg="add del">
          <ac:chgData name="Francesca Ferraro" userId="ce4a3ae416b5fe4f" providerId="LiveId" clId="{B4E20664-2F01-154E-A656-CCEF3897DFE4}" dt="2022-11-20T15:17:30.195" v="1695" actId="26606"/>
          <ac:picMkLst>
            <pc:docMk/>
            <pc:sldMk cId="880246415" sldId="260"/>
            <ac:picMk id="14" creationId="{074672B2-B011-F75E-1CB1-3D0588A6066E}"/>
          </ac:picMkLst>
        </pc:picChg>
        <pc:picChg chg="add del mod modCrop">
          <ac:chgData name="Francesca Ferraro" userId="ce4a3ae416b5fe4f" providerId="LiveId" clId="{B4E20664-2F01-154E-A656-CCEF3897DFE4}" dt="2022-11-20T15:19:20.289" v="1773" actId="478"/>
          <ac:picMkLst>
            <pc:docMk/>
            <pc:sldMk cId="880246415" sldId="260"/>
            <ac:picMk id="15" creationId="{EF04C156-3D7E-733D-0B7A-AF2E3630103B}"/>
          </ac:picMkLst>
        </pc:picChg>
        <pc:picChg chg="add mod ord modCrop">
          <ac:chgData name="Francesca Ferraro" userId="ce4a3ae416b5fe4f" providerId="LiveId" clId="{B4E20664-2F01-154E-A656-CCEF3897DFE4}" dt="2022-11-20T15:22:36.806" v="1816" actId="1076"/>
          <ac:picMkLst>
            <pc:docMk/>
            <pc:sldMk cId="880246415" sldId="260"/>
            <ac:picMk id="16" creationId="{F2C8651E-93A7-B168-EBB2-CF8D47B0E625}"/>
          </ac:picMkLst>
        </pc:picChg>
        <pc:picChg chg="add del mod">
          <ac:chgData name="Francesca Ferraro" userId="ce4a3ae416b5fe4f" providerId="LiveId" clId="{B4E20664-2F01-154E-A656-CCEF3897DFE4}" dt="2022-11-20T15:21:19.674" v="1802"/>
          <ac:picMkLst>
            <pc:docMk/>
            <pc:sldMk cId="880246415" sldId="260"/>
            <ac:picMk id="18" creationId="{4196360E-9318-11A2-AEED-5A5B1E90205C}"/>
          </ac:picMkLst>
        </pc:picChg>
        <pc:picChg chg="add del mod">
          <ac:chgData name="Francesca Ferraro" userId="ce4a3ae416b5fe4f" providerId="LiveId" clId="{B4E20664-2F01-154E-A656-CCEF3897DFE4}" dt="2022-11-20T15:26:29.810" v="1868" actId="478"/>
          <ac:picMkLst>
            <pc:docMk/>
            <pc:sldMk cId="880246415" sldId="260"/>
            <ac:picMk id="20" creationId="{B0101627-41ED-E612-DC13-07BE981C7146}"/>
          </ac:picMkLst>
        </pc:picChg>
        <pc:picChg chg="add del mod">
          <ac:chgData name="Francesca Ferraro" userId="ce4a3ae416b5fe4f" providerId="LiveId" clId="{B4E20664-2F01-154E-A656-CCEF3897DFE4}" dt="2022-11-20T15:26:31.320" v="1869" actId="478"/>
          <ac:picMkLst>
            <pc:docMk/>
            <pc:sldMk cId="880246415" sldId="260"/>
            <ac:picMk id="22" creationId="{99932805-405C-EFB8-21CB-3AEBA9756E13}"/>
          </ac:picMkLst>
        </pc:picChg>
        <pc:picChg chg="add mod">
          <ac:chgData name="Francesca Ferraro" userId="ce4a3ae416b5fe4f" providerId="LiveId" clId="{B4E20664-2F01-154E-A656-CCEF3897DFE4}" dt="2022-11-20T15:29:43.069" v="1895" actId="1076"/>
          <ac:picMkLst>
            <pc:docMk/>
            <pc:sldMk cId="880246415" sldId="260"/>
            <ac:picMk id="24" creationId="{F5870775-28A0-1246-2087-212CCA77F363}"/>
          </ac:picMkLst>
        </pc:picChg>
        <pc:picChg chg="add del">
          <ac:chgData name="Francesca Ferraro" userId="ce4a3ae416b5fe4f" providerId="LiveId" clId="{B4E20664-2F01-154E-A656-CCEF3897DFE4}" dt="2022-11-20T15:17:34.571" v="1697" actId="21"/>
          <ac:picMkLst>
            <pc:docMk/>
            <pc:sldMk cId="880246415" sldId="260"/>
            <ac:picMk id="26" creationId="{C333E01E-D058-6CC8-2E10-4F5811E1977A}"/>
          </ac:picMkLst>
        </pc:picChg>
        <pc:picChg chg="add mod modCrop">
          <ac:chgData name="Francesca Ferraro" userId="ce4a3ae416b5fe4f" providerId="LiveId" clId="{B4E20664-2F01-154E-A656-CCEF3897DFE4}" dt="2022-11-20T15:25:29.487" v="1856" actId="1076"/>
          <ac:picMkLst>
            <pc:docMk/>
            <pc:sldMk cId="880246415" sldId="260"/>
            <ac:picMk id="42" creationId="{C0FC8B31-7CC0-EFB5-57FA-72AC0556BB4C}"/>
          </ac:picMkLst>
        </pc:picChg>
        <pc:picChg chg="add mod modCrop">
          <ac:chgData name="Francesca Ferraro" userId="ce4a3ae416b5fe4f" providerId="LiveId" clId="{B4E20664-2F01-154E-A656-CCEF3897DFE4}" dt="2022-11-20T15:29:57.161" v="1899" actId="1076"/>
          <ac:picMkLst>
            <pc:docMk/>
            <pc:sldMk cId="880246415" sldId="260"/>
            <ac:picMk id="43" creationId="{E7153267-8F3D-E210-66C0-AC5C60C2968A}"/>
          </ac:picMkLst>
        </pc:picChg>
        <pc:picChg chg="add mod">
          <ac:chgData name="Francesca Ferraro" userId="ce4a3ae416b5fe4f" providerId="LiveId" clId="{B4E20664-2F01-154E-A656-CCEF3897DFE4}" dt="2022-11-20T15:28:41.629" v="1890" actId="208"/>
          <ac:picMkLst>
            <pc:docMk/>
            <pc:sldMk cId="880246415" sldId="260"/>
            <ac:picMk id="49" creationId="{366EECCA-3CFE-9594-38C0-C5B9E76F20DD}"/>
          </ac:picMkLst>
        </pc:picChg>
        <pc:cxnChg chg="add del">
          <ac:chgData name="Francesca Ferraro" userId="ce4a3ae416b5fe4f" providerId="LiveId" clId="{B4E20664-2F01-154E-A656-CCEF3897DFE4}" dt="2022-11-20T15:20:50.146" v="1796" actId="26606"/>
          <ac:cxnSpMkLst>
            <pc:docMk/>
            <pc:sldMk cId="880246415" sldId="260"/>
            <ac:cxnSpMk id="28" creationId="{040575EE-C594-4566-BC00-663004E52AB5}"/>
          </ac:cxnSpMkLst>
        </pc:cxnChg>
      </pc:sldChg>
      <pc:sldChg chg="addSp delSp modSp mod ord modTransition delDesignElem modNotes modNotesTx">
        <pc:chgData name="Francesca Ferraro" userId="ce4a3ae416b5fe4f" providerId="LiveId" clId="{B4E20664-2F01-154E-A656-CCEF3897DFE4}" dt="2022-12-03T07:58:31.326" v="8390" actId="20577"/>
        <pc:sldMkLst>
          <pc:docMk/>
          <pc:sldMk cId="1665634528" sldId="261"/>
        </pc:sldMkLst>
        <pc:spChg chg="mod">
          <ac:chgData name="Francesca Ferraro" userId="ce4a3ae416b5fe4f" providerId="LiveId" clId="{B4E20664-2F01-154E-A656-CCEF3897DFE4}" dt="2022-11-18T17:27:39.735" v="671" actId="1076"/>
          <ac:spMkLst>
            <pc:docMk/>
            <pc:sldMk cId="1665634528" sldId="261"/>
            <ac:spMk id="2" creationId="{70DECFF1-B0D6-A01E-683D-9C0EC2692FFB}"/>
          </ac:spMkLst>
        </pc:spChg>
        <pc:spChg chg="mod">
          <ac:chgData name="Francesca Ferraro" userId="ce4a3ae416b5fe4f" providerId="LiveId" clId="{B4E20664-2F01-154E-A656-CCEF3897DFE4}" dt="2022-11-28T13:03:08.834" v="5125" actId="27636"/>
          <ac:spMkLst>
            <pc:docMk/>
            <pc:sldMk cId="1665634528" sldId="261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665634528" sldId="261"/>
            <ac:spMk id="3" creationId="{D5485C2F-6E66-AB56-4F11-D2FF049975F1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665634528" sldId="261"/>
            <ac:spMk id="4" creationId="{AD0422EF-5CBE-510B-1253-B5ADB238C3B2}"/>
          </ac:spMkLst>
        </pc:spChg>
        <pc:spChg chg="add del mod">
          <ac:chgData name="Francesca Ferraro" userId="ce4a3ae416b5fe4f" providerId="LiveId" clId="{B4E20664-2F01-154E-A656-CCEF3897DFE4}" dt="2022-11-15T20:32:08.602" v="184" actId="478"/>
          <ac:spMkLst>
            <pc:docMk/>
            <pc:sldMk cId="1665634528" sldId="261"/>
            <ac:spMk id="5" creationId="{CADF009B-F399-BA81-C778-A0CAEBD79EA4}"/>
          </ac:spMkLst>
        </pc:spChg>
        <pc:spChg chg="add mod">
          <ac:chgData name="Francesca Ferraro" userId="ce4a3ae416b5fe4f" providerId="LiveId" clId="{B4E20664-2F01-154E-A656-CCEF3897DFE4}" dt="2022-11-20T15:30:38.885" v="1902" actId="113"/>
          <ac:spMkLst>
            <pc:docMk/>
            <pc:sldMk cId="1665634528" sldId="261"/>
            <ac:spMk id="7" creationId="{21585A2A-6E21-4778-892A-4DEF7931FDBE}"/>
          </ac:spMkLst>
        </pc:spChg>
        <pc:spChg chg="add mod">
          <ac:chgData name="Francesca Ferraro" userId="ce4a3ae416b5fe4f" providerId="LiveId" clId="{B4E20664-2F01-154E-A656-CCEF3897DFE4}" dt="2022-11-27T14:39:56.682" v="5092" actId="1076"/>
          <ac:spMkLst>
            <pc:docMk/>
            <pc:sldMk cId="1665634528" sldId="261"/>
            <ac:spMk id="8" creationId="{F45D34FA-A377-6303-87B8-A0415D5D1DC9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1665634528" sldId="261"/>
            <ac:spMk id="16" creationId="{DBF61EA3-B236-439E-9C0B-340980D56BEE}"/>
          </ac:spMkLst>
        </pc:spChg>
        <pc:spChg chg="add mod">
          <ac:chgData name="Francesca Ferraro" userId="ce4a3ae416b5fe4f" providerId="LiveId" clId="{B4E20664-2F01-154E-A656-CCEF3897DFE4}" dt="2022-11-27T14:39:45.668" v="5090" actId="1076"/>
          <ac:spMkLst>
            <pc:docMk/>
            <pc:sldMk cId="1665634528" sldId="261"/>
            <ac:spMk id="17" creationId="{91A52F70-AE26-7C27-2270-92258B5A2D67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1665634528" sldId="261"/>
            <ac:spMk id="22" creationId="{E659831F-0D9A-4C63-9EBB-8435B85A440F}"/>
          </ac:spMkLst>
        </pc:spChg>
        <pc:spChg chg="add del">
          <ac:chgData name="Francesca Ferraro" userId="ce4a3ae416b5fe4f" providerId="LiveId" clId="{B4E20664-2F01-154E-A656-CCEF3897DFE4}" dt="2022-11-15T20:46:05.393" v="417" actId="478"/>
          <ac:spMkLst>
            <pc:docMk/>
            <pc:sldMk cId="1665634528" sldId="261"/>
            <ac:spMk id="23" creationId="{7C7F22EC-2959-4325-C050-E64E9FDD96B1}"/>
          </ac:spMkLst>
        </pc:spChg>
        <pc:spChg chg="add mod">
          <ac:chgData name="Francesca Ferraro" userId="ce4a3ae416b5fe4f" providerId="LiveId" clId="{B4E20664-2F01-154E-A656-CCEF3897DFE4}" dt="2022-11-27T14:40:07.888" v="5094" actId="1076"/>
          <ac:spMkLst>
            <pc:docMk/>
            <pc:sldMk cId="1665634528" sldId="261"/>
            <ac:spMk id="24" creationId="{AF649E0B-0DB9-FB9E-FE47-278A6CCF2DB5}"/>
          </ac:spMkLst>
        </pc:spChg>
        <pc:grpChg chg="add del">
          <ac:chgData name="Francesca Ferraro" userId="ce4a3ae416b5fe4f" providerId="LiveId" clId="{B4E20664-2F01-154E-A656-CCEF3897DFE4}" dt="2022-11-15T20:35:17.432" v="239"/>
          <ac:grpSpMkLst>
            <pc:docMk/>
            <pc:sldMk cId="1665634528" sldId="261"/>
            <ac:grpSpMk id="18" creationId="{28FAF094-D087-493F-8DF9-A486C2D6BBAA}"/>
          </ac:grpSpMkLst>
        </pc:grpChg>
        <pc:graphicFrameChg chg="add del mod modGraphic">
          <ac:chgData name="Francesca Ferraro" userId="ce4a3ae416b5fe4f" providerId="LiveId" clId="{B4E20664-2F01-154E-A656-CCEF3897DFE4}" dt="2022-11-15T20:33:39.009" v="217" actId="21"/>
          <ac:graphicFrameMkLst>
            <pc:docMk/>
            <pc:sldMk cId="1665634528" sldId="261"/>
            <ac:graphicFrameMk id="6" creationId="{6CB4E743-AE48-3DE2-A044-8D910144F9EA}"/>
          </ac:graphicFrameMkLst>
        </pc:graphicFrameChg>
        <pc:cxnChg chg="add mod">
          <ac:chgData name="Francesca Ferraro" userId="ce4a3ae416b5fe4f" providerId="LiveId" clId="{B4E20664-2F01-154E-A656-CCEF3897DFE4}" dt="2022-11-20T15:30:56.330" v="1905" actId="693"/>
          <ac:cxnSpMkLst>
            <pc:docMk/>
            <pc:sldMk cId="1665634528" sldId="261"/>
            <ac:cxnSpMk id="10" creationId="{4DD9177B-9FF3-39B5-A23A-8725FF784931}"/>
          </ac:cxnSpMkLst>
        </pc:cxnChg>
        <pc:cxnChg chg="add del mod">
          <ac:chgData name="Francesca Ferraro" userId="ce4a3ae416b5fe4f" providerId="LiveId" clId="{B4E20664-2F01-154E-A656-CCEF3897DFE4}" dt="2022-11-15T20:48:06.406" v="448" actId="478"/>
          <ac:cxnSpMkLst>
            <pc:docMk/>
            <pc:sldMk cId="1665634528" sldId="261"/>
            <ac:cxnSpMk id="25" creationId="{4FD8F7A1-1B33-1603-DADA-D1E04EC67E5D}"/>
          </ac:cxnSpMkLst>
        </pc:cxnChg>
        <pc:cxnChg chg="add mod">
          <ac:chgData name="Francesca Ferraro" userId="ce4a3ae416b5fe4f" providerId="LiveId" clId="{B4E20664-2F01-154E-A656-CCEF3897DFE4}" dt="2022-11-27T14:39:56.682" v="5092" actId="1076"/>
          <ac:cxnSpMkLst>
            <pc:docMk/>
            <pc:sldMk cId="1665634528" sldId="261"/>
            <ac:cxnSpMk id="31" creationId="{75143CE5-2E93-08C6-25E0-016727536FA3}"/>
          </ac:cxnSpMkLst>
        </pc:cxnChg>
        <pc:cxnChg chg="add del mod">
          <ac:chgData name="Francesca Ferraro" userId="ce4a3ae416b5fe4f" providerId="LiveId" clId="{B4E20664-2F01-154E-A656-CCEF3897DFE4}" dt="2022-11-15T20:50:37.344" v="494" actId="478"/>
          <ac:cxnSpMkLst>
            <pc:docMk/>
            <pc:sldMk cId="1665634528" sldId="261"/>
            <ac:cxnSpMk id="32" creationId="{F16AC30C-EEB9-1C3B-AA57-633A1D4C22B1}"/>
          </ac:cxnSpMkLst>
        </pc:cxnChg>
        <pc:cxnChg chg="add mod">
          <ac:chgData name="Francesca Ferraro" userId="ce4a3ae416b5fe4f" providerId="LiveId" clId="{B4E20664-2F01-154E-A656-CCEF3897DFE4}" dt="2022-11-27T14:40:03.446" v="5093" actId="1076"/>
          <ac:cxnSpMkLst>
            <pc:docMk/>
            <pc:sldMk cId="1665634528" sldId="261"/>
            <ac:cxnSpMk id="36" creationId="{5212D0EF-9406-679A-7B86-F042F8EE73CD}"/>
          </ac:cxnSpMkLst>
        </pc:cxnChg>
      </pc:sldChg>
      <pc:sldChg chg="addSp delSp modSp mod modTransition delDesignElem">
        <pc:chgData name="Francesca Ferraro" userId="ce4a3ae416b5fe4f" providerId="LiveId" clId="{B4E20664-2F01-154E-A656-CCEF3897DFE4}" dt="2022-12-03T07:55:50.272" v="8346" actId="20577"/>
        <pc:sldMkLst>
          <pc:docMk/>
          <pc:sldMk cId="773628103" sldId="262"/>
        </pc:sldMkLst>
        <pc:spChg chg="mod">
          <ac:chgData name="Francesca Ferraro" userId="ce4a3ae416b5fe4f" providerId="LiveId" clId="{B4E20664-2F01-154E-A656-CCEF3897DFE4}" dt="2022-11-22T10:04:30.712" v="2702" actId="20577"/>
          <ac:spMkLst>
            <pc:docMk/>
            <pc:sldMk cId="773628103" sldId="262"/>
            <ac:spMk id="2" creationId="{70DECFF1-B0D6-A01E-683D-9C0EC2692FFB}"/>
          </ac:spMkLst>
        </pc:spChg>
        <pc:spChg chg="mod">
          <ac:chgData name="Francesca Ferraro" userId="ce4a3ae416b5fe4f" providerId="LiveId" clId="{B4E20664-2F01-154E-A656-CCEF3897DFE4}" dt="2022-12-03T07:55:50.272" v="8346" actId="20577"/>
          <ac:spMkLst>
            <pc:docMk/>
            <pc:sldMk cId="773628103" sldId="262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773628103" sldId="262"/>
            <ac:spMk id="4" creationId="{4701BE9C-9372-4354-CDA1-C4011E7347C1}"/>
          </ac:spMkLst>
        </pc:spChg>
        <pc:spChg chg="add mod">
          <ac:chgData name="Francesca Ferraro" userId="ce4a3ae416b5fe4f" providerId="LiveId" clId="{B4E20664-2F01-154E-A656-CCEF3897DFE4}" dt="2022-11-27T14:40:34.515" v="5097" actId="114"/>
          <ac:spMkLst>
            <pc:docMk/>
            <pc:sldMk cId="773628103" sldId="262"/>
            <ac:spMk id="5" creationId="{E66C7361-04EE-4912-0745-4D045AE636A6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773628103" sldId="262"/>
            <ac:spMk id="6" creationId="{3B662E89-F836-DF38-EFB5-B967B36B540F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773628103" sldId="262"/>
            <ac:spMk id="33" creationId="{28D31E1B-0407-4223-9642-0B642CBF57D9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773628103" sldId="262"/>
            <ac:spMk id="40" creationId="{D5B0017B-2ECA-49AF-B397-DC140825DF8D}"/>
          </ac:spMkLst>
        </pc:spChg>
        <pc:spChg chg="add del">
          <ac:chgData name="Francesca Ferraro" userId="ce4a3ae416b5fe4f" providerId="LiveId" clId="{B4E20664-2F01-154E-A656-CCEF3897DFE4}" dt="2022-11-15T20:35:17.432" v="239"/>
          <ac:spMkLst>
            <pc:docMk/>
            <pc:sldMk cId="773628103" sldId="262"/>
            <ac:spMk id="42" creationId="{70E96339-907C-46C3-99AC-31179B6F0EBD}"/>
          </ac:spMkLst>
        </pc:spChg>
        <pc:grpChg chg="add del">
          <ac:chgData name="Francesca Ferraro" userId="ce4a3ae416b5fe4f" providerId="LiveId" clId="{B4E20664-2F01-154E-A656-CCEF3897DFE4}" dt="2022-11-15T20:35:17.432" v="239"/>
          <ac:grpSpMkLst>
            <pc:docMk/>
            <pc:sldMk cId="773628103" sldId="262"/>
            <ac:grpSpMk id="35" creationId="{AE1C45F0-260A-458C-96ED-C1F6D2151219}"/>
          </ac:grpSpMkLst>
        </pc:grpChg>
        <pc:graphicFrameChg chg="mod modGraphic">
          <ac:chgData name="Francesca Ferraro" userId="ce4a3ae416b5fe4f" providerId="LiveId" clId="{B4E20664-2F01-154E-A656-CCEF3897DFE4}" dt="2022-11-27T12:22:34.293" v="4760" actId="1076"/>
          <ac:graphicFrameMkLst>
            <pc:docMk/>
            <pc:sldMk cId="773628103" sldId="262"/>
            <ac:graphicFrameMk id="8" creationId="{B4277459-F0DA-200D-4471-81805F6ACC73}"/>
          </ac:graphicFrameMkLst>
        </pc:graphicFrameChg>
        <pc:cxnChg chg="add del">
          <ac:chgData name="Francesca Ferraro" userId="ce4a3ae416b5fe4f" providerId="LiveId" clId="{B4E20664-2F01-154E-A656-CCEF3897DFE4}" dt="2022-11-15T20:35:17.432" v="239"/>
          <ac:cxnSpMkLst>
            <pc:docMk/>
            <pc:sldMk cId="773628103" sldId="262"/>
            <ac:cxnSpMk id="44" creationId="{6CF1BAF6-AD41-4082-B212-8A1F9A2E8779}"/>
          </ac:cxnSpMkLst>
        </pc:cxnChg>
      </pc:sldChg>
      <pc:sldChg chg="addSp delSp modSp add del mod modTransition">
        <pc:chgData name="Francesca Ferraro" userId="ce4a3ae416b5fe4f" providerId="LiveId" clId="{B4E20664-2F01-154E-A656-CCEF3897DFE4}" dt="2022-11-30T09:41:47.319" v="7697" actId="2696"/>
        <pc:sldMkLst>
          <pc:docMk/>
          <pc:sldMk cId="4078198839" sldId="263"/>
        </pc:sldMkLst>
        <pc:spChg chg="mod">
          <ac:chgData name="Francesca Ferraro" userId="ce4a3ae416b5fe4f" providerId="LiveId" clId="{B4E20664-2F01-154E-A656-CCEF3897DFE4}" dt="2022-11-27T14:33:24.609" v="5011" actId="20577"/>
          <ac:spMkLst>
            <pc:docMk/>
            <pc:sldMk cId="4078198839" sldId="263"/>
            <ac:spMk id="2" creationId="{70DECFF1-B0D6-A01E-683D-9C0EC2692FFB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4078198839" sldId="263"/>
            <ac:spMk id="4" creationId="{5C76605C-DFB0-E68B-2F73-F45D1F53FAE8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4078198839" sldId="263"/>
            <ac:spMk id="8" creationId="{F2E7CB24-FB19-5407-7488-9AC3958CAE84}"/>
          </ac:spMkLst>
        </pc:spChg>
      </pc:sldChg>
      <pc:sldChg chg="addSp delSp modSp add mod modTransition">
        <pc:chgData name="Francesca Ferraro" userId="ce4a3ae416b5fe4f" providerId="LiveId" clId="{B4E20664-2F01-154E-A656-CCEF3897DFE4}" dt="2022-11-30T07:48:07.222" v="6865"/>
        <pc:sldMkLst>
          <pc:docMk/>
          <pc:sldMk cId="240040374" sldId="264"/>
        </pc:sldMkLst>
        <pc:spChg chg="mod">
          <ac:chgData name="Francesca Ferraro" userId="ce4a3ae416b5fe4f" providerId="LiveId" clId="{B4E20664-2F01-154E-A656-CCEF3897DFE4}" dt="2022-11-27T12:23:46.546" v="4784" actId="1076"/>
          <ac:spMkLst>
            <pc:docMk/>
            <pc:sldMk cId="240040374" sldId="264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40040374" sldId="264"/>
            <ac:spMk id="6" creationId="{C9C55666-1772-630A-E71C-C4BB46C6315E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40040374" sldId="264"/>
            <ac:spMk id="8" creationId="{A1FD179A-BD79-63DF-538C-2A20B6DDE716}"/>
          </ac:spMkLst>
        </pc:spChg>
        <pc:picChg chg="add mod">
          <ac:chgData name="Francesca Ferraro" userId="ce4a3ae416b5fe4f" providerId="LiveId" clId="{B4E20664-2F01-154E-A656-CCEF3897DFE4}" dt="2022-11-27T12:23:26.638" v="4776" actId="1076"/>
          <ac:picMkLst>
            <pc:docMk/>
            <pc:sldMk cId="240040374" sldId="264"/>
            <ac:picMk id="4" creationId="{F42E6E2B-E559-AE2C-E8B7-79A9E6D1AC2E}"/>
          </ac:picMkLst>
        </pc:picChg>
        <pc:picChg chg="mod">
          <ac:chgData name="Francesca Ferraro" userId="ce4a3ae416b5fe4f" providerId="LiveId" clId="{B4E20664-2F01-154E-A656-CCEF3897DFE4}" dt="2022-11-27T12:23:29.611" v="4777" actId="1076"/>
          <ac:picMkLst>
            <pc:docMk/>
            <pc:sldMk cId="240040374" sldId="264"/>
            <ac:picMk id="5" creationId="{F1D9109D-05BC-7867-F6F4-7C8E4A6AC2E2}"/>
          </ac:picMkLst>
        </pc:picChg>
        <pc:picChg chg="del">
          <ac:chgData name="Francesca Ferraro" userId="ce4a3ae416b5fe4f" providerId="LiveId" clId="{B4E20664-2F01-154E-A656-CCEF3897DFE4}" dt="2022-11-18T18:19:13.209" v="1234" actId="478"/>
          <ac:picMkLst>
            <pc:docMk/>
            <pc:sldMk cId="240040374" sldId="264"/>
            <ac:picMk id="6" creationId="{579A9520-FE6B-9240-0412-68CAC20B42E1}"/>
          </ac:picMkLst>
        </pc:picChg>
        <pc:picChg chg="mod">
          <ac:chgData name="Francesca Ferraro" userId="ce4a3ae416b5fe4f" providerId="LiveId" clId="{B4E20664-2F01-154E-A656-CCEF3897DFE4}" dt="2022-11-18T18:20:33.078" v="1250" actId="1076"/>
          <ac:picMkLst>
            <pc:docMk/>
            <pc:sldMk cId="240040374" sldId="264"/>
            <ac:picMk id="7" creationId="{E902D758-7F6F-5D50-299A-5538221E60C9}"/>
          </ac:picMkLst>
        </pc:picChg>
      </pc:sldChg>
      <pc:sldChg chg="addSp delSp modSp add mod modTransition">
        <pc:chgData name="Francesca Ferraro" userId="ce4a3ae416b5fe4f" providerId="LiveId" clId="{B4E20664-2F01-154E-A656-CCEF3897DFE4}" dt="2022-11-30T07:48:07.222" v="6865"/>
        <pc:sldMkLst>
          <pc:docMk/>
          <pc:sldMk cId="1866238495" sldId="265"/>
        </pc:sldMkLst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866238495" sldId="265"/>
            <ac:spMk id="3" creationId="{02068F71-B17F-515A-08AE-E9C83C99535E}"/>
          </ac:spMkLst>
        </pc:spChg>
        <pc:spChg chg="del mod">
          <ac:chgData name="Francesca Ferraro" userId="ce4a3ae416b5fe4f" providerId="LiveId" clId="{B4E20664-2F01-154E-A656-CCEF3897DFE4}" dt="2022-11-20T15:09:44.271" v="1397" actId="21"/>
          <ac:spMkLst>
            <pc:docMk/>
            <pc:sldMk cId="1866238495" sldId="265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866238495" sldId="265"/>
            <ac:spMk id="4" creationId="{3031F6A0-AF8C-5DFD-5215-CB0D81D3B2D7}"/>
          </ac:spMkLst>
        </pc:spChg>
        <pc:spChg chg="add mod">
          <ac:chgData name="Francesca Ferraro" userId="ce4a3ae416b5fe4f" providerId="LiveId" clId="{B4E20664-2F01-154E-A656-CCEF3897DFE4}" dt="2022-11-27T12:24:07.033" v="4790" actId="1076"/>
          <ac:spMkLst>
            <pc:docMk/>
            <pc:sldMk cId="1866238495" sldId="265"/>
            <ac:spMk id="6" creationId="{E97D9106-0B3E-E4AC-0C8E-F38F2C81976E}"/>
          </ac:spMkLst>
        </pc:spChg>
        <pc:picChg chg="del">
          <ac:chgData name="Francesca Ferraro" userId="ce4a3ae416b5fe4f" providerId="LiveId" clId="{B4E20664-2F01-154E-A656-CCEF3897DFE4}" dt="2022-11-20T15:08:48.534" v="1383" actId="478"/>
          <ac:picMkLst>
            <pc:docMk/>
            <pc:sldMk cId="1866238495" sldId="265"/>
            <ac:picMk id="4" creationId="{F42E6E2B-E559-AE2C-E8B7-79A9E6D1AC2E}"/>
          </ac:picMkLst>
        </pc:picChg>
        <pc:picChg chg="del">
          <ac:chgData name="Francesca Ferraro" userId="ce4a3ae416b5fe4f" providerId="LiveId" clId="{B4E20664-2F01-154E-A656-CCEF3897DFE4}" dt="2022-11-20T15:08:49.576" v="1384" actId="478"/>
          <ac:picMkLst>
            <pc:docMk/>
            <pc:sldMk cId="1866238495" sldId="265"/>
            <ac:picMk id="5" creationId="{F1D9109D-05BC-7867-F6F4-7C8E4A6AC2E2}"/>
          </ac:picMkLst>
        </pc:picChg>
        <pc:picChg chg="mod">
          <ac:chgData name="Francesca Ferraro" userId="ce4a3ae416b5fe4f" providerId="LiveId" clId="{B4E20664-2F01-154E-A656-CCEF3897DFE4}" dt="2022-11-27T12:24:00.970" v="4789" actId="1076"/>
          <ac:picMkLst>
            <pc:docMk/>
            <pc:sldMk cId="1866238495" sldId="265"/>
            <ac:picMk id="7" creationId="{E902D758-7F6F-5D50-299A-5538221E60C9}"/>
          </ac:picMkLst>
        </pc:picChg>
        <pc:picChg chg="add mod">
          <ac:chgData name="Francesca Ferraro" userId="ce4a3ae416b5fe4f" providerId="LiveId" clId="{B4E20664-2F01-154E-A656-CCEF3897DFE4}" dt="2022-11-20T15:09:56.917" v="1400" actId="1076"/>
          <ac:picMkLst>
            <pc:docMk/>
            <pc:sldMk cId="1866238495" sldId="265"/>
            <ac:picMk id="8" creationId="{DB746761-D49F-065D-DE00-E428EBC5C3FA}"/>
          </ac:picMkLst>
        </pc:picChg>
        <pc:picChg chg="add mod">
          <ac:chgData name="Francesca Ferraro" userId="ce4a3ae416b5fe4f" providerId="LiveId" clId="{B4E20664-2F01-154E-A656-CCEF3897DFE4}" dt="2022-11-20T15:09:53.025" v="1399" actId="1076"/>
          <ac:picMkLst>
            <pc:docMk/>
            <pc:sldMk cId="1866238495" sldId="265"/>
            <ac:picMk id="9" creationId="{964C5B40-BB3C-FB5C-EB19-4468AAC1A650}"/>
          </ac:picMkLst>
        </pc:picChg>
        <pc:picChg chg="add mod">
          <ac:chgData name="Francesca Ferraro" userId="ce4a3ae416b5fe4f" providerId="LiveId" clId="{B4E20664-2F01-154E-A656-CCEF3897DFE4}" dt="2022-11-20T15:09:59.389" v="1401" actId="1076"/>
          <ac:picMkLst>
            <pc:docMk/>
            <pc:sldMk cId="1866238495" sldId="265"/>
            <ac:picMk id="10" creationId="{5C3C4BD1-2D78-2458-6A49-9BAC12EE4A42}"/>
          </ac:picMkLst>
        </pc:picChg>
      </pc:sldChg>
      <pc:sldChg chg="new del">
        <pc:chgData name="Francesca Ferraro" userId="ce4a3ae416b5fe4f" providerId="LiveId" clId="{B4E20664-2F01-154E-A656-CCEF3897DFE4}" dt="2022-11-20T15:08:30.416" v="1378" actId="680"/>
        <pc:sldMkLst>
          <pc:docMk/>
          <pc:sldMk cId="3166978101" sldId="265"/>
        </pc:sldMkLst>
      </pc:sldChg>
      <pc:sldChg chg="addSp delSp modSp add mod modTransition">
        <pc:chgData name="Francesca Ferraro" userId="ce4a3ae416b5fe4f" providerId="LiveId" clId="{B4E20664-2F01-154E-A656-CCEF3897DFE4}" dt="2022-11-30T10:01:27.737" v="7705" actId="20577"/>
        <pc:sldMkLst>
          <pc:docMk/>
          <pc:sldMk cId="1168009683" sldId="266"/>
        </pc:sldMkLst>
        <pc:spChg chg="del mod">
          <ac:chgData name="Francesca Ferraro" userId="ce4a3ae416b5fe4f" providerId="LiveId" clId="{B4E20664-2F01-154E-A656-CCEF3897DFE4}" dt="2022-11-20T15:10:52.833" v="1411" actId="21"/>
          <ac:spMkLst>
            <pc:docMk/>
            <pc:sldMk cId="1168009683" sldId="266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168009683" sldId="266"/>
            <ac:spMk id="3" creationId="{F1DD117E-80F6-213A-C737-475D7C5A2E3E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168009683" sldId="266"/>
            <ac:spMk id="4" creationId="{FAA03AF6-E680-D6D5-F079-12B0DF2BB309}"/>
          </ac:spMkLst>
        </pc:spChg>
        <pc:spChg chg="add del mod">
          <ac:chgData name="Francesca Ferraro" userId="ce4a3ae416b5fe4f" providerId="LiveId" clId="{B4E20664-2F01-154E-A656-CCEF3897DFE4}" dt="2022-11-20T15:11:00.015" v="1413" actId="21"/>
          <ac:spMkLst>
            <pc:docMk/>
            <pc:sldMk cId="1168009683" sldId="266"/>
            <ac:spMk id="6" creationId="{D91DBC1F-ED7D-515B-60A5-FD2FC2274121}"/>
          </ac:spMkLst>
        </pc:spChg>
        <pc:spChg chg="add mod">
          <ac:chgData name="Francesca Ferraro" userId="ce4a3ae416b5fe4f" providerId="LiveId" clId="{B4E20664-2F01-154E-A656-CCEF3897DFE4}" dt="2022-11-30T10:01:27.737" v="7705" actId="20577"/>
          <ac:spMkLst>
            <pc:docMk/>
            <pc:sldMk cId="1168009683" sldId="266"/>
            <ac:spMk id="8" creationId="{80842855-86D8-05E3-E3AF-B8401B794B67}"/>
          </ac:spMkLst>
        </pc:spChg>
        <pc:picChg chg="del">
          <ac:chgData name="Francesca Ferraro" userId="ce4a3ae416b5fe4f" providerId="LiveId" clId="{B4E20664-2F01-154E-A656-CCEF3897DFE4}" dt="2022-11-20T15:08:56.913" v="1388" actId="478"/>
          <ac:picMkLst>
            <pc:docMk/>
            <pc:sldMk cId="1168009683" sldId="266"/>
            <ac:picMk id="4" creationId="{F42E6E2B-E559-AE2C-E8B7-79A9E6D1AC2E}"/>
          </ac:picMkLst>
        </pc:picChg>
        <pc:picChg chg="del">
          <ac:chgData name="Francesca Ferraro" userId="ce4a3ae416b5fe4f" providerId="LiveId" clId="{B4E20664-2F01-154E-A656-CCEF3897DFE4}" dt="2022-11-20T15:08:55.522" v="1387" actId="478"/>
          <ac:picMkLst>
            <pc:docMk/>
            <pc:sldMk cId="1168009683" sldId="266"/>
            <ac:picMk id="5" creationId="{F1D9109D-05BC-7867-F6F4-7C8E4A6AC2E2}"/>
          </ac:picMkLst>
        </pc:picChg>
        <pc:picChg chg="add mod">
          <ac:chgData name="Francesca Ferraro" userId="ce4a3ae416b5fe4f" providerId="LiveId" clId="{B4E20664-2F01-154E-A656-CCEF3897DFE4}" dt="2022-11-20T15:12:06.034" v="1424" actId="1076"/>
          <ac:picMkLst>
            <pc:docMk/>
            <pc:sldMk cId="1168009683" sldId="266"/>
            <ac:picMk id="9" creationId="{EE876E34-EB2B-12F1-4B40-4A1491D3A702}"/>
          </ac:picMkLst>
        </pc:picChg>
        <pc:picChg chg="add mod">
          <ac:chgData name="Francesca Ferraro" userId="ce4a3ae416b5fe4f" providerId="LiveId" clId="{B4E20664-2F01-154E-A656-CCEF3897DFE4}" dt="2022-11-20T15:12:06.034" v="1424" actId="1076"/>
          <ac:picMkLst>
            <pc:docMk/>
            <pc:sldMk cId="1168009683" sldId="266"/>
            <ac:picMk id="10" creationId="{6E26A8BC-3721-1365-83A1-7A223C28C98E}"/>
          </ac:picMkLst>
        </pc:picChg>
        <pc:picChg chg="add mod">
          <ac:chgData name="Francesca Ferraro" userId="ce4a3ae416b5fe4f" providerId="LiveId" clId="{B4E20664-2F01-154E-A656-CCEF3897DFE4}" dt="2022-11-20T15:12:06.034" v="1424" actId="1076"/>
          <ac:picMkLst>
            <pc:docMk/>
            <pc:sldMk cId="1168009683" sldId="266"/>
            <ac:picMk id="11" creationId="{0E871C3A-605C-35FA-0168-ADFA1AEB7BBC}"/>
          </ac:picMkLst>
        </pc:picChg>
        <pc:picChg chg="add mod">
          <ac:chgData name="Francesca Ferraro" userId="ce4a3ae416b5fe4f" providerId="LiveId" clId="{B4E20664-2F01-154E-A656-CCEF3897DFE4}" dt="2022-11-20T15:12:06.034" v="1424" actId="1076"/>
          <ac:picMkLst>
            <pc:docMk/>
            <pc:sldMk cId="1168009683" sldId="266"/>
            <ac:picMk id="12" creationId="{CB271644-26BF-D88C-2B0B-8CB71A5EB1F0}"/>
          </ac:picMkLst>
        </pc:picChg>
      </pc:sldChg>
      <pc:sldChg chg="addSp delSp modSp add mod ord modTransition">
        <pc:chgData name="Francesca Ferraro" userId="ce4a3ae416b5fe4f" providerId="LiveId" clId="{B4E20664-2F01-154E-A656-CCEF3897DFE4}" dt="2022-11-30T07:48:07.222" v="6865"/>
        <pc:sldMkLst>
          <pc:docMk/>
          <pc:sldMk cId="2135601491" sldId="267"/>
        </pc:sldMkLst>
        <pc:spChg chg="mod">
          <ac:chgData name="Francesca Ferraro" userId="ce4a3ae416b5fe4f" providerId="LiveId" clId="{B4E20664-2F01-154E-A656-CCEF3897DFE4}" dt="2022-11-20T15:37:42.785" v="1937" actId="1076"/>
          <ac:spMkLst>
            <pc:docMk/>
            <pc:sldMk cId="2135601491" sldId="267"/>
            <ac:spMk id="2" creationId="{70DECFF1-B0D6-A01E-683D-9C0EC2692FFB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135601491" sldId="267"/>
            <ac:spMk id="3" creationId="{C4857235-8489-11DF-6535-8A1280A1C7C5}"/>
          </ac:spMkLst>
        </pc:spChg>
        <pc:spChg chg="del mod">
          <ac:chgData name="Francesca Ferraro" userId="ce4a3ae416b5fe4f" providerId="LiveId" clId="{B4E20664-2F01-154E-A656-CCEF3897DFE4}" dt="2022-11-20T15:39:08.612" v="1945"/>
          <ac:spMkLst>
            <pc:docMk/>
            <pc:sldMk cId="2135601491" sldId="267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135601491" sldId="267"/>
            <ac:spMk id="4" creationId="{23E88BAA-C0C3-CADA-A630-93AB27A910F0}"/>
          </ac:spMkLst>
        </pc:spChg>
        <pc:spChg chg="add del mod">
          <ac:chgData name="Francesca Ferraro" userId="ce4a3ae416b5fe4f" providerId="LiveId" clId="{B4E20664-2F01-154E-A656-CCEF3897DFE4}" dt="2022-11-20T15:39:49.347" v="1959"/>
          <ac:spMkLst>
            <pc:docMk/>
            <pc:sldMk cId="2135601491" sldId="267"/>
            <ac:spMk id="10" creationId="{1D06DDA5-9B03-C7C3-07B7-326C8E66EC7A}"/>
          </ac:spMkLst>
        </pc:spChg>
        <pc:spChg chg="add del mod">
          <ac:chgData name="Francesca Ferraro" userId="ce4a3ae416b5fe4f" providerId="LiveId" clId="{B4E20664-2F01-154E-A656-CCEF3897DFE4}" dt="2022-11-20T15:42:43.146" v="2121"/>
          <ac:spMkLst>
            <pc:docMk/>
            <pc:sldMk cId="2135601491" sldId="267"/>
            <ac:spMk id="11" creationId="{37A8BDBF-1E6F-6194-0C56-468FC7896AE5}"/>
          </ac:spMkLst>
        </pc:spChg>
        <pc:spChg chg="add mod">
          <ac:chgData name="Francesca Ferraro" userId="ce4a3ae416b5fe4f" providerId="LiveId" clId="{B4E20664-2F01-154E-A656-CCEF3897DFE4}" dt="2022-11-27T12:24:47.463" v="4802" actId="1076"/>
          <ac:spMkLst>
            <pc:docMk/>
            <pc:sldMk cId="2135601491" sldId="267"/>
            <ac:spMk id="13" creationId="{785FA9BC-43EE-EBC2-968C-7FC4E3EE1377}"/>
          </ac:spMkLst>
        </pc:spChg>
        <pc:picChg chg="del">
          <ac:chgData name="Francesca Ferraro" userId="ce4a3ae416b5fe4f" providerId="LiveId" clId="{B4E20664-2F01-154E-A656-CCEF3897DFE4}" dt="2022-11-20T15:09:05.101" v="1391" actId="478"/>
          <ac:picMkLst>
            <pc:docMk/>
            <pc:sldMk cId="2135601491" sldId="267"/>
            <ac:picMk id="4" creationId="{F42E6E2B-E559-AE2C-E8B7-79A9E6D1AC2E}"/>
          </ac:picMkLst>
        </pc:picChg>
        <pc:picChg chg="del">
          <ac:chgData name="Francesca Ferraro" userId="ce4a3ae416b5fe4f" providerId="LiveId" clId="{B4E20664-2F01-154E-A656-CCEF3897DFE4}" dt="2022-11-20T15:09:03.905" v="1390" actId="478"/>
          <ac:picMkLst>
            <pc:docMk/>
            <pc:sldMk cId="2135601491" sldId="267"/>
            <ac:picMk id="5" creationId="{F1D9109D-05BC-7867-F6F4-7C8E4A6AC2E2}"/>
          </ac:picMkLst>
        </pc:picChg>
        <pc:picChg chg="add mod modCrop">
          <ac:chgData name="Francesca Ferraro" userId="ce4a3ae416b5fe4f" providerId="LiveId" clId="{B4E20664-2F01-154E-A656-CCEF3897DFE4}" dt="2022-11-20T15:37:37.834" v="1936" actId="1076"/>
          <ac:picMkLst>
            <pc:docMk/>
            <pc:sldMk cId="2135601491" sldId="267"/>
            <ac:picMk id="6" creationId="{9B5B3B34-916A-A144-826E-D4927E7BE59C}"/>
          </ac:picMkLst>
        </pc:picChg>
        <pc:picChg chg="del">
          <ac:chgData name="Francesca Ferraro" userId="ce4a3ae416b5fe4f" providerId="LiveId" clId="{B4E20664-2F01-154E-A656-CCEF3897DFE4}" dt="2022-11-20T15:33:04.939" v="1916" actId="478"/>
          <ac:picMkLst>
            <pc:docMk/>
            <pc:sldMk cId="2135601491" sldId="267"/>
            <ac:picMk id="7" creationId="{E902D758-7F6F-5D50-299A-5538221E60C9}"/>
          </ac:picMkLst>
        </pc:picChg>
        <pc:picChg chg="add mod modCrop">
          <ac:chgData name="Francesca Ferraro" userId="ce4a3ae416b5fe4f" providerId="LiveId" clId="{B4E20664-2F01-154E-A656-CCEF3897DFE4}" dt="2022-11-27T12:24:56.976" v="4804" actId="1076"/>
          <ac:picMkLst>
            <pc:docMk/>
            <pc:sldMk cId="2135601491" sldId="267"/>
            <ac:picMk id="8" creationId="{7B851806-DEC1-FD64-9DEC-129DCE075472}"/>
          </ac:picMkLst>
        </pc:picChg>
        <pc:picChg chg="add del mod">
          <ac:chgData name="Francesca Ferraro" userId="ce4a3ae416b5fe4f" providerId="LiveId" clId="{B4E20664-2F01-154E-A656-CCEF3897DFE4}" dt="2022-11-20T15:40:47.165" v="1984" actId="478"/>
          <ac:picMkLst>
            <pc:docMk/>
            <pc:sldMk cId="2135601491" sldId="267"/>
            <ac:picMk id="9" creationId="{9A3D7DE8-495B-EE10-A969-F8F569FC03B4}"/>
          </ac:picMkLst>
        </pc:picChg>
        <pc:picChg chg="add mod modCrop">
          <ac:chgData name="Francesca Ferraro" userId="ce4a3ae416b5fe4f" providerId="LiveId" clId="{B4E20664-2F01-154E-A656-CCEF3897DFE4}" dt="2022-11-27T12:24:54.067" v="4803" actId="1076"/>
          <ac:picMkLst>
            <pc:docMk/>
            <pc:sldMk cId="2135601491" sldId="267"/>
            <ac:picMk id="14" creationId="{3C47477F-2ABF-455A-3AE9-81DFEA460538}"/>
          </ac:picMkLst>
        </pc:picChg>
      </pc:sldChg>
      <pc:sldChg chg="addSp delSp modSp add mod modTransition setBg">
        <pc:chgData name="Francesca Ferraro" userId="ce4a3ae416b5fe4f" providerId="LiveId" clId="{B4E20664-2F01-154E-A656-CCEF3897DFE4}" dt="2022-11-30T09:46:48.226" v="7700" actId="26606"/>
        <pc:sldMkLst>
          <pc:docMk/>
          <pc:sldMk cId="2906276471" sldId="268"/>
        </pc:sldMkLst>
        <pc:spChg chg="mod">
          <ac:chgData name="Francesca Ferraro" userId="ce4a3ae416b5fe4f" providerId="LiveId" clId="{B4E20664-2F01-154E-A656-CCEF3897DFE4}" dt="2022-11-30T09:46:48.226" v="7700" actId="26606"/>
          <ac:spMkLst>
            <pc:docMk/>
            <pc:sldMk cId="2906276471" sldId="268"/>
            <ac:spMk id="2" creationId="{70DECFF1-B0D6-A01E-683D-9C0EC2692FFB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906276471" sldId="268"/>
            <ac:spMk id="3" creationId="{F45132C3-7B8D-FF7C-C19D-2482B66383D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906276471" sldId="268"/>
            <ac:spMk id="4" creationId="{8D87B655-D6BC-0093-1C31-AEDBE4D23CB0}"/>
          </ac:spMkLst>
        </pc:spChg>
        <pc:spChg chg="add del">
          <ac:chgData name="Francesca Ferraro" userId="ce4a3ae416b5fe4f" providerId="LiveId" clId="{B4E20664-2F01-154E-A656-CCEF3897DFE4}" dt="2022-11-30T09:46:48.226" v="7700" actId="26606"/>
          <ac:spMkLst>
            <pc:docMk/>
            <pc:sldMk cId="2906276471" sldId="268"/>
            <ac:spMk id="5" creationId="{9A297797-5C89-4791-8204-AB071FA1FBCA}"/>
          </ac:spMkLst>
        </pc:spChg>
        <pc:spChg chg="add del">
          <ac:chgData name="Francesca Ferraro" userId="ce4a3ae416b5fe4f" providerId="LiveId" clId="{B4E20664-2F01-154E-A656-CCEF3897DFE4}" dt="2022-11-30T09:46:48.226" v="7700" actId="26606"/>
          <ac:spMkLst>
            <pc:docMk/>
            <pc:sldMk cId="2906276471" sldId="268"/>
            <ac:spMk id="6" creationId="{569BBA9B-8F4E-4D2B-BEFA-41A475443377}"/>
          </ac:spMkLst>
        </pc:spChg>
        <pc:spChg chg="add del">
          <ac:chgData name="Francesca Ferraro" userId="ce4a3ae416b5fe4f" providerId="LiveId" clId="{B4E20664-2F01-154E-A656-CCEF3897DFE4}" dt="2022-11-30T09:46:48.226" v="7700" actId="26606"/>
          <ac:spMkLst>
            <pc:docMk/>
            <pc:sldMk cId="2906276471" sldId="268"/>
            <ac:spMk id="7" creationId="{851012D1-8033-40B1-9EC0-91390FFC7403}"/>
          </ac:spMkLst>
        </pc:spChg>
        <pc:spChg chg="add del">
          <ac:chgData name="Francesca Ferraro" userId="ce4a3ae416b5fe4f" providerId="LiveId" clId="{B4E20664-2F01-154E-A656-CCEF3897DFE4}" dt="2022-11-30T09:46:48.226" v="7700" actId="26606"/>
          <ac:spMkLst>
            <pc:docMk/>
            <pc:sldMk cId="2906276471" sldId="268"/>
            <ac:spMk id="9" creationId="{2E80C965-DB6D-4F81-9E9E-B027384D0BD6}"/>
          </ac:spMkLst>
        </pc:spChg>
        <pc:spChg chg="add del">
          <ac:chgData name="Francesca Ferraro" userId="ce4a3ae416b5fe4f" providerId="LiveId" clId="{B4E20664-2F01-154E-A656-CCEF3897DFE4}" dt="2022-11-30T09:46:48.226" v="7700" actId="26606"/>
          <ac:spMkLst>
            <pc:docMk/>
            <pc:sldMk cId="2906276471" sldId="268"/>
            <ac:spMk id="11" creationId="{D291F021-C45C-4D44-A2B8-A789E386CC42}"/>
          </ac:spMkLst>
        </pc:spChg>
        <pc:spChg chg="add del">
          <ac:chgData name="Francesca Ferraro" userId="ce4a3ae416b5fe4f" providerId="LiveId" clId="{B4E20664-2F01-154E-A656-CCEF3897DFE4}" dt="2022-11-30T09:46:48.220" v="7699" actId="26606"/>
          <ac:spMkLst>
            <pc:docMk/>
            <pc:sldMk cId="2906276471" sldId="268"/>
            <ac:spMk id="16" creationId="{88294908-8B00-4F58-BBBA-20F71A40AA9E}"/>
          </ac:spMkLst>
        </pc:spChg>
        <pc:spChg chg="add del">
          <ac:chgData name="Francesca Ferraro" userId="ce4a3ae416b5fe4f" providerId="LiveId" clId="{B4E20664-2F01-154E-A656-CCEF3897DFE4}" dt="2022-11-30T09:46:48.220" v="7699" actId="26606"/>
          <ac:spMkLst>
            <pc:docMk/>
            <pc:sldMk cId="2906276471" sldId="268"/>
            <ac:spMk id="18" creationId="{4364C879-1404-4203-8E9D-CC5DE0A621A2}"/>
          </ac:spMkLst>
        </pc:spChg>
        <pc:spChg chg="add del">
          <ac:chgData name="Francesca Ferraro" userId="ce4a3ae416b5fe4f" providerId="LiveId" clId="{B4E20664-2F01-154E-A656-CCEF3897DFE4}" dt="2022-11-30T09:46:48.220" v="7699" actId="26606"/>
          <ac:spMkLst>
            <pc:docMk/>
            <pc:sldMk cId="2906276471" sldId="268"/>
            <ac:spMk id="20" creationId="{84617302-4B0D-4351-A6BB-6F0930D943AC}"/>
          </ac:spMkLst>
        </pc:spChg>
        <pc:spChg chg="add del">
          <ac:chgData name="Francesca Ferraro" userId="ce4a3ae416b5fe4f" providerId="LiveId" clId="{B4E20664-2F01-154E-A656-CCEF3897DFE4}" dt="2022-11-30T09:46:48.220" v="7699" actId="26606"/>
          <ac:spMkLst>
            <pc:docMk/>
            <pc:sldMk cId="2906276471" sldId="268"/>
            <ac:spMk id="22" creationId="{DA2C7802-C2E0-4218-8F89-8DD7CCD2CD1C}"/>
          </ac:spMkLst>
        </pc:spChg>
        <pc:spChg chg="add del">
          <ac:chgData name="Francesca Ferraro" userId="ce4a3ae416b5fe4f" providerId="LiveId" clId="{B4E20664-2F01-154E-A656-CCEF3897DFE4}" dt="2022-11-30T09:46:48.220" v="7699" actId="26606"/>
          <ac:spMkLst>
            <pc:docMk/>
            <pc:sldMk cId="2906276471" sldId="268"/>
            <ac:spMk id="24" creationId="{A6D7111A-21E5-4EE9-8A78-10E5530F0116}"/>
          </ac:spMkLst>
        </pc:spChg>
        <pc:spChg chg="add del">
          <ac:chgData name="Francesca Ferraro" userId="ce4a3ae416b5fe4f" providerId="LiveId" clId="{B4E20664-2F01-154E-A656-CCEF3897DFE4}" dt="2022-11-30T09:46:48.220" v="7699" actId="26606"/>
          <ac:spMkLst>
            <pc:docMk/>
            <pc:sldMk cId="2906276471" sldId="268"/>
            <ac:spMk id="26" creationId="{A3969E80-A77B-49FC-9122-D89AFD5EE118}"/>
          </ac:spMkLst>
        </pc:spChg>
        <pc:spChg chg="add del">
          <ac:chgData name="Francesca Ferraro" userId="ce4a3ae416b5fe4f" providerId="LiveId" clId="{B4E20664-2F01-154E-A656-CCEF3897DFE4}" dt="2022-11-30T09:46:48.220" v="7699" actId="26606"/>
          <ac:spMkLst>
            <pc:docMk/>
            <pc:sldMk cId="2906276471" sldId="268"/>
            <ac:spMk id="28" creationId="{1849CA57-76BD-4CF2-80BA-D7A46A01B7B1}"/>
          </ac:spMkLst>
        </pc:spChg>
        <pc:spChg chg="add del">
          <ac:chgData name="Francesca Ferraro" userId="ce4a3ae416b5fe4f" providerId="LiveId" clId="{B4E20664-2F01-154E-A656-CCEF3897DFE4}" dt="2022-11-30T09:46:48.220" v="7699" actId="26606"/>
          <ac:spMkLst>
            <pc:docMk/>
            <pc:sldMk cId="2906276471" sldId="268"/>
            <ac:spMk id="30" creationId="{35E9085E-E730-4768-83D4-6CB7E9897153}"/>
          </ac:spMkLst>
        </pc:spChg>
        <pc:spChg chg="add del">
          <ac:chgData name="Francesca Ferraro" userId="ce4a3ae416b5fe4f" providerId="LiveId" clId="{B4E20664-2F01-154E-A656-CCEF3897DFE4}" dt="2022-11-30T09:46:48.220" v="7699" actId="26606"/>
          <ac:spMkLst>
            <pc:docMk/>
            <pc:sldMk cId="2906276471" sldId="268"/>
            <ac:spMk id="32" creationId="{973272FE-A474-4CAE-8CA2-BCC8B476C3F4}"/>
          </ac:spMkLst>
        </pc:spChg>
        <pc:spChg chg="add del">
          <ac:chgData name="Francesca Ferraro" userId="ce4a3ae416b5fe4f" providerId="LiveId" clId="{B4E20664-2F01-154E-A656-CCEF3897DFE4}" dt="2022-11-30T09:46:48.220" v="7699" actId="26606"/>
          <ac:spMkLst>
            <pc:docMk/>
            <pc:sldMk cId="2906276471" sldId="268"/>
            <ac:spMk id="34" creationId="{E07981EA-05A6-437C-88D7-B377B92B031D}"/>
          </ac:spMkLst>
        </pc:spChg>
        <pc:spChg chg="add del">
          <ac:chgData name="Francesca Ferraro" userId="ce4a3ae416b5fe4f" providerId="LiveId" clId="{B4E20664-2F01-154E-A656-CCEF3897DFE4}" dt="2022-11-30T09:46:48.220" v="7699" actId="26606"/>
          <ac:spMkLst>
            <pc:docMk/>
            <pc:sldMk cId="2906276471" sldId="268"/>
            <ac:spMk id="36" creationId="{15E3C750-986E-4769-B1AE-49289FBEE757}"/>
          </ac:spMkLst>
        </pc:spChg>
        <pc:spChg chg="add">
          <ac:chgData name="Francesca Ferraro" userId="ce4a3ae416b5fe4f" providerId="LiveId" clId="{B4E20664-2F01-154E-A656-CCEF3897DFE4}" dt="2022-11-30T09:46:48.226" v="7700" actId="26606"/>
          <ac:spMkLst>
            <pc:docMk/>
            <pc:sldMk cId="2906276471" sldId="268"/>
            <ac:spMk id="38" creationId="{FFD48BC7-DC40-47DE-87EE-9F4B6ECB9ABB}"/>
          </ac:spMkLst>
        </pc:spChg>
        <pc:spChg chg="add">
          <ac:chgData name="Francesca Ferraro" userId="ce4a3ae416b5fe4f" providerId="LiveId" clId="{B4E20664-2F01-154E-A656-CCEF3897DFE4}" dt="2022-11-30T09:46:48.226" v="7700" actId="26606"/>
          <ac:spMkLst>
            <pc:docMk/>
            <pc:sldMk cId="2906276471" sldId="268"/>
            <ac:spMk id="39" creationId="{E502BBC7-2C76-46F3-BC24-5985BC13DB88}"/>
          </ac:spMkLst>
        </pc:spChg>
        <pc:spChg chg="add">
          <ac:chgData name="Francesca Ferraro" userId="ce4a3ae416b5fe4f" providerId="LiveId" clId="{B4E20664-2F01-154E-A656-CCEF3897DFE4}" dt="2022-11-30T09:46:48.226" v="7700" actId="26606"/>
          <ac:spMkLst>
            <pc:docMk/>
            <pc:sldMk cId="2906276471" sldId="268"/>
            <ac:spMk id="40" creationId="{C7F28D52-2A5F-4D23-81AE-7CB8B591C7AF}"/>
          </ac:spMkLst>
        </pc:spChg>
        <pc:spChg chg="add">
          <ac:chgData name="Francesca Ferraro" userId="ce4a3ae416b5fe4f" providerId="LiveId" clId="{B4E20664-2F01-154E-A656-CCEF3897DFE4}" dt="2022-11-30T09:46:48.226" v="7700" actId="26606"/>
          <ac:spMkLst>
            <pc:docMk/>
            <pc:sldMk cId="2906276471" sldId="268"/>
            <ac:spMk id="41" creationId="{3629484E-3792-4B3D-89AD-7C8A1ED0E0D4}"/>
          </ac:spMkLst>
        </pc:spChg>
        <pc:picChg chg="add del mod">
          <ac:chgData name="Francesca Ferraro" userId="ce4a3ae416b5fe4f" providerId="LiveId" clId="{B4E20664-2F01-154E-A656-CCEF3897DFE4}" dt="2022-11-20T15:20:36.160" v="1790"/>
          <ac:picMkLst>
            <pc:docMk/>
            <pc:sldMk cId="2906276471" sldId="268"/>
            <ac:picMk id="3" creationId="{50939DF6-57CB-BECB-6B26-40E3E5FF91C2}"/>
          </ac:picMkLst>
        </pc:picChg>
        <pc:picChg chg="add del mod modCrop">
          <ac:chgData name="Francesca Ferraro" userId="ce4a3ae416b5fe4f" providerId="LiveId" clId="{B4E20664-2F01-154E-A656-CCEF3897DFE4}" dt="2022-11-20T15:27:17.157" v="1877" actId="478"/>
          <ac:picMkLst>
            <pc:docMk/>
            <pc:sldMk cId="2906276471" sldId="268"/>
            <ac:picMk id="4" creationId="{2A370951-3449-853D-A700-18801DEA0658}"/>
          </ac:picMkLst>
        </pc:picChg>
      </pc:sldChg>
      <pc:sldChg chg="addSp delSp modSp add mod modTransition modNotes modNotesTx">
        <pc:chgData name="Francesca Ferraro" userId="ce4a3ae416b5fe4f" providerId="LiveId" clId="{B4E20664-2F01-154E-A656-CCEF3897DFE4}" dt="2022-12-03T07:56:15.584" v="8347" actId="20577"/>
        <pc:sldMkLst>
          <pc:docMk/>
          <pc:sldMk cId="2514533272" sldId="269"/>
        </pc:sldMkLst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514533272" sldId="269"/>
            <ac:spMk id="2" creationId="{62D31C81-AF7B-F05B-6512-BA80041D3525}"/>
          </ac:spMkLst>
        </pc:spChg>
        <pc:spChg chg="del">
          <ac:chgData name="Francesca Ferraro" userId="ce4a3ae416b5fe4f" providerId="LiveId" clId="{B4E20664-2F01-154E-A656-CCEF3897DFE4}" dt="2022-11-20T15:43:01.133" v="2123" actId="21"/>
          <ac:spMkLst>
            <pc:docMk/>
            <pc:sldMk cId="2514533272" sldId="269"/>
            <ac:spMk id="2" creationId="{70DECFF1-B0D6-A01E-683D-9C0EC2692FFB}"/>
          </ac:spMkLst>
        </pc:spChg>
        <pc:spChg chg="del">
          <ac:chgData name="Francesca Ferraro" userId="ce4a3ae416b5fe4f" providerId="LiveId" clId="{B4E20664-2F01-154E-A656-CCEF3897DFE4}" dt="2022-11-20T15:46:23.933" v="2124"/>
          <ac:spMkLst>
            <pc:docMk/>
            <pc:sldMk cId="2514533272" sldId="269"/>
            <ac:spMk id="3" creationId="{CB2F0E4C-E860-B49D-F761-9A745A46C830}"/>
          </ac:spMkLst>
        </pc:spChg>
        <pc:spChg chg="add mod">
          <ac:chgData name="Francesca Ferraro" userId="ce4a3ae416b5fe4f" providerId="LiveId" clId="{B4E20664-2F01-154E-A656-CCEF3897DFE4}" dt="2022-11-29T19:59:16.517" v="6219" actId="1076"/>
          <ac:spMkLst>
            <pc:docMk/>
            <pc:sldMk cId="2514533272" sldId="269"/>
            <ac:spMk id="3" creationId="{CE97DD06-9073-620F-A1F8-5EC8CB1D53FB}"/>
          </ac:spMkLst>
        </pc:spChg>
        <pc:spChg chg="add mod">
          <ac:chgData name="Francesca Ferraro" userId="ce4a3ae416b5fe4f" providerId="LiveId" clId="{B4E20664-2F01-154E-A656-CCEF3897DFE4}" dt="2022-11-20T15:42:55.658" v="2122"/>
          <ac:spMkLst>
            <pc:docMk/>
            <pc:sldMk cId="2514533272" sldId="269"/>
            <ac:spMk id="4" creationId="{28E0B85C-1C3D-5869-51F0-C5158EC37E12}"/>
          </ac:spMkLst>
        </pc:spChg>
        <pc:spChg chg="add del mod">
          <ac:chgData name="Francesca Ferraro" userId="ce4a3ae416b5fe4f" providerId="LiveId" clId="{B4E20664-2F01-154E-A656-CCEF3897DFE4}" dt="2022-11-20T15:46:25.516" v="2125"/>
          <ac:spMkLst>
            <pc:docMk/>
            <pc:sldMk cId="2514533272" sldId="269"/>
            <ac:spMk id="6" creationId="{8F406A76-AC51-5BDA-1392-E17EE43D76AD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514533272" sldId="269"/>
            <ac:spMk id="7" creationId="{159322E0-D2CB-AEEC-0325-41F16A323607}"/>
          </ac:spMkLst>
        </pc:spChg>
        <pc:spChg chg="add del mod">
          <ac:chgData name="Francesca Ferraro" userId="ce4a3ae416b5fe4f" providerId="LiveId" clId="{B4E20664-2F01-154E-A656-CCEF3897DFE4}" dt="2022-11-20T15:47:02.812" v="2133" actId="478"/>
          <ac:spMkLst>
            <pc:docMk/>
            <pc:sldMk cId="2514533272" sldId="269"/>
            <ac:spMk id="7" creationId="{B88C556A-E865-A5CC-C071-84C254F64A70}"/>
          </ac:spMkLst>
        </pc:spChg>
        <pc:picChg chg="add mod">
          <ac:chgData name="Francesca Ferraro" userId="ce4a3ae416b5fe4f" providerId="LiveId" clId="{B4E20664-2F01-154E-A656-CCEF3897DFE4}" dt="2022-11-27T14:10:21.392" v="4856" actId="1076"/>
          <ac:picMkLst>
            <pc:docMk/>
            <pc:sldMk cId="2514533272" sldId="269"/>
            <ac:picMk id="5" creationId="{E47F4C8F-E9B1-4617-E940-99D25B4E5EDF}"/>
          </ac:picMkLst>
        </pc:picChg>
        <pc:picChg chg="add mod">
          <ac:chgData name="Francesca Ferraro" userId="ce4a3ae416b5fe4f" providerId="LiveId" clId="{B4E20664-2F01-154E-A656-CCEF3897DFE4}" dt="2022-11-27T14:10:48.293" v="4863" actId="1076"/>
          <ac:picMkLst>
            <pc:docMk/>
            <pc:sldMk cId="2514533272" sldId="269"/>
            <ac:picMk id="6" creationId="{41802CF3-823A-7E84-AAFF-4F245D6EDD04}"/>
          </ac:picMkLst>
        </pc:picChg>
        <pc:picChg chg="add del mod modCrop">
          <ac:chgData name="Francesca Ferraro" userId="ce4a3ae416b5fe4f" providerId="LiveId" clId="{B4E20664-2F01-154E-A656-CCEF3897DFE4}" dt="2022-11-20T15:48:30.160" v="2161" actId="478"/>
          <ac:picMkLst>
            <pc:docMk/>
            <pc:sldMk cId="2514533272" sldId="269"/>
            <ac:picMk id="8" creationId="{4C912A65-5EF7-63FA-2A60-BCD511AA8062}"/>
          </ac:picMkLst>
        </pc:picChg>
        <pc:picChg chg="add mod modCrop">
          <ac:chgData name="Francesca Ferraro" userId="ce4a3ae416b5fe4f" providerId="LiveId" clId="{B4E20664-2F01-154E-A656-CCEF3897DFE4}" dt="2022-11-28T13:09:34.658" v="5126" actId="732"/>
          <ac:picMkLst>
            <pc:docMk/>
            <pc:sldMk cId="2514533272" sldId="269"/>
            <ac:picMk id="9" creationId="{E9211204-441C-C46D-C9EE-2CF56395EBF6}"/>
          </ac:picMkLst>
        </pc:picChg>
      </pc:sldChg>
      <pc:sldChg chg="addSp delSp modSp add mod modTransition delAnim modAnim">
        <pc:chgData name="Francesca Ferraro" userId="ce4a3ae416b5fe4f" providerId="LiveId" clId="{B4E20664-2F01-154E-A656-CCEF3897DFE4}" dt="2022-11-30T10:06:38.001" v="7724" actId="478"/>
        <pc:sldMkLst>
          <pc:docMk/>
          <pc:sldMk cId="865934683" sldId="270"/>
        </pc:sldMkLst>
        <pc:spChg chg="mod">
          <ac:chgData name="Francesca Ferraro" userId="ce4a3ae416b5fe4f" providerId="LiveId" clId="{B4E20664-2F01-154E-A656-CCEF3897DFE4}" dt="2022-11-22T10:03:45.479" v="2698" actId="20577"/>
          <ac:spMkLst>
            <pc:docMk/>
            <pc:sldMk cId="865934683" sldId="270"/>
            <ac:spMk id="2" creationId="{70DECFF1-B0D6-A01E-683D-9C0EC2692FFB}"/>
          </ac:spMkLst>
        </pc:spChg>
        <pc:spChg chg="del">
          <ac:chgData name="Francesca Ferraro" userId="ce4a3ae416b5fe4f" providerId="LiveId" clId="{B4E20664-2F01-154E-A656-CCEF3897DFE4}" dt="2022-11-22T09:57:34.069" v="2611"/>
          <ac:spMkLst>
            <pc:docMk/>
            <pc:sldMk cId="865934683" sldId="270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865934683" sldId="270"/>
            <ac:spMk id="3" creationId="{EAC57244-6A81-01EF-FE7C-BA63FFD6436A}"/>
          </ac:spMkLst>
        </pc:spChg>
        <pc:spChg chg="add del mod">
          <ac:chgData name="Francesca Ferraro" userId="ce4a3ae416b5fe4f" providerId="LiveId" clId="{B4E20664-2F01-154E-A656-CCEF3897DFE4}" dt="2022-11-30T10:06:38.001" v="7724" actId="478"/>
          <ac:spMkLst>
            <pc:docMk/>
            <pc:sldMk cId="865934683" sldId="270"/>
            <ac:spMk id="6" creationId="{37DF5C70-9E33-5199-4746-1A46396AB61A}"/>
          </ac:spMkLst>
        </pc:spChg>
        <pc:spChg chg="add del mod">
          <ac:chgData name="Francesca Ferraro" userId="ce4a3ae416b5fe4f" providerId="LiveId" clId="{B4E20664-2F01-154E-A656-CCEF3897DFE4}" dt="2022-11-30T10:06:32.284" v="7722" actId="478"/>
          <ac:spMkLst>
            <pc:docMk/>
            <pc:sldMk cId="865934683" sldId="270"/>
            <ac:spMk id="7" creationId="{C0CA4810-D238-1102-AE4A-E1AC81612B84}"/>
          </ac:spMkLst>
        </pc:spChg>
        <pc:spChg chg="add del mod">
          <ac:chgData name="Francesca Ferraro" userId="ce4a3ae416b5fe4f" providerId="LiveId" clId="{B4E20664-2F01-154E-A656-CCEF3897DFE4}" dt="2022-11-30T10:06:35.453" v="7723" actId="478"/>
          <ac:spMkLst>
            <pc:docMk/>
            <pc:sldMk cId="865934683" sldId="270"/>
            <ac:spMk id="8" creationId="{7FA89190-3D4A-BB2B-EF98-A07E4667C66B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865934683" sldId="270"/>
            <ac:spMk id="11" creationId="{9991AEA7-8CA8-3C85-9567-7824F6FD73FB}"/>
          </ac:spMkLst>
        </pc:spChg>
        <pc:picChg chg="add mod modCrop">
          <ac:chgData name="Francesca Ferraro" userId="ce4a3ae416b5fe4f" providerId="LiveId" clId="{B4E20664-2F01-154E-A656-CCEF3897DFE4}" dt="2022-11-22T12:04:39.245" v="2722" actId="1076"/>
          <ac:picMkLst>
            <pc:docMk/>
            <pc:sldMk cId="865934683" sldId="270"/>
            <ac:picMk id="4" creationId="{073797BF-00B3-17DA-941D-06C59E89421E}"/>
          </ac:picMkLst>
        </pc:picChg>
        <pc:picChg chg="add mod modCrop">
          <ac:chgData name="Francesca Ferraro" userId="ce4a3ae416b5fe4f" providerId="LiveId" clId="{B4E20664-2F01-154E-A656-CCEF3897DFE4}" dt="2022-11-30T10:06:28.488" v="7721" actId="1076"/>
          <ac:picMkLst>
            <pc:docMk/>
            <pc:sldMk cId="865934683" sldId="270"/>
            <ac:picMk id="5" creationId="{F52231CE-DBB0-75CA-9810-1DA8C4F0DDF0}"/>
          </ac:picMkLst>
        </pc:picChg>
        <pc:picChg chg="add mod modCrop">
          <ac:chgData name="Francesca Ferraro" userId="ce4a3ae416b5fe4f" providerId="LiveId" clId="{B4E20664-2F01-154E-A656-CCEF3897DFE4}" dt="2022-11-30T10:06:08.237" v="7717" actId="1076"/>
          <ac:picMkLst>
            <pc:docMk/>
            <pc:sldMk cId="865934683" sldId="270"/>
            <ac:picMk id="9" creationId="{D9BAFABF-89AA-88DC-15EE-DA4A0F31D924}"/>
          </ac:picMkLst>
        </pc:picChg>
        <pc:picChg chg="add mod modCrop">
          <ac:chgData name="Francesca Ferraro" userId="ce4a3ae416b5fe4f" providerId="LiveId" clId="{B4E20664-2F01-154E-A656-CCEF3897DFE4}" dt="2022-11-30T10:06:23.213" v="7720" actId="1076"/>
          <ac:picMkLst>
            <pc:docMk/>
            <pc:sldMk cId="865934683" sldId="270"/>
            <ac:picMk id="10" creationId="{6DC9C3E2-B804-52DA-7561-B2943B555CC3}"/>
          </ac:picMkLst>
        </pc:picChg>
        <pc:picChg chg="add mod modCrop">
          <ac:chgData name="Francesca Ferraro" userId="ce4a3ae416b5fe4f" providerId="LiveId" clId="{B4E20664-2F01-154E-A656-CCEF3897DFE4}" dt="2022-11-30T10:06:11.436" v="7718" actId="1076"/>
          <ac:picMkLst>
            <pc:docMk/>
            <pc:sldMk cId="865934683" sldId="270"/>
            <ac:picMk id="12" creationId="{3817847F-3C6B-7685-4D9D-B5436BBCDCED}"/>
          </ac:picMkLst>
        </pc:picChg>
        <pc:picChg chg="add mod modCrop">
          <ac:chgData name="Francesca Ferraro" userId="ce4a3ae416b5fe4f" providerId="LiveId" clId="{B4E20664-2F01-154E-A656-CCEF3897DFE4}" dt="2022-11-30T10:06:17.235" v="7719" actId="1076"/>
          <ac:picMkLst>
            <pc:docMk/>
            <pc:sldMk cId="865934683" sldId="270"/>
            <ac:picMk id="13" creationId="{6B8E0ADB-0136-4BC8-672A-718EAD45E2BD}"/>
          </ac:picMkLst>
        </pc:picChg>
      </pc:sldChg>
      <pc:sldChg chg="addSp delSp modSp add mod modTransition modAnim modNotes modNotesTx">
        <pc:chgData name="Francesca Ferraro" userId="ce4a3ae416b5fe4f" providerId="LiveId" clId="{B4E20664-2F01-154E-A656-CCEF3897DFE4}" dt="2022-11-30T07:48:07.222" v="6865"/>
        <pc:sldMkLst>
          <pc:docMk/>
          <pc:sldMk cId="4119441241" sldId="271"/>
        </pc:sldMkLst>
        <pc:spChg chg="mod">
          <ac:chgData name="Francesca Ferraro" userId="ce4a3ae416b5fe4f" providerId="LiveId" clId="{B4E20664-2F01-154E-A656-CCEF3897DFE4}" dt="2022-11-27T14:35:38.286" v="5034" actId="1076"/>
          <ac:spMkLst>
            <pc:docMk/>
            <pc:sldMk cId="4119441241" sldId="271"/>
            <ac:spMk id="2" creationId="{70DECFF1-B0D6-A01E-683D-9C0EC2692FFB}"/>
          </ac:spMkLst>
        </pc:spChg>
        <pc:spChg chg="del">
          <ac:chgData name="Francesca Ferraro" userId="ce4a3ae416b5fe4f" providerId="LiveId" clId="{B4E20664-2F01-154E-A656-CCEF3897DFE4}" dt="2022-11-20T16:32:18.493" v="2517"/>
          <ac:spMkLst>
            <pc:docMk/>
            <pc:sldMk cId="4119441241" sldId="271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4119441241" sldId="271"/>
            <ac:spMk id="3" creationId="{ED6BECF4-4CD1-BF75-9169-13BAD825E471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4119441241" sldId="271"/>
            <ac:spMk id="4" creationId="{22F584E9-730F-113A-20AD-B2081B2B462D}"/>
          </ac:spMkLst>
        </pc:spChg>
        <pc:spChg chg="add mod">
          <ac:chgData name="Francesca Ferraro" userId="ce4a3ae416b5fe4f" providerId="LiveId" clId="{B4E20664-2F01-154E-A656-CCEF3897DFE4}" dt="2022-11-27T14:35:12.264" v="5030" actId="14100"/>
          <ac:spMkLst>
            <pc:docMk/>
            <pc:sldMk cId="4119441241" sldId="271"/>
            <ac:spMk id="5" creationId="{9AC3D720-3D6C-EC32-E24F-C9972C27033D}"/>
          </ac:spMkLst>
        </pc:spChg>
        <pc:spChg chg="add del mod">
          <ac:chgData name="Francesca Ferraro" userId="ce4a3ae416b5fe4f" providerId="LiveId" clId="{B4E20664-2F01-154E-A656-CCEF3897DFE4}" dt="2022-11-23T11:43:52.463" v="4539"/>
          <ac:spMkLst>
            <pc:docMk/>
            <pc:sldMk cId="4119441241" sldId="271"/>
            <ac:spMk id="14" creationId="{3915F4F3-6212-DAF1-3C69-E1ACC1C917B4}"/>
          </ac:spMkLst>
        </pc:spChg>
        <pc:spChg chg="add del mod">
          <ac:chgData name="Francesca Ferraro" userId="ce4a3ae416b5fe4f" providerId="LiveId" clId="{B4E20664-2F01-154E-A656-CCEF3897DFE4}" dt="2022-11-23T11:43:51.597" v="4537"/>
          <ac:spMkLst>
            <pc:docMk/>
            <pc:sldMk cId="4119441241" sldId="271"/>
            <ac:spMk id="15" creationId="{337E9819-DDC4-9ABD-88BD-79472BE1CD60}"/>
          </ac:spMkLst>
        </pc:spChg>
        <pc:spChg chg="add del mod">
          <ac:chgData name="Francesca Ferraro" userId="ce4a3ae416b5fe4f" providerId="LiveId" clId="{B4E20664-2F01-154E-A656-CCEF3897DFE4}" dt="2022-11-23T11:45:45.877" v="4580"/>
          <ac:spMkLst>
            <pc:docMk/>
            <pc:sldMk cId="4119441241" sldId="271"/>
            <ac:spMk id="31" creationId="{C2B7E44E-D9F4-ED58-4D53-8DCC1C0DC672}"/>
          </ac:spMkLst>
        </pc:spChg>
        <pc:grpChg chg="del mod">
          <ac:chgData name="Francesca Ferraro" userId="ce4a3ae416b5fe4f" providerId="LiveId" clId="{B4E20664-2F01-154E-A656-CCEF3897DFE4}" dt="2022-11-23T11:33:22.068" v="4533"/>
          <ac:grpSpMkLst>
            <pc:docMk/>
            <pc:sldMk cId="4119441241" sldId="271"/>
            <ac:grpSpMk id="11" creationId="{733CDA21-F5FE-F2CC-287C-70123BEEB10F}"/>
          </ac:grpSpMkLst>
        </pc:grpChg>
        <pc:grpChg chg="del mod">
          <ac:chgData name="Francesca Ferraro" userId="ce4a3ae416b5fe4f" providerId="LiveId" clId="{B4E20664-2F01-154E-A656-CCEF3897DFE4}" dt="2022-11-27T14:34:51.446" v="5026" actId="478"/>
          <ac:grpSpMkLst>
            <pc:docMk/>
            <pc:sldMk cId="4119441241" sldId="271"/>
            <ac:grpSpMk id="13" creationId="{0867C8A3-1BF0-06A9-D23E-F42F8AEB4C5C}"/>
          </ac:grpSpMkLst>
        </pc:grpChg>
        <pc:grpChg chg="del mod">
          <ac:chgData name="Francesca Ferraro" userId="ce4a3ae416b5fe4f" providerId="LiveId" clId="{B4E20664-2F01-154E-A656-CCEF3897DFE4}" dt="2022-11-23T11:44:02.177" v="4544"/>
          <ac:grpSpMkLst>
            <pc:docMk/>
            <pc:sldMk cId="4119441241" sldId="271"/>
            <ac:grpSpMk id="25" creationId="{6C2FD30E-D1EB-1B14-C550-17B58E02A8CB}"/>
          </ac:grpSpMkLst>
        </pc:grpChg>
        <pc:grpChg chg="del mod">
          <ac:chgData name="Francesca Ferraro" userId="ce4a3ae416b5fe4f" providerId="LiveId" clId="{B4E20664-2F01-154E-A656-CCEF3897DFE4}" dt="2022-11-23T11:44:10.110" v="4548"/>
          <ac:grpSpMkLst>
            <pc:docMk/>
            <pc:sldMk cId="4119441241" sldId="271"/>
            <ac:grpSpMk id="26" creationId="{9287B115-F395-BA7A-CA8E-8FCD830220C5}"/>
          </ac:grpSpMkLst>
        </pc:grpChg>
        <pc:grpChg chg="del mod">
          <ac:chgData name="Francesca Ferraro" userId="ce4a3ae416b5fe4f" providerId="LiveId" clId="{B4E20664-2F01-154E-A656-CCEF3897DFE4}" dt="2022-11-27T14:35:00.192" v="5027" actId="478"/>
          <ac:grpSpMkLst>
            <pc:docMk/>
            <pc:sldMk cId="4119441241" sldId="271"/>
            <ac:grpSpMk id="30" creationId="{4718B927-6D0B-3B88-D014-DF4BCB1D3EDD}"/>
          </ac:grpSpMkLst>
        </pc:grpChg>
        <pc:picChg chg="add del mod modCrop">
          <ac:chgData name="Francesca Ferraro" userId="ce4a3ae416b5fe4f" providerId="LiveId" clId="{B4E20664-2F01-154E-A656-CCEF3897DFE4}" dt="2022-11-22T10:04:39.802" v="2703" actId="478"/>
          <ac:picMkLst>
            <pc:docMk/>
            <pc:sldMk cId="4119441241" sldId="271"/>
            <ac:picMk id="4" creationId="{E1E727BD-F0C1-5841-93CA-510E7F6E56C1}"/>
          </ac:picMkLst>
        </pc:picChg>
        <pc:picChg chg="add mod modCrop">
          <ac:chgData name="Francesca Ferraro" userId="ce4a3ae416b5fe4f" providerId="LiveId" clId="{B4E20664-2F01-154E-A656-CCEF3897DFE4}" dt="2022-11-27T14:35:03.457" v="5028" actId="1076"/>
          <ac:picMkLst>
            <pc:docMk/>
            <pc:sldMk cId="4119441241" sldId="271"/>
            <ac:picMk id="6" creationId="{C133DF8F-8C30-516F-89B5-6123D09BA0A4}"/>
          </ac:picMkLst>
        </pc:picChg>
        <pc:inkChg chg="add mod">
          <ac:chgData name="Francesca Ferraro" userId="ce4a3ae416b5fe4f" providerId="LiveId" clId="{B4E20664-2F01-154E-A656-CCEF3897DFE4}" dt="2022-11-23T11:33:22.068" v="4533"/>
          <ac:inkMkLst>
            <pc:docMk/>
            <pc:sldMk cId="4119441241" sldId="271"/>
            <ac:inkMk id="3" creationId="{117E941C-6194-41D1-D5BE-33E222791936}"/>
          </ac:inkMkLst>
        </pc:inkChg>
        <pc:inkChg chg="add mod">
          <ac:chgData name="Francesca Ferraro" userId="ce4a3ae416b5fe4f" providerId="LiveId" clId="{B4E20664-2F01-154E-A656-CCEF3897DFE4}" dt="2022-11-23T11:33:22.068" v="4533"/>
          <ac:inkMkLst>
            <pc:docMk/>
            <pc:sldMk cId="4119441241" sldId="271"/>
            <ac:inkMk id="4" creationId="{07A07C08-DDE1-49CF-D194-2D29D55D0C6A}"/>
          </ac:inkMkLst>
        </pc:inkChg>
        <pc:inkChg chg="add mod">
          <ac:chgData name="Francesca Ferraro" userId="ce4a3ae416b5fe4f" providerId="LiveId" clId="{B4E20664-2F01-154E-A656-CCEF3897DFE4}" dt="2022-11-23T11:33:22.068" v="4533"/>
          <ac:inkMkLst>
            <pc:docMk/>
            <pc:sldMk cId="4119441241" sldId="271"/>
            <ac:inkMk id="7" creationId="{1AC86F2B-B16F-BED1-1DE6-E1DA3E8B8AD3}"/>
          </ac:inkMkLst>
        </pc:inkChg>
        <pc:inkChg chg="add mod">
          <ac:chgData name="Francesca Ferraro" userId="ce4a3ae416b5fe4f" providerId="LiveId" clId="{B4E20664-2F01-154E-A656-CCEF3897DFE4}" dt="2022-11-23T11:33:22.068" v="4533"/>
          <ac:inkMkLst>
            <pc:docMk/>
            <pc:sldMk cId="4119441241" sldId="271"/>
            <ac:inkMk id="8" creationId="{593AFBCA-CFF6-9434-4A86-826EBE52087F}"/>
          </ac:inkMkLst>
        </pc:inkChg>
        <pc:inkChg chg="add mod">
          <ac:chgData name="Francesca Ferraro" userId="ce4a3ae416b5fe4f" providerId="LiveId" clId="{B4E20664-2F01-154E-A656-CCEF3897DFE4}" dt="2022-11-23T11:33:22.068" v="4533"/>
          <ac:inkMkLst>
            <pc:docMk/>
            <pc:sldMk cId="4119441241" sldId="271"/>
            <ac:inkMk id="9" creationId="{E1ABF740-2A56-FFB9-3975-97EFC8AD54C0}"/>
          </ac:inkMkLst>
        </pc:inkChg>
        <pc:inkChg chg="add mod">
          <ac:chgData name="Francesca Ferraro" userId="ce4a3ae416b5fe4f" providerId="LiveId" clId="{B4E20664-2F01-154E-A656-CCEF3897DFE4}" dt="2022-11-23T11:33:22.068" v="4533"/>
          <ac:inkMkLst>
            <pc:docMk/>
            <pc:sldMk cId="4119441241" sldId="271"/>
            <ac:inkMk id="10" creationId="{8AA543B2-0157-126D-238D-E7FF491EDB66}"/>
          </ac:inkMkLst>
        </pc:inkChg>
        <pc:inkChg chg="add mod">
          <ac:chgData name="Francesca Ferraro" userId="ce4a3ae416b5fe4f" providerId="LiveId" clId="{B4E20664-2F01-154E-A656-CCEF3897DFE4}" dt="2022-11-23T11:33:22.068" v="4533"/>
          <ac:inkMkLst>
            <pc:docMk/>
            <pc:sldMk cId="4119441241" sldId="271"/>
            <ac:inkMk id="12" creationId="{1968FA01-EC9E-FC4E-A8EE-CA05BC378EF1}"/>
          </ac:inkMkLst>
        </pc:inkChg>
        <pc:inkChg chg="add mod">
          <ac:chgData name="Francesca Ferraro" userId="ce4a3ae416b5fe4f" providerId="LiveId" clId="{B4E20664-2F01-154E-A656-CCEF3897DFE4}" dt="2022-11-23T11:44:10.110" v="4548"/>
          <ac:inkMkLst>
            <pc:docMk/>
            <pc:sldMk cId="4119441241" sldId="271"/>
            <ac:inkMk id="17" creationId="{B218AA32-1526-3925-5625-10AD55F16605}"/>
          </ac:inkMkLst>
        </pc:inkChg>
        <pc:inkChg chg="add mod">
          <ac:chgData name="Francesca Ferraro" userId="ce4a3ae416b5fe4f" providerId="LiveId" clId="{B4E20664-2F01-154E-A656-CCEF3897DFE4}" dt="2022-11-23T11:44:10.110" v="4548"/>
          <ac:inkMkLst>
            <pc:docMk/>
            <pc:sldMk cId="4119441241" sldId="271"/>
            <ac:inkMk id="21" creationId="{A4C0A05A-9EE4-45DA-9E8D-0702A017F1A8}"/>
          </ac:inkMkLst>
        </pc:inkChg>
        <pc:inkChg chg="add mod">
          <ac:chgData name="Francesca Ferraro" userId="ce4a3ae416b5fe4f" providerId="LiveId" clId="{B4E20664-2F01-154E-A656-CCEF3897DFE4}" dt="2022-11-23T11:44:10.110" v="4548"/>
          <ac:inkMkLst>
            <pc:docMk/>
            <pc:sldMk cId="4119441241" sldId="271"/>
            <ac:inkMk id="23" creationId="{FCD1B911-ACB4-A0DD-8137-C1C31FAACB99}"/>
          </ac:inkMkLst>
        </pc:inkChg>
        <pc:inkChg chg="add mod">
          <ac:chgData name="Francesca Ferraro" userId="ce4a3ae416b5fe4f" providerId="LiveId" clId="{B4E20664-2F01-154E-A656-CCEF3897DFE4}" dt="2022-11-23T11:44:10.110" v="4548"/>
          <ac:inkMkLst>
            <pc:docMk/>
            <pc:sldMk cId="4119441241" sldId="271"/>
            <ac:inkMk id="24" creationId="{FC057B3C-F7E6-F7E7-19CE-8CDD1EF33186}"/>
          </ac:inkMkLst>
        </pc:inkChg>
        <pc:inkChg chg="add mod">
          <ac:chgData name="Francesca Ferraro" userId="ce4a3ae416b5fe4f" providerId="LiveId" clId="{B4E20664-2F01-154E-A656-CCEF3897DFE4}" dt="2022-11-23T11:44:10.110" v="4548"/>
          <ac:inkMkLst>
            <pc:docMk/>
            <pc:sldMk cId="4119441241" sldId="271"/>
            <ac:inkMk id="27" creationId="{0B12E116-BF0A-372D-8722-DBEFF0FEADCF}"/>
          </ac:inkMkLst>
        </pc:inkChg>
        <pc:inkChg chg="add mod">
          <ac:chgData name="Francesca Ferraro" userId="ce4a3ae416b5fe4f" providerId="LiveId" clId="{B4E20664-2F01-154E-A656-CCEF3897DFE4}" dt="2022-11-23T11:44:10.110" v="4548"/>
          <ac:inkMkLst>
            <pc:docMk/>
            <pc:sldMk cId="4119441241" sldId="271"/>
            <ac:inkMk id="28" creationId="{31B45380-184B-88F5-AF92-2E7BB753A38D}"/>
          </ac:inkMkLst>
        </pc:inkChg>
        <pc:inkChg chg="add mod">
          <ac:chgData name="Francesca Ferraro" userId="ce4a3ae416b5fe4f" providerId="LiveId" clId="{B4E20664-2F01-154E-A656-CCEF3897DFE4}" dt="2022-11-23T11:44:10.110" v="4548"/>
          <ac:inkMkLst>
            <pc:docMk/>
            <pc:sldMk cId="4119441241" sldId="271"/>
            <ac:inkMk id="29" creationId="{C5246A6D-AB27-C1E7-A102-A4BE9F3108F5}"/>
          </ac:inkMkLst>
        </pc:inkChg>
      </pc:sldChg>
      <pc:sldChg chg="addSp delSp modSp add del mod modTransition">
        <pc:chgData name="Francesca Ferraro" userId="ce4a3ae416b5fe4f" providerId="LiveId" clId="{B4E20664-2F01-154E-A656-CCEF3897DFE4}" dt="2022-11-26T17:52:34.937" v="4755" actId="2696"/>
        <pc:sldMkLst>
          <pc:docMk/>
          <pc:sldMk cId="392737669" sldId="272"/>
        </pc:sldMkLst>
        <pc:spChg chg="del">
          <ac:chgData name="Francesca Ferraro" userId="ce4a3ae416b5fe4f" providerId="LiveId" clId="{B4E20664-2F01-154E-A656-CCEF3897DFE4}" dt="2022-11-20T16:34:20.417" v="2527"/>
          <ac:spMkLst>
            <pc:docMk/>
            <pc:sldMk cId="392737669" sldId="272"/>
            <ac:spMk id="3" creationId="{CB2F0E4C-E860-B49D-F761-9A745A46C830}"/>
          </ac:spMkLst>
        </pc:spChg>
        <pc:spChg chg="add mod">
          <ac:chgData name="Francesca Ferraro" userId="ce4a3ae416b5fe4f" providerId="LiveId" clId="{B4E20664-2F01-154E-A656-CCEF3897DFE4}" dt="2022-11-26T17:52:31.040" v="4754" actId="478"/>
          <ac:spMkLst>
            <pc:docMk/>
            <pc:sldMk cId="392737669" sldId="272"/>
            <ac:spMk id="5" creationId="{A6C41866-0B25-2292-7ED4-58D02F50D3CD}"/>
          </ac:spMkLst>
        </pc:spChg>
        <pc:picChg chg="add del mod modCrop">
          <ac:chgData name="Francesca Ferraro" userId="ce4a3ae416b5fe4f" providerId="LiveId" clId="{B4E20664-2F01-154E-A656-CCEF3897DFE4}" dt="2022-11-26T17:52:31.040" v="4754" actId="478"/>
          <ac:picMkLst>
            <pc:docMk/>
            <pc:sldMk cId="392737669" sldId="272"/>
            <ac:picMk id="4" creationId="{199789D3-FAB1-2108-5F1A-A853F2D893E1}"/>
          </ac:picMkLst>
        </pc:picChg>
      </pc:sldChg>
      <pc:sldChg chg="addSp delSp modSp add mod ord modTransition modAnim">
        <pc:chgData name="Francesca Ferraro" userId="ce4a3ae416b5fe4f" providerId="LiveId" clId="{B4E20664-2F01-154E-A656-CCEF3897DFE4}" dt="2022-11-30T07:48:07.222" v="6865"/>
        <pc:sldMkLst>
          <pc:docMk/>
          <pc:sldMk cId="1598797269" sldId="273"/>
        </pc:sldMkLst>
        <pc:spChg chg="mod">
          <ac:chgData name="Francesca Ferraro" userId="ce4a3ae416b5fe4f" providerId="LiveId" clId="{B4E20664-2F01-154E-A656-CCEF3897DFE4}" dt="2022-11-20T15:47:43.433" v="2143" actId="20577"/>
          <ac:spMkLst>
            <pc:docMk/>
            <pc:sldMk cId="1598797269" sldId="273"/>
            <ac:spMk id="2" creationId="{70DECFF1-B0D6-A01E-683D-9C0EC2692FFB}"/>
          </ac:spMkLst>
        </pc:spChg>
        <pc:spChg chg="add mod">
          <ac:chgData name="Francesca Ferraro" userId="ce4a3ae416b5fe4f" providerId="LiveId" clId="{B4E20664-2F01-154E-A656-CCEF3897DFE4}" dt="2022-11-27T12:25:19.030" v="4814" actId="1076"/>
          <ac:spMkLst>
            <pc:docMk/>
            <pc:sldMk cId="1598797269" sldId="273"/>
            <ac:spMk id="4" creationId="{0469C86A-435F-36FE-9A62-3C8D0818013D}"/>
          </ac:spMkLst>
        </pc:spChg>
        <pc:spChg chg="add mod">
          <ac:chgData name="Francesca Ferraro" userId="ce4a3ae416b5fe4f" providerId="LiveId" clId="{B4E20664-2F01-154E-A656-CCEF3897DFE4}" dt="2022-11-27T12:25:11.678" v="4812" actId="1076"/>
          <ac:spMkLst>
            <pc:docMk/>
            <pc:sldMk cId="1598797269" sldId="273"/>
            <ac:spMk id="7" creationId="{D29D70B4-B981-C398-3742-ABBA9D3DF8C3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598797269" sldId="273"/>
            <ac:spMk id="8" creationId="{D4521AE8-8C8C-EB5E-2345-2A382C112FCC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598797269" sldId="273"/>
            <ac:spMk id="9" creationId="{562F4874-A3FF-C807-1BC0-A12FBE3E3D08}"/>
          </ac:spMkLst>
        </pc:spChg>
        <pc:spChg chg="del">
          <ac:chgData name="Francesca Ferraro" userId="ce4a3ae416b5fe4f" providerId="LiveId" clId="{B4E20664-2F01-154E-A656-CCEF3897DFE4}" dt="2022-11-20T15:47:48.282" v="2147" actId="478"/>
          <ac:spMkLst>
            <pc:docMk/>
            <pc:sldMk cId="1598797269" sldId="273"/>
            <ac:spMk id="52" creationId="{7BEB3C3A-A239-2821-2E9C-A5CA86FC775A}"/>
          </ac:spMkLst>
        </pc:spChg>
        <pc:spChg chg="del">
          <ac:chgData name="Francesca Ferraro" userId="ce4a3ae416b5fe4f" providerId="LiveId" clId="{B4E20664-2F01-154E-A656-CCEF3897DFE4}" dt="2022-11-20T15:47:50.840" v="2149" actId="478"/>
          <ac:spMkLst>
            <pc:docMk/>
            <pc:sldMk cId="1598797269" sldId="273"/>
            <ac:spMk id="53" creationId="{A2D9DF19-E4C2-5C29-8C0A-3AD3D8EB652F}"/>
          </ac:spMkLst>
        </pc:spChg>
        <pc:picChg chg="add mod modCrop">
          <ac:chgData name="Francesca Ferraro" userId="ce4a3ae416b5fe4f" providerId="LiveId" clId="{B4E20664-2F01-154E-A656-CCEF3897DFE4}" dt="2022-11-20T15:49:32.513" v="2173" actId="1076"/>
          <ac:picMkLst>
            <pc:docMk/>
            <pc:sldMk cId="1598797269" sldId="273"/>
            <ac:picMk id="3" creationId="{156D3AA9-32EB-C113-92CD-176EBE7901ED}"/>
          </ac:picMkLst>
        </pc:picChg>
        <pc:picChg chg="add mod">
          <ac:chgData name="Francesca Ferraro" userId="ce4a3ae416b5fe4f" providerId="LiveId" clId="{B4E20664-2F01-154E-A656-CCEF3897DFE4}" dt="2022-11-27T12:25:13.498" v="4813" actId="1076"/>
          <ac:picMkLst>
            <pc:docMk/>
            <pc:sldMk cId="1598797269" sldId="273"/>
            <ac:picMk id="5" creationId="{9D9D10D3-0C56-A69F-973F-8487F23FAE11}"/>
          </ac:picMkLst>
        </pc:picChg>
        <pc:picChg chg="add mod">
          <ac:chgData name="Francesca Ferraro" userId="ce4a3ae416b5fe4f" providerId="LiveId" clId="{B4E20664-2F01-154E-A656-CCEF3897DFE4}" dt="2022-11-20T15:49:38.257" v="2174" actId="1076"/>
          <ac:picMkLst>
            <pc:docMk/>
            <pc:sldMk cId="1598797269" sldId="273"/>
            <ac:picMk id="6" creationId="{69B660A4-1B1D-9355-04E3-8169C62ACD24}"/>
          </ac:picMkLst>
        </pc:picChg>
        <pc:picChg chg="del">
          <ac:chgData name="Francesca Ferraro" userId="ce4a3ae416b5fe4f" providerId="LiveId" clId="{B4E20664-2F01-154E-A656-CCEF3897DFE4}" dt="2022-11-20T15:47:44.887" v="2144" actId="478"/>
          <ac:picMkLst>
            <pc:docMk/>
            <pc:sldMk cId="1598797269" sldId="273"/>
            <ac:picMk id="16" creationId="{F2C8651E-93A7-B168-EBB2-CF8D47B0E625}"/>
          </ac:picMkLst>
        </pc:picChg>
        <pc:picChg chg="del">
          <ac:chgData name="Francesca Ferraro" userId="ce4a3ae416b5fe4f" providerId="LiveId" clId="{B4E20664-2F01-154E-A656-CCEF3897DFE4}" dt="2022-11-20T15:47:45.973" v="2145" actId="478"/>
          <ac:picMkLst>
            <pc:docMk/>
            <pc:sldMk cId="1598797269" sldId="273"/>
            <ac:picMk id="24" creationId="{F5870775-28A0-1246-2087-212CCA77F363}"/>
          </ac:picMkLst>
        </pc:picChg>
        <pc:picChg chg="del">
          <ac:chgData name="Francesca Ferraro" userId="ce4a3ae416b5fe4f" providerId="LiveId" clId="{B4E20664-2F01-154E-A656-CCEF3897DFE4}" dt="2022-11-20T15:47:47.036" v="2146" actId="478"/>
          <ac:picMkLst>
            <pc:docMk/>
            <pc:sldMk cId="1598797269" sldId="273"/>
            <ac:picMk id="42" creationId="{C0FC8B31-7CC0-EFB5-57FA-72AC0556BB4C}"/>
          </ac:picMkLst>
        </pc:picChg>
        <pc:picChg chg="del">
          <ac:chgData name="Francesca Ferraro" userId="ce4a3ae416b5fe4f" providerId="LiveId" clId="{B4E20664-2F01-154E-A656-CCEF3897DFE4}" dt="2022-11-20T15:47:49.406" v="2148" actId="478"/>
          <ac:picMkLst>
            <pc:docMk/>
            <pc:sldMk cId="1598797269" sldId="273"/>
            <ac:picMk id="43" creationId="{E7153267-8F3D-E210-66C0-AC5C60C2968A}"/>
          </ac:picMkLst>
        </pc:picChg>
        <pc:picChg chg="del">
          <ac:chgData name="Francesca Ferraro" userId="ce4a3ae416b5fe4f" providerId="LiveId" clId="{B4E20664-2F01-154E-A656-CCEF3897DFE4}" dt="2022-11-20T15:47:41.592" v="2141" actId="478"/>
          <ac:picMkLst>
            <pc:docMk/>
            <pc:sldMk cId="1598797269" sldId="273"/>
            <ac:picMk id="49" creationId="{366EECCA-3CFE-9594-38C0-C5B9E76F20DD}"/>
          </ac:picMkLst>
        </pc:picChg>
      </pc:sldChg>
      <pc:sldChg chg="addSp delSp modSp add mod ord">
        <pc:chgData name="Francesca Ferraro" userId="ce4a3ae416b5fe4f" providerId="LiveId" clId="{B4E20664-2F01-154E-A656-CCEF3897DFE4}" dt="2022-11-30T15:02:35.139" v="8304" actId="478"/>
        <pc:sldMkLst>
          <pc:docMk/>
          <pc:sldMk cId="4079011897" sldId="274"/>
        </pc:sldMkLst>
        <pc:spChg chg="mod">
          <ac:chgData name="Francesca Ferraro" userId="ce4a3ae416b5fe4f" providerId="LiveId" clId="{B4E20664-2F01-154E-A656-CCEF3897DFE4}" dt="2022-11-22T09:54:11.020" v="2554" actId="20577"/>
          <ac:spMkLst>
            <pc:docMk/>
            <pc:sldMk cId="4079011897" sldId="274"/>
            <ac:spMk id="2" creationId="{70DECFF1-B0D6-A01E-683D-9C0EC2692FFB}"/>
          </ac:spMkLst>
        </pc:spChg>
        <pc:spChg chg="mod">
          <ac:chgData name="Francesca Ferraro" userId="ce4a3ae416b5fe4f" providerId="LiveId" clId="{B4E20664-2F01-154E-A656-CCEF3897DFE4}" dt="2022-11-30T09:52:02.193" v="7702" actId="20577"/>
          <ac:spMkLst>
            <pc:docMk/>
            <pc:sldMk cId="4079011897" sldId="274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4079011897" sldId="274"/>
            <ac:spMk id="4" creationId="{3FB80A4C-E89D-D1FD-5342-16510DE7C447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4079011897" sldId="274"/>
            <ac:spMk id="5" creationId="{181E4234-860B-EB52-AF57-1936A4F540CF}"/>
          </ac:spMkLst>
        </pc:spChg>
        <pc:spChg chg="add del mod">
          <ac:chgData name="Francesca Ferraro" userId="ce4a3ae416b5fe4f" providerId="LiveId" clId="{B4E20664-2F01-154E-A656-CCEF3897DFE4}" dt="2022-11-22T09:56:33.739" v="2603"/>
          <ac:spMkLst>
            <pc:docMk/>
            <pc:sldMk cId="4079011897" sldId="274"/>
            <ac:spMk id="5" creationId="{294F6537-7929-47DB-E574-4DB28E8ACDB0}"/>
          </ac:spMkLst>
        </pc:spChg>
        <pc:spChg chg="del mod">
          <ac:chgData name="Francesca Ferraro" userId="ce4a3ae416b5fe4f" providerId="LiveId" clId="{B4E20664-2F01-154E-A656-CCEF3897DFE4}" dt="2022-11-22T09:56:33.468" v="2601"/>
          <ac:spMkLst>
            <pc:docMk/>
            <pc:sldMk cId="4079011897" sldId="274"/>
            <ac:spMk id="19" creationId="{DF79DC81-ECB3-1774-18AD-C4514F82FAF5}"/>
          </ac:spMkLst>
        </pc:spChg>
        <pc:picChg chg="add del mod">
          <ac:chgData name="Francesca Ferraro" userId="ce4a3ae416b5fe4f" providerId="LiveId" clId="{B4E20664-2F01-154E-A656-CCEF3897DFE4}" dt="2022-11-30T15:02:35.139" v="8304" actId="478"/>
          <ac:picMkLst>
            <pc:docMk/>
            <pc:sldMk cId="4079011897" sldId="274"/>
            <ac:picMk id="4" creationId="{B8F8992D-3516-00E6-928A-6D52855E4727}"/>
          </ac:picMkLst>
        </pc:picChg>
        <pc:picChg chg="del">
          <ac:chgData name="Francesca Ferraro" userId="ce4a3ae416b5fe4f" providerId="LiveId" clId="{B4E20664-2F01-154E-A656-CCEF3897DFE4}" dt="2022-11-22T09:50:08.783" v="2539" actId="478"/>
          <ac:picMkLst>
            <pc:docMk/>
            <pc:sldMk cId="4079011897" sldId="274"/>
            <ac:picMk id="4" creationId="{D88AB045-5158-E852-B3BF-53D8AD002AC6}"/>
          </ac:picMkLst>
        </pc:picChg>
        <pc:picChg chg="del">
          <ac:chgData name="Francesca Ferraro" userId="ce4a3ae416b5fe4f" providerId="LiveId" clId="{B4E20664-2F01-154E-A656-CCEF3897DFE4}" dt="2022-11-22T09:50:05.526" v="2537" actId="478"/>
          <ac:picMkLst>
            <pc:docMk/>
            <pc:sldMk cId="4079011897" sldId="274"/>
            <ac:picMk id="6" creationId="{EC7E7F00-FAF3-5CC1-8C58-E9F66AE64115}"/>
          </ac:picMkLst>
        </pc:picChg>
        <pc:picChg chg="add mod">
          <ac:chgData name="Francesca Ferraro" userId="ce4a3ae416b5fe4f" providerId="LiveId" clId="{B4E20664-2F01-154E-A656-CCEF3897DFE4}" dt="2022-11-22T09:56:31.323" v="2599" actId="1076"/>
          <ac:picMkLst>
            <pc:docMk/>
            <pc:sldMk cId="4079011897" sldId="274"/>
            <ac:picMk id="1025" creationId="{DAD1E3BA-847E-200E-81AC-000361C134EF}"/>
          </ac:picMkLst>
        </pc:picChg>
      </pc:sldChg>
      <pc:sldChg chg="addSp delSp modSp add mod ord modNotes modNotesTx">
        <pc:chgData name="Francesca Ferraro" userId="ce4a3ae416b5fe4f" providerId="LiveId" clId="{B4E20664-2F01-154E-A656-CCEF3897DFE4}" dt="2022-12-03T07:56:33.285" v="8350" actId="20577"/>
        <pc:sldMkLst>
          <pc:docMk/>
          <pc:sldMk cId="3694335605" sldId="275"/>
        </pc:sldMkLst>
        <pc:spChg chg="mod">
          <ac:chgData name="Francesca Ferraro" userId="ce4a3ae416b5fe4f" providerId="LiveId" clId="{B4E20664-2F01-154E-A656-CCEF3897DFE4}" dt="2022-11-23T11:21:59.050" v="4435" actId="1076"/>
          <ac:spMkLst>
            <pc:docMk/>
            <pc:sldMk cId="3694335605" sldId="275"/>
            <ac:spMk id="2" creationId="{70DECFF1-B0D6-A01E-683D-9C0EC2692FFB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3694335605" sldId="275"/>
            <ac:spMk id="3" creationId="{30089AE6-4731-B685-6FCF-A1163298B85D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3694335605" sldId="275"/>
            <ac:spMk id="4" creationId="{BE132E87-D3AA-2D00-EC0A-EE03D263B98D}"/>
          </ac:spMkLst>
        </pc:spChg>
        <pc:spChg chg="add del mod">
          <ac:chgData name="Francesca Ferraro" userId="ce4a3ae416b5fe4f" providerId="LiveId" clId="{B4E20664-2F01-154E-A656-CCEF3897DFE4}" dt="2022-11-23T10:03:29.367" v="2937"/>
          <ac:spMkLst>
            <pc:docMk/>
            <pc:sldMk cId="3694335605" sldId="275"/>
            <ac:spMk id="5" creationId="{0A453602-E690-990C-76EC-F04B32581E92}"/>
          </ac:spMkLst>
        </pc:spChg>
        <pc:spChg chg="add mod">
          <ac:chgData name="Francesca Ferraro" userId="ce4a3ae416b5fe4f" providerId="LiveId" clId="{B4E20664-2F01-154E-A656-CCEF3897DFE4}" dt="2022-11-30T10:07:37.968" v="7727" actId="20577"/>
          <ac:spMkLst>
            <pc:docMk/>
            <pc:sldMk cId="3694335605" sldId="275"/>
            <ac:spMk id="7" creationId="{D87242BC-FAEA-CED5-C370-91477DDB401F}"/>
          </ac:spMkLst>
        </pc:spChg>
        <pc:spChg chg="add del mod">
          <ac:chgData name="Francesca Ferraro" userId="ce4a3ae416b5fe4f" providerId="LiveId" clId="{B4E20664-2F01-154E-A656-CCEF3897DFE4}" dt="2022-11-23T11:10:26.001" v="4420" actId="478"/>
          <ac:spMkLst>
            <pc:docMk/>
            <pc:sldMk cId="3694335605" sldId="275"/>
            <ac:spMk id="8" creationId="{86C177A8-2DBE-7798-3629-AF12B417DDAE}"/>
          </ac:spMkLst>
        </pc:spChg>
        <pc:picChg chg="del">
          <ac:chgData name="Francesca Ferraro" userId="ce4a3ae416b5fe4f" providerId="LiveId" clId="{B4E20664-2F01-154E-A656-CCEF3897DFE4}" dt="2022-11-23T10:03:27.690" v="2936" actId="478"/>
          <ac:picMkLst>
            <pc:docMk/>
            <pc:sldMk cId="3694335605" sldId="275"/>
            <ac:picMk id="4" creationId="{199789D3-FAB1-2108-5F1A-A853F2D893E1}"/>
          </ac:picMkLst>
        </pc:picChg>
        <pc:picChg chg="add mod modCrop">
          <ac:chgData name="Francesca Ferraro" userId="ce4a3ae416b5fe4f" providerId="LiveId" clId="{B4E20664-2F01-154E-A656-CCEF3897DFE4}" dt="2022-11-27T14:38:02.218" v="5064" actId="1076"/>
          <ac:picMkLst>
            <pc:docMk/>
            <pc:sldMk cId="3694335605" sldId="275"/>
            <ac:picMk id="6" creationId="{8DBAE846-4392-8238-7EEC-504326C69BA5}"/>
          </ac:picMkLst>
        </pc:picChg>
        <pc:picChg chg="add mod modCrop">
          <ac:chgData name="Francesca Ferraro" userId="ce4a3ae416b5fe4f" providerId="LiveId" clId="{B4E20664-2F01-154E-A656-CCEF3897DFE4}" dt="2022-11-30T10:56:05.375" v="8150" actId="14861"/>
          <ac:picMkLst>
            <pc:docMk/>
            <pc:sldMk cId="3694335605" sldId="275"/>
            <ac:picMk id="9" creationId="{CDD49822-7D05-98B6-2A46-C8FDE1E9B364}"/>
          </ac:picMkLst>
        </pc:picChg>
        <pc:picChg chg="add mod modCrop">
          <ac:chgData name="Francesca Ferraro" userId="ce4a3ae416b5fe4f" providerId="LiveId" clId="{B4E20664-2F01-154E-A656-CCEF3897DFE4}" dt="2022-11-27T14:37:59.555" v="5063" actId="1076"/>
          <ac:picMkLst>
            <pc:docMk/>
            <pc:sldMk cId="3694335605" sldId="275"/>
            <ac:picMk id="10" creationId="{A213D17D-8177-C44F-10B7-F9C6EFBA50D8}"/>
          </ac:picMkLst>
        </pc:picChg>
      </pc:sldChg>
      <pc:sldChg chg="new del">
        <pc:chgData name="Francesca Ferraro" userId="ce4a3ae416b5fe4f" providerId="LiveId" clId="{B4E20664-2F01-154E-A656-CCEF3897DFE4}" dt="2022-11-23T10:55:35.916" v="3869" actId="2696"/>
        <pc:sldMkLst>
          <pc:docMk/>
          <pc:sldMk cId="1780082524" sldId="276"/>
        </pc:sldMkLst>
      </pc:sldChg>
      <pc:sldChg chg="addSp delSp modSp add mod">
        <pc:chgData name="Francesca Ferraro" userId="ce4a3ae416b5fe4f" providerId="LiveId" clId="{B4E20664-2F01-154E-A656-CCEF3897DFE4}" dt="2022-11-30T07:48:07.222" v="6865"/>
        <pc:sldMkLst>
          <pc:docMk/>
          <pc:sldMk cId="1732158732" sldId="277"/>
        </pc:sldMkLst>
        <pc:spChg chg="mod">
          <ac:chgData name="Francesca Ferraro" userId="ce4a3ae416b5fe4f" providerId="LiveId" clId="{B4E20664-2F01-154E-A656-CCEF3897DFE4}" dt="2022-11-23T10:59:29.925" v="4255" actId="20577"/>
          <ac:spMkLst>
            <pc:docMk/>
            <pc:sldMk cId="1732158732" sldId="277"/>
            <ac:spMk id="2" creationId="{70DECFF1-B0D6-A01E-683D-9C0EC2692FFB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732158732" sldId="277"/>
            <ac:spMk id="3" creationId="{B69D4265-6AEB-4FB9-65BE-A8E60F782796}"/>
          </ac:spMkLst>
        </pc:spChg>
        <pc:spChg chg="del mod">
          <ac:chgData name="Francesca Ferraro" userId="ce4a3ae416b5fe4f" providerId="LiveId" clId="{B4E20664-2F01-154E-A656-CCEF3897DFE4}" dt="2022-11-23T11:01:50.640" v="4350" actId="26606"/>
          <ac:spMkLst>
            <pc:docMk/>
            <pc:sldMk cId="1732158732" sldId="277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732158732" sldId="277"/>
            <ac:spMk id="4" creationId="{112A92D7-E12D-3DF1-0BBC-46A9F245400C}"/>
          </ac:spMkLst>
        </pc:spChg>
        <pc:spChg chg="add mod">
          <ac:chgData name="Francesca Ferraro" userId="ce4a3ae416b5fe4f" providerId="LiveId" clId="{B4E20664-2F01-154E-A656-CCEF3897DFE4}" dt="2022-11-27T14:39:19.642" v="5087" actId="1076"/>
          <ac:spMkLst>
            <pc:docMk/>
            <pc:sldMk cId="1732158732" sldId="277"/>
            <ac:spMk id="10" creationId="{D47C7F98-468D-B977-9A16-79B48D05648D}"/>
          </ac:spMkLst>
        </pc:spChg>
        <pc:spChg chg="add del mod">
          <ac:chgData name="Francesca Ferraro" userId="ce4a3ae416b5fe4f" providerId="LiveId" clId="{B4E20664-2F01-154E-A656-CCEF3897DFE4}" dt="2022-11-23T11:07:40.374" v="4400"/>
          <ac:spMkLst>
            <pc:docMk/>
            <pc:sldMk cId="1732158732" sldId="277"/>
            <ac:spMk id="13" creationId="{80E2A82D-7709-7F80-BE6D-DAD25D718795}"/>
          </ac:spMkLst>
        </pc:spChg>
        <pc:spChg chg="del mod">
          <ac:chgData name="Francesca Ferraro" userId="ce4a3ae416b5fe4f" providerId="LiveId" clId="{B4E20664-2F01-154E-A656-CCEF3897DFE4}" dt="2022-11-23T11:01:08.199" v="4345"/>
          <ac:spMkLst>
            <pc:docMk/>
            <pc:sldMk cId="1732158732" sldId="277"/>
            <ac:spMk id="19" creationId="{DF79DC81-ECB3-1774-18AD-C4514F82FAF5}"/>
          </ac:spMkLst>
        </pc:spChg>
        <pc:graphicFrameChg chg="add del mod">
          <ac:chgData name="Francesca Ferraro" userId="ce4a3ae416b5fe4f" providerId="LiveId" clId="{B4E20664-2F01-154E-A656-CCEF3897DFE4}" dt="2022-11-23T11:06:29.285" v="4381" actId="11529"/>
          <ac:graphicFrameMkLst>
            <pc:docMk/>
            <pc:sldMk cId="1732158732" sldId="277"/>
            <ac:graphicFrameMk id="46" creationId="{F56FB3CD-4CEB-BFC1-BA69-CFFDB73774DF}"/>
          </ac:graphicFrameMkLst>
        </pc:graphicFrameChg>
        <pc:picChg chg="add del mod">
          <ac:chgData name="Francesca Ferraro" userId="ce4a3ae416b5fe4f" providerId="LiveId" clId="{B4E20664-2F01-154E-A656-CCEF3897DFE4}" dt="2022-11-25T19:54:59.927" v="4752" actId="21"/>
          <ac:picMkLst>
            <pc:docMk/>
            <pc:sldMk cId="1732158732" sldId="277"/>
            <ac:picMk id="3" creationId="{73774995-64B3-01A8-F903-45E78ED0967B}"/>
          </ac:picMkLst>
        </pc:picChg>
        <pc:picChg chg="del">
          <ac:chgData name="Francesca Ferraro" userId="ce4a3ae416b5fe4f" providerId="LiveId" clId="{B4E20664-2F01-154E-A656-CCEF3897DFE4}" dt="2022-11-23T11:00:41.155" v="4336" actId="478"/>
          <ac:picMkLst>
            <pc:docMk/>
            <pc:sldMk cId="1732158732" sldId="277"/>
            <ac:picMk id="4" creationId="{D88AB045-5158-E852-B3BF-53D8AD002AC6}"/>
          </ac:picMkLst>
        </pc:picChg>
        <pc:picChg chg="add mod modCrop">
          <ac:chgData name="Francesca Ferraro" userId="ce4a3ae416b5fe4f" providerId="LiveId" clId="{B4E20664-2F01-154E-A656-CCEF3897DFE4}" dt="2022-11-23T11:07:24.471" v="4394" actId="14100"/>
          <ac:picMkLst>
            <pc:docMk/>
            <pc:sldMk cId="1732158732" sldId="277"/>
            <ac:picMk id="5" creationId="{32B0E9E9-04A7-441C-B06F-50469782FBEC}"/>
          </ac:picMkLst>
        </pc:picChg>
        <pc:picChg chg="del">
          <ac:chgData name="Francesca Ferraro" userId="ce4a3ae416b5fe4f" providerId="LiveId" clId="{B4E20664-2F01-154E-A656-CCEF3897DFE4}" dt="2022-11-23T10:56:12.669" v="3872" actId="478"/>
          <ac:picMkLst>
            <pc:docMk/>
            <pc:sldMk cId="1732158732" sldId="277"/>
            <ac:picMk id="6" creationId="{EC7E7F00-FAF3-5CC1-8C58-E9F66AE64115}"/>
          </ac:picMkLst>
        </pc:picChg>
        <pc:picChg chg="add mod modCrop">
          <ac:chgData name="Francesca Ferraro" userId="ce4a3ae416b5fe4f" providerId="LiveId" clId="{B4E20664-2F01-154E-A656-CCEF3897DFE4}" dt="2022-11-23T11:07:35.267" v="4398" actId="1076"/>
          <ac:picMkLst>
            <pc:docMk/>
            <pc:sldMk cId="1732158732" sldId="277"/>
            <ac:picMk id="7" creationId="{342DD72B-D423-1957-0AA4-0CFB3CFDDE30}"/>
          </ac:picMkLst>
        </pc:picChg>
        <pc:picChg chg="add mod">
          <ac:chgData name="Francesca Ferraro" userId="ce4a3ae416b5fe4f" providerId="LiveId" clId="{B4E20664-2F01-154E-A656-CCEF3897DFE4}" dt="2022-11-27T14:39:32.137" v="5089" actId="1076"/>
          <ac:picMkLst>
            <pc:docMk/>
            <pc:sldMk cId="1732158732" sldId="277"/>
            <ac:picMk id="9" creationId="{6C88D741-2709-B893-A27D-67C69EC836B0}"/>
          </ac:picMkLst>
        </pc:picChg>
        <pc:picChg chg="add mod">
          <ac:chgData name="Francesca Ferraro" userId="ce4a3ae416b5fe4f" providerId="LiveId" clId="{B4E20664-2F01-154E-A656-CCEF3897DFE4}" dt="2022-11-27T14:39:25.078" v="5088" actId="1076"/>
          <ac:picMkLst>
            <pc:docMk/>
            <pc:sldMk cId="1732158732" sldId="277"/>
            <ac:picMk id="12" creationId="{AA662F7E-8716-F725-74ED-5C72D2822615}"/>
          </ac:picMkLst>
        </pc:picChg>
      </pc:sldChg>
      <pc:sldChg chg="addSp delSp modSp add mod modNotes modNotesTx">
        <pc:chgData name="Francesca Ferraro" userId="ce4a3ae416b5fe4f" providerId="LiveId" clId="{B4E20664-2F01-154E-A656-CCEF3897DFE4}" dt="2022-12-03T07:56:54.786" v="8352" actId="20577"/>
        <pc:sldMkLst>
          <pc:docMk/>
          <pc:sldMk cId="3340856175" sldId="278"/>
        </pc:sldMkLst>
        <pc:spChg chg="mod">
          <ac:chgData name="Francesca Ferraro" userId="ce4a3ae416b5fe4f" providerId="LiveId" clId="{B4E20664-2F01-154E-A656-CCEF3897DFE4}" dt="2022-11-27T19:08:48.581" v="5100" actId="20577"/>
          <ac:spMkLst>
            <pc:docMk/>
            <pc:sldMk cId="3340856175" sldId="278"/>
            <ac:spMk id="2" creationId="{70DECFF1-B0D6-A01E-683D-9C0EC2692FFB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3340856175" sldId="278"/>
            <ac:spMk id="3" creationId="{BC6FC41B-F69A-8E28-1732-E30B76DE1ECD}"/>
          </ac:spMkLst>
        </pc:spChg>
        <pc:spChg chg="add mod">
          <ac:chgData name="Francesca Ferraro" userId="ce4a3ae416b5fe4f" providerId="LiveId" clId="{B4E20664-2F01-154E-A656-CCEF3897DFE4}" dt="2022-11-30T21:03:43.349" v="8336" actId="1076"/>
          <ac:spMkLst>
            <pc:docMk/>
            <pc:sldMk cId="3340856175" sldId="278"/>
            <ac:spMk id="4" creationId="{BFC94893-AE14-3C27-FAAA-FF7F8B4D4A6E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3340856175" sldId="278"/>
            <ac:spMk id="6" creationId="{26E2FF49-FAFC-18BA-C86E-E65595CBDD9E}"/>
          </ac:spMkLst>
        </pc:spChg>
        <pc:spChg chg="del mod">
          <ac:chgData name="Francesca Ferraro" userId="ce4a3ae416b5fe4f" providerId="LiveId" clId="{B4E20664-2F01-154E-A656-CCEF3897DFE4}" dt="2022-11-23T11:24:23.957" v="4457"/>
          <ac:spMkLst>
            <pc:docMk/>
            <pc:sldMk cId="3340856175" sldId="278"/>
            <ac:spMk id="7" creationId="{D87242BC-FAEA-CED5-C370-91477DDB401F}"/>
          </ac:spMkLst>
        </pc:spChg>
        <pc:picChg chg="add mod modCrop">
          <ac:chgData name="Francesca Ferraro" userId="ce4a3ae416b5fe4f" providerId="LiveId" clId="{B4E20664-2F01-154E-A656-CCEF3897DFE4}" dt="2022-11-30T21:03:51.350" v="8337" actId="1076"/>
          <ac:picMkLst>
            <pc:docMk/>
            <pc:sldMk cId="3340856175" sldId="278"/>
            <ac:picMk id="5" creationId="{A0ED4023-351D-ADD9-EFDB-A012E81C3C27}"/>
          </ac:picMkLst>
        </pc:picChg>
        <pc:picChg chg="del">
          <ac:chgData name="Francesca Ferraro" userId="ce4a3ae416b5fe4f" providerId="LiveId" clId="{B4E20664-2F01-154E-A656-CCEF3897DFE4}" dt="2022-11-23T11:23:35.673" v="4441" actId="478"/>
          <ac:picMkLst>
            <pc:docMk/>
            <pc:sldMk cId="3340856175" sldId="278"/>
            <ac:picMk id="6" creationId="{8DBAE846-4392-8238-7EEC-504326C69BA5}"/>
          </ac:picMkLst>
        </pc:picChg>
        <pc:picChg chg="add mod modCrop">
          <ac:chgData name="Francesca Ferraro" userId="ce4a3ae416b5fe4f" providerId="LiveId" clId="{B4E20664-2F01-154E-A656-CCEF3897DFE4}" dt="2022-11-27T14:36:35.570" v="5045" actId="1076"/>
          <ac:picMkLst>
            <pc:docMk/>
            <pc:sldMk cId="3340856175" sldId="278"/>
            <ac:picMk id="8" creationId="{8D1F4E1B-61AD-97EA-E0BB-60E2065DA36A}"/>
          </ac:picMkLst>
        </pc:picChg>
        <pc:picChg chg="del">
          <ac:chgData name="Francesca Ferraro" userId="ce4a3ae416b5fe4f" providerId="LiveId" clId="{B4E20664-2F01-154E-A656-CCEF3897DFE4}" dt="2022-11-23T11:22:15.282" v="4439" actId="478"/>
          <ac:picMkLst>
            <pc:docMk/>
            <pc:sldMk cId="3340856175" sldId="278"/>
            <ac:picMk id="9" creationId="{CDD49822-7D05-98B6-2A46-C8FDE1E9B364}"/>
          </ac:picMkLst>
        </pc:picChg>
        <pc:picChg chg="del">
          <ac:chgData name="Francesca Ferraro" userId="ce4a3ae416b5fe4f" providerId="LiveId" clId="{B4E20664-2F01-154E-A656-CCEF3897DFE4}" dt="2022-11-23T11:22:16.623" v="4440" actId="478"/>
          <ac:picMkLst>
            <pc:docMk/>
            <pc:sldMk cId="3340856175" sldId="278"/>
            <ac:picMk id="10" creationId="{A213D17D-8177-C44F-10B7-F9C6EFBA50D8}"/>
          </ac:picMkLst>
        </pc:picChg>
        <pc:picChg chg="add mod modCrop">
          <ac:chgData name="Francesca Ferraro" userId="ce4a3ae416b5fe4f" providerId="LiveId" clId="{B4E20664-2F01-154E-A656-CCEF3897DFE4}" dt="2022-11-27T14:37:11.139" v="5051" actId="1076"/>
          <ac:picMkLst>
            <pc:docMk/>
            <pc:sldMk cId="3340856175" sldId="278"/>
            <ac:picMk id="11" creationId="{804FD2F6-780E-2CD0-94E7-C9D40C633342}"/>
          </ac:picMkLst>
        </pc:picChg>
      </pc:sldChg>
      <pc:sldChg chg="addSp delSp modSp add mod ord">
        <pc:chgData name="Francesca Ferraro" userId="ce4a3ae416b5fe4f" providerId="LiveId" clId="{B4E20664-2F01-154E-A656-CCEF3897DFE4}" dt="2022-11-30T08:10:57.381" v="6907"/>
        <pc:sldMkLst>
          <pc:docMk/>
          <pc:sldMk cId="844864116" sldId="279"/>
        </pc:sldMkLst>
        <pc:spChg chg="mod">
          <ac:chgData name="Francesca Ferraro" userId="ce4a3ae416b5fe4f" providerId="LiveId" clId="{B4E20664-2F01-154E-A656-CCEF3897DFE4}" dt="2022-11-29T17:35:02.604" v="5765" actId="1076"/>
          <ac:spMkLst>
            <pc:docMk/>
            <pc:sldMk cId="844864116" sldId="279"/>
            <ac:spMk id="2" creationId="{70DECFF1-B0D6-A01E-683D-9C0EC2692FFB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844864116" sldId="279"/>
            <ac:spMk id="3" creationId="{3E9C2D28-1E49-F5CA-0312-9A8A5886ADCD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844864116" sldId="279"/>
            <ac:spMk id="4" creationId="{22F2D40E-9489-2987-4A77-C064910D2AC9}"/>
          </ac:spMkLst>
        </pc:spChg>
        <pc:spChg chg="add mod">
          <ac:chgData name="Francesca Ferraro" userId="ce4a3ae416b5fe4f" providerId="LiveId" clId="{B4E20664-2F01-154E-A656-CCEF3897DFE4}" dt="2022-11-30T08:10:57.381" v="6907"/>
          <ac:spMkLst>
            <pc:docMk/>
            <pc:sldMk cId="844864116" sldId="279"/>
            <ac:spMk id="5" creationId="{0DAEC542-5884-AB70-E59B-AA385BEA043D}"/>
          </ac:spMkLst>
        </pc:spChg>
        <pc:picChg chg="del">
          <ac:chgData name="Francesca Ferraro" userId="ce4a3ae416b5fe4f" providerId="LiveId" clId="{B4E20664-2F01-154E-A656-CCEF3897DFE4}" dt="2022-11-23T11:57:51.142" v="4656" actId="478"/>
          <ac:picMkLst>
            <pc:docMk/>
            <pc:sldMk cId="844864116" sldId="279"/>
            <ac:picMk id="4" creationId="{199789D3-FAB1-2108-5F1A-A853F2D893E1}"/>
          </ac:picMkLst>
        </pc:picChg>
      </pc:sldChg>
      <pc:sldChg chg="addSp delSp modSp add mod">
        <pc:chgData name="Francesca Ferraro" userId="ce4a3ae416b5fe4f" providerId="LiveId" clId="{B4E20664-2F01-154E-A656-CCEF3897DFE4}" dt="2022-11-30T14:58:21.241" v="8287" actId="1076"/>
        <pc:sldMkLst>
          <pc:docMk/>
          <pc:sldMk cId="1194913369" sldId="280"/>
        </pc:sldMkLst>
        <pc:spChg chg="mod">
          <ac:chgData name="Francesca Ferraro" userId="ce4a3ae416b5fe4f" providerId="LiveId" clId="{B4E20664-2F01-154E-A656-CCEF3897DFE4}" dt="2022-11-27T14:34:20.619" v="5021" actId="1076"/>
          <ac:spMkLst>
            <pc:docMk/>
            <pc:sldMk cId="1194913369" sldId="280"/>
            <ac:spMk id="2" creationId="{70DECFF1-B0D6-A01E-683D-9C0EC2692FFB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194913369" sldId="280"/>
            <ac:spMk id="3" creationId="{179655E3-933D-7A7A-76F2-2EEA24F6F79A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194913369" sldId="280"/>
            <ac:spMk id="4" creationId="{7D35022A-FFDB-627D-6B8D-4242BF1759EB}"/>
          </ac:spMkLst>
        </pc:spChg>
        <pc:spChg chg="add del mod">
          <ac:chgData name="Francesca Ferraro" userId="ce4a3ae416b5fe4f" providerId="LiveId" clId="{B4E20664-2F01-154E-A656-CCEF3897DFE4}" dt="2022-11-30T14:57:48.250" v="8281" actId="26606"/>
          <ac:spMkLst>
            <pc:docMk/>
            <pc:sldMk cId="1194913369" sldId="280"/>
            <ac:spMk id="5" creationId="{41E484C7-46B7-2D15-668A-2EA5DC1261A4}"/>
          </ac:spMkLst>
        </pc:spChg>
        <pc:graphicFrameChg chg="add del">
          <ac:chgData name="Francesca Ferraro" userId="ce4a3ae416b5fe4f" providerId="LiveId" clId="{B4E20664-2F01-154E-A656-CCEF3897DFE4}" dt="2022-11-30T14:57:48.240" v="8280" actId="26606"/>
          <ac:graphicFrameMkLst>
            <pc:docMk/>
            <pc:sldMk cId="1194913369" sldId="280"/>
            <ac:graphicFrameMk id="1028" creationId="{4541BD67-2B59-FDF9-304F-2D7D30DDCB4E}"/>
          </ac:graphicFrameMkLst>
        </pc:graphicFrameChg>
        <pc:graphicFrameChg chg="add mod">
          <ac:chgData name="Francesca Ferraro" userId="ce4a3ae416b5fe4f" providerId="LiveId" clId="{B4E20664-2F01-154E-A656-CCEF3897DFE4}" dt="2022-11-30T14:58:21.241" v="8287" actId="1076"/>
          <ac:graphicFrameMkLst>
            <pc:docMk/>
            <pc:sldMk cId="1194913369" sldId="280"/>
            <ac:graphicFrameMk id="1030" creationId="{1C136324-2F65-8AE7-246E-2DD4E3C4B7A0}"/>
          </ac:graphicFrameMkLst>
        </pc:graphicFrameChg>
        <pc:picChg chg="del">
          <ac:chgData name="Francesca Ferraro" userId="ce4a3ae416b5fe4f" providerId="LiveId" clId="{B4E20664-2F01-154E-A656-CCEF3897DFE4}" dt="2022-11-23T11:57:53.045" v="4657" actId="478"/>
          <ac:picMkLst>
            <pc:docMk/>
            <pc:sldMk cId="1194913369" sldId="280"/>
            <ac:picMk id="4" creationId="{199789D3-FAB1-2108-5F1A-A853F2D893E1}"/>
          </ac:picMkLst>
        </pc:picChg>
      </pc:sldChg>
      <pc:sldChg chg="addSp delSp modSp add mod ord">
        <pc:chgData name="Francesca Ferraro" userId="ce4a3ae416b5fe4f" providerId="LiveId" clId="{B4E20664-2F01-154E-A656-CCEF3897DFE4}" dt="2022-11-30T21:07:40.257" v="8338" actId="20577"/>
        <pc:sldMkLst>
          <pc:docMk/>
          <pc:sldMk cId="942614205" sldId="281"/>
        </pc:sldMkLst>
        <pc:spChg chg="mod">
          <ac:chgData name="Francesca Ferraro" userId="ce4a3ae416b5fe4f" providerId="LiveId" clId="{B4E20664-2F01-154E-A656-CCEF3897DFE4}" dt="2022-11-27T14:34:29.639" v="5023" actId="1076"/>
          <ac:spMkLst>
            <pc:docMk/>
            <pc:sldMk cId="942614205" sldId="281"/>
            <ac:spMk id="2" creationId="{70DECFF1-B0D6-A01E-683D-9C0EC2692FFB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942614205" sldId="281"/>
            <ac:spMk id="3" creationId="{95440F2F-3142-3DFD-95CC-57EC33F70532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942614205" sldId="281"/>
            <ac:spMk id="4" creationId="{59C297E2-BC4F-52D0-8544-E50BCC508533}"/>
          </ac:spMkLst>
        </pc:spChg>
        <pc:spChg chg="add del mod">
          <ac:chgData name="Francesca Ferraro" userId="ce4a3ae416b5fe4f" providerId="LiveId" clId="{B4E20664-2F01-154E-A656-CCEF3897DFE4}" dt="2022-11-30T14:57:16.055" v="8275" actId="26606"/>
          <ac:spMkLst>
            <pc:docMk/>
            <pc:sldMk cId="942614205" sldId="281"/>
            <ac:spMk id="5" creationId="{0DAEC542-5884-AB70-E59B-AA385BEA043D}"/>
          </ac:spMkLst>
        </pc:spChg>
        <pc:graphicFrameChg chg="add del">
          <ac:chgData name="Francesca Ferraro" userId="ce4a3ae416b5fe4f" providerId="LiveId" clId="{B4E20664-2F01-154E-A656-CCEF3897DFE4}" dt="2022-11-30T14:57:16.045" v="8274" actId="26606"/>
          <ac:graphicFrameMkLst>
            <pc:docMk/>
            <pc:sldMk cId="942614205" sldId="281"/>
            <ac:graphicFrameMk id="1028" creationId="{01018A64-F8BA-2A77-F8AF-16E82C458682}"/>
          </ac:graphicFrameMkLst>
        </pc:graphicFrameChg>
        <pc:graphicFrameChg chg="add mod modGraphic">
          <ac:chgData name="Francesca Ferraro" userId="ce4a3ae416b5fe4f" providerId="LiveId" clId="{B4E20664-2F01-154E-A656-CCEF3897DFE4}" dt="2022-11-30T21:07:40.257" v="8338" actId="20577"/>
          <ac:graphicFrameMkLst>
            <pc:docMk/>
            <pc:sldMk cId="942614205" sldId="281"/>
            <ac:graphicFrameMk id="1030" creationId="{975C3FDC-95C3-689C-C18E-83436BD13D33}"/>
          </ac:graphicFrameMkLst>
        </pc:graphicFrameChg>
      </pc:sldChg>
      <pc:sldChg chg="addSp delSp modSp new del mod">
        <pc:chgData name="Francesca Ferraro" userId="ce4a3ae416b5fe4f" providerId="LiveId" clId="{B4E20664-2F01-154E-A656-CCEF3897DFE4}" dt="2022-11-29T18:21:47.012" v="5982" actId="2696"/>
        <pc:sldMkLst>
          <pc:docMk/>
          <pc:sldMk cId="189453591" sldId="282"/>
        </pc:sldMkLst>
        <pc:spChg chg="mod">
          <ac:chgData name="Francesca Ferraro" userId="ce4a3ae416b5fe4f" providerId="LiveId" clId="{B4E20664-2F01-154E-A656-CCEF3897DFE4}" dt="2022-11-29T18:18:31.290" v="5955" actId="20577"/>
          <ac:spMkLst>
            <pc:docMk/>
            <pc:sldMk cId="189453591" sldId="282"/>
            <ac:spMk id="2" creationId="{C488086E-98B6-EE8B-AC97-93A66C7A3C99}"/>
          </ac:spMkLst>
        </pc:spChg>
        <pc:spChg chg="del">
          <ac:chgData name="Francesca Ferraro" userId="ce4a3ae416b5fe4f" providerId="LiveId" clId="{B4E20664-2F01-154E-A656-CCEF3897DFE4}" dt="2022-11-29T18:16:45.537" v="5927"/>
          <ac:spMkLst>
            <pc:docMk/>
            <pc:sldMk cId="189453591" sldId="282"/>
            <ac:spMk id="3" creationId="{426F2E6C-B808-CFF8-E737-D8DB54656922}"/>
          </ac:spMkLst>
        </pc:spChg>
        <pc:spChg chg="add mod">
          <ac:chgData name="Francesca Ferraro" userId="ce4a3ae416b5fe4f" providerId="LiveId" clId="{B4E20664-2F01-154E-A656-CCEF3897DFE4}" dt="2022-11-29T18:18:28.354" v="5953" actId="478"/>
          <ac:spMkLst>
            <pc:docMk/>
            <pc:sldMk cId="189453591" sldId="282"/>
            <ac:spMk id="4" creationId="{96B4171D-F9D7-D835-0F68-C5B50FC20700}"/>
          </ac:spMkLst>
        </pc:spChg>
        <pc:picChg chg="add del mod">
          <ac:chgData name="Francesca Ferraro" userId="ce4a3ae416b5fe4f" providerId="LiveId" clId="{B4E20664-2F01-154E-A656-CCEF3897DFE4}" dt="2022-11-29T18:18:28.354" v="5953" actId="478"/>
          <ac:picMkLst>
            <pc:docMk/>
            <pc:sldMk cId="189453591" sldId="282"/>
            <ac:picMk id="1026" creationId="{AC4881C0-F43C-7E3A-7640-55C9CB32E2B4}"/>
          </ac:picMkLst>
        </pc:picChg>
      </pc:sldChg>
      <pc:sldChg chg="modSp add del mod">
        <pc:chgData name="Francesca Ferraro" userId="ce4a3ae416b5fe4f" providerId="LiveId" clId="{B4E20664-2F01-154E-A656-CCEF3897DFE4}" dt="2022-11-29T17:14:22.380" v="5679" actId="2696"/>
        <pc:sldMkLst>
          <pc:docMk/>
          <pc:sldMk cId="4005980281" sldId="282"/>
        </pc:sldMkLst>
        <pc:spChg chg="mod">
          <ac:chgData name="Francesca Ferraro" userId="ce4a3ae416b5fe4f" providerId="LiveId" clId="{B4E20664-2F01-154E-A656-CCEF3897DFE4}" dt="2022-11-29T15:50:00.083" v="5664" actId="27636"/>
          <ac:spMkLst>
            <pc:docMk/>
            <pc:sldMk cId="4005980281" sldId="282"/>
            <ac:spMk id="2" creationId="{70DECFF1-B0D6-A01E-683D-9C0EC2692FFB}"/>
          </ac:spMkLst>
        </pc:spChg>
        <pc:spChg chg="mod">
          <ac:chgData name="Francesca Ferraro" userId="ce4a3ae416b5fe4f" providerId="LiveId" clId="{B4E20664-2F01-154E-A656-CCEF3897DFE4}" dt="2022-11-29T16:35:11.343" v="5678" actId="313"/>
          <ac:spMkLst>
            <pc:docMk/>
            <pc:sldMk cId="4005980281" sldId="282"/>
            <ac:spMk id="3" creationId="{CB2F0E4C-E860-B49D-F761-9A745A46C830}"/>
          </ac:spMkLst>
        </pc:spChg>
      </pc:sldChg>
      <pc:sldChg chg="addSp delSp modSp add mod modNotes modNotesTx">
        <pc:chgData name="Francesca Ferraro" userId="ce4a3ae416b5fe4f" providerId="LiveId" clId="{B4E20664-2F01-154E-A656-CCEF3897DFE4}" dt="2022-12-03T07:56:45.244" v="8351" actId="20577"/>
        <pc:sldMkLst>
          <pc:docMk/>
          <pc:sldMk cId="2714053103" sldId="283"/>
        </pc:sldMkLst>
        <pc:spChg chg="mod">
          <ac:chgData name="Francesca Ferraro" userId="ce4a3ae416b5fe4f" providerId="LiveId" clId="{B4E20664-2F01-154E-A656-CCEF3897DFE4}" dt="2022-11-29T18:44:28.852" v="6102" actId="20577"/>
          <ac:spMkLst>
            <pc:docMk/>
            <pc:sldMk cId="2714053103" sldId="283"/>
            <ac:spMk id="2" creationId="{70DECFF1-B0D6-A01E-683D-9C0EC2692FFB}"/>
          </ac:spMkLst>
        </pc:spChg>
        <pc:spChg chg="del mod">
          <ac:chgData name="Francesca Ferraro" userId="ce4a3ae416b5fe4f" providerId="LiveId" clId="{B4E20664-2F01-154E-A656-CCEF3897DFE4}" dt="2022-11-30T08:33:50.167" v="7053" actId="21"/>
          <ac:spMkLst>
            <pc:docMk/>
            <pc:sldMk cId="2714053103" sldId="283"/>
            <ac:spMk id="4" creationId="{BFC94893-AE14-3C27-FAAA-FF7F8B4D4A6E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714053103" sldId="283"/>
            <ac:spMk id="5" creationId="{B74E601F-DD45-B933-8FDC-D7EF6F539AE9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2714053103" sldId="283"/>
            <ac:spMk id="6" creationId="{3B357828-36A5-0BF1-E5EC-18A044C7ABDC}"/>
          </ac:spMkLst>
        </pc:spChg>
        <pc:picChg chg="add mod">
          <ac:chgData name="Francesca Ferraro" userId="ce4a3ae416b5fe4f" providerId="LiveId" clId="{B4E20664-2F01-154E-A656-CCEF3897DFE4}" dt="2022-11-29T18:18:37.339" v="5957" actId="1076"/>
          <ac:picMkLst>
            <pc:docMk/>
            <pc:sldMk cId="2714053103" sldId="283"/>
            <ac:picMk id="3" creationId="{55637183-CA6A-37B0-E3A4-EF8FD186ACD9}"/>
          </ac:picMkLst>
        </pc:picChg>
        <pc:picChg chg="del">
          <ac:chgData name="Francesca Ferraro" userId="ce4a3ae416b5fe4f" providerId="LiveId" clId="{B4E20664-2F01-154E-A656-CCEF3897DFE4}" dt="2022-11-29T18:18:14.597" v="5948" actId="478"/>
          <ac:picMkLst>
            <pc:docMk/>
            <pc:sldMk cId="2714053103" sldId="283"/>
            <ac:picMk id="5" creationId="{A0ED4023-351D-ADD9-EFDB-A012E81C3C27}"/>
          </ac:picMkLst>
        </pc:picChg>
        <pc:picChg chg="del">
          <ac:chgData name="Francesca Ferraro" userId="ce4a3ae416b5fe4f" providerId="LiveId" clId="{B4E20664-2F01-154E-A656-CCEF3897DFE4}" dt="2022-11-29T18:18:13.301" v="5947" actId="478"/>
          <ac:picMkLst>
            <pc:docMk/>
            <pc:sldMk cId="2714053103" sldId="283"/>
            <ac:picMk id="8" creationId="{8D1F4E1B-61AD-97EA-E0BB-60E2065DA36A}"/>
          </ac:picMkLst>
        </pc:picChg>
        <pc:picChg chg="del">
          <ac:chgData name="Francesca Ferraro" userId="ce4a3ae416b5fe4f" providerId="LiveId" clId="{B4E20664-2F01-154E-A656-CCEF3897DFE4}" dt="2022-11-29T18:18:11.899" v="5946" actId="478"/>
          <ac:picMkLst>
            <pc:docMk/>
            <pc:sldMk cId="2714053103" sldId="283"/>
            <ac:picMk id="11" creationId="{804FD2F6-780E-2CD0-94E7-C9D40C633342}"/>
          </ac:picMkLst>
        </pc:picChg>
      </pc:sldChg>
      <pc:sldChg chg="addSp delSp modSp add mod modAnim modNotes modNotesTx">
        <pc:chgData name="Francesca Ferraro" userId="ce4a3ae416b5fe4f" providerId="LiveId" clId="{B4E20664-2F01-154E-A656-CCEF3897DFE4}" dt="2022-12-03T07:57:35.259" v="8389" actId="20577"/>
        <pc:sldMkLst>
          <pc:docMk/>
          <pc:sldMk cId="1584332942" sldId="284"/>
        </pc:sldMkLst>
        <pc:spChg chg="mod">
          <ac:chgData name="Francesca Ferraro" userId="ce4a3ae416b5fe4f" providerId="LiveId" clId="{B4E20664-2F01-154E-A656-CCEF3897DFE4}" dt="2022-11-29T18:42:57.809" v="6079" actId="1076"/>
          <ac:spMkLst>
            <pc:docMk/>
            <pc:sldMk cId="1584332942" sldId="284"/>
            <ac:spMk id="2" creationId="{70DECFF1-B0D6-A01E-683D-9C0EC2692FFB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584332942" sldId="284"/>
            <ac:spMk id="4" creationId="{53636733-D28A-68AA-4A9A-90731A24D4D4}"/>
          </ac:spMkLst>
        </pc:spChg>
        <pc:spChg chg="mod">
          <ac:chgData name="Francesca Ferraro" userId="ce4a3ae416b5fe4f" providerId="LiveId" clId="{B4E20664-2F01-154E-A656-CCEF3897DFE4}" dt="2022-11-29T18:34:47.808" v="6067" actId="114"/>
          <ac:spMkLst>
            <pc:docMk/>
            <pc:sldMk cId="1584332942" sldId="284"/>
            <ac:spMk id="5" creationId="{9AC3D720-3D6C-EC32-E24F-C9972C27033D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584332942" sldId="284"/>
            <ac:spMk id="6" creationId="{D2FE40F8-9A63-20F6-5712-4B0F35D9DCD6}"/>
          </ac:spMkLst>
        </pc:spChg>
        <pc:picChg chg="add mod">
          <ac:chgData name="Francesca Ferraro" userId="ce4a3ae416b5fe4f" providerId="LiveId" clId="{B4E20664-2F01-154E-A656-CCEF3897DFE4}" dt="2022-11-30T14:59:00.988" v="8288" actId="1076"/>
          <ac:picMkLst>
            <pc:docMk/>
            <pc:sldMk cId="1584332942" sldId="284"/>
            <ac:picMk id="3" creationId="{1824793F-78DC-9821-923C-DAF11F9EDAAE}"/>
          </ac:picMkLst>
        </pc:picChg>
        <pc:picChg chg="add del">
          <ac:chgData name="Francesca Ferraro" userId="ce4a3ae416b5fe4f" providerId="LiveId" clId="{B4E20664-2F01-154E-A656-CCEF3897DFE4}" dt="2022-11-29T18:24:28.238" v="6020" actId="478"/>
          <ac:picMkLst>
            <pc:docMk/>
            <pc:sldMk cId="1584332942" sldId="284"/>
            <ac:picMk id="6" creationId="{C133DF8F-8C30-516F-89B5-6123D09BA0A4}"/>
          </ac:picMkLst>
        </pc:picChg>
        <pc:picChg chg="add mod">
          <ac:chgData name="Francesca Ferraro" userId="ce4a3ae416b5fe4f" providerId="LiveId" clId="{B4E20664-2F01-154E-A656-CCEF3897DFE4}" dt="2022-11-30T14:59:04.135" v="8289" actId="1076"/>
          <ac:picMkLst>
            <pc:docMk/>
            <pc:sldMk cId="1584332942" sldId="284"/>
            <ac:picMk id="3074" creationId="{E81F40BD-4553-7647-C154-FF8F1788180C}"/>
          </ac:picMkLst>
        </pc:picChg>
      </pc:sldChg>
      <pc:sldChg chg="new del">
        <pc:chgData name="Francesca Ferraro" userId="ce4a3ae416b5fe4f" providerId="LiveId" clId="{B4E20664-2F01-154E-A656-CCEF3897DFE4}" dt="2022-11-29T18:23:24.578" v="5984" actId="680"/>
        <pc:sldMkLst>
          <pc:docMk/>
          <pc:sldMk cId="2453647323" sldId="284"/>
        </pc:sldMkLst>
      </pc:sldChg>
      <pc:sldChg chg="addSp delSp modSp add mod modNotes modNotesTx">
        <pc:chgData name="Francesca Ferraro" userId="ce4a3ae416b5fe4f" providerId="LiveId" clId="{B4E20664-2F01-154E-A656-CCEF3897DFE4}" dt="2022-12-03T07:56:20.463" v="8348" actId="20577"/>
        <pc:sldMkLst>
          <pc:docMk/>
          <pc:sldMk cId="3534470100" sldId="285"/>
        </pc:sldMkLst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3534470100" sldId="285"/>
            <ac:spMk id="3" creationId="{59169B18-08A5-0318-D2FB-7310A3647BCB}"/>
          </ac:spMkLst>
        </pc:spChg>
        <pc:spChg chg="del mod">
          <ac:chgData name="Francesca Ferraro" userId="ce4a3ae416b5fe4f" providerId="LiveId" clId="{B4E20664-2F01-154E-A656-CCEF3897DFE4}" dt="2022-11-29T18:43:47.715" v="6086"/>
          <ac:spMkLst>
            <pc:docMk/>
            <pc:sldMk cId="3534470100" sldId="285"/>
            <ac:spMk id="3" creationId="{CE97DD06-9073-620F-A1F8-5EC8CB1D53FB}"/>
          </ac:spMkLst>
        </pc:spChg>
        <pc:spChg chg="mod">
          <ac:chgData name="Francesca Ferraro" userId="ce4a3ae416b5fe4f" providerId="LiveId" clId="{B4E20664-2F01-154E-A656-CCEF3897DFE4}" dt="2022-11-29T18:43:41.272" v="6081" actId="20577"/>
          <ac:spMkLst>
            <pc:docMk/>
            <pc:sldMk cId="3534470100" sldId="285"/>
            <ac:spMk id="4" creationId="{28E0B85C-1C3D-5869-51F0-C5158EC37E12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3534470100" sldId="285"/>
            <ac:spMk id="6" creationId="{F36DBE51-A74F-B63D-B555-BFF1BA2BBBFB}"/>
          </ac:spMkLst>
        </pc:spChg>
        <pc:spChg chg="add mod">
          <ac:chgData name="Francesca Ferraro" userId="ce4a3ae416b5fe4f" providerId="LiveId" clId="{B4E20664-2F01-154E-A656-CCEF3897DFE4}" dt="2022-11-29T18:48:47.741" v="6124" actId="1582"/>
          <ac:spMkLst>
            <pc:docMk/>
            <pc:sldMk cId="3534470100" sldId="285"/>
            <ac:spMk id="7" creationId="{95E9FD54-A0C6-B09A-4B18-69AF27BEE18C}"/>
          </ac:spMkLst>
        </pc:spChg>
        <pc:spChg chg="add mod">
          <ac:chgData name="Francesca Ferraro" userId="ce4a3ae416b5fe4f" providerId="LiveId" clId="{B4E20664-2F01-154E-A656-CCEF3897DFE4}" dt="2022-11-29T18:48:56.621" v="6126" actId="1076"/>
          <ac:spMkLst>
            <pc:docMk/>
            <pc:sldMk cId="3534470100" sldId="285"/>
            <ac:spMk id="11" creationId="{B3CD3189-FD29-CD3B-E396-30593B70A2D2}"/>
          </ac:spMkLst>
        </pc:spChg>
        <pc:spChg chg="add del mod">
          <ac:chgData name="Francesca Ferraro" userId="ce4a3ae416b5fe4f" providerId="LiveId" clId="{B4E20664-2F01-154E-A656-CCEF3897DFE4}" dt="2022-11-29T18:49:19.773" v="6137"/>
          <ac:spMkLst>
            <pc:docMk/>
            <pc:sldMk cId="3534470100" sldId="285"/>
            <ac:spMk id="12" creationId="{ED1AEA23-0810-C130-570A-35B0BA02884C}"/>
          </ac:spMkLst>
        </pc:spChg>
        <pc:spChg chg="add mod">
          <ac:chgData name="Francesca Ferraro" userId="ce4a3ae416b5fe4f" providerId="LiveId" clId="{B4E20664-2F01-154E-A656-CCEF3897DFE4}" dt="2022-11-29T18:49:44.074" v="6149" actId="1076"/>
          <ac:spMkLst>
            <pc:docMk/>
            <pc:sldMk cId="3534470100" sldId="285"/>
            <ac:spMk id="14" creationId="{A2BCC2E1-E90F-BBE0-BF58-8756752FA688}"/>
          </ac:spMkLst>
        </pc:spChg>
        <pc:spChg chg="add mod">
          <ac:chgData name="Francesca Ferraro" userId="ce4a3ae416b5fe4f" providerId="LiveId" clId="{B4E20664-2F01-154E-A656-CCEF3897DFE4}" dt="2022-11-29T18:50:23.454" v="6156" actId="14100"/>
          <ac:spMkLst>
            <pc:docMk/>
            <pc:sldMk cId="3534470100" sldId="285"/>
            <ac:spMk id="15" creationId="{52D8D78C-7FB4-7909-BB63-2BE704736F0F}"/>
          </ac:spMkLst>
        </pc:spChg>
        <pc:spChg chg="add mod">
          <ac:chgData name="Francesca Ferraro" userId="ce4a3ae416b5fe4f" providerId="LiveId" clId="{B4E20664-2F01-154E-A656-CCEF3897DFE4}" dt="2022-11-29T18:51:20.845" v="6218" actId="1076"/>
          <ac:spMkLst>
            <pc:docMk/>
            <pc:sldMk cId="3534470100" sldId="285"/>
            <ac:spMk id="23" creationId="{97DF9C18-2327-CDEB-BBB4-98D6A23B7FDD}"/>
          </ac:spMkLst>
        </pc:spChg>
        <pc:picChg chg="add mod modCrop">
          <ac:chgData name="Francesca Ferraro" userId="ce4a3ae416b5fe4f" providerId="LiveId" clId="{B4E20664-2F01-154E-A656-CCEF3897DFE4}" dt="2022-11-29T18:50:06.303" v="6151" actId="1076"/>
          <ac:picMkLst>
            <pc:docMk/>
            <pc:sldMk cId="3534470100" sldId="285"/>
            <ac:picMk id="2" creationId="{5FF55F80-A152-01BD-FC5D-C3C5F7F6F49E}"/>
          </ac:picMkLst>
        </pc:picChg>
        <pc:picChg chg="mod">
          <ac:chgData name="Francesca Ferraro" userId="ce4a3ae416b5fe4f" providerId="LiveId" clId="{B4E20664-2F01-154E-A656-CCEF3897DFE4}" dt="2022-11-29T18:48:09.742" v="6116" actId="1076"/>
          <ac:picMkLst>
            <pc:docMk/>
            <pc:sldMk cId="3534470100" sldId="285"/>
            <ac:picMk id="5" creationId="{E47F4C8F-E9B1-4617-E940-99D25B4E5EDF}"/>
          </ac:picMkLst>
        </pc:picChg>
        <pc:picChg chg="del">
          <ac:chgData name="Francesca Ferraro" userId="ce4a3ae416b5fe4f" providerId="LiveId" clId="{B4E20664-2F01-154E-A656-CCEF3897DFE4}" dt="2022-11-29T18:43:45.531" v="6083" actId="478"/>
          <ac:picMkLst>
            <pc:docMk/>
            <pc:sldMk cId="3534470100" sldId="285"/>
            <ac:picMk id="6" creationId="{41802CF3-823A-7E84-AAFF-4F245D6EDD04}"/>
          </ac:picMkLst>
        </pc:picChg>
        <pc:picChg chg="del">
          <ac:chgData name="Francesca Ferraro" userId="ce4a3ae416b5fe4f" providerId="LiveId" clId="{B4E20664-2F01-154E-A656-CCEF3897DFE4}" dt="2022-11-29T18:43:46.501" v="6084" actId="478"/>
          <ac:picMkLst>
            <pc:docMk/>
            <pc:sldMk cId="3534470100" sldId="285"/>
            <ac:picMk id="9" creationId="{E9211204-441C-C46D-C9EE-2CF56395EBF6}"/>
          </ac:picMkLst>
        </pc:picChg>
        <pc:cxnChg chg="add mod">
          <ac:chgData name="Francesca Ferraro" userId="ce4a3ae416b5fe4f" providerId="LiveId" clId="{B4E20664-2F01-154E-A656-CCEF3897DFE4}" dt="2022-11-29T18:48:30.255" v="6119" actId="1582"/>
          <ac:cxnSpMkLst>
            <pc:docMk/>
            <pc:sldMk cId="3534470100" sldId="285"/>
            <ac:cxnSpMk id="10" creationId="{49634647-E795-446E-4F57-C1DE83328425}"/>
          </ac:cxnSpMkLst>
        </pc:cxnChg>
        <pc:cxnChg chg="add mod">
          <ac:chgData name="Francesca Ferraro" userId="ce4a3ae416b5fe4f" providerId="LiveId" clId="{B4E20664-2F01-154E-A656-CCEF3897DFE4}" dt="2022-11-29T18:50:49.567" v="6162" actId="1582"/>
          <ac:cxnSpMkLst>
            <pc:docMk/>
            <pc:sldMk cId="3534470100" sldId="285"/>
            <ac:cxnSpMk id="17" creationId="{BB01AAE8-79C5-1576-8B0C-3D1C64098D35}"/>
          </ac:cxnSpMkLst>
        </pc:cxnChg>
      </pc:sldChg>
      <pc:sldChg chg="addSp delSp modSp add del mod modNotes">
        <pc:chgData name="Francesca Ferraro" userId="ce4a3ae416b5fe4f" providerId="LiveId" clId="{B4E20664-2F01-154E-A656-CCEF3897DFE4}" dt="2022-11-30T08:17:17.382" v="6941" actId="2696"/>
        <pc:sldMkLst>
          <pc:docMk/>
          <pc:sldMk cId="1659004262" sldId="286"/>
        </pc:sldMkLst>
        <pc:spChg chg="mod">
          <ac:chgData name="Francesca Ferraro" userId="ce4a3ae416b5fe4f" providerId="LiveId" clId="{B4E20664-2F01-154E-A656-CCEF3897DFE4}" dt="2022-11-30T07:20:25.811" v="6242" actId="20577"/>
          <ac:spMkLst>
            <pc:docMk/>
            <pc:sldMk cId="1659004262" sldId="286"/>
            <ac:spMk id="2" creationId="{70DECFF1-B0D6-A01E-683D-9C0EC2692FFB}"/>
          </ac:spMkLst>
        </pc:spChg>
        <pc:spChg chg="mod">
          <ac:chgData name="Francesca Ferraro" userId="ce4a3ae416b5fe4f" providerId="LiveId" clId="{B4E20664-2F01-154E-A656-CCEF3897DFE4}" dt="2022-11-30T07:33:37.411" v="6248" actId="1076"/>
          <ac:spMkLst>
            <pc:docMk/>
            <pc:sldMk cId="1659004262" sldId="286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659004262" sldId="286"/>
            <ac:spMk id="4" creationId="{6CA7B791-E6D0-62E8-EE00-40E37DC1D6CE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659004262" sldId="286"/>
            <ac:spMk id="5" creationId="{A577DF78-1418-EDDC-C9F5-DD4E53B97D14}"/>
          </ac:spMkLst>
        </pc:spChg>
        <pc:picChg chg="del">
          <ac:chgData name="Francesca Ferraro" userId="ce4a3ae416b5fe4f" providerId="LiveId" clId="{B4E20664-2F01-154E-A656-CCEF3897DFE4}" dt="2022-11-30T07:20:35.526" v="6246" actId="478"/>
          <ac:picMkLst>
            <pc:docMk/>
            <pc:sldMk cId="1659004262" sldId="286"/>
            <ac:picMk id="1025" creationId="{DAD1E3BA-847E-200E-81AC-000361C134EF}"/>
          </ac:picMkLst>
        </pc:picChg>
      </pc:sldChg>
      <pc:sldChg chg="addSp delSp modSp add mod ord modNotes">
        <pc:chgData name="Francesca Ferraro" userId="ce4a3ae416b5fe4f" providerId="LiveId" clId="{B4E20664-2F01-154E-A656-CCEF3897DFE4}" dt="2022-11-30T15:29:21.588" v="8326" actId="20577"/>
        <pc:sldMkLst>
          <pc:docMk/>
          <pc:sldMk cId="1786369753" sldId="287"/>
        </pc:sldMkLst>
        <pc:spChg chg="mod">
          <ac:chgData name="Francesca Ferraro" userId="ce4a3ae416b5fe4f" providerId="LiveId" clId="{B4E20664-2F01-154E-A656-CCEF3897DFE4}" dt="2022-11-30T09:26:54.702" v="7572" actId="403"/>
          <ac:spMkLst>
            <pc:docMk/>
            <pc:sldMk cId="1786369753" sldId="287"/>
            <ac:spMk id="2" creationId="{70DECFF1-B0D6-A01E-683D-9C0EC2692FFB}"/>
          </ac:spMkLst>
        </pc:spChg>
        <pc:spChg chg="mod">
          <ac:chgData name="Francesca Ferraro" userId="ce4a3ae416b5fe4f" providerId="LiveId" clId="{B4E20664-2F01-154E-A656-CCEF3897DFE4}" dt="2022-11-30T15:29:21.588" v="8326" actId="20577"/>
          <ac:spMkLst>
            <pc:docMk/>
            <pc:sldMk cId="1786369753" sldId="287"/>
            <ac:spMk id="3" creationId="{CB2F0E4C-E860-B49D-F761-9A745A46C830}"/>
          </ac:spMkLst>
        </pc:spChg>
        <pc:spChg chg="add del mod">
          <ac:chgData name="Francesca Ferraro" userId="ce4a3ae416b5fe4f" providerId="LiveId" clId="{B4E20664-2F01-154E-A656-CCEF3897DFE4}" dt="2022-11-30T07:43:03.409" v="6724"/>
          <ac:spMkLst>
            <pc:docMk/>
            <pc:sldMk cId="1786369753" sldId="287"/>
            <ac:spMk id="4" creationId="{2DDD3EAD-A41C-D9EC-0A07-A493DE9DE395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786369753" sldId="287"/>
            <ac:spMk id="5" creationId="{307C8AFF-4457-C50E-D98B-865B97B57845}"/>
          </ac:spMkLst>
        </pc:spChg>
        <pc:spChg chg="add del mod">
          <ac:chgData name="Francesca Ferraro" userId="ce4a3ae416b5fe4f" providerId="LiveId" clId="{B4E20664-2F01-154E-A656-CCEF3897DFE4}" dt="2022-11-30T07:48:07.222" v="6865"/>
          <ac:spMkLst>
            <pc:docMk/>
            <pc:sldMk cId="1786369753" sldId="287"/>
            <ac:spMk id="6" creationId="{4E668E0A-E3F5-9D9E-679E-02C9718D8921}"/>
          </ac:spMkLst>
        </pc:spChg>
        <pc:spChg chg="add del mod">
          <ac:chgData name="Francesca Ferraro" userId="ce4a3ae416b5fe4f" providerId="LiveId" clId="{B4E20664-2F01-154E-A656-CCEF3897DFE4}" dt="2022-11-30T08:21:22.619" v="7046"/>
          <ac:spMkLst>
            <pc:docMk/>
            <pc:sldMk cId="1786369753" sldId="287"/>
            <ac:spMk id="7" creationId="{12FE47C2-7164-46A4-779F-B73584CF23C5}"/>
          </ac:spMkLst>
        </pc:spChg>
        <pc:spChg chg="del">
          <ac:chgData name="Francesca Ferraro" userId="ce4a3ae416b5fe4f" providerId="LiveId" clId="{B4E20664-2F01-154E-A656-CCEF3897DFE4}" dt="2022-11-30T07:37:09.769" v="6262" actId="26606"/>
          <ac:spMkLst>
            <pc:docMk/>
            <pc:sldMk cId="1786369753" sldId="287"/>
            <ac:spMk id="33" creationId="{28D31E1B-0407-4223-9642-0B642CBF57D9}"/>
          </ac:spMkLst>
        </pc:spChg>
        <pc:spChg chg="del">
          <ac:chgData name="Francesca Ferraro" userId="ce4a3ae416b5fe4f" providerId="LiveId" clId="{B4E20664-2F01-154E-A656-CCEF3897DFE4}" dt="2022-11-30T07:37:09.769" v="6262" actId="26606"/>
          <ac:spMkLst>
            <pc:docMk/>
            <pc:sldMk cId="1786369753" sldId="287"/>
            <ac:spMk id="40" creationId="{D5B0017B-2ECA-49AF-B397-DC140825DF8D}"/>
          </ac:spMkLst>
        </pc:spChg>
        <pc:spChg chg="del">
          <ac:chgData name="Francesca Ferraro" userId="ce4a3ae416b5fe4f" providerId="LiveId" clId="{B4E20664-2F01-154E-A656-CCEF3897DFE4}" dt="2022-11-30T07:37:09.769" v="6262" actId="26606"/>
          <ac:spMkLst>
            <pc:docMk/>
            <pc:sldMk cId="1786369753" sldId="287"/>
            <ac:spMk id="42" creationId="{70E96339-907C-46C3-99AC-31179B6F0EBD}"/>
          </ac:spMkLst>
        </pc:spChg>
        <pc:spChg chg="add">
          <ac:chgData name="Francesca Ferraro" userId="ce4a3ae416b5fe4f" providerId="LiveId" clId="{B4E20664-2F01-154E-A656-CCEF3897DFE4}" dt="2022-11-30T07:37:09.769" v="6262" actId="26606"/>
          <ac:spMkLst>
            <pc:docMk/>
            <pc:sldMk cId="1786369753" sldId="287"/>
            <ac:spMk id="49" creationId="{DBF61EA3-B236-439E-9C0B-340980D56BEE}"/>
          </ac:spMkLst>
        </pc:spChg>
        <pc:spChg chg="mod">
          <ac:chgData name="Francesca Ferraro" userId="ce4a3ae416b5fe4f" providerId="LiveId" clId="{B4E20664-2F01-154E-A656-CCEF3897DFE4}" dt="2022-11-30T09:26:41.676" v="7561" actId="255"/>
          <ac:spMkLst>
            <pc:docMk/>
            <pc:sldMk cId="1786369753" sldId="287"/>
            <ac:spMk id="52" creationId="{8D7C88D8-5509-4514-925A-9CE148E5CBD6}"/>
          </ac:spMkLst>
        </pc:spChg>
        <pc:spChg chg="mod">
          <ac:chgData name="Francesca Ferraro" userId="ce4a3ae416b5fe4f" providerId="LiveId" clId="{B4E20664-2F01-154E-A656-CCEF3897DFE4}" dt="2022-11-30T09:26:41.676" v="7561" actId="255"/>
          <ac:spMkLst>
            <pc:docMk/>
            <pc:sldMk cId="1786369753" sldId="287"/>
            <ac:spMk id="53" creationId="{7275593D-F75E-4426-AE3E-2CDEFD228D25}"/>
          </ac:spMkLst>
        </pc:spChg>
        <pc:spChg chg="add">
          <ac:chgData name="Francesca Ferraro" userId="ce4a3ae416b5fe4f" providerId="LiveId" clId="{B4E20664-2F01-154E-A656-CCEF3897DFE4}" dt="2022-11-30T07:37:09.769" v="6262" actId="26606"/>
          <ac:spMkLst>
            <pc:docMk/>
            <pc:sldMk cId="1786369753" sldId="287"/>
            <ac:spMk id="55" creationId="{E659831F-0D9A-4C63-9EBB-8435B85A440F}"/>
          </ac:spMkLst>
        </pc:spChg>
        <pc:grpChg chg="del">
          <ac:chgData name="Francesca Ferraro" userId="ce4a3ae416b5fe4f" providerId="LiveId" clId="{B4E20664-2F01-154E-A656-CCEF3897DFE4}" dt="2022-11-30T07:37:09.769" v="6262" actId="26606"/>
          <ac:grpSpMkLst>
            <pc:docMk/>
            <pc:sldMk cId="1786369753" sldId="287"/>
            <ac:grpSpMk id="35" creationId="{AE1C45F0-260A-458C-96ED-C1F6D2151219}"/>
          </ac:grpSpMkLst>
        </pc:grpChg>
        <pc:grpChg chg="add">
          <ac:chgData name="Francesca Ferraro" userId="ce4a3ae416b5fe4f" providerId="LiveId" clId="{B4E20664-2F01-154E-A656-CCEF3897DFE4}" dt="2022-11-30T07:37:09.769" v="6262" actId="26606"/>
          <ac:grpSpMkLst>
            <pc:docMk/>
            <pc:sldMk cId="1786369753" sldId="287"/>
            <ac:grpSpMk id="51" creationId="{28FAF094-D087-493F-8DF9-A486C2D6BBAA}"/>
          </ac:grpSpMkLst>
        </pc:grpChg>
        <pc:cxnChg chg="del">
          <ac:chgData name="Francesca Ferraro" userId="ce4a3ae416b5fe4f" providerId="LiveId" clId="{B4E20664-2F01-154E-A656-CCEF3897DFE4}" dt="2022-11-30T07:37:09.769" v="6262" actId="26606"/>
          <ac:cxnSpMkLst>
            <pc:docMk/>
            <pc:sldMk cId="1786369753" sldId="287"/>
            <ac:cxnSpMk id="44" creationId="{6CF1BAF6-AD41-4082-B212-8A1F9A2E8779}"/>
          </ac:cxnSpMkLst>
        </pc:cxnChg>
      </pc:sldChg>
      <pc:sldMasterChg chg="modTransition modSldLayout">
        <pc:chgData name="Francesca Ferraro" userId="ce4a3ae416b5fe4f" providerId="LiveId" clId="{B4E20664-2F01-154E-A656-CCEF3897DFE4}" dt="2022-11-20T15:53:02.841" v="2217"/>
        <pc:sldMasterMkLst>
          <pc:docMk/>
          <pc:sldMasterMk cId="1413601828" sldId="2147483798"/>
        </pc:sldMasterMkLst>
        <pc:sldLayoutChg chg="modTransition">
          <pc:chgData name="Francesca Ferraro" userId="ce4a3ae416b5fe4f" providerId="LiveId" clId="{B4E20664-2F01-154E-A656-CCEF3897DFE4}" dt="2022-11-20T15:53:02.841" v="2217"/>
          <pc:sldLayoutMkLst>
            <pc:docMk/>
            <pc:sldMasterMk cId="1413601828" sldId="2147483798"/>
            <pc:sldLayoutMk cId="3597083100" sldId="2147483799"/>
          </pc:sldLayoutMkLst>
        </pc:sldLayoutChg>
        <pc:sldLayoutChg chg="modTransition">
          <pc:chgData name="Francesca Ferraro" userId="ce4a3ae416b5fe4f" providerId="LiveId" clId="{B4E20664-2F01-154E-A656-CCEF3897DFE4}" dt="2022-11-20T15:53:02.841" v="2217"/>
          <pc:sldLayoutMkLst>
            <pc:docMk/>
            <pc:sldMasterMk cId="1413601828" sldId="2147483798"/>
            <pc:sldLayoutMk cId="3722434443" sldId="2147483800"/>
          </pc:sldLayoutMkLst>
        </pc:sldLayoutChg>
        <pc:sldLayoutChg chg="modTransition">
          <pc:chgData name="Francesca Ferraro" userId="ce4a3ae416b5fe4f" providerId="LiveId" clId="{B4E20664-2F01-154E-A656-CCEF3897DFE4}" dt="2022-11-20T15:53:02.841" v="2217"/>
          <pc:sldLayoutMkLst>
            <pc:docMk/>
            <pc:sldMasterMk cId="1413601828" sldId="2147483798"/>
            <pc:sldLayoutMk cId="539426316" sldId="2147483801"/>
          </pc:sldLayoutMkLst>
        </pc:sldLayoutChg>
        <pc:sldLayoutChg chg="modTransition">
          <pc:chgData name="Francesca Ferraro" userId="ce4a3ae416b5fe4f" providerId="LiveId" clId="{B4E20664-2F01-154E-A656-CCEF3897DFE4}" dt="2022-11-20T15:53:02.841" v="2217"/>
          <pc:sldLayoutMkLst>
            <pc:docMk/>
            <pc:sldMasterMk cId="1413601828" sldId="2147483798"/>
            <pc:sldLayoutMk cId="1145242810" sldId="2147483802"/>
          </pc:sldLayoutMkLst>
        </pc:sldLayoutChg>
        <pc:sldLayoutChg chg="modTransition">
          <pc:chgData name="Francesca Ferraro" userId="ce4a3ae416b5fe4f" providerId="LiveId" clId="{B4E20664-2F01-154E-A656-CCEF3897DFE4}" dt="2022-11-20T15:53:02.841" v="2217"/>
          <pc:sldLayoutMkLst>
            <pc:docMk/>
            <pc:sldMasterMk cId="1413601828" sldId="2147483798"/>
            <pc:sldLayoutMk cId="37861228" sldId="2147483803"/>
          </pc:sldLayoutMkLst>
        </pc:sldLayoutChg>
        <pc:sldLayoutChg chg="modTransition">
          <pc:chgData name="Francesca Ferraro" userId="ce4a3ae416b5fe4f" providerId="LiveId" clId="{B4E20664-2F01-154E-A656-CCEF3897DFE4}" dt="2022-11-20T15:53:02.841" v="2217"/>
          <pc:sldLayoutMkLst>
            <pc:docMk/>
            <pc:sldMasterMk cId="1413601828" sldId="2147483798"/>
            <pc:sldLayoutMk cId="1574902717" sldId="2147483804"/>
          </pc:sldLayoutMkLst>
        </pc:sldLayoutChg>
        <pc:sldLayoutChg chg="modTransition">
          <pc:chgData name="Francesca Ferraro" userId="ce4a3ae416b5fe4f" providerId="LiveId" clId="{B4E20664-2F01-154E-A656-CCEF3897DFE4}" dt="2022-11-20T15:53:02.841" v="2217"/>
          <pc:sldLayoutMkLst>
            <pc:docMk/>
            <pc:sldMasterMk cId="1413601828" sldId="2147483798"/>
            <pc:sldLayoutMk cId="3838654030" sldId="2147483805"/>
          </pc:sldLayoutMkLst>
        </pc:sldLayoutChg>
        <pc:sldLayoutChg chg="modTransition">
          <pc:chgData name="Francesca Ferraro" userId="ce4a3ae416b5fe4f" providerId="LiveId" clId="{B4E20664-2F01-154E-A656-CCEF3897DFE4}" dt="2022-11-20T15:53:02.841" v="2217"/>
          <pc:sldLayoutMkLst>
            <pc:docMk/>
            <pc:sldMasterMk cId="1413601828" sldId="2147483798"/>
            <pc:sldLayoutMk cId="528994904" sldId="2147483806"/>
          </pc:sldLayoutMkLst>
        </pc:sldLayoutChg>
        <pc:sldLayoutChg chg="modTransition">
          <pc:chgData name="Francesca Ferraro" userId="ce4a3ae416b5fe4f" providerId="LiveId" clId="{B4E20664-2F01-154E-A656-CCEF3897DFE4}" dt="2022-11-20T15:53:02.841" v="2217"/>
          <pc:sldLayoutMkLst>
            <pc:docMk/>
            <pc:sldMasterMk cId="1413601828" sldId="2147483798"/>
            <pc:sldLayoutMk cId="1437876796" sldId="2147483807"/>
          </pc:sldLayoutMkLst>
        </pc:sldLayoutChg>
        <pc:sldLayoutChg chg="modTransition">
          <pc:chgData name="Francesca Ferraro" userId="ce4a3ae416b5fe4f" providerId="LiveId" clId="{B4E20664-2F01-154E-A656-CCEF3897DFE4}" dt="2022-11-20T15:53:02.841" v="2217"/>
          <pc:sldLayoutMkLst>
            <pc:docMk/>
            <pc:sldMasterMk cId="1413601828" sldId="2147483798"/>
            <pc:sldLayoutMk cId="2516342914" sldId="2147483808"/>
          </pc:sldLayoutMkLst>
        </pc:sldLayoutChg>
        <pc:sldLayoutChg chg="modTransition">
          <pc:chgData name="Francesca Ferraro" userId="ce4a3ae416b5fe4f" providerId="LiveId" clId="{B4E20664-2F01-154E-A656-CCEF3897DFE4}" dt="2022-11-20T15:53:02.841" v="2217"/>
          <pc:sldLayoutMkLst>
            <pc:docMk/>
            <pc:sldMasterMk cId="1413601828" sldId="2147483798"/>
            <pc:sldLayoutMk cId="757333041" sldId="2147483809"/>
          </pc:sldLayoutMkLst>
        </pc:sldLayoutChg>
      </pc:sldMasterChg>
    </pc:docChg>
  </pc:docChgLst>
  <pc:docChgLst>
    <pc:chgData name="Francesca Ferraro" userId="ce4a3ae416b5fe4f" providerId="LiveId" clId="{FE0B535F-12F9-4EED-8AA7-E22F37D1B6F9}"/>
    <pc:docChg chg="undo custSel addSld delSld modSld sldOrd modMainMaster addSection delSection">
      <pc:chgData name="Francesca Ferraro" userId="ce4a3ae416b5fe4f" providerId="LiveId" clId="{FE0B535F-12F9-4EED-8AA7-E22F37D1B6F9}" dt="2022-11-13T19:37:36.270" v="1534" actId="1076"/>
      <pc:docMkLst>
        <pc:docMk/>
      </pc:docMkLst>
      <pc:sldChg chg="addSp delSp modSp mod setBg">
        <pc:chgData name="Francesca Ferraro" userId="ce4a3ae416b5fe4f" providerId="LiveId" clId="{FE0B535F-12F9-4EED-8AA7-E22F37D1B6F9}" dt="2022-11-13T14:25:00.421" v="863" actId="113"/>
        <pc:sldMkLst>
          <pc:docMk/>
          <pc:sldMk cId="1900317876" sldId="256"/>
        </pc:sldMkLst>
        <pc:spChg chg="mod">
          <ac:chgData name="Francesca Ferraro" userId="ce4a3ae416b5fe4f" providerId="LiveId" clId="{FE0B535F-12F9-4EED-8AA7-E22F37D1B6F9}" dt="2022-11-13T14:24:54.059" v="862"/>
          <ac:spMkLst>
            <pc:docMk/>
            <pc:sldMk cId="1900317876" sldId="256"/>
            <ac:spMk id="2" creationId="{C7427B51-20A0-B6E7-144A-70765F3B7C1F}"/>
          </ac:spMkLst>
        </pc:spChg>
        <pc:spChg chg="mod">
          <ac:chgData name="Francesca Ferraro" userId="ce4a3ae416b5fe4f" providerId="LiveId" clId="{FE0B535F-12F9-4EED-8AA7-E22F37D1B6F9}" dt="2022-11-13T14:25:00.421" v="863" actId="113"/>
          <ac:spMkLst>
            <pc:docMk/>
            <pc:sldMk cId="1900317876" sldId="256"/>
            <ac:spMk id="3" creationId="{CB0C7420-C195-4614-9360-7C815656840E}"/>
          </ac:spMkLst>
        </pc:spChg>
        <pc:spChg chg="add del mod">
          <ac:chgData name="Francesca Ferraro" userId="ce4a3ae416b5fe4f" providerId="LiveId" clId="{FE0B535F-12F9-4EED-8AA7-E22F37D1B6F9}" dt="2022-11-13T13:53:32.940" v="645"/>
          <ac:spMkLst>
            <pc:docMk/>
            <pc:sldMk cId="1900317876" sldId="256"/>
            <ac:spMk id="5" creationId="{BAC38892-B775-50FF-0259-8093E75498C8}"/>
          </ac:spMkLst>
        </pc:spChg>
        <pc:spChg chg="add del mod">
          <ac:chgData name="Francesca Ferraro" userId="ce4a3ae416b5fe4f" providerId="LiveId" clId="{FE0B535F-12F9-4EED-8AA7-E22F37D1B6F9}" dt="2022-11-13T13:53:32.940" v="645"/>
          <ac:spMkLst>
            <pc:docMk/>
            <pc:sldMk cId="1900317876" sldId="256"/>
            <ac:spMk id="6" creationId="{853C73A5-4A37-8D2A-C9FD-20C9B1D05391}"/>
          </ac:spMkLst>
        </pc:spChg>
        <pc:spChg chg="add">
          <ac:chgData name="Francesca Ferraro" userId="ce4a3ae416b5fe4f" providerId="LiveId" clId="{FE0B535F-12F9-4EED-8AA7-E22F37D1B6F9}" dt="2022-11-13T14:12:37.190" v="758" actId="26606"/>
          <ac:spMkLst>
            <pc:docMk/>
            <pc:sldMk cId="1900317876" sldId="256"/>
            <ac:spMk id="12" creationId="{4522B21E-B2B9-4C72-9A71-C87EFD137480}"/>
          </ac:spMkLst>
        </pc:spChg>
        <pc:spChg chg="add">
          <ac:chgData name="Francesca Ferraro" userId="ce4a3ae416b5fe4f" providerId="LiveId" clId="{FE0B535F-12F9-4EED-8AA7-E22F37D1B6F9}" dt="2022-11-13T14:12:37.190" v="758" actId="26606"/>
          <ac:spMkLst>
            <pc:docMk/>
            <pc:sldMk cId="1900317876" sldId="256"/>
            <ac:spMk id="14" creationId="{5EB7D2A2-F448-44D4-938C-DC84CBCB3B1E}"/>
          </ac:spMkLst>
        </pc:spChg>
        <pc:spChg chg="add">
          <ac:chgData name="Francesca Ferraro" userId="ce4a3ae416b5fe4f" providerId="LiveId" clId="{FE0B535F-12F9-4EED-8AA7-E22F37D1B6F9}" dt="2022-11-13T14:12:37.190" v="758" actId="26606"/>
          <ac:spMkLst>
            <pc:docMk/>
            <pc:sldMk cId="1900317876" sldId="256"/>
            <ac:spMk id="16" creationId="{871AEA07-1E14-44B4-8E55-64EF049CD66F}"/>
          </ac:spMkLst>
        </pc:spChg>
        <pc:picChg chg="del">
          <ac:chgData name="Francesca Ferraro" userId="ce4a3ae416b5fe4f" providerId="LiveId" clId="{FE0B535F-12F9-4EED-8AA7-E22F37D1B6F9}" dt="2022-11-13T14:12:21.120" v="757" actId="21"/>
          <ac:picMkLst>
            <pc:docMk/>
            <pc:sldMk cId="1900317876" sldId="256"/>
            <ac:picMk id="4" creationId="{61F4CA05-1584-5FE5-0A9E-12876579DC24}"/>
          </ac:picMkLst>
        </pc:picChg>
        <pc:picChg chg="add mod">
          <ac:chgData name="Francesca Ferraro" userId="ce4a3ae416b5fe4f" providerId="LiveId" clId="{FE0B535F-12F9-4EED-8AA7-E22F37D1B6F9}" dt="2022-11-13T14:23:56.097" v="846" actId="1076"/>
          <ac:picMkLst>
            <pc:docMk/>
            <pc:sldMk cId="1900317876" sldId="256"/>
            <ac:picMk id="7" creationId="{D5158B67-431E-9FAD-1B73-080A813D2AC2}"/>
          </ac:picMkLst>
        </pc:picChg>
        <pc:cxnChg chg="add">
          <ac:chgData name="Francesca Ferraro" userId="ce4a3ae416b5fe4f" providerId="LiveId" clId="{FE0B535F-12F9-4EED-8AA7-E22F37D1B6F9}" dt="2022-11-13T14:12:37.190" v="758" actId="26606"/>
          <ac:cxnSpMkLst>
            <pc:docMk/>
            <pc:sldMk cId="1900317876" sldId="256"/>
            <ac:cxnSpMk id="18" creationId="{F7C8EA93-3210-4C62-99E9-153C275E3A87}"/>
          </ac:cxnSpMkLst>
        </pc:cxnChg>
      </pc:sldChg>
      <pc:sldChg chg="addSp delSp modSp mod setBg delDesignElem">
        <pc:chgData name="Francesca Ferraro" userId="ce4a3ae416b5fe4f" providerId="LiveId" clId="{FE0B535F-12F9-4EED-8AA7-E22F37D1B6F9}" dt="2022-11-13T18:57:08.846" v="992" actId="20577"/>
        <pc:sldMkLst>
          <pc:docMk/>
          <pc:sldMk cId="277730820" sldId="257"/>
        </pc:sldMkLst>
        <pc:spChg chg="mod">
          <ac:chgData name="Francesca Ferraro" userId="ce4a3ae416b5fe4f" providerId="LiveId" clId="{FE0B535F-12F9-4EED-8AA7-E22F37D1B6F9}" dt="2022-11-13T18:57:08.846" v="992" actId="20577"/>
          <ac:spMkLst>
            <pc:docMk/>
            <pc:sldMk cId="277730820" sldId="257"/>
            <ac:spMk id="2" creationId="{70DECFF1-B0D6-A01E-683D-9C0EC2692FFB}"/>
          </ac:spMkLst>
        </pc:spChg>
        <pc:spChg chg="add del mod ord">
          <ac:chgData name="Francesca Ferraro" userId="ce4a3ae416b5fe4f" providerId="LiveId" clId="{FE0B535F-12F9-4EED-8AA7-E22F37D1B6F9}" dt="2022-11-13T18:55:13.353" v="977" actId="1076"/>
          <ac:spMkLst>
            <pc:docMk/>
            <pc:sldMk cId="277730820" sldId="257"/>
            <ac:spMk id="3" creationId="{CB2F0E4C-E860-B49D-F761-9A745A46C830}"/>
          </ac:spMkLst>
        </pc:spChg>
        <pc:spChg chg="add del">
          <ac:chgData name="Francesca Ferraro" userId="ce4a3ae416b5fe4f" providerId="LiveId" clId="{FE0B535F-12F9-4EED-8AA7-E22F37D1B6F9}" dt="2022-11-13T14:08:14.367" v="656" actId="26606"/>
          <ac:spMkLst>
            <pc:docMk/>
            <pc:sldMk cId="277730820" sldId="257"/>
            <ac:spMk id="5" creationId="{9A297797-5C89-4791-8204-AB071FA1FBCA}"/>
          </ac:spMkLst>
        </pc:spChg>
        <pc:spChg chg="add del">
          <ac:chgData name="Francesca Ferraro" userId="ce4a3ae416b5fe4f" providerId="LiveId" clId="{FE0B535F-12F9-4EED-8AA7-E22F37D1B6F9}" dt="2022-11-13T14:08:14.367" v="656" actId="26606"/>
          <ac:spMkLst>
            <pc:docMk/>
            <pc:sldMk cId="277730820" sldId="257"/>
            <ac:spMk id="6" creationId="{569BBA9B-8F4E-4D2B-BEFA-41A475443377}"/>
          </ac:spMkLst>
        </pc:spChg>
        <pc:spChg chg="add del">
          <ac:chgData name="Francesca Ferraro" userId="ce4a3ae416b5fe4f" providerId="LiveId" clId="{FE0B535F-12F9-4EED-8AA7-E22F37D1B6F9}" dt="2022-11-13T14:08:14.367" v="656" actId="26606"/>
          <ac:spMkLst>
            <pc:docMk/>
            <pc:sldMk cId="277730820" sldId="257"/>
            <ac:spMk id="7" creationId="{851012D1-8033-40B1-9EC0-91390FFC7403}"/>
          </ac:spMkLst>
        </pc:spChg>
        <pc:spChg chg="add del">
          <ac:chgData name="Francesca Ferraro" userId="ce4a3ae416b5fe4f" providerId="LiveId" clId="{FE0B535F-12F9-4EED-8AA7-E22F37D1B6F9}" dt="2022-11-13T13:48:51.420" v="624"/>
          <ac:spMkLst>
            <pc:docMk/>
            <pc:sldMk cId="277730820" sldId="257"/>
            <ac:spMk id="8" creationId="{2B566528-1B12-4246-9431-5C2D7D081168}"/>
          </ac:spMkLst>
        </pc:spChg>
        <pc:spChg chg="add del">
          <ac:chgData name="Francesca Ferraro" userId="ce4a3ae416b5fe4f" providerId="LiveId" clId="{FE0B535F-12F9-4EED-8AA7-E22F37D1B6F9}" dt="2022-11-13T14:08:14.367" v="656" actId="26606"/>
          <ac:spMkLst>
            <pc:docMk/>
            <pc:sldMk cId="277730820" sldId="257"/>
            <ac:spMk id="9" creationId="{2E80C965-DB6D-4F81-9E9E-B027384D0BD6}"/>
          </ac:spMkLst>
        </pc:spChg>
        <pc:spChg chg="add del">
          <ac:chgData name="Francesca Ferraro" userId="ce4a3ae416b5fe4f" providerId="LiveId" clId="{FE0B535F-12F9-4EED-8AA7-E22F37D1B6F9}" dt="2022-11-13T13:48:51.420" v="624"/>
          <ac:spMkLst>
            <pc:docMk/>
            <pc:sldMk cId="277730820" sldId="257"/>
            <ac:spMk id="10" creationId="{2E80C965-DB6D-4F81-9E9E-B027384D0BD6}"/>
          </ac:spMkLst>
        </pc:spChg>
        <pc:spChg chg="add del">
          <ac:chgData name="Francesca Ferraro" userId="ce4a3ae416b5fe4f" providerId="LiveId" clId="{FE0B535F-12F9-4EED-8AA7-E22F37D1B6F9}" dt="2022-11-13T14:08:14.367" v="656" actId="26606"/>
          <ac:spMkLst>
            <pc:docMk/>
            <pc:sldMk cId="277730820" sldId="257"/>
            <ac:spMk id="11" creationId="{D291F021-C45C-4D44-A2B8-A789E386CC42}"/>
          </ac:spMkLst>
        </pc:spChg>
        <pc:spChg chg="add del">
          <ac:chgData name="Francesca Ferraro" userId="ce4a3ae416b5fe4f" providerId="LiveId" clId="{FE0B535F-12F9-4EED-8AA7-E22F37D1B6F9}" dt="2022-11-13T13:48:51.420" v="624"/>
          <ac:spMkLst>
            <pc:docMk/>
            <pc:sldMk cId="277730820" sldId="257"/>
            <ac:spMk id="12" creationId="{A580F890-B085-4E95-96AA-55AEBEC5CE6E}"/>
          </ac:spMkLst>
        </pc:spChg>
        <pc:spChg chg="add del">
          <ac:chgData name="Francesca Ferraro" userId="ce4a3ae416b5fe4f" providerId="LiveId" clId="{FE0B535F-12F9-4EED-8AA7-E22F37D1B6F9}" dt="2022-11-13T14:08:32.749" v="660" actId="26606"/>
          <ac:spMkLst>
            <pc:docMk/>
            <pc:sldMk cId="277730820" sldId="257"/>
            <ac:spMk id="13" creationId="{79BB35BC-D5C2-4C8B-A22A-A71E6191913B}"/>
          </ac:spMkLst>
        </pc:spChg>
        <pc:spChg chg="add del">
          <ac:chgData name="Francesca Ferraro" userId="ce4a3ae416b5fe4f" providerId="LiveId" clId="{FE0B535F-12F9-4EED-8AA7-E22F37D1B6F9}" dt="2022-11-13T13:48:51.420" v="624"/>
          <ac:spMkLst>
            <pc:docMk/>
            <pc:sldMk cId="277730820" sldId="257"/>
            <ac:spMk id="14" creationId="{D3F51FEB-38FB-4F6C-9F7B-2F2AFAB65463}"/>
          </ac:spMkLst>
        </pc:spChg>
        <pc:spChg chg="add del mod">
          <ac:chgData name="Francesca Ferraro" userId="ce4a3ae416b5fe4f" providerId="LiveId" clId="{FE0B535F-12F9-4EED-8AA7-E22F37D1B6F9}" dt="2022-11-13T14:10:58.540" v="738"/>
          <ac:spMkLst>
            <pc:docMk/>
            <pc:sldMk cId="277730820" sldId="257"/>
            <ac:spMk id="15" creationId="{7BAAA607-D805-2A0B-61B8-6FA53FE79E5E}"/>
          </ac:spMkLst>
        </pc:spChg>
        <pc:spChg chg="add del">
          <ac:chgData name="Francesca Ferraro" userId="ce4a3ae416b5fe4f" providerId="LiveId" clId="{FE0B535F-12F9-4EED-8AA7-E22F37D1B6F9}" dt="2022-11-13T13:48:51.420" v="624"/>
          <ac:spMkLst>
            <pc:docMk/>
            <pc:sldMk cId="277730820" sldId="257"/>
            <ac:spMk id="16" creationId="{1E547BA6-BAE0-43BB-A7CA-60F69CE252F0}"/>
          </ac:spMkLst>
        </pc:spChg>
        <pc:spChg chg="add del">
          <ac:chgData name="Francesca Ferraro" userId="ce4a3ae416b5fe4f" providerId="LiveId" clId="{FE0B535F-12F9-4EED-8AA7-E22F37D1B6F9}" dt="2022-11-13T14:08:54.280" v="662" actId="26606"/>
          <ac:spMkLst>
            <pc:docMk/>
            <pc:sldMk cId="277730820" sldId="257"/>
            <ac:spMk id="18" creationId="{201CC55D-ED54-4C5C-95E6-10947BD1103B}"/>
          </ac:spMkLst>
        </pc:spChg>
        <pc:spChg chg="add mod">
          <ac:chgData name="Francesca Ferraro" userId="ce4a3ae416b5fe4f" providerId="LiveId" clId="{FE0B535F-12F9-4EED-8AA7-E22F37D1B6F9}" dt="2022-11-13T18:55:49.510" v="984" actId="115"/>
          <ac:spMkLst>
            <pc:docMk/>
            <pc:sldMk cId="277730820" sldId="257"/>
            <ac:spMk id="19" creationId="{DF79DC81-ECB3-1774-18AD-C4514F82FAF5}"/>
          </ac:spMkLst>
        </pc:spChg>
        <pc:spChg chg="add del">
          <ac:chgData name="Francesca Ferraro" userId="ce4a3ae416b5fe4f" providerId="LiveId" clId="{FE0B535F-12F9-4EED-8AA7-E22F37D1B6F9}" dt="2022-11-13T14:08:54.280" v="662" actId="26606"/>
          <ac:spMkLst>
            <pc:docMk/>
            <pc:sldMk cId="277730820" sldId="257"/>
            <ac:spMk id="24" creationId="{3873B707-463F-40B0-8227-E8CC6C67EB25}"/>
          </ac:spMkLst>
        </pc:spChg>
        <pc:spChg chg="add del">
          <ac:chgData name="Francesca Ferraro" userId="ce4a3ae416b5fe4f" providerId="LiveId" clId="{FE0B535F-12F9-4EED-8AA7-E22F37D1B6F9}" dt="2022-11-13T14:08:54.280" v="662" actId="26606"/>
          <ac:spMkLst>
            <pc:docMk/>
            <pc:sldMk cId="277730820" sldId="257"/>
            <ac:spMk id="26" creationId="{C13237C8-E62C-4F0D-A318-BD6FB6C2D138}"/>
          </ac:spMkLst>
        </pc:spChg>
        <pc:spChg chg="add del">
          <ac:chgData name="Francesca Ferraro" userId="ce4a3ae416b5fe4f" providerId="LiveId" clId="{FE0B535F-12F9-4EED-8AA7-E22F37D1B6F9}" dt="2022-11-13T14:08:54.280" v="662" actId="26606"/>
          <ac:spMkLst>
            <pc:docMk/>
            <pc:sldMk cId="277730820" sldId="257"/>
            <ac:spMk id="28" creationId="{19C9EAEA-39D0-4B0E-A0EB-51E7B26740B1}"/>
          </ac:spMkLst>
        </pc:spChg>
        <pc:spChg chg="add">
          <ac:chgData name="Francesca Ferraro" userId="ce4a3ae416b5fe4f" providerId="LiveId" clId="{FE0B535F-12F9-4EED-8AA7-E22F37D1B6F9}" dt="2022-11-13T14:08:54.280" v="662" actId="26606"/>
          <ac:spMkLst>
            <pc:docMk/>
            <pc:sldMk cId="277730820" sldId="257"/>
            <ac:spMk id="33" creationId="{28D31E1B-0407-4223-9642-0B642CBF57D9}"/>
          </ac:spMkLst>
        </pc:spChg>
        <pc:spChg chg="mod">
          <ac:chgData name="Francesca Ferraro" userId="ce4a3ae416b5fe4f" providerId="LiveId" clId="{FE0B535F-12F9-4EED-8AA7-E22F37D1B6F9}" dt="2022-11-13T14:18:18.988" v="804" actId="2711"/>
          <ac:spMkLst>
            <pc:docMk/>
            <pc:sldMk cId="277730820" sldId="257"/>
            <ac:spMk id="36" creationId="{A6604B49-AD5C-4590-B051-06C8222ECD99}"/>
          </ac:spMkLst>
        </pc:spChg>
        <pc:spChg chg="mod">
          <ac:chgData name="Francesca Ferraro" userId="ce4a3ae416b5fe4f" providerId="LiveId" clId="{FE0B535F-12F9-4EED-8AA7-E22F37D1B6F9}" dt="2022-11-13T14:18:18.988" v="804" actId="2711"/>
          <ac:spMkLst>
            <pc:docMk/>
            <pc:sldMk cId="277730820" sldId="257"/>
            <ac:spMk id="37" creationId="{743ECCAF-29C5-4537-947C-7EA1292463DB}"/>
          </ac:spMkLst>
        </pc:spChg>
        <pc:spChg chg="mod">
          <ac:chgData name="Francesca Ferraro" userId="ce4a3ae416b5fe4f" providerId="LiveId" clId="{FE0B535F-12F9-4EED-8AA7-E22F37D1B6F9}" dt="2022-11-13T14:18:18.988" v="804" actId="2711"/>
          <ac:spMkLst>
            <pc:docMk/>
            <pc:sldMk cId="277730820" sldId="257"/>
            <ac:spMk id="38" creationId="{ED49787B-8DE6-4467-AD0A-8DECC6E0C2D6}"/>
          </ac:spMkLst>
        </pc:spChg>
        <pc:spChg chg="add">
          <ac:chgData name="Francesca Ferraro" userId="ce4a3ae416b5fe4f" providerId="LiveId" clId="{FE0B535F-12F9-4EED-8AA7-E22F37D1B6F9}" dt="2022-11-13T14:08:54.280" v="662" actId="26606"/>
          <ac:spMkLst>
            <pc:docMk/>
            <pc:sldMk cId="277730820" sldId="257"/>
            <ac:spMk id="40" creationId="{D5B0017B-2ECA-49AF-B397-DC140825DF8D}"/>
          </ac:spMkLst>
        </pc:spChg>
        <pc:spChg chg="add">
          <ac:chgData name="Francesca Ferraro" userId="ce4a3ae416b5fe4f" providerId="LiveId" clId="{FE0B535F-12F9-4EED-8AA7-E22F37D1B6F9}" dt="2022-11-13T14:08:54.280" v="662" actId="26606"/>
          <ac:spMkLst>
            <pc:docMk/>
            <pc:sldMk cId="277730820" sldId="257"/>
            <ac:spMk id="42" creationId="{70E96339-907C-46C3-99AC-31179B6F0EBD}"/>
          </ac:spMkLst>
        </pc:spChg>
        <pc:grpChg chg="add del">
          <ac:chgData name="Francesca Ferraro" userId="ce4a3ae416b5fe4f" providerId="LiveId" clId="{FE0B535F-12F9-4EED-8AA7-E22F37D1B6F9}" dt="2022-11-13T14:08:54.280" v="662" actId="26606"/>
          <ac:grpSpMkLst>
            <pc:docMk/>
            <pc:sldMk cId="277730820" sldId="257"/>
            <ac:grpSpMk id="20" creationId="{1DE889C7-FAD6-4397-98E2-05D503484459}"/>
          </ac:grpSpMkLst>
        </pc:grpChg>
        <pc:grpChg chg="add">
          <ac:chgData name="Francesca Ferraro" userId="ce4a3ae416b5fe4f" providerId="LiveId" clId="{FE0B535F-12F9-4EED-8AA7-E22F37D1B6F9}" dt="2022-11-13T14:08:54.280" v="662" actId="26606"/>
          <ac:grpSpMkLst>
            <pc:docMk/>
            <pc:sldMk cId="277730820" sldId="257"/>
            <ac:grpSpMk id="35" creationId="{AE1C45F0-260A-458C-96ED-C1F6D2151219}"/>
          </ac:grpSpMkLst>
        </pc:grpChg>
        <pc:graphicFrameChg chg="add del">
          <ac:chgData name="Francesca Ferraro" userId="ce4a3ae416b5fe4f" providerId="LiveId" clId="{FE0B535F-12F9-4EED-8AA7-E22F37D1B6F9}" dt="2022-11-13T18:54:57.001" v="974" actId="26606"/>
          <ac:graphicFrameMkLst>
            <pc:docMk/>
            <pc:sldMk cId="277730820" sldId="257"/>
            <ac:graphicFrameMk id="46" creationId="{BB16538F-F4D4-9295-C804-B7DAAF7F41D3}"/>
          </ac:graphicFrameMkLst>
        </pc:graphicFrameChg>
        <pc:picChg chg="add mod ord">
          <ac:chgData name="Francesca Ferraro" userId="ce4a3ae416b5fe4f" providerId="LiveId" clId="{FE0B535F-12F9-4EED-8AA7-E22F37D1B6F9}" dt="2022-11-13T14:19:17.458" v="831" actId="1440"/>
          <ac:picMkLst>
            <pc:docMk/>
            <pc:sldMk cId="277730820" sldId="257"/>
            <ac:picMk id="4" creationId="{D88AB045-5158-E852-B3BF-53D8AD002AC6}"/>
          </ac:picMkLst>
        </pc:picChg>
        <pc:picChg chg="add mod">
          <ac:chgData name="Francesca Ferraro" userId="ce4a3ae416b5fe4f" providerId="LiveId" clId="{FE0B535F-12F9-4EED-8AA7-E22F37D1B6F9}" dt="2022-11-13T18:55:31.771" v="980" actId="1076"/>
          <ac:picMkLst>
            <pc:docMk/>
            <pc:sldMk cId="277730820" sldId="257"/>
            <ac:picMk id="6" creationId="{EC7E7F00-FAF3-5CC1-8C58-E9F66AE64115}"/>
          </ac:picMkLst>
        </pc:picChg>
        <pc:picChg chg="add del mod">
          <ac:chgData name="Francesca Ferraro" userId="ce4a3ae416b5fe4f" providerId="LiveId" clId="{FE0B535F-12F9-4EED-8AA7-E22F37D1B6F9}" dt="2022-11-13T14:11:57.278" v="755" actId="21"/>
          <ac:picMkLst>
            <pc:docMk/>
            <pc:sldMk cId="277730820" sldId="257"/>
            <ac:picMk id="17" creationId="{A97163B6-5808-382B-7A45-64DF4A39BBFD}"/>
          </ac:picMkLst>
        </pc:picChg>
        <pc:cxnChg chg="add">
          <ac:chgData name="Francesca Ferraro" userId="ce4a3ae416b5fe4f" providerId="LiveId" clId="{FE0B535F-12F9-4EED-8AA7-E22F37D1B6F9}" dt="2022-11-13T14:08:54.280" v="662" actId="26606"/>
          <ac:cxnSpMkLst>
            <pc:docMk/>
            <pc:sldMk cId="277730820" sldId="257"/>
            <ac:cxnSpMk id="44" creationId="{6CF1BAF6-AD41-4082-B212-8A1F9A2E8779}"/>
          </ac:cxnSpMkLst>
        </pc:cxnChg>
      </pc:sldChg>
      <pc:sldChg chg="addSp delSp modSp add mod setBg">
        <pc:chgData name="Francesca Ferraro" userId="ce4a3ae416b5fe4f" providerId="LiveId" clId="{FE0B535F-12F9-4EED-8AA7-E22F37D1B6F9}" dt="2022-11-13T14:13:23.796" v="760" actId="26606"/>
        <pc:sldMkLst>
          <pc:docMk/>
          <pc:sldMk cId="249195590" sldId="258"/>
        </pc:sldMkLst>
        <pc:spChg chg="mod">
          <ac:chgData name="Francesca Ferraro" userId="ce4a3ae416b5fe4f" providerId="LiveId" clId="{FE0B535F-12F9-4EED-8AA7-E22F37D1B6F9}" dt="2022-11-13T14:13:23.796" v="760" actId="26606"/>
          <ac:spMkLst>
            <pc:docMk/>
            <pc:sldMk cId="249195590" sldId="258"/>
            <ac:spMk id="2" creationId="{70DECFF1-B0D6-A01E-683D-9C0EC2692FFB}"/>
          </ac:spMkLst>
        </pc:spChg>
        <pc:spChg chg="mod">
          <ac:chgData name="Francesca Ferraro" userId="ce4a3ae416b5fe4f" providerId="LiveId" clId="{FE0B535F-12F9-4EED-8AA7-E22F37D1B6F9}" dt="2022-11-13T14:13:23.796" v="760" actId="26606"/>
          <ac:spMkLst>
            <pc:docMk/>
            <pc:sldMk cId="249195590" sldId="258"/>
            <ac:spMk id="3" creationId="{CB2F0E4C-E860-B49D-F761-9A745A46C830}"/>
          </ac:spMkLst>
        </pc:spChg>
        <pc:spChg chg="del">
          <ac:chgData name="Francesca Ferraro" userId="ce4a3ae416b5fe4f" providerId="LiveId" clId="{FE0B535F-12F9-4EED-8AA7-E22F37D1B6F9}" dt="2022-11-13T14:13:23.796" v="760" actId="26606"/>
          <ac:spMkLst>
            <pc:docMk/>
            <pc:sldMk cId="249195590" sldId="258"/>
            <ac:spMk id="5" creationId="{9A297797-5C89-4791-8204-AB071FA1FBCA}"/>
          </ac:spMkLst>
        </pc:spChg>
        <pc:spChg chg="del">
          <ac:chgData name="Francesca Ferraro" userId="ce4a3ae416b5fe4f" providerId="LiveId" clId="{FE0B535F-12F9-4EED-8AA7-E22F37D1B6F9}" dt="2022-11-13T14:13:23.796" v="760" actId="26606"/>
          <ac:spMkLst>
            <pc:docMk/>
            <pc:sldMk cId="249195590" sldId="258"/>
            <ac:spMk id="6" creationId="{569BBA9B-8F4E-4D2B-BEFA-41A475443377}"/>
          </ac:spMkLst>
        </pc:spChg>
        <pc:spChg chg="del">
          <ac:chgData name="Francesca Ferraro" userId="ce4a3ae416b5fe4f" providerId="LiveId" clId="{FE0B535F-12F9-4EED-8AA7-E22F37D1B6F9}" dt="2022-11-13T14:13:23.796" v="760" actId="26606"/>
          <ac:spMkLst>
            <pc:docMk/>
            <pc:sldMk cId="249195590" sldId="258"/>
            <ac:spMk id="7" creationId="{851012D1-8033-40B1-9EC0-91390FFC7403}"/>
          </ac:spMkLst>
        </pc:spChg>
        <pc:spChg chg="del">
          <ac:chgData name="Francesca Ferraro" userId="ce4a3ae416b5fe4f" providerId="LiveId" clId="{FE0B535F-12F9-4EED-8AA7-E22F37D1B6F9}" dt="2022-11-13T14:13:23.796" v="760" actId="26606"/>
          <ac:spMkLst>
            <pc:docMk/>
            <pc:sldMk cId="249195590" sldId="258"/>
            <ac:spMk id="9" creationId="{2E80C965-DB6D-4F81-9E9E-B027384D0BD6}"/>
          </ac:spMkLst>
        </pc:spChg>
        <pc:spChg chg="del">
          <ac:chgData name="Francesca Ferraro" userId="ce4a3ae416b5fe4f" providerId="LiveId" clId="{FE0B535F-12F9-4EED-8AA7-E22F37D1B6F9}" dt="2022-11-13T14:13:23.796" v="760" actId="26606"/>
          <ac:spMkLst>
            <pc:docMk/>
            <pc:sldMk cId="249195590" sldId="258"/>
            <ac:spMk id="11" creationId="{D291F021-C45C-4D44-A2B8-A789E386CC42}"/>
          </ac:spMkLst>
        </pc:spChg>
        <pc:spChg chg="add">
          <ac:chgData name="Francesca Ferraro" userId="ce4a3ae416b5fe4f" providerId="LiveId" clId="{FE0B535F-12F9-4EED-8AA7-E22F37D1B6F9}" dt="2022-11-13T14:13:23.796" v="760" actId="26606"/>
          <ac:spMkLst>
            <pc:docMk/>
            <pc:sldMk cId="249195590" sldId="258"/>
            <ac:spMk id="16" creationId="{DBF61EA3-B236-439E-9C0B-340980D56BEE}"/>
          </ac:spMkLst>
        </pc:spChg>
        <pc:spChg chg="add">
          <ac:chgData name="Francesca Ferraro" userId="ce4a3ae416b5fe4f" providerId="LiveId" clId="{FE0B535F-12F9-4EED-8AA7-E22F37D1B6F9}" dt="2022-11-13T14:13:23.796" v="760" actId="26606"/>
          <ac:spMkLst>
            <pc:docMk/>
            <pc:sldMk cId="249195590" sldId="258"/>
            <ac:spMk id="22" creationId="{E659831F-0D9A-4C63-9EBB-8435B85A440F}"/>
          </ac:spMkLst>
        </pc:spChg>
        <pc:grpChg chg="add">
          <ac:chgData name="Francesca Ferraro" userId="ce4a3ae416b5fe4f" providerId="LiveId" clId="{FE0B535F-12F9-4EED-8AA7-E22F37D1B6F9}" dt="2022-11-13T14:13:23.796" v="760" actId="26606"/>
          <ac:grpSpMkLst>
            <pc:docMk/>
            <pc:sldMk cId="249195590" sldId="258"/>
            <ac:grpSpMk id="18" creationId="{28FAF094-D087-493F-8DF9-A486C2D6BBAA}"/>
          </ac:grpSpMkLst>
        </pc:grpChg>
      </pc:sldChg>
      <pc:sldChg chg="modSp new del">
        <pc:chgData name="Francesca Ferraro" userId="ce4a3ae416b5fe4f" providerId="LiveId" clId="{FE0B535F-12F9-4EED-8AA7-E22F37D1B6F9}" dt="2022-11-13T13:51:41.517" v="631" actId="2696"/>
        <pc:sldMkLst>
          <pc:docMk/>
          <pc:sldMk cId="3558632064" sldId="258"/>
        </pc:sldMkLst>
        <pc:spChg chg="mod">
          <ac:chgData name="Francesca Ferraro" userId="ce4a3ae416b5fe4f" providerId="LiveId" clId="{FE0B535F-12F9-4EED-8AA7-E22F37D1B6F9}" dt="2022-11-13T13:48:51.420" v="624"/>
          <ac:spMkLst>
            <pc:docMk/>
            <pc:sldMk cId="3558632064" sldId="258"/>
            <ac:spMk id="2" creationId="{FBF1F6A4-2B9D-2E39-B22C-40CCFF27FCD4}"/>
          </ac:spMkLst>
        </pc:spChg>
        <pc:spChg chg="mod">
          <ac:chgData name="Francesca Ferraro" userId="ce4a3ae416b5fe4f" providerId="LiveId" clId="{FE0B535F-12F9-4EED-8AA7-E22F37D1B6F9}" dt="2022-11-13T13:48:51.420" v="624"/>
          <ac:spMkLst>
            <pc:docMk/>
            <pc:sldMk cId="3558632064" sldId="258"/>
            <ac:spMk id="3" creationId="{909FED33-E4E9-01BD-C7A3-DD485552D75A}"/>
          </ac:spMkLst>
        </pc:spChg>
      </pc:sldChg>
      <pc:sldChg chg="addSp delSp modSp mod setBg">
        <pc:chgData name="Francesca Ferraro" userId="ce4a3ae416b5fe4f" providerId="LiveId" clId="{FE0B535F-12F9-4EED-8AA7-E22F37D1B6F9}" dt="2022-11-13T14:13:28.142" v="761" actId="26606"/>
        <pc:sldMkLst>
          <pc:docMk/>
          <pc:sldMk cId="587186102" sldId="259"/>
        </pc:sldMkLst>
        <pc:spChg chg="mod">
          <ac:chgData name="Francesca Ferraro" userId="ce4a3ae416b5fe4f" providerId="LiveId" clId="{FE0B535F-12F9-4EED-8AA7-E22F37D1B6F9}" dt="2022-11-13T14:13:28.142" v="761" actId="26606"/>
          <ac:spMkLst>
            <pc:docMk/>
            <pc:sldMk cId="587186102" sldId="259"/>
            <ac:spMk id="2" creationId="{70DECFF1-B0D6-A01E-683D-9C0EC2692FFB}"/>
          </ac:spMkLst>
        </pc:spChg>
        <pc:spChg chg="mod">
          <ac:chgData name="Francesca Ferraro" userId="ce4a3ae416b5fe4f" providerId="LiveId" clId="{FE0B535F-12F9-4EED-8AA7-E22F37D1B6F9}" dt="2022-11-13T14:13:28.142" v="761" actId="26606"/>
          <ac:spMkLst>
            <pc:docMk/>
            <pc:sldMk cId="587186102" sldId="259"/>
            <ac:spMk id="3" creationId="{CB2F0E4C-E860-B49D-F761-9A745A46C830}"/>
          </ac:spMkLst>
        </pc:spChg>
        <pc:spChg chg="del">
          <ac:chgData name="Francesca Ferraro" userId="ce4a3ae416b5fe4f" providerId="LiveId" clId="{FE0B535F-12F9-4EED-8AA7-E22F37D1B6F9}" dt="2022-11-13T14:13:28.142" v="761" actId="26606"/>
          <ac:spMkLst>
            <pc:docMk/>
            <pc:sldMk cId="587186102" sldId="259"/>
            <ac:spMk id="5" creationId="{9A297797-5C89-4791-8204-AB071FA1FBCA}"/>
          </ac:spMkLst>
        </pc:spChg>
        <pc:spChg chg="del">
          <ac:chgData name="Francesca Ferraro" userId="ce4a3ae416b5fe4f" providerId="LiveId" clId="{FE0B535F-12F9-4EED-8AA7-E22F37D1B6F9}" dt="2022-11-13T14:13:28.142" v="761" actId="26606"/>
          <ac:spMkLst>
            <pc:docMk/>
            <pc:sldMk cId="587186102" sldId="259"/>
            <ac:spMk id="6" creationId="{569BBA9B-8F4E-4D2B-BEFA-41A475443377}"/>
          </ac:spMkLst>
        </pc:spChg>
        <pc:spChg chg="del">
          <ac:chgData name="Francesca Ferraro" userId="ce4a3ae416b5fe4f" providerId="LiveId" clId="{FE0B535F-12F9-4EED-8AA7-E22F37D1B6F9}" dt="2022-11-13T14:13:28.142" v="761" actId="26606"/>
          <ac:spMkLst>
            <pc:docMk/>
            <pc:sldMk cId="587186102" sldId="259"/>
            <ac:spMk id="7" creationId="{851012D1-8033-40B1-9EC0-91390FFC7403}"/>
          </ac:spMkLst>
        </pc:spChg>
        <pc:spChg chg="del">
          <ac:chgData name="Francesca Ferraro" userId="ce4a3ae416b5fe4f" providerId="LiveId" clId="{FE0B535F-12F9-4EED-8AA7-E22F37D1B6F9}" dt="2022-11-13T14:13:28.142" v="761" actId="26606"/>
          <ac:spMkLst>
            <pc:docMk/>
            <pc:sldMk cId="587186102" sldId="259"/>
            <ac:spMk id="9" creationId="{2E80C965-DB6D-4F81-9E9E-B027384D0BD6}"/>
          </ac:spMkLst>
        </pc:spChg>
        <pc:spChg chg="del">
          <ac:chgData name="Francesca Ferraro" userId="ce4a3ae416b5fe4f" providerId="LiveId" clId="{FE0B535F-12F9-4EED-8AA7-E22F37D1B6F9}" dt="2022-11-13T14:13:28.142" v="761" actId="26606"/>
          <ac:spMkLst>
            <pc:docMk/>
            <pc:sldMk cId="587186102" sldId="259"/>
            <ac:spMk id="11" creationId="{D291F021-C45C-4D44-A2B8-A789E386CC42}"/>
          </ac:spMkLst>
        </pc:spChg>
        <pc:spChg chg="add">
          <ac:chgData name="Francesca Ferraro" userId="ce4a3ae416b5fe4f" providerId="LiveId" clId="{FE0B535F-12F9-4EED-8AA7-E22F37D1B6F9}" dt="2022-11-13T14:13:28.142" v="761" actId="26606"/>
          <ac:spMkLst>
            <pc:docMk/>
            <pc:sldMk cId="587186102" sldId="259"/>
            <ac:spMk id="16" creationId="{4DA718D0-4865-4629-8134-44F68D41D574}"/>
          </ac:spMkLst>
        </pc:spChg>
        <pc:spChg chg="add">
          <ac:chgData name="Francesca Ferraro" userId="ce4a3ae416b5fe4f" providerId="LiveId" clId="{FE0B535F-12F9-4EED-8AA7-E22F37D1B6F9}" dt="2022-11-13T14:13:28.142" v="761" actId="26606"/>
          <ac:spMkLst>
            <pc:docMk/>
            <pc:sldMk cId="587186102" sldId="259"/>
            <ac:spMk id="22" creationId="{CBC4F608-B4B8-48C3-9572-C0F061B1CD99}"/>
          </ac:spMkLst>
        </pc:spChg>
        <pc:grpChg chg="add">
          <ac:chgData name="Francesca Ferraro" userId="ce4a3ae416b5fe4f" providerId="LiveId" clId="{FE0B535F-12F9-4EED-8AA7-E22F37D1B6F9}" dt="2022-11-13T14:13:28.142" v="761" actId="26606"/>
          <ac:grpSpMkLst>
            <pc:docMk/>
            <pc:sldMk cId="587186102" sldId="259"/>
            <ac:grpSpMk id="18" creationId="{65167ED7-6315-43AB-B1B6-C326D5FD8F84}"/>
          </ac:grpSpMkLst>
        </pc:grpChg>
      </pc:sldChg>
      <pc:sldChg chg="new del">
        <pc:chgData name="Francesca Ferraro" userId="ce4a3ae416b5fe4f" providerId="LiveId" clId="{FE0B535F-12F9-4EED-8AA7-E22F37D1B6F9}" dt="2022-11-13T13:51:57.420" v="637" actId="680"/>
        <pc:sldMkLst>
          <pc:docMk/>
          <pc:sldMk cId="780326820" sldId="259"/>
        </pc:sldMkLst>
      </pc:sldChg>
      <pc:sldChg chg="new del">
        <pc:chgData name="Francesca Ferraro" userId="ce4a3ae416b5fe4f" providerId="LiveId" clId="{FE0B535F-12F9-4EED-8AA7-E22F37D1B6F9}" dt="2022-11-13T13:53:16.890" v="642" actId="680"/>
        <pc:sldMkLst>
          <pc:docMk/>
          <pc:sldMk cId="2504542352" sldId="259"/>
        </pc:sldMkLst>
      </pc:sldChg>
      <pc:sldChg chg="new del">
        <pc:chgData name="Francesca Ferraro" userId="ce4a3ae416b5fe4f" providerId="LiveId" clId="{FE0B535F-12F9-4EED-8AA7-E22F37D1B6F9}" dt="2022-11-13T13:53:45.101" v="650" actId="680"/>
        <pc:sldMkLst>
          <pc:docMk/>
          <pc:sldMk cId="3193170482" sldId="259"/>
        </pc:sldMkLst>
      </pc:sldChg>
      <pc:sldChg chg="new del">
        <pc:chgData name="Francesca Ferraro" userId="ce4a3ae416b5fe4f" providerId="LiveId" clId="{FE0B535F-12F9-4EED-8AA7-E22F37D1B6F9}" dt="2022-11-13T13:51:39.356" v="630" actId="2696"/>
        <pc:sldMkLst>
          <pc:docMk/>
          <pc:sldMk cId="3549711603" sldId="259"/>
        </pc:sldMkLst>
      </pc:sldChg>
      <pc:sldChg chg="addSp delSp modSp mod ord">
        <pc:chgData name="Francesca Ferraro" userId="ce4a3ae416b5fe4f" providerId="LiveId" clId="{FE0B535F-12F9-4EED-8AA7-E22F37D1B6F9}" dt="2022-11-13T19:26:20.326" v="1532" actId="20577"/>
        <pc:sldMkLst>
          <pc:docMk/>
          <pc:sldMk cId="1665634528" sldId="261"/>
        </pc:sldMkLst>
        <pc:spChg chg="mod">
          <ac:chgData name="Francesca Ferraro" userId="ce4a3ae416b5fe4f" providerId="LiveId" clId="{FE0B535F-12F9-4EED-8AA7-E22F37D1B6F9}" dt="2022-11-13T19:26:20.326" v="1532" actId="20577"/>
          <ac:spMkLst>
            <pc:docMk/>
            <pc:sldMk cId="1665634528" sldId="261"/>
            <ac:spMk id="2" creationId="{70DECFF1-B0D6-A01E-683D-9C0EC2692FFB}"/>
          </ac:spMkLst>
        </pc:spChg>
        <pc:spChg chg="mod">
          <ac:chgData name="Francesca Ferraro" userId="ce4a3ae416b5fe4f" providerId="LiveId" clId="{FE0B535F-12F9-4EED-8AA7-E22F37D1B6F9}" dt="2022-11-13T19:26:14.108" v="1529" actId="27636"/>
          <ac:spMkLst>
            <pc:docMk/>
            <pc:sldMk cId="1665634528" sldId="261"/>
            <ac:spMk id="3" creationId="{CB2F0E4C-E860-B49D-F761-9A745A46C830}"/>
          </ac:spMkLst>
        </pc:spChg>
        <pc:spChg chg="add del">
          <ac:chgData name="Francesca Ferraro" userId="ce4a3ae416b5fe4f" providerId="LiveId" clId="{FE0B535F-12F9-4EED-8AA7-E22F37D1B6F9}" dt="2022-11-13T19:10:16.794" v="1259" actId="26606"/>
          <ac:spMkLst>
            <pc:docMk/>
            <pc:sldMk cId="1665634528" sldId="261"/>
            <ac:spMk id="16" creationId="{DBF61EA3-B236-439E-9C0B-340980D56BEE}"/>
          </ac:spMkLst>
        </pc:spChg>
        <pc:spChg chg="add del">
          <ac:chgData name="Francesca Ferraro" userId="ce4a3ae416b5fe4f" providerId="LiveId" clId="{FE0B535F-12F9-4EED-8AA7-E22F37D1B6F9}" dt="2022-11-13T19:10:16.794" v="1259" actId="26606"/>
          <ac:spMkLst>
            <pc:docMk/>
            <pc:sldMk cId="1665634528" sldId="261"/>
            <ac:spMk id="22" creationId="{E659831F-0D9A-4C63-9EBB-8435B85A440F}"/>
          </ac:spMkLst>
        </pc:spChg>
        <pc:spChg chg="add del">
          <ac:chgData name="Francesca Ferraro" userId="ce4a3ae416b5fe4f" providerId="LiveId" clId="{FE0B535F-12F9-4EED-8AA7-E22F37D1B6F9}" dt="2022-11-13T19:10:16.794" v="1259" actId="26606"/>
          <ac:spMkLst>
            <pc:docMk/>
            <pc:sldMk cId="1665634528" sldId="261"/>
            <ac:spMk id="27" creationId="{12609869-9E80-471B-A487-A53288E0E791}"/>
          </ac:spMkLst>
        </pc:spChg>
        <pc:spChg chg="add del">
          <ac:chgData name="Francesca Ferraro" userId="ce4a3ae416b5fe4f" providerId="LiveId" clId="{FE0B535F-12F9-4EED-8AA7-E22F37D1B6F9}" dt="2022-11-13T19:10:16.794" v="1259" actId="26606"/>
          <ac:spMkLst>
            <pc:docMk/>
            <pc:sldMk cId="1665634528" sldId="261"/>
            <ac:spMk id="29" creationId="{7004738A-9D34-43E8-97D2-CA0EED4F8BE0}"/>
          </ac:spMkLst>
        </pc:spChg>
        <pc:spChg chg="add del">
          <ac:chgData name="Francesca Ferraro" userId="ce4a3ae416b5fe4f" providerId="LiveId" clId="{FE0B535F-12F9-4EED-8AA7-E22F37D1B6F9}" dt="2022-11-13T19:10:16.794" v="1259" actId="26606"/>
          <ac:spMkLst>
            <pc:docMk/>
            <pc:sldMk cId="1665634528" sldId="261"/>
            <ac:spMk id="31" creationId="{B8B8D07F-F13E-443E-BA68-2D26672D76B9}"/>
          </ac:spMkLst>
        </pc:spChg>
        <pc:spChg chg="add del">
          <ac:chgData name="Francesca Ferraro" userId="ce4a3ae416b5fe4f" providerId="LiveId" clId="{FE0B535F-12F9-4EED-8AA7-E22F37D1B6F9}" dt="2022-11-13T19:10:16.794" v="1259" actId="26606"/>
          <ac:spMkLst>
            <pc:docMk/>
            <pc:sldMk cId="1665634528" sldId="261"/>
            <ac:spMk id="33" creationId="{2813A4FA-24A5-41ED-A534-3807D1B2F344}"/>
          </ac:spMkLst>
        </pc:spChg>
        <pc:spChg chg="add del">
          <ac:chgData name="Francesca Ferraro" userId="ce4a3ae416b5fe4f" providerId="LiveId" clId="{FE0B535F-12F9-4EED-8AA7-E22F37D1B6F9}" dt="2022-11-13T19:10:16.794" v="1259" actId="26606"/>
          <ac:spMkLst>
            <pc:docMk/>
            <pc:sldMk cId="1665634528" sldId="261"/>
            <ac:spMk id="35" creationId="{C3944F27-CA70-4E84-A51A-E6BF89558979}"/>
          </ac:spMkLst>
        </pc:spChg>
        <pc:grpChg chg="add del">
          <ac:chgData name="Francesca Ferraro" userId="ce4a3ae416b5fe4f" providerId="LiveId" clId="{FE0B535F-12F9-4EED-8AA7-E22F37D1B6F9}" dt="2022-11-13T19:10:16.794" v="1259" actId="26606"/>
          <ac:grpSpMkLst>
            <pc:docMk/>
            <pc:sldMk cId="1665634528" sldId="261"/>
            <ac:grpSpMk id="18" creationId="{28FAF094-D087-493F-8DF9-A486C2D6BBAA}"/>
          </ac:grpSpMkLst>
        </pc:grpChg>
        <pc:picChg chg="add del mod">
          <ac:chgData name="Francesca Ferraro" userId="ce4a3ae416b5fe4f" providerId="LiveId" clId="{FE0B535F-12F9-4EED-8AA7-E22F37D1B6F9}" dt="2022-11-13T19:26:17.050" v="1530" actId="21"/>
          <ac:picMkLst>
            <pc:docMk/>
            <pc:sldMk cId="1665634528" sldId="261"/>
            <ac:picMk id="5" creationId="{466240AC-AA7D-01B1-21DA-95FD83E1463F}"/>
          </ac:picMkLst>
        </pc:picChg>
      </pc:sldChg>
      <pc:sldChg chg="addSp del delDesignElem">
        <pc:chgData name="Francesca Ferraro" userId="ce4a3ae416b5fe4f" providerId="LiveId" clId="{FE0B535F-12F9-4EED-8AA7-E22F37D1B6F9}" dt="2022-11-13T18:56:11.788" v="988"/>
        <pc:sldMkLst>
          <pc:docMk/>
          <pc:sldMk cId="2395255843" sldId="261"/>
        </pc:sldMkLst>
        <pc:spChg chg="add">
          <ac:chgData name="Francesca Ferraro" userId="ce4a3ae416b5fe4f" providerId="LiveId" clId="{FE0B535F-12F9-4EED-8AA7-E22F37D1B6F9}" dt="2022-11-13T18:56:11.788" v="988"/>
          <ac:spMkLst>
            <pc:docMk/>
            <pc:sldMk cId="2395255843" sldId="261"/>
            <ac:spMk id="16" creationId="{DBF61EA3-B236-439E-9C0B-340980D56BEE}"/>
          </ac:spMkLst>
        </pc:spChg>
        <pc:spChg chg="add">
          <ac:chgData name="Francesca Ferraro" userId="ce4a3ae416b5fe4f" providerId="LiveId" clId="{FE0B535F-12F9-4EED-8AA7-E22F37D1B6F9}" dt="2022-11-13T18:56:11.788" v="988"/>
          <ac:spMkLst>
            <pc:docMk/>
            <pc:sldMk cId="2395255843" sldId="261"/>
            <ac:spMk id="22" creationId="{E659831F-0D9A-4C63-9EBB-8435B85A440F}"/>
          </ac:spMkLst>
        </pc:spChg>
        <pc:grpChg chg="add">
          <ac:chgData name="Francesca Ferraro" userId="ce4a3ae416b5fe4f" providerId="LiveId" clId="{FE0B535F-12F9-4EED-8AA7-E22F37D1B6F9}" dt="2022-11-13T18:56:11.788" v="988"/>
          <ac:grpSpMkLst>
            <pc:docMk/>
            <pc:sldMk cId="2395255843" sldId="261"/>
            <ac:grpSpMk id="18" creationId="{28FAF094-D087-493F-8DF9-A486C2D6BBAA}"/>
          </ac:grpSpMkLst>
        </pc:grpChg>
      </pc:sldChg>
      <pc:sldChg chg="new del">
        <pc:chgData name="Francesca Ferraro" userId="ce4a3ae416b5fe4f" providerId="LiveId" clId="{FE0B535F-12F9-4EED-8AA7-E22F37D1B6F9}" dt="2022-11-13T18:56:01.371" v="986" actId="680"/>
        <pc:sldMkLst>
          <pc:docMk/>
          <pc:sldMk cId="2724689576" sldId="261"/>
        </pc:sldMkLst>
      </pc:sldChg>
      <pc:sldChg chg="addSp delSp modSp add mod">
        <pc:chgData name="Francesca Ferraro" userId="ce4a3ae416b5fe4f" providerId="LiveId" clId="{FE0B535F-12F9-4EED-8AA7-E22F37D1B6F9}" dt="2022-11-13T19:37:36.270" v="1534" actId="1076"/>
        <pc:sldMkLst>
          <pc:docMk/>
          <pc:sldMk cId="773628103" sldId="262"/>
        </pc:sldMkLst>
        <pc:spChg chg="mod">
          <ac:chgData name="Francesca Ferraro" userId="ce4a3ae416b5fe4f" providerId="LiveId" clId="{FE0B535F-12F9-4EED-8AA7-E22F37D1B6F9}" dt="2022-11-13T19:11:26.592" v="1270"/>
          <ac:spMkLst>
            <pc:docMk/>
            <pc:sldMk cId="773628103" sldId="262"/>
            <ac:spMk id="2" creationId="{70DECFF1-B0D6-A01E-683D-9C0EC2692FFB}"/>
          </ac:spMkLst>
        </pc:spChg>
        <pc:spChg chg="mod">
          <ac:chgData name="Francesca Ferraro" userId="ce4a3ae416b5fe4f" providerId="LiveId" clId="{FE0B535F-12F9-4EED-8AA7-E22F37D1B6F9}" dt="2022-11-13T19:19:27.010" v="1416" actId="20577"/>
          <ac:spMkLst>
            <pc:docMk/>
            <pc:sldMk cId="773628103" sldId="262"/>
            <ac:spMk id="3" creationId="{CB2F0E4C-E860-B49D-F761-9A745A46C830}"/>
          </ac:spMkLst>
        </pc:spChg>
        <pc:spChg chg="add del mod">
          <ac:chgData name="Francesca Ferraro" userId="ce4a3ae416b5fe4f" providerId="LiveId" clId="{FE0B535F-12F9-4EED-8AA7-E22F37D1B6F9}" dt="2022-11-13T19:25:01.987" v="1525" actId="21"/>
          <ac:spMkLst>
            <pc:docMk/>
            <pc:sldMk cId="773628103" sldId="262"/>
            <ac:spMk id="7" creationId="{4933D66C-375C-5DCD-825A-3314C79A4EFF}"/>
          </ac:spMkLst>
        </pc:spChg>
        <pc:spChg chg="del mod">
          <ac:chgData name="Francesca Ferraro" userId="ce4a3ae416b5fe4f" providerId="LiveId" clId="{FE0B535F-12F9-4EED-8AA7-E22F37D1B6F9}" dt="2022-11-13T19:11:13.963" v="1268"/>
          <ac:spMkLst>
            <pc:docMk/>
            <pc:sldMk cId="773628103" sldId="262"/>
            <ac:spMk id="19" creationId="{DF79DC81-ECB3-1774-18AD-C4514F82FAF5}"/>
          </ac:spMkLst>
        </pc:spChg>
        <pc:graphicFrameChg chg="add mod modGraphic">
          <ac:chgData name="Francesca Ferraro" userId="ce4a3ae416b5fe4f" providerId="LiveId" clId="{FE0B535F-12F9-4EED-8AA7-E22F37D1B6F9}" dt="2022-11-13T19:25:08.609" v="1526" actId="1076"/>
          <ac:graphicFrameMkLst>
            <pc:docMk/>
            <pc:sldMk cId="773628103" sldId="262"/>
            <ac:graphicFrameMk id="8" creationId="{B4277459-F0DA-200D-4471-81805F6ACC73}"/>
          </ac:graphicFrameMkLst>
        </pc:graphicFrameChg>
        <pc:graphicFrameChg chg="add del mod">
          <ac:chgData name="Francesca Ferraro" userId="ce4a3ae416b5fe4f" providerId="LiveId" clId="{FE0B535F-12F9-4EED-8AA7-E22F37D1B6F9}" dt="2022-11-13T19:23:52.355" v="1510"/>
          <ac:graphicFrameMkLst>
            <pc:docMk/>
            <pc:sldMk cId="773628103" sldId="262"/>
            <ac:graphicFrameMk id="9" creationId="{043AF056-9E9D-0788-25C9-6F8F42B80600}"/>
          </ac:graphicFrameMkLst>
        </pc:graphicFrameChg>
        <pc:picChg chg="del">
          <ac:chgData name="Francesca Ferraro" userId="ce4a3ae416b5fe4f" providerId="LiveId" clId="{FE0B535F-12F9-4EED-8AA7-E22F37D1B6F9}" dt="2022-11-13T19:11:09.728" v="1265" actId="478"/>
          <ac:picMkLst>
            <pc:docMk/>
            <pc:sldMk cId="773628103" sldId="262"/>
            <ac:picMk id="4" creationId="{D88AB045-5158-E852-B3BF-53D8AD002AC6}"/>
          </ac:picMkLst>
        </pc:picChg>
        <pc:picChg chg="add mod">
          <ac:chgData name="Francesca Ferraro" userId="ce4a3ae416b5fe4f" providerId="LiveId" clId="{FE0B535F-12F9-4EED-8AA7-E22F37D1B6F9}" dt="2022-11-13T19:37:36.270" v="1534" actId="1076"/>
          <ac:picMkLst>
            <pc:docMk/>
            <pc:sldMk cId="773628103" sldId="262"/>
            <ac:picMk id="5" creationId="{28E035AF-46CF-8529-9947-56435B3068AC}"/>
          </ac:picMkLst>
        </pc:picChg>
        <pc:picChg chg="del">
          <ac:chgData name="Francesca Ferraro" userId="ce4a3ae416b5fe4f" providerId="LiveId" clId="{FE0B535F-12F9-4EED-8AA7-E22F37D1B6F9}" dt="2022-11-13T19:11:24.318" v="1269" actId="478"/>
          <ac:picMkLst>
            <pc:docMk/>
            <pc:sldMk cId="773628103" sldId="262"/>
            <ac:picMk id="6" creationId="{EC7E7F00-FAF3-5CC1-8C58-E9F66AE64115}"/>
          </ac:picMkLst>
        </pc:picChg>
      </pc:sldChg>
      <pc:sldMasterChg chg="setBg modSldLayout">
        <pc:chgData name="Francesca Ferraro" userId="ce4a3ae416b5fe4f" providerId="LiveId" clId="{FE0B535F-12F9-4EED-8AA7-E22F37D1B6F9}" dt="2022-11-13T13:53:33.857" v="646"/>
        <pc:sldMasterMkLst>
          <pc:docMk/>
          <pc:sldMasterMk cId="1413601828" sldId="2147483798"/>
        </pc:sldMasterMkLst>
        <pc:sldLayoutChg chg="setBg">
          <pc:chgData name="Francesca Ferraro" userId="ce4a3ae416b5fe4f" providerId="LiveId" clId="{FE0B535F-12F9-4EED-8AA7-E22F37D1B6F9}" dt="2022-11-13T13:50:16.267" v="627"/>
          <pc:sldLayoutMkLst>
            <pc:docMk/>
            <pc:sldMasterMk cId="1413601828" sldId="2147483798"/>
            <pc:sldLayoutMk cId="3597083100" sldId="2147483799"/>
          </pc:sldLayoutMkLst>
        </pc:sldLayoutChg>
        <pc:sldLayoutChg chg="setBg">
          <pc:chgData name="Francesca Ferraro" userId="ce4a3ae416b5fe4f" providerId="LiveId" clId="{FE0B535F-12F9-4EED-8AA7-E22F37D1B6F9}" dt="2022-11-13T13:50:16.267" v="627"/>
          <pc:sldLayoutMkLst>
            <pc:docMk/>
            <pc:sldMasterMk cId="1413601828" sldId="2147483798"/>
            <pc:sldLayoutMk cId="3722434443" sldId="2147483800"/>
          </pc:sldLayoutMkLst>
        </pc:sldLayoutChg>
        <pc:sldLayoutChg chg="setBg">
          <pc:chgData name="Francesca Ferraro" userId="ce4a3ae416b5fe4f" providerId="LiveId" clId="{FE0B535F-12F9-4EED-8AA7-E22F37D1B6F9}" dt="2022-11-13T13:50:16.267" v="627"/>
          <pc:sldLayoutMkLst>
            <pc:docMk/>
            <pc:sldMasterMk cId="1413601828" sldId="2147483798"/>
            <pc:sldLayoutMk cId="539426316" sldId="2147483801"/>
          </pc:sldLayoutMkLst>
        </pc:sldLayoutChg>
        <pc:sldLayoutChg chg="setBg">
          <pc:chgData name="Francesca Ferraro" userId="ce4a3ae416b5fe4f" providerId="LiveId" clId="{FE0B535F-12F9-4EED-8AA7-E22F37D1B6F9}" dt="2022-11-13T13:50:16.267" v="627"/>
          <pc:sldLayoutMkLst>
            <pc:docMk/>
            <pc:sldMasterMk cId="1413601828" sldId="2147483798"/>
            <pc:sldLayoutMk cId="1145242810" sldId="2147483802"/>
          </pc:sldLayoutMkLst>
        </pc:sldLayoutChg>
        <pc:sldLayoutChg chg="setBg">
          <pc:chgData name="Francesca Ferraro" userId="ce4a3ae416b5fe4f" providerId="LiveId" clId="{FE0B535F-12F9-4EED-8AA7-E22F37D1B6F9}" dt="2022-11-13T13:50:16.267" v="627"/>
          <pc:sldLayoutMkLst>
            <pc:docMk/>
            <pc:sldMasterMk cId="1413601828" sldId="2147483798"/>
            <pc:sldLayoutMk cId="37861228" sldId="2147483803"/>
          </pc:sldLayoutMkLst>
        </pc:sldLayoutChg>
        <pc:sldLayoutChg chg="setBg">
          <pc:chgData name="Francesca Ferraro" userId="ce4a3ae416b5fe4f" providerId="LiveId" clId="{FE0B535F-12F9-4EED-8AA7-E22F37D1B6F9}" dt="2022-11-13T13:50:16.267" v="627"/>
          <pc:sldLayoutMkLst>
            <pc:docMk/>
            <pc:sldMasterMk cId="1413601828" sldId="2147483798"/>
            <pc:sldLayoutMk cId="1574902717" sldId="2147483804"/>
          </pc:sldLayoutMkLst>
        </pc:sldLayoutChg>
        <pc:sldLayoutChg chg="setBg">
          <pc:chgData name="Francesca Ferraro" userId="ce4a3ae416b5fe4f" providerId="LiveId" clId="{FE0B535F-12F9-4EED-8AA7-E22F37D1B6F9}" dt="2022-11-13T13:50:16.267" v="627"/>
          <pc:sldLayoutMkLst>
            <pc:docMk/>
            <pc:sldMasterMk cId="1413601828" sldId="2147483798"/>
            <pc:sldLayoutMk cId="3838654030" sldId="2147483805"/>
          </pc:sldLayoutMkLst>
        </pc:sldLayoutChg>
        <pc:sldLayoutChg chg="setBg">
          <pc:chgData name="Francesca Ferraro" userId="ce4a3ae416b5fe4f" providerId="LiveId" clId="{FE0B535F-12F9-4EED-8AA7-E22F37D1B6F9}" dt="2022-11-13T13:50:16.267" v="627"/>
          <pc:sldLayoutMkLst>
            <pc:docMk/>
            <pc:sldMasterMk cId="1413601828" sldId="2147483798"/>
            <pc:sldLayoutMk cId="528994904" sldId="2147483806"/>
          </pc:sldLayoutMkLst>
        </pc:sldLayoutChg>
        <pc:sldLayoutChg chg="setBg">
          <pc:chgData name="Francesca Ferraro" userId="ce4a3ae416b5fe4f" providerId="LiveId" clId="{FE0B535F-12F9-4EED-8AA7-E22F37D1B6F9}" dt="2022-11-13T13:50:16.267" v="627"/>
          <pc:sldLayoutMkLst>
            <pc:docMk/>
            <pc:sldMasterMk cId="1413601828" sldId="2147483798"/>
            <pc:sldLayoutMk cId="1437876796" sldId="2147483807"/>
          </pc:sldLayoutMkLst>
        </pc:sldLayoutChg>
        <pc:sldLayoutChg chg="setBg">
          <pc:chgData name="Francesca Ferraro" userId="ce4a3ae416b5fe4f" providerId="LiveId" clId="{FE0B535F-12F9-4EED-8AA7-E22F37D1B6F9}" dt="2022-11-13T13:50:16.267" v="627"/>
          <pc:sldLayoutMkLst>
            <pc:docMk/>
            <pc:sldMasterMk cId="1413601828" sldId="2147483798"/>
            <pc:sldLayoutMk cId="2516342914" sldId="2147483808"/>
          </pc:sldLayoutMkLst>
        </pc:sldLayoutChg>
        <pc:sldLayoutChg chg="setBg">
          <pc:chgData name="Francesca Ferraro" userId="ce4a3ae416b5fe4f" providerId="LiveId" clId="{FE0B535F-12F9-4EED-8AA7-E22F37D1B6F9}" dt="2022-11-13T13:50:16.267" v="627"/>
          <pc:sldLayoutMkLst>
            <pc:docMk/>
            <pc:sldMasterMk cId="1413601828" sldId="2147483798"/>
            <pc:sldLayoutMk cId="757333041" sldId="2147483809"/>
          </pc:sldLayoutMkLst>
        </pc:sldLayoutChg>
      </pc:sldMasterChg>
    </pc:docChg>
  </pc:docChgLst>
  <pc:docChgLst>
    <pc:chgData name="Francesca Ferraro" userId="ce4a3ae416b5fe4f" providerId="LiveId" clId="{C2E03D3B-D15A-FA48-991D-4ED8B16475E0}"/>
    <pc:docChg chg="undo custSel modSld">
      <pc:chgData name="Francesca Ferraro" userId="ce4a3ae416b5fe4f" providerId="LiveId" clId="{C2E03D3B-D15A-FA48-991D-4ED8B16475E0}" dt="2022-11-29T08:42:06.914" v="511" actId="21"/>
      <pc:docMkLst>
        <pc:docMk/>
      </pc:docMkLst>
      <pc:sldChg chg="modSp">
        <pc:chgData name="Francesca Ferraro" userId="ce4a3ae416b5fe4f" providerId="LiveId" clId="{C2E03D3B-D15A-FA48-991D-4ED8B16475E0}" dt="2022-11-29T07:34:46.873" v="499" actId="20577"/>
        <pc:sldMkLst>
          <pc:docMk/>
          <pc:sldMk cId="277730820" sldId="257"/>
        </pc:sldMkLst>
        <pc:spChg chg="mod">
          <ac:chgData name="Francesca Ferraro" userId="ce4a3ae416b5fe4f" providerId="LiveId" clId="{C2E03D3B-D15A-FA48-991D-4ED8B16475E0}" dt="2022-11-29T07:34:46.873" v="499" actId="20577"/>
          <ac:spMkLst>
            <pc:docMk/>
            <pc:sldMk cId="277730820" sldId="257"/>
            <ac:spMk id="2" creationId="{70DECFF1-B0D6-A01E-683D-9C0EC2692FFB}"/>
          </ac:spMkLst>
        </pc:spChg>
      </pc:sldChg>
      <pc:sldChg chg="addSp delSp modSp modNotesTx">
        <pc:chgData name="Francesca Ferraro" userId="ce4a3ae416b5fe4f" providerId="LiveId" clId="{C2E03D3B-D15A-FA48-991D-4ED8B16475E0}" dt="2022-11-29T08:42:06.914" v="511" actId="21"/>
        <pc:sldMkLst>
          <pc:docMk/>
          <pc:sldMk cId="1665634528" sldId="261"/>
        </pc:sldMkLst>
        <pc:spChg chg="add del mod">
          <ac:chgData name="Francesca Ferraro" userId="ce4a3ae416b5fe4f" providerId="LiveId" clId="{C2E03D3B-D15A-FA48-991D-4ED8B16475E0}" dt="2022-11-29T08:42:06.914" v="511" actId="21"/>
          <ac:spMkLst>
            <pc:docMk/>
            <pc:sldMk cId="1665634528" sldId="261"/>
            <ac:spMk id="3" creationId="{CB2F0E4C-E860-B49D-F761-9A745A46C830}"/>
          </ac:spMkLst>
        </pc:spChg>
        <pc:spChg chg="add del mod">
          <ac:chgData name="Francesca Ferraro" userId="ce4a3ae416b5fe4f" providerId="LiveId" clId="{C2E03D3B-D15A-FA48-991D-4ED8B16475E0}" dt="2022-11-29T08:41:41.495" v="506" actId="21"/>
          <ac:spMkLst>
            <pc:docMk/>
            <pc:sldMk cId="1665634528" sldId="261"/>
            <ac:spMk id="5" creationId="{B1CEBDFF-8B1E-271E-7CB2-DF689392926A}"/>
          </ac:spMkLst>
        </pc:spChg>
      </pc:sldChg>
      <pc:sldChg chg="modNotesTx">
        <pc:chgData name="Francesca Ferraro" userId="ce4a3ae416b5fe4f" providerId="LiveId" clId="{C2E03D3B-D15A-FA48-991D-4ED8B16475E0}" dt="2022-11-24T09:35:28.875" v="456" actId="20577"/>
        <pc:sldMkLst>
          <pc:docMk/>
          <pc:sldMk cId="4119441241" sldId="27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2913D8-2C0E-4C9F-B539-BA1910C6C1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678A72-6A73-42AD-BC7D-3D8B56CC1489}">
      <dgm:prSet/>
      <dgm:spPr/>
      <dgm:t>
        <a:bodyPr/>
        <a:lstStyle/>
        <a:p>
          <a:pPr algn="ctr"/>
          <a:r>
            <a:rPr lang="it-IT" dirty="0"/>
            <a:t>Entrambi i composti sono attivi sui recettori LH umani, ratti e scimmie in vitro. </a:t>
          </a:r>
          <a:endParaRPr lang="en-US" dirty="0"/>
        </a:p>
      </dgm:t>
    </dgm:pt>
    <dgm:pt modelId="{71AF5B82-3ABD-4850-9CAF-CADF77E4A261}" type="parTrans" cxnId="{03985E4D-9ED8-41BA-8F62-950531B7FDAA}">
      <dgm:prSet/>
      <dgm:spPr/>
      <dgm:t>
        <a:bodyPr/>
        <a:lstStyle/>
        <a:p>
          <a:endParaRPr lang="en-US"/>
        </a:p>
      </dgm:t>
    </dgm:pt>
    <dgm:pt modelId="{E7B81426-F826-42E4-8C5D-84D5D07E1BFF}" type="sibTrans" cxnId="{03985E4D-9ED8-41BA-8F62-950531B7FDAA}">
      <dgm:prSet/>
      <dgm:spPr/>
      <dgm:t>
        <a:bodyPr/>
        <a:lstStyle/>
        <a:p>
          <a:endParaRPr lang="en-US"/>
        </a:p>
      </dgm:t>
    </dgm:pt>
    <dgm:pt modelId="{E9580DDC-9FC0-4827-9C4A-D1C9579B20A0}">
      <dgm:prSet/>
      <dgm:spPr/>
      <dgm:t>
        <a:bodyPr/>
        <a:lstStyle/>
        <a:p>
          <a:pPr algn="ctr"/>
          <a:r>
            <a:rPr lang="it-IT" dirty="0"/>
            <a:t>Agiscono in modo allosterico, non competono con il legame degli agonisti all'</a:t>
          </a:r>
          <a:r>
            <a:rPr lang="it-IT" dirty="0" err="1"/>
            <a:t>hLH-R</a:t>
          </a:r>
          <a:r>
            <a:rPr lang="it-IT" dirty="0"/>
            <a:t> e probabilmente si legano a una presunta cavità situata all'interno della regione 7-transmembrana dell'</a:t>
          </a:r>
          <a:r>
            <a:rPr lang="it-IT" dirty="0" err="1"/>
            <a:t>hLH-R</a:t>
          </a:r>
          <a:r>
            <a:rPr lang="it-IT" dirty="0"/>
            <a:t>.</a:t>
          </a:r>
          <a:endParaRPr lang="en-US" dirty="0"/>
        </a:p>
      </dgm:t>
    </dgm:pt>
    <dgm:pt modelId="{07189006-FA3C-4BA0-87A1-243C56A86468}" type="parTrans" cxnId="{9A48C0D6-710D-48BE-A81F-062E7153DC32}">
      <dgm:prSet/>
      <dgm:spPr/>
      <dgm:t>
        <a:bodyPr/>
        <a:lstStyle/>
        <a:p>
          <a:endParaRPr lang="en-US"/>
        </a:p>
      </dgm:t>
    </dgm:pt>
    <dgm:pt modelId="{64F3E5D6-C000-402A-A03F-0C99DB121391}" type="sibTrans" cxnId="{9A48C0D6-710D-48BE-A81F-062E7153DC32}">
      <dgm:prSet/>
      <dgm:spPr/>
      <dgm:t>
        <a:bodyPr/>
        <a:lstStyle/>
        <a:p>
          <a:endParaRPr lang="en-US"/>
        </a:p>
      </dgm:t>
    </dgm:pt>
    <dgm:pt modelId="{974BE5F9-69DA-4793-AD79-1D052B86FD46}">
      <dgm:prSet/>
      <dgm:spPr/>
      <dgm:t>
        <a:bodyPr/>
        <a:lstStyle/>
        <a:p>
          <a:pPr algn="ctr"/>
          <a:r>
            <a:rPr lang="it-IT" dirty="0"/>
            <a:t>Entrambi i composti hanno proprietà farmacologiche.</a:t>
          </a:r>
          <a:endParaRPr lang="en-US" dirty="0"/>
        </a:p>
      </dgm:t>
    </dgm:pt>
    <dgm:pt modelId="{5E0F98A2-67FB-488A-BF05-58965B9EA467}" type="parTrans" cxnId="{44B5DF27-A4BE-4A2F-8093-2ABB952D5C47}">
      <dgm:prSet/>
      <dgm:spPr/>
      <dgm:t>
        <a:bodyPr/>
        <a:lstStyle/>
        <a:p>
          <a:endParaRPr lang="en-US"/>
        </a:p>
      </dgm:t>
    </dgm:pt>
    <dgm:pt modelId="{5F05BD09-CF92-4128-9CD4-6F3C47FF77AA}" type="sibTrans" cxnId="{44B5DF27-A4BE-4A2F-8093-2ABB952D5C47}">
      <dgm:prSet/>
      <dgm:spPr/>
      <dgm:t>
        <a:bodyPr/>
        <a:lstStyle/>
        <a:p>
          <a:endParaRPr lang="en-US"/>
        </a:p>
      </dgm:t>
    </dgm:pt>
    <dgm:pt modelId="{147E4276-51A1-4416-BE58-9071566EDF49}">
      <dgm:prSet/>
      <dgm:spPr/>
      <dgm:t>
        <a:bodyPr/>
        <a:lstStyle/>
        <a:p>
          <a:pPr algn="ctr"/>
          <a:r>
            <a:rPr lang="it-IT" dirty="0"/>
            <a:t>La farmacocinetica in vivo di entrambi i composti ha rivelato una bassa clearance, un alto volume di distribuzione e una lunga emivita con conseguente buona biodisponibilità orale e un'elevata esposizione.</a:t>
          </a:r>
          <a:endParaRPr lang="en-US" dirty="0"/>
        </a:p>
      </dgm:t>
    </dgm:pt>
    <dgm:pt modelId="{38956EFE-E504-429A-A4A5-4BBC5EB75105}" type="parTrans" cxnId="{FD18FA63-2CF0-4B0E-BE66-52E50E4101DE}">
      <dgm:prSet/>
      <dgm:spPr/>
      <dgm:t>
        <a:bodyPr/>
        <a:lstStyle/>
        <a:p>
          <a:endParaRPr lang="en-US"/>
        </a:p>
      </dgm:t>
    </dgm:pt>
    <dgm:pt modelId="{206BE2E9-5E03-41C6-AB2D-67F0DF1880CD}" type="sibTrans" cxnId="{FD18FA63-2CF0-4B0E-BE66-52E50E4101DE}">
      <dgm:prSet/>
      <dgm:spPr/>
      <dgm:t>
        <a:bodyPr/>
        <a:lstStyle/>
        <a:p>
          <a:endParaRPr lang="en-US"/>
        </a:p>
      </dgm:t>
    </dgm:pt>
    <dgm:pt modelId="{9F1E7EF6-B423-4646-ACD8-8818A7D32728}" type="pres">
      <dgm:prSet presAssocID="{842913D8-2C0E-4C9F-B539-BA1910C6C131}" presName="linear" presStyleCnt="0">
        <dgm:presLayoutVars>
          <dgm:animLvl val="lvl"/>
          <dgm:resizeHandles val="exact"/>
        </dgm:presLayoutVars>
      </dgm:prSet>
      <dgm:spPr/>
    </dgm:pt>
    <dgm:pt modelId="{35410BC3-FB72-DA43-A563-D8DAA40B6724}" type="pres">
      <dgm:prSet presAssocID="{2E678A72-6A73-42AD-BC7D-3D8B56CC148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93B6E18-FF4D-0E44-B8A9-41B7480A782B}" type="pres">
      <dgm:prSet presAssocID="{E7B81426-F826-42E4-8C5D-84D5D07E1BFF}" presName="spacer" presStyleCnt="0"/>
      <dgm:spPr/>
    </dgm:pt>
    <dgm:pt modelId="{7A7B2E00-9A40-5F49-9916-BE2F512786BD}" type="pres">
      <dgm:prSet presAssocID="{E9580DDC-9FC0-4827-9C4A-D1C9579B20A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55602F8-9A80-D14F-AB89-DD2576B26DCE}" type="pres">
      <dgm:prSet presAssocID="{64F3E5D6-C000-402A-A03F-0C99DB121391}" presName="spacer" presStyleCnt="0"/>
      <dgm:spPr/>
    </dgm:pt>
    <dgm:pt modelId="{5B81BB01-0966-9045-9A46-6C71D631E817}" type="pres">
      <dgm:prSet presAssocID="{974BE5F9-69DA-4793-AD79-1D052B86FD4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83197C3-4371-5847-A1D5-B14468067BF5}" type="pres">
      <dgm:prSet presAssocID="{5F05BD09-CF92-4128-9CD4-6F3C47FF77AA}" presName="spacer" presStyleCnt="0"/>
      <dgm:spPr/>
    </dgm:pt>
    <dgm:pt modelId="{2BFFE3B1-DA77-074A-A913-3D46DE72E782}" type="pres">
      <dgm:prSet presAssocID="{147E4276-51A1-4416-BE58-9071566EDF4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99C3C13-A75E-C34D-B71C-CD205AC4AA94}" type="presOf" srcId="{842913D8-2C0E-4C9F-B539-BA1910C6C131}" destId="{9F1E7EF6-B423-4646-ACD8-8818A7D32728}" srcOrd="0" destOrd="0" presId="urn:microsoft.com/office/officeart/2005/8/layout/vList2"/>
    <dgm:cxn modelId="{44B5DF27-A4BE-4A2F-8093-2ABB952D5C47}" srcId="{842913D8-2C0E-4C9F-B539-BA1910C6C131}" destId="{974BE5F9-69DA-4793-AD79-1D052B86FD46}" srcOrd="2" destOrd="0" parTransId="{5E0F98A2-67FB-488A-BF05-58965B9EA467}" sibTransId="{5F05BD09-CF92-4128-9CD4-6F3C47FF77AA}"/>
    <dgm:cxn modelId="{E50D0B3D-6C64-2F47-A65B-7272FB4F576E}" type="presOf" srcId="{147E4276-51A1-4416-BE58-9071566EDF49}" destId="{2BFFE3B1-DA77-074A-A913-3D46DE72E782}" srcOrd="0" destOrd="0" presId="urn:microsoft.com/office/officeart/2005/8/layout/vList2"/>
    <dgm:cxn modelId="{6754BA4B-6A0F-B243-9151-1FB42AEF2DB7}" type="presOf" srcId="{2E678A72-6A73-42AD-BC7D-3D8B56CC1489}" destId="{35410BC3-FB72-DA43-A563-D8DAA40B6724}" srcOrd="0" destOrd="0" presId="urn:microsoft.com/office/officeart/2005/8/layout/vList2"/>
    <dgm:cxn modelId="{03985E4D-9ED8-41BA-8F62-950531B7FDAA}" srcId="{842913D8-2C0E-4C9F-B539-BA1910C6C131}" destId="{2E678A72-6A73-42AD-BC7D-3D8B56CC1489}" srcOrd="0" destOrd="0" parTransId="{71AF5B82-3ABD-4850-9CAF-CADF77E4A261}" sibTransId="{E7B81426-F826-42E4-8C5D-84D5D07E1BFF}"/>
    <dgm:cxn modelId="{FD18FA63-2CF0-4B0E-BE66-52E50E4101DE}" srcId="{842913D8-2C0E-4C9F-B539-BA1910C6C131}" destId="{147E4276-51A1-4416-BE58-9071566EDF49}" srcOrd="3" destOrd="0" parTransId="{38956EFE-E504-429A-A4A5-4BBC5EB75105}" sibTransId="{206BE2E9-5E03-41C6-AB2D-67F0DF1880CD}"/>
    <dgm:cxn modelId="{25B60987-95D8-AB49-B0E2-356C6559DE36}" type="presOf" srcId="{E9580DDC-9FC0-4827-9C4A-D1C9579B20A0}" destId="{7A7B2E00-9A40-5F49-9916-BE2F512786BD}" srcOrd="0" destOrd="0" presId="urn:microsoft.com/office/officeart/2005/8/layout/vList2"/>
    <dgm:cxn modelId="{82C05EAE-4ACD-7C45-A737-9DE427530F08}" type="presOf" srcId="{974BE5F9-69DA-4793-AD79-1D052B86FD46}" destId="{5B81BB01-0966-9045-9A46-6C71D631E817}" srcOrd="0" destOrd="0" presId="urn:microsoft.com/office/officeart/2005/8/layout/vList2"/>
    <dgm:cxn modelId="{9A48C0D6-710D-48BE-A81F-062E7153DC32}" srcId="{842913D8-2C0E-4C9F-B539-BA1910C6C131}" destId="{E9580DDC-9FC0-4827-9C4A-D1C9579B20A0}" srcOrd="1" destOrd="0" parTransId="{07189006-FA3C-4BA0-87A1-243C56A86468}" sibTransId="{64F3E5D6-C000-402A-A03F-0C99DB121391}"/>
    <dgm:cxn modelId="{1DF672BE-DEA1-BC4B-A018-A1C8E8100280}" type="presParOf" srcId="{9F1E7EF6-B423-4646-ACD8-8818A7D32728}" destId="{35410BC3-FB72-DA43-A563-D8DAA40B6724}" srcOrd="0" destOrd="0" presId="urn:microsoft.com/office/officeart/2005/8/layout/vList2"/>
    <dgm:cxn modelId="{D0EFEB43-7CD1-764C-AA67-4F1884B4DAA6}" type="presParOf" srcId="{9F1E7EF6-B423-4646-ACD8-8818A7D32728}" destId="{C93B6E18-FF4D-0E44-B8A9-41B7480A782B}" srcOrd="1" destOrd="0" presId="urn:microsoft.com/office/officeart/2005/8/layout/vList2"/>
    <dgm:cxn modelId="{8094483D-659F-7748-A0C3-E718B77C8F68}" type="presParOf" srcId="{9F1E7EF6-B423-4646-ACD8-8818A7D32728}" destId="{7A7B2E00-9A40-5F49-9916-BE2F512786BD}" srcOrd="2" destOrd="0" presId="urn:microsoft.com/office/officeart/2005/8/layout/vList2"/>
    <dgm:cxn modelId="{B55068F5-85EA-5A43-9245-3C933A0DB17B}" type="presParOf" srcId="{9F1E7EF6-B423-4646-ACD8-8818A7D32728}" destId="{955602F8-9A80-D14F-AB89-DD2576B26DCE}" srcOrd="3" destOrd="0" presId="urn:microsoft.com/office/officeart/2005/8/layout/vList2"/>
    <dgm:cxn modelId="{1325DE96-DC15-FC41-A82B-CDC4991070B5}" type="presParOf" srcId="{9F1E7EF6-B423-4646-ACD8-8818A7D32728}" destId="{5B81BB01-0966-9045-9A46-6C71D631E817}" srcOrd="4" destOrd="0" presId="urn:microsoft.com/office/officeart/2005/8/layout/vList2"/>
    <dgm:cxn modelId="{B0BF328C-1157-9649-999D-DAAE7E00260F}" type="presParOf" srcId="{9F1E7EF6-B423-4646-ACD8-8818A7D32728}" destId="{183197C3-4371-5847-A1D5-B14468067BF5}" srcOrd="5" destOrd="0" presId="urn:microsoft.com/office/officeart/2005/8/layout/vList2"/>
    <dgm:cxn modelId="{BD29A48E-DCB7-7043-B151-7B44CE6442B3}" type="presParOf" srcId="{9F1E7EF6-B423-4646-ACD8-8818A7D32728}" destId="{2BFFE3B1-DA77-074A-A913-3D46DE72E78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84B52D-5991-46F4-A165-DDEBCC97641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723988-068E-4C30-A8B8-2D38170D38FC}">
      <dgm:prSet/>
      <dgm:spPr/>
      <dgm:t>
        <a:bodyPr/>
        <a:lstStyle/>
        <a:p>
          <a:r>
            <a:rPr lang="it-IT" dirty="0"/>
            <a:t>BAY-298  e BAY-899 sono preziosi strumenti chimici per studiare la segnalazione del recettore LH in vitro.</a:t>
          </a:r>
          <a:endParaRPr lang="en-US" dirty="0"/>
        </a:p>
      </dgm:t>
    </dgm:pt>
    <dgm:pt modelId="{AF50F09A-89BE-488D-8F07-482890FF50EA}" type="parTrans" cxnId="{1F3126BE-FC96-40EB-85CB-0410F88819BC}">
      <dgm:prSet/>
      <dgm:spPr/>
      <dgm:t>
        <a:bodyPr/>
        <a:lstStyle/>
        <a:p>
          <a:endParaRPr lang="en-US"/>
        </a:p>
      </dgm:t>
    </dgm:pt>
    <dgm:pt modelId="{511C16FC-6769-481F-B76A-803FCB264BC9}" type="sibTrans" cxnId="{1F3126BE-FC96-40EB-85CB-0410F88819BC}">
      <dgm:prSet/>
      <dgm:spPr/>
      <dgm:t>
        <a:bodyPr/>
        <a:lstStyle/>
        <a:p>
          <a:endParaRPr lang="en-US"/>
        </a:p>
      </dgm:t>
    </dgm:pt>
    <dgm:pt modelId="{863CFF77-42EB-4FB4-8A5F-91FFE1E0ADE0}">
      <dgm:prSet/>
      <dgm:spPr/>
      <dgm:t>
        <a:bodyPr/>
        <a:lstStyle/>
        <a:p>
          <a:r>
            <a:rPr lang="it-IT" dirty="0"/>
            <a:t>Ma sono anche ottimi per interferire con la produzione di ormoni sessuali in vivo.</a:t>
          </a:r>
          <a:endParaRPr lang="en-US" dirty="0"/>
        </a:p>
      </dgm:t>
    </dgm:pt>
    <dgm:pt modelId="{D345D42D-E93F-4FAE-90B8-7F9042D9831C}" type="parTrans" cxnId="{3BE5FD27-FBDB-45F2-A064-9686CF00358C}">
      <dgm:prSet/>
      <dgm:spPr/>
      <dgm:t>
        <a:bodyPr/>
        <a:lstStyle/>
        <a:p>
          <a:endParaRPr lang="en-US"/>
        </a:p>
      </dgm:t>
    </dgm:pt>
    <dgm:pt modelId="{766068E6-982C-4C6F-BDC0-B032BD28AB6F}" type="sibTrans" cxnId="{3BE5FD27-FBDB-45F2-A064-9686CF00358C}">
      <dgm:prSet/>
      <dgm:spPr/>
      <dgm:t>
        <a:bodyPr/>
        <a:lstStyle/>
        <a:p>
          <a:endParaRPr lang="en-US"/>
        </a:p>
      </dgm:t>
    </dgm:pt>
    <dgm:pt modelId="{2D27B2D7-62C5-47B5-8D9E-7612EC198CC9}">
      <dgm:prSet/>
      <dgm:spPr/>
      <dgm:t>
        <a:bodyPr/>
        <a:lstStyle/>
        <a:p>
          <a:r>
            <a:rPr lang="it-IT" dirty="0"/>
            <a:t>Possono essere possibili farmaci per il trattamento di tumori e come principi attivi per la pillola anticoncezionale.</a:t>
          </a:r>
          <a:endParaRPr lang="en-US" dirty="0"/>
        </a:p>
      </dgm:t>
    </dgm:pt>
    <dgm:pt modelId="{B3B93C61-C788-41D4-ACAE-AF51B5CA42F9}" type="parTrans" cxnId="{6A197EC1-BB16-41AB-BF10-9DE2E2D8E8EA}">
      <dgm:prSet/>
      <dgm:spPr/>
      <dgm:t>
        <a:bodyPr/>
        <a:lstStyle/>
        <a:p>
          <a:endParaRPr lang="en-US"/>
        </a:p>
      </dgm:t>
    </dgm:pt>
    <dgm:pt modelId="{5329FC92-B3B9-4E2D-8E19-EA904F856599}" type="sibTrans" cxnId="{6A197EC1-BB16-41AB-BF10-9DE2E2D8E8EA}">
      <dgm:prSet/>
      <dgm:spPr/>
      <dgm:t>
        <a:bodyPr/>
        <a:lstStyle/>
        <a:p>
          <a:endParaRPr lang="en-US"/>
        </a:p>
      </dgm:t>
    </dgm:pt>
    <dgm:pt modelId="{A84EC128-D0EE-184C-BE5F-E906BDA91F26}" type="pres">
      <dgm:prSet presAssocID="{E284B52D-5991-46F4-A165-DDEBCC97641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7560FA-D2DC-D14B-9167-AD41703B7E54}" type="pres">
      <dgm:prSet presAssocID="{12723988-068E-4C30-A8B8-2D38170D38FC}" presName="hierRoot1" presStyleCnt="0"/>
      <dgm:spPr/>
    </dgm:pt>
    <dgm:pt modelId="{045D1A4A-6EE1-0545-AB23-A77C514DEB1A}" type="pres">
      <dgm:prSet presAssocID="{12723988-068E-4C30-A8B8-2D38170D38FC}" presName="composite" presStyleCnt="0"/>
      <dgm:spPr/>
    </dgm:pt>
    <dgm:pt modelId="{DC14AFD0-E3EE-E240-916E-08E93D1798A3}" type="pres">
      <dgm:prSet presAssocID="{12723988-068E-4C30-A8B8-2D38170D38FC}" presName="background" presStyleLbl="node0" presStyleIdx="0" presStyleCnt="3"/>
      <dgm:spPr/>
    </dgm:pt>
    <dgm:pt modelId="{2CA603CF-0D5B-6344-92C2-0B162046BE69}" type="pres">
      <dgm:prSet presAssocID="{12723988-068E-4C30-A8B8-2D38170D38FC}" presName="text" presStyleLbl="fgAcc0" presStyleIdx="0" presStyleCnt="3">
        <dgm:presLayoutVars>
          <dgm:chPref val="3"/>
        </dgm:presLayoutVars>
      </dgm:prSet>
      <dgm:spPr/>
    </dgm:pt>
    <dgm:pt modelId="{6369561E-E22C-AB40-86A5-C4A66D0A2CCD}" type="pres">
      <dgm:prSet presAssocID="{12723988-068E-4C30-A8B8-2D38170D38FC}" presName="hierChild2" presStyleCnt="0"/>
      <dgm:spPr/>
    </dgm:pt>
    <dgm:pt modelId="{C3E19A4D-FAE7-7748-935D-984C680F931E}" type="pres">
      <dgm:prSet presAssocID="{863CFF77-42EB-4FB4-8A5F-91FFE1E0ADE0}" presName="hierRoot1" presStyleCnt="0"/>
      <dgm:spPr/>
    </dgm:pt>
    <dgm:pt modelId="{10B160DE-4A9A-DC49-B170-25C4CBE2709E}" type="pres">
      <dgm:prSet presAssocID="{863CFF77-42EB-4FB4-8A5F-91FFE1E0ADE0}" presName="composite" presStyleCnt="0"/>
      <dgm:spPr/>
    </dgm:pt>
    <dgm:pt modelId="{C3999915-3234-0E41-B029-3750191142D2}" type="pres">
      <dgm:prSet presAssocID="{863CFF77-42EB-4FB4-8A5F-91FFE1E0ADE0}" presName="background" presStyleLbl="node0" presStyleIdx="1" presStyleCnt="3"/>
      <dgm:spPr/>
    </dgm:pt>
    <dgm:pt modelId="{1688CBA9-2385-844D-A7F5-54DB79BD00B8}" type="pres">
      <dgm:prSet presAssocID="{863CFF77-42EB-4FB4-8A5F-91FFE1E0ADE0}" presName="text" presStyleLbl="fgAcc0" presStyleIdx="1" presStyleCnt="3">
        <dgm:presLayoutVars>
          <dgm:chPref val="3"/>
        </dgm:presLayoutVars>
      </dgm:prSet>
      <dgm:spPr/>
    </dgm:pt>
    <dgm:pt modelId="{546D52D1-F811-5C46-8E5A-DE98D44F955D}" type="pres">
      <dgm:prSet presAssocID="{863CFF77-42EB-4FB4-8A5F-91FFE1E0ADE0}" presName="hierChild2" presStyleCnt="0"/>
      <dgm:spPr/>
    </dgm:pt>
    <dgm:pt modelId="{382D6F14-1DDD-7B4C-80D8-6E4830D9835F}" type="pres">
      <dgm:prSet presAssocID="{2D27B2D7-62C5-47B5-8D9E-7612EC198CC9}" presName="hierRoot1" presStyleCnt="0"/>
      <dgm:spPr/>
    </dgm:pt>
    <dgm:pt modelId="{53A1DAB7-A7A2-B74A-9A95-D50BB437A76C}" type="pres">
      <dgm:prSet presAssocID="{2D27B2D7-62C5-47B5-8D9E-7612EC198CC9}" presName="composite" presStyleCnt="0"/>
      <dgm:spPr/>
    </dgm:pt>
    <dgm:pt modelId="{A6D00DD3-9D06-D642-B2EF-D0A9D7BBB880}" type="pres">
      <dgm:prSet presAssocID="{2D27B2D7-62C5-47B5-8D9E-7612EC198CC9}" presName="background" presStyleLbl="node0" presStyleIdx="2" presStyleCnt="3"/>
      <dgm:spPr/>
    </dgm:pt>
    <dgm:pt modelId="{E5518E22-F1F7-5842-8713-426C87C793E8}" type="pres">
      <dgm:prSet presAssocID="{2D27B2D7-62C5-47B5-8D9E-7612EC198CC9}" presName="text" presStyleLbl="fgAcc0" presStyleIdx="2" presStyleCnt="3">
        <dgm:presLayoutVars>
          <dgm:chPref val="3"/>
        </dgm:presLayoutVars>
      </dgm:prSet>
      <dgm:spPr/>
    </dgm:pt>
    <dgm:pt modelId="{D2099EED-A843-7448-A925-71A8162A7564}" type="pres">
      <dgm:prSet presAssocID="{2D27B2D7-62C5-47B5-8D9E-7612EC198CC9}" presName="hierChild2" presStyleCnt="0"/>
      <dgm:spPr/>
    </dgm:pt>
  </dgm:ptLst>
  <dgm:cxnLst>
    <dgm:cxn modelId="{0DF5E71E-BFF8-3E4E-9BEE-DA74FE2E800D}" type="presOf" srcId="{E284B52D-5991-46F4-A165-DDEBCC97641B}" destId="{A84EC128-D0EE-184C-BE5F-E906BDA91F26}" srcOrd="0" destOrd="0" presId="urn:microsoft.com/office/officeart/2005/8/layout/hierarchy1"/>
    <dgm:cxn modelId="{3BE5FD27-FBDB-45F2-A064-9686CF00358C}" srcId="{E284B52D-5991-46F4-A165-DDEBCC97641B}" destId="{863CFF77-42EB-4FB4-8A5F-91FFE1E0ADE0}" srcOrd="1" destOrd="0" parTransId="{D345D42D-E93F-4FAE-90B8-7F9042D9831C}" sibTransId="{766068E6-982C-4C6F-BDC0-B032BD28AB6F}"/>
    <dgm:cxn modelId="{0342D939-9BDF-B943-A91F-5E85297BD206}" type="presOf" srcId="{12723988-068E-4C30-A8B8-2D38170D38FC}" destId="{2CA603CF-0D5B-6344-92C2-0B162046BE69}" srcOrd="0" destOrd="0" presId="urn:microsoft.com/office/officeart/2005/8/layout/hierarchy1"/>
    <dgm:cxn modelId="{17894668-68ED-4C45-8AFB-A656A0B63C8A}" type="presOf" srcId="{2D27B2D7-62C5-47B5-8D9E-7612EC198CC9}" destId="{E5518E22-F1F7-5842-8713-426C87C793E8}" srcOrd="0" destOrd="0" presId="urn:microsoft.com/office/officeart/2005/8/layout/hierarchy1"/>
    <dgm:cxn modelId="{5D8A97AC-1745-3A48-A5FF-FCD9B0F02D43}" type="presOf" srcId="{863CFF77-42EB-4FB4-8A5F-91FFE1E0ADE0}" destId="{1688CBA9-2385-844D-A7F5-54DB79BD00B8}" srcOrd="0" destOrd="0" presId="urn:microsoft.com/office/officeart/2005/8/layout/hierarchy1"/>
    <dgm:cxn modelId="{1F3126BE-FC96-40EB-85CB-0410F88819BC}" srcId="{E284B52D-5991-46F4-A165-DDEBCC97641B}" destId="{12723988-068E-4C30-A8B8-2D38170D38FC}" srcOrd="0" destOrd="0" parTransId="{AF50F09A-89BE-488D-8F07-482890FF50EA}" sibTransId="{511C16FC-6769-481F-B76A-803FCB264BC9}"/>
    <dgm:cxn modelId="{6A197EC1-BB16-41AB-BF10-9DE2E2D8E8EA}" srcId="{E284B52D-5991-46F4-A165-DDEBCC97641B}" destId="{2D27B2D7-62C5-47B5-8D9E-7612EC198CC9}" srcOrd="2" destOrd="0" parTransId="{B3B93C61-C788-41D4-ACAE-AF51B5CA42F9}" sibTransId="{5329FC92-B3B9-4E2D-8E19-EA904F856599}"/>
    <dgm:cxn modelId="{97804450-C551-D24B-B28A-E552A5F2BF44}" type="presParOf" srcId="{A84EC128-D0EE-184C-BE5F-E906BDA91F26}" destId="{327560FA-D2DC-D14B-9167-AD41703B7E54}" srcOrd="0" destOrd="0" presId="urn:microsoft.com/office/officeart/2005/8/layout/hierarchy1"/>
    <dgm:cxn modelId="{FEA20653-CA7E-E245-A07C-D76531E63A82}" type="presParOf" srcId="{327560FA-D2DC-D14B-9167-AD41703B7E54}" destId="{045D1A4A-6EE1-0545-AB23-A77C514DEB1A}" srcOrd="0" destOrd="0" presId="urn:microsoft.com/office/officeart/2005/8/layout/hierarchy1"/>
    <dgm:cxn modelId="{F012C3FD-3F73-2B4B-93B3-DF3D19764AE3}" type="presParOf" srcId="{045D1A4A-6EE1-0545-AB23-A77C514DEB1A}" destId="{DC14AFD0-E3EE-E240-916E-08E93D1798A3}" srcOrd="0" destOrd="0" presId="urn:microsoft.com/office/officeart/2005/8/layout/hierarchy1"/>
    <dgm:cxn modelId="{BEBE70A0-F8B8-754B-BF3C-D7C498E4E67F}" type="presParOf" srcId="{045D1A4A-6EE1-0545-AB23-A77C514DEB1A}" destId="{2CA603CF-0D5B-6344-92C2-0B162046BE69}" srcOrd="1" destOrd="0" presId="urn:microsoft.com/office/officeart/2005/8/layout/hierarchy1"/>
    <dgm:cxn modelId="{1636218E-75DA-7743-ACD9-716D8D871C73}" type="presParOf" srcId="{327560FA-D2DC-D14B-9167-AD41703B7E54}" destId="{6369561E-E22C-AB40-86A5-C4A66D0A2CCD}" srcOrd="1" destOrd="0" presId="urn:microsoft.com/office/officeart/2005/8/layout/hierarchy1"/>
    <dgm:cxn modelId="{327EB467-9CA8-154E-8BB1-3504BB772B61}" type="presParOf" srcId="{A84EC128-D0EE-184C-BE5F-E906BDA91F26}" destId="{C3E19A4D-FAE7-7748-935D-984C680F931E}" srcOrd="1" destOrd="0" presId="urn:microsoft.com/office/officeart/2005/8/layout/hierarchy1"/>
    <dgm:cxn modelId="{0F0D1ADB-72CD-8F40-A11A-F4578F0A3C71}" type="presParOf" srcId="{C3E19A4D-FAE7-7748-935D-984C680F931E}" destId="{10B160DE-4A9A-DC49-B170-25C4CBE2709E}" srcOrd="0" destOrd="0" presId="urn:microsoft.com/office/officeart/2005/8/layout/hierarchy1"/>
    <dgm:cxn modelId="{EFE8027C-8593-4D4E-A615-E0CB862195CF}" type="presParOf" srcId="{10B160DE-4A9A-DC49-B170-25C4CBE2709E}" destId="{C3999915-3234-0E41-B029-3750191142D2}" srcOrd="0" destOrd="0" presId="urn:microsoft.com/office/officeart/2005/8/layout/hierarchy1"/>
    <dgm:cxn modelId="{FC166314-978E-294A-B890-303A3608E205}" type="presParOf" srcId="{10B160DE-4A9A-DC49-B170-25C4CBE2709E}" destId="{1688CBA9-2385-844D-A7F5-54DB79BD00B8}" srcOrd="1" destOrd="0" presId="urn:microsoft.com/office/officeart/2005/8/layout/hierarchy1"/>
    <dgm:cxn modelId="{86EB8000-10BC-FE47-A085-7F53210356AC}" type="presParOf" srcId="{C3E19A4D-FAE7-7748-935D-984C680F931E}" destId="{546D52D1-F811-5C46-8E5A-DE98D44F955D}" srcOrd="1" destOrd="0" presId="urn:microsoft.com/office/officeart/2005/8/layout/hierarchy1"/>
    <dgm:cxn modelId="{AC8A64C2-B8BC-584B-85ED-8A7419A25051}" type="presParOf" srcId="{A84EC128-D0EE-184C-BE5F-E906BDA91F26}" destId="{382D6F14-1DDD-7B4C-80D8-6E4830D9835F}" srcOrd="2" destOrd="0" presId="urn:microsoft.com/office/officeart/2005/8/layout/hierarchy1"/>
    <dgm:cxn modelId="{3F112CD4-C018-A547-AD88-44DB164F35C3}" type="presParOf" srcId="{382D6F14-1DDD-7B4C-80D8-6E4830D9835F}" destId="{53A1DAB7-A7A2-B74A-9A95-D50BB437A76C}" srcOrd="0" destOrd="0" presId="urn:microsoft.com/office/officeart/2005/8/layout/hierarchy1"/>
    <dgm:cxn modelId="{BBEFDB78-C69D-7649-B86F-5593CD2DBE7C}" type="presParOf" srcId="{53A1DAB7-A7A2-B74A-9A95-D50BB437A76C}" destId="{A6D00DD3-9D06-D642-B2EF-D0A9D7BBB880}" srcOrd="0" destOrd="0" presId="urn:microsoft.com/office/officeart/2005/8/layout/hierarchy1"/>
    <dgm:cxn modelId="{88E818CB-B46D-BA4B-B979-6777D6CFF727}" type="presParOf" srcId="{53A1DAB7-A7A2-B74A-9A95-D50BB437A76C}" destId="{E5518E22-F1F7-5842-8713-426C87C793E8}" srcOrd="1" destOrd="0" presId="urn:microsoft.com/office/officeart/2005/8/layout/hierarchy1"/>
    <dgm:cxn modelId="{416310A0-0FC7-2D41-9A5C-1974F43C56C1}" type="presParOf" srcId="{382D6F14-1DDD-7B4C-80D8-6E4830D9835F}" destId="{D2099EED-A843-7448-A925-71A8162A756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10BC3-FB72-DA43-A563-D8DAA40B6724}">
      <dsp:nvSpPr>
        <dsp:cNvPr id="0" name=""/>
        <dsp:cNvSpPr/>
      </dsp:nvSpPr>
      <dsp:spPr>
        <a:xfrm>
          <a:off x="0" y="584033"/>
          <a:ext cx="10515600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Entrambi i composti sono attivi sui recettori LH umani, ratti e scimmie in vitro. </a:t>
          </a:r>
          <a:endParaRPr lang="en-US" sz="1900" kern="1200" dirty="0"/>
        </a:p>
      </dsp:txBody>
      <dsp:txXfrm>
        <a:off x="36845" y="620878"/>
        <a:ext cx="10441910" cy="681087"/>
      </dsp:txXfrm>
    </dsp:sp>
    <dsp:sp modelId="{7A7B2E00-9A40-5F49-9916-BE2F512786BD}">
      <dsp:nvSpPr>
        <dsp:cNvPr id="0" name=""/>
        <dsp:cNvSpPr/>
      </dsp:nvSpPr>
      <dsp:spPr>
        <a:xfrm>
          <a:off x="0" y="1393531"/>
          <a:ext cx="10515600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Agiscono in modo allosterico, non competono con il legame degli agonisti all'</a:t>
          </a:r>
          <a:r>
            <a:rPr lang="it-IT" sz="1900" kern="1200" dirty="0" err="1"/>
            <a:t>hLH-R</a:t>
          </a:r>
          <a:r>
            <a:rPr lang="it-IT" sz="1900" kern="1200" dirty="0"/>
            <a:t> e probabilmente si legano a una presunta cavità situata all'interno della regione 7-transmembrana dell'</a:t>
          </a:r>
          <a:r>
            <a:rPr lang="it-IT" sz="1900" kern="1200" dirty="0" err="1"/>
            <a:t>hLH-R</a:t>
          </a:r>
          <a:r>
            <a:rPr lang="it-IT" sz="1900" kern="1200" dirty="0"/>
            <a:t>.</a:t>
          </a:r>
          <a:endParaRPr lang="en-US" sz="1900" kern="1200" dirty="0"/>
        </a:p>
      </dsp:txBody>
      <dsp:txXfrm>
        <a:off x="36845" y="1430376"/>
        <a:ext cx="10441910" cy="681087"/>
      </dsp:txXfrm>
    </dsp:sp>
    <dsp:sp modelId="{5B81BB01-0966-9045-9A46-6C71D631E817}">
      <dsp:nvSpPr>
        <dsp:cNvPr id="0" name=""/>
        <dsp:cNvSpPr/>
      </dsp:nvSpPr>
      <dsp:spPr>
        <a:xfrm>
          <a:off x="0" y="2203029"/>
          <a:ext cx="10515600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Entrambi i composti hanno proprietà farmacologiche.</a:t>
          </a:r>
          <a:endParaRPr lang="en-US" sz="1900" kern="1200" dirty="0"/>
        </a:p>
      </dsp:txBody>
      <dsp:txXfrm>
        <a:off x="36845" y="2239874"/>
        <a:ext cx="10441910" cy="681087"/>
      </dsp:txXfrm>
    </dsp:sp>
    <dsp:sp modelId="{2BFFE3B1-DA77-074A-A913-3D46DE72E782}">
      <dsp:nvSpPr>
        <dsp:cNvPr id="0" name=""/>
        <dsp:cNvSpPr/>
      </dsp:nvSpPr>
      <dsp:spPr>
        <a:xfrm>
          <a:off x="0" y="3012526"/>
          <a:ext cx="10515600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La farmacocinetica in vivo di entrambi i composti ha rivelato una bassa clearance, un alto volume di distribuzione e una lunga emivita con conseguente buona biodisponibilità orale e un'elevata esposizione.</a:t>
          </a:r>
          <a:endParaRPr lang="en-US" sz="1900" kern="1200" dirty="0"/>
        </a:p>
      </dsp:txBody>
      <dsp:txXfrm>
        <a:off x="36845" y="3049371"/>
        <a:ext cx="10441910" cy="681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4AFD0-E3EE-E240-916E-08E93D1798A3}">
      <dsp:nvSpPr>
        <dsp:cNvPr id="0" name=""/>
        <dsp:cNvSpPr/>
      </dsp:nvSpPr>
      <dsp:spPr>
        <a:xfrm>
          <a:off x="0" y="760527"/>
          <a:ext cx="2822796" cy="1792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603CF-0D5B-6344-92C2-0B162046BE69}">
      <dsp:nvSpPr>
        <dsp:cNvPr id="0" name=""/>
        <dsp:cNvSpPr/>
      </dsp:nvSpPr>
      <dsp:spPr>
        <a:xfrm>
          <a:off x="313644" y="1058489"/>
          <a:ext cx="2822796" cy="1792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BAY-298  e BAY-899 sono preziosi strumenti chimici per studiare la segnalazione del recettore LH in vitro.</a:t>
          </a:r>
          <a:endParaRPr lang="en-US" sz="1900" kern="1200" dirty="0"/>
        </a:p>
      </dsp:txBody>
      <dsp:txXfrm>
        <a:off x="366144" y="1110989"/>
        <a:ext cx="2717796" cy="1687475"/>
      </dsp:txXfrm>
    </dsp:sp>
    <dsp:sp modelId="{C3999915-3234-0E41-B029-3750191142D2}">
      <dsp:nvSpPr>
        <dsp:cNvPr id="0" name=""/>
        <dsp:cNvSpPr/>
      </dsp:nvSpPr>
      <dsp:spPr>
        <a:xfrm>
          <a:off x="3450084" y="760527"/>
          <a:ext cx="2822796" cy="1792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8CBA9-2385-844D-A7F5-54DB79BD00B8}">
      <dsp:nvSpPr>
        <dsp:cNvPr id="0" name=""/>
        <dsp:cNvSpPr/>
      </dsp:nvSpPr>
      <dsp:spPr>
        <a:xfrm>
          <a:off x="3763728" y="1058489"/>
          <a:ext cx="2822796" cy="1792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Ma sono anche ottimi per interferire con la produzione di ormoni sessuali in vivo.</a:t>
          </a:r>
          <a:endParaRPr lang="en-US" sz="1900" kern="1200" dirty="0"/>
        </a:p>
      </dsp:txBody>
      <dsp:txXfrm>
        <a:off x="3816228" y="1110989"/>
        <a:ext cx="2717796" cy="1687475"/>
      </dsp:txXfrm>
    </dsp:sp>
    <dsp:sp modelId="{A6D00DD3-9D06-D642-B2EF-D0A9D7BBB880}">
      <dsp:nvSpPr>
        <dsp:cNvPr id="0" name=""/>
        <dsp:cNvSpPr/>
      </dsp:nvSpPr>
      <dsp:spPr>
        <a:xfrm>
          <a:off x="6900169" y="760527"/>
          <a:ext cx="2822796" cy="1792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18E22-F1F7-5842-8713-426C87C793E8}">
      <dsp:nvSpPr>
        <dsp:cNvPr id="0" name=""/>
        <dsp:cNvSpPr/>
      </dsp:nvSpPr>
      <dsp:spPr>
        <a:xfrm>
          <a:off x="7213813" y="1058489"/>
          <a:ext cx="2822796" cy="1792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Possono essere possibili farmaci per il trattamento di tumori e come principi attivi per la pillola anticoncezionale.</a:t>
          </a:r>
          <a:endParaRPr lang="en-US" sz="1900" kern="1200" dirty="0"/>
        </a:p>
      </dsp:txBody>
      <dsp:txXfrm>
        <a:off x="7266313" y="1110989"/>
        <a:ext cx="2717796" cy="1687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FCC2414-8EE6-C8E6-E64A-8AD5CDA631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996E12-EEC1-B430-671E-D3CC34D0D4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25523-40DD-254A-83C8-9FC95D2E4067}" type="datetimeFigureOut">
              <a:rPr lang="it-IT" smtClean="0"/>
              <a:t>03/12/22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4D743C-1D05-C61A-DB44-B2B5B9252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Ferraro Francesca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9C5ADA-AE47-FF4C-EBE4-BF63FD7C45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73C19-AF75-4E4F-99F9-62FF71DA07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98404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AE33A-C929-0E44-B9D8-CD2A4A01F13A}" type="datetimeFigureOut">
              <a:rPr lang="it-IT" smtClean="0"/>
              <a:t>03/12/22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Ferraro Francesca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820EF-6714-FC4E-BD5A-860A8B4B9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4620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1979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1 Rapido sviluppo del follicolo, 2 ovulazione, 3 formazione di corpora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lutep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e produzione di progesterone e 4 regressione di corpora luteo non fecondato.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1245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4900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7226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it-IT" sz="1200" dirty="0"/>
          </a:p>
          <a:p>
            <a:pPr algn="ctr"/>
            <a:endParaRPr lang="it-IT" sz="12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072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0244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0093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Caco-2: test permeabilità. Serve per testare l’assorbimento per via orale. Vengono usate le cellule di adenocarcinoma del colon umano. Si calcola un parametro la permeabilità apparente.</a:t>
            </a:r>
          </a:p>
          <a:p>
            <a:pPr marL="171450" indent="-171450">
              <a:buFontTx/>
              <a:buChar char="-"/>
            </a:pPr>
            <a:r>
              <a:rPr lang="it-IT" dirty="0"/>
              <a:t>&lt; 2x10^-6 cm/</a:t>
            </a:r>
            <a:r>
              <a:rPr lang="it-IT" dirty="0" err="1"/>
              <a:t>s</a:t>
            </a:r>
            <a:r>
              <a:rPr lang="it-IT" dirty="0"/>
              <a:t> bassa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dirty="0"/>
              <a:t>2x10^-6 cm/</a:t>
            </a:r>
            <a:r>
              <a:rPr lang="it-IT" dirty="0" err="1"/>
              <a:t>s</a:t>
            </a:r>
            <a:r>
              <a:rPr lang="it-IT" dirty="0"/>
              <a:t> &lt; Papp&gt; &lt; 20x10^-6 cm/</a:t>
            </a:r>
            <a:r>
              <a:rPr lang="it-IT" dirty="0" err="1"/>
              <a:t>s</a:t>
            </a:r>
            <a:endParaRPr lang="it-IT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dirty="0"/>
              <a:t>20x10^-6 cm/</a:t>
            </a:r>
            <a:r>
              <a:rPr lang="it-IT" dirty="0" err="1"/>
              <a:t>s</a:t>
            </a:r>
            <a:r>
              <a:rPr lang="it-IT" dirty="0"/>
              <a:t> alta permeabilità  indica un buon farmaco.           I Farmaci subiscono un’inibizione sulle diverse </a:t>
            </a:r>
            <a:r>
              <a:rPr lang="it-IT" dirty="0" err="1"/>
              <a:t>isoforme</a:t>
            </a:r>
            <a:r>
              <a:rPr lang="it-IT" dirty="0"/>
              <a:t> della Ic50: le più importanti  3a4, 3a5 e 2d6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dirty="0"/>
          </a:p>
          <a:p>
            <a:pPr marL="171450" indent="-1714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6683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dirty="0"/>
          </a:p>
          <a:p>
            <a:pPr marL="171450" indent="-1714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511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dirty="0"/>
          </a:p>
          <a:p>
            <a:pPr marL="171450" indent="-1714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4919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Efficacia è rimasta inalterata: curve con quasi stessa altezza. </a:t>
            </a:r>
          </a:p>
          <a:p>
            <a:r>
              <a:rPr lang="it-IT" dirty="0"/>
              <a:t>Valori di potenza hanno </a:t>
            </a:r>
            <a:r>
              <a:rPr lang="it-IT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mostrato chiaramente un limitato spostamento verso destra della risposta alla dose.</a:t>
            </a:r>
          </a:p>
          <a:p>
            <a:r>
              <a:rPr lang="it-IT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generale, la saturazione dell'attività antagonista non influenza quella dell'agonista.</a:t>
            </a:r>
          </a:p>
          <a:p>
            <a:r>
              <a:rPr lang="it-IT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33si lega un sito diverso rispetto a </a:t>
            </a:r>
            <a:r>
              <a:rPr lang="it-IT" sz="1800" u="none" strike="noStrike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quello dell'agonista.</a:t>
            </a:r>
            <a:endParaRPr lang="it-IT" sz="1800" u="none" strike="noStrike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it-IT" sz="1800" u="none" strike="noStrike" dirty="0">
                <a:effectLst/>
                <a:latin typeface="Times New Roman" panose="02020603050405020304" pitchFamily="18" charset="0"/>
              </a:rPr>
              <a:t>Bay-298 si composta come modulatore allosterico negativo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743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56DECA-F283-145F-CB4C-A93FCD9E8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4E58662-C793-31E0-634E-17538FA38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035BA6-6C4A-1B45-6356-ADF2DEF0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1/12/22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91E75A-4830-58AA-ED4F-ED6D77A7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Medicinal chemistry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B914D9-4E0B-AE2D-367F-5AB655F5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8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9DC980-3533-88AC-7EEE-552B600D2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05DE08-B5BE-1AA4-013C-B2A201EF5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D1AF3C-5588-5BD3-5203-0234965B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1/12/22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127B33-2FC5-FD24-BFAB-9CD2D108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Medicinal chemistry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7E88F5-5AB9-5CAE-689D-D5C7C2A0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4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4ADEEC8-B9B4-BE3E-E478-2044D914F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63AF82-8903-FD2C-B159-D9474FEDF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9A694F-C34B-B2BA-2BDE-E073EAB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1/12/22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1972E7-06D2-786A-1DE7-2B7E28271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Medicinal chemistry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05757A-AD7C-AA17-28E2-9FD609AE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795547-8D28-B879-2115-C36074EAB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9026B2-A98D-F124-B578-2411B8BF0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7B81DC-60DE-55C5-0FA4-511242B6F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1/12/22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DF6FC6-B403-C2EE-1292-C50F3739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Medicinal chemistry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EB670A-6BD2-DA79-3C5D-DF7934DC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67301-5C79-0480-C2FB-4E6DD7F2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24368F-8D35-A648-5A77-614D6A78C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FAD0F7-6757-BE96-FE38-5AD9E653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1/12/22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5F9987-B797-637A-92F2-C32C2EBF6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Medicinal chemistry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D5B553-363C-FE59-8290-FB37A857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A51250-FF2E-F4CF-B69C-C2115337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9275A9-70A1-AFBE-260F-F3A416691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9E22DB-967A-DCC6-B974-38645EE61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7581A1F-629C-5605-46F0-B4A1CAD3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1/12/22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F6080D-011C-F355-41E0-3CD15BFC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Medicinal chemistry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6D808B-E05F-E5A0-F5D7-F48855A3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0BC49-C925-F962-F72B-4D9E7D66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CACAA0-6108-7A41-118F-0C71CCFAB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A9734E-8D13-A813-7C33-736938774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EE6CAEB-F66A-1731-EF7F-B3415A1C9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B305A06-7000-D563-C65C-D59AE2B49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1BD9F1C-F2B6-4CF5-9793-5FFBCA838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1/12/22</a:t>
            </a:r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0218FF1-1E35-ECB2-7166-C8732AA7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Medicinal chemistry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030FEB5-C080-8BE1-0FE4-E67DC6CF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0F9CFA-D1AD-CC9B-A46B-6483C20A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B729931-FCFB-920E-8C61-657060BB4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1/12/22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5826760-AD7C-9585-C53F-74C2D131E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Medicinal chemistry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C7423B-1915-2298-1DFF-FEDDDFA27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0A9C0C9-3E7F-7290-4C40-7D279BF6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1/12/22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59C9C81-10D4-FA26-1B8F-681782DD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Medicinal chemistry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3947B4-0C76-46B1-7350-38BA88E9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5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D4ED2A-F40E-5C7D-311B-DD33F06C9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CAABEC-FDBE-5674-3037-2C3F3B6D0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D7DA0B-AE7A-A785-3275-A3BC4B476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A02BD86-625F-F8A2-B112-C2D72E31E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1/12/22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9E481C-6F39-72F7-8BB0-DAB1D62C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Medicinal chemistry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7037CD-3757-7147-44E5-7FC98C84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2D83C9-647D-B8EE-3E4E-B8DFACD08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4A32FBB-30D9-09E8-8F4E-2B1D2DDFB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3D92A8-6089-2B60-BE88-6BF266199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992A071-561D-EE32-B448-080187B2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1/12/22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B3EA5A-B84A-2FC8-AEB4-AC098031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Medicinal chemistry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77F6A7-DCF0-ADB0-101D-67FD2A9F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8438243-87F2-9DC3-79C4-CB6013C1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C80B06-5EB0-DC67-9D48-F2595483F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116F61-C175-1785-2A21-EC0E8094D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1/12/22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AA2F94-C8F1-2560-24C9-CEB20378D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Medicinal chemistry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960E04-E151-76CA-DB01-CF8E8466A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0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7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8.emf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sv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5.emf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5.emf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irc.it/cancro/affronta-la-malattia/guida-alle-terapie/la-terapia-ormonale" TargetMode="External"/><Relationship Id="rId5" Type="http://schemas.openxmlformats.org/officeDocument/2006/relationships/hyperlink" Target="https://www.rcsb.org/structure/7FIJ" TargetMode="External"/><Relationship Id="rId4" Type="http://schemas.openxmlformats.org/officeDocument/2006/relationships/hyperlink" Target="https://doi.org/10.1093/humupd/dmt023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://doi.org/10.2210/pdb7FIJ/pd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427B51-20A0-B6E7-144A-70765F3B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Antagonists of the Luteinizing Hormone Receptor</a:t>
            </a:r>
            <a:endParaRPr lang="it-IT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B0C7420-C195-4614-9360-7C8156568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881" y="5203061"/>
            <a:ext cx="10071536" cy="651910"/>
          </a:xfrm>
        </p:spPr>
        <p:txBody>
          <a:bodyPr anchor="ctr">
            <a:noAutofit/>
          </a:bodyPr>
          <a:lstStyle/>
          <a:p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Ferraro Francesca</a:t>
            </a:r>
          </a:p>
          <a:p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Matricola n. 863395</a:t>
            </a:r>
          </a:p>
          <a:p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Medicinal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</a:t>
            </a:r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Anno accademico 2022-2023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D5158B67-431E-9FAD-1B73-080A813D2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839" y="683728"/>
            <a:ext cx="729156" cy="72036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003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322" y="404471"/>
            <a:ext cx="9236700" cy="1188950"/>
          </a:xfrm>
        </p:spPr>
        <p:txBody>
          <a:bodyPr anchor="b">
            <a:normAutofit/>
          </a:bodyPr>
          <a:lstStyle/>
          <a:p>
            <a:r>
              <a:rPr lang="it-IT" sz="5400" b="1" dirty="0">
                <a:latin typeface="+mn-lt"/>
              </a:rPr>
              <a:t>SAR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02D758-7F6F-5D50-299A-5538221E60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65" t="9993" r="42302" b="83049"/>
          <a:stretch/>
        </p:blipFill>
        <p:spPr>
          <a:xfrm>
            <a:off x="6334931" y="383076"/>
            <a:ext cx="2725617" cy="1519703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E97D9106-0B3E-E4AC-0C8E-F38F2C81976E}"/>
              </a:ext>
            </a:extLst>
          </p:cNvPr>
          <p:cNvSpPr txBox="1">
            <a:spLocks/>
          </p:cNvSpPr>
          <p:nvPr/>
        </p:nvSpPr>
        <p:spPr>
          <a:xfrm>
            <a:off x="987841" y="1381869"/>
            <a:ext cx="9849751" cy="303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1800" i="1" dirty="0">
                <a:ea typeface="Calibri" panose="020F0502020204030204" pitchFamily="34" charset="0"/>
                <a:cs typeface="Calibri" panose="020F0502020204030204" pitchFamily="34" charset="0"/>
              </a:rPr>
              <a:t>sostituente</a:t>
            </a:r>
            <a:r>
              <a:rPr lang="it-IT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 alogeno nella posizione para del gruppo 4-fenile sembra aumentare significativamente la stabilità metabolica ma in queste molecole la IC50 è risultata alta.</a:t>
            </a:r>
            <a:endParaRPr lang="it-IT" sz="1800" i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B746761-D49F-065D-DE00-E428EBC5C3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80" t="52761" r="25614" b="42328"/>
          <a:stretch/>
        </p:blipFill>
        <p:spPr>
          <a:xfrm>
            <a:off x="1409768" y="3938863"/>
            <a:ext cx="8857015" cy="12126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64C5B40-BB3C-FB5C-EB19-4468AAC1A6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37" t="61945" r="25838" b="32820"/>
          <a:stretch/>
        </p:blipFill>
        <p:spPr>
          <a:xfrm>
            <a:off x="1152193" y="4934037"/>
            <a:ext cx="9078975" cy="12872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C3C4BD1-2D78-2458-6A49-9BAC12EE4A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92" t="17336" r="26181" b="78239"/>
          <a:stretch/>
        </p:blipFill>
        <p:spPr>
          <a:xfrm>
            <a:off x="1477943" y="3203532"/>
            <a:ext cx="8427473" cy="97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322" y="404471"/>
            <a:ext cx="9236700" cy="1188950"/>
          </a:xfrm>
        </p:spPr>
        <p:txBody>
          <a:bodyPr anchor="b">
            <a:normAutofit/>
          </a:bodyPr>
          <a:lstStyle/>
          <a:p>
            <a:r>
              <a:rPr lang="it-IT" sz="5400" b="1" dirty="0">
                <a:latin typeface="+mn-lt"/>
              </a:rPr>
              <a:t>SAR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02D758-7F6F-5D50-299A-5538221E60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65" t="9993" r="42302" b="83049"/>
          <a:stretch/>
        </p:blipFill>
        <p:spPr>
          <a:xfrm>
            <a:off x="6566425" y="360890"/>
            <a:ext cx="2725617" cy="1519703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80842855-86D8-05E3-E3AF-B8401B794B67}"/>
              </a:ext>
            </a:extLst>
          </p:cNvPr>
          <p:cNvSpPr txBox="1">
            <a:spLocks/>
          </p:cNvSpPr>
          <p:nvPr/>
        </p:nvSpPr>
        <p:spPr>
          <a:xfrm>
            <a:off x="1158028" y="1993691"/>
            <a:ext cx="8903112" cy="1292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it-IT" sz="1600" dirty="0"/>
            </a:br>
            <a:r>
              <a:rPr lang="it-IT" sz="1800" i="1" dirty="0">
                <a:latin typeface="+mn-lt"/>
              </a:rPr>
              <a:t>Per abbassare il </a:t>
            </a:r>
            <a:r>
              <a:rPr lang="it-IT" sz="1800" i="1" dirty="0" err="1">
                <a:latin typeface="+mn-lt"/>
              </a:rPr>
              <a:t>logD</a:t>
            </a:r>
            <a:r>
              <a:rPr lang="it-IT" sz="1800" i="1" dirty="0">
                <a:latin typeface="+mn-lt"/>
              </a:rPr>
              <a:t> hanno introdotto dei gruppi polari.</a:t>
            </a:r>
            <a:br>
              <a:rPr lang="it-IT" sz="1800" b="1" dirty="0">
                <a:latin typeface="+mn-lt"/>
              </a:rPr>
            </a:br>
            <a:br>
              <a:rPr lang="it-IT" sz="1800" b="1" dirty="0">
                <a:latin typeface="+mn-lt"/>
                <a:ea typeface="Calibri" panose="020F0502020204030204" pitchFamily="34" charset="0"/>
              </a:rPr>
            </a:br>
            <a:endParaRPr lang="it-IT" sz="1600" b="1" dirty="0">
              <a:latin typeface="+mn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E876E34-EB2B-12F1-4B40-4A1491D3A7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78" t="29055" r="23537" b="67259"/>
          <a:stretch/>
        </p:blipFill>
        <p:spPr>
          <a:xfrm>
            <a:off x="2279139" y="3512736"/>
            <a:ext cx="6336555" cy="50869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E26A8BC-3721-1365-83A1-7A223C28C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32" t="36752" r="25390" b="58289"/>
          <a:stretch/>
        </p:blipFill>
        <p:spPr>
          <a:xfrm>
            <a:off x="2477983" y="4248211"/>
            <a:ext cx="5957818" cy="67979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E871C3A-605C-35FA-0168-ADFA1AEB7B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28" t="76642" r="24370" b="14555"/>
          <a:stretch/>
        </p:blipFill>
        <p:spPr>
          <a:xfrm>
            <a:off x="2279138" y="4924651"/>
            <a:ext cx="6232501" cy="118815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B271644-26BF-D88C-2B0B-8CB71A5EB1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92" t="17336" r="26181" b="78239"/>
          <a:stretch/>
        </p:blipFill>
        <p:spPr>
          <a:xfrm>
            <a:off x="2636048" y="2673669"/>
            <a:ext cx="5729936" cy="5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52" y="2092745"/>
            <a:ext cx="2839589" cy="34622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seguito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di </a:t>
            </a:r>
            <a:r>
              <a:rPr lang="it-IT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questa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analisi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dettagliata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,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gli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unici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gruppi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R1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che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hanno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un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buon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logD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e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una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buona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attività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sono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quelli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che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hanno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in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posizione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para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dell’anello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benzilico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il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gruppo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metossi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o un </a:t>
            </a:r>
            <a:r>
              <a:rPr lang="en-US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alogeno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(Cl).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2C8651E-93A7-B168-EBB2-CF8D47B0E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92" t="10289" r="42113" b="83210"/>
          <a:stretch/>
        </p:blipFill>
        <p:spPr>
          <a:xfrm>
            <a:off x="4069638" y="1252874"/>
            <a:ext cx="3383280" cy="1810990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30920733-DF4F-F665-416B-CBA94AF7CA65}"/>
              </a:ext>
            </a:extLst>
          </p:cNvPr>
          <p:cNvSpPr/>
          <p:nvPr/>
        </p:nvSpPr>
        <p:spPr>
          <a:xfrm>
            <a:off x="7577279" y="3468005"/>
            <a:ext cx="1405467" cy="948266"/>
          </a:xfrm>
          <a:prstGeom prst="rect">
            <a:avLst/>
          </a:prstGeom>
          <a:solidFill>
            <a:srgbClr val="FAECEB"/>
          </a:solidFill>
          <a:ln>
            <a:solidFill>
              <a:srgbClr val="FAEC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0CDBAF6A-DC33-6675-D96C-D0538E1C1EC4}"/>
              </a:ext>
            </a:extLst>
          </p:cNvPr>
          <p:cNvSpPr/>
          <p:nvPr/>
        </p:nvSpPr>
        <p:spPr>
          <a:xfrm>
            <a:off x="3895334" y="1116590"/>
            <a:ext cx="1405467" cy="948266"/>
          </a:xfrm>
          <a:prstGeom prst="rect">
            <a:avLst/>
          </a:prstGeom>
          <a:solidFill>
            <a:srgbClr val="FAECEB"/>
          </a:solidFill>
          <a:ln>
            <a:solidFill>
              <a:srgbClr val="FAEC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F5870775-28A0-1246-2087-212CCA77F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03" t="58536" r="59693" b="38412"/>
          <a:stretch/>
        </p:blipFill>
        <p:spPr>
          <a:xfrm rot="5400000">
            <a:off x="4483612" y="1240262"/>
            <a:ext cx="1185335" cy="965200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C0FC8B31-7CC0-EFB5-57FA-72AC0556BB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109" b="14946"/>
          <a:stretch/>
        </p:blipFill>
        <p:spPr>
          <a:xfrm>
            <a:off x="4936496" y="791409"/>
            <a:ext cx="288340" cy="277348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E7153267-8F3D-E210-66C0-AC5C60C29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86" t="9923" r="24512" b="80895"/>
          <a:stretch/>
        </p:blipFill>
        <p:spPr>
          <a:xfrm>
            <a:off x="7572862" y="3459982"/>
            <a:ext cx="3508391" cy="2702223"/>
          </a:xfrm>
          <a:prstGeom prst="rect">
            <a:avLst/>
          </a:prstGeom>
        </p:spPr>
      </p:pic>
      <p:pic>
        <p:nvPicPr>
          <p:cNvPr id="49" name="Elemento grafico 48" descr="Segno di spunta con riempimento a tinta unita">
            <a:extLst>
              <a:ext uri="{FF2B5EF4-FFF2-40B4-BE49-F238E27FC236}">
                <a16:creationId xmlns:a16="http://schemas.microsoft.com/office/drawing/2014/main" id="{366EECCA-3CFE-9594-38C0-C5B9E76F2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9908" y="1130194"/>
            <a:ext cx="914400" cy="914400"/>
          </a:xfrm>
          <a:prstGeom prst="rect">
            <a:avLst/>
          </a:prstGeom>
        </p:spPr>
      </p:pic>
      <p:sp>
        <p:nvSpPr>
          <p:cNvPr id="52" name="Rettangolo 51">
            <a:extLst>
              <a:ext uri="{FF2B5EF4-FFF2-40B4-BE49-F238E27FC236}">
                <a16:creationId xmlns:a16="http://schemas.microsoft.com/office/drawing/2014/main" id="{7BEB3C3A-A239-2821-2E9C-A5CA86FC775A}"/>
              </a:ext>
            </a:extLst>
          </p:cNvPr>
          <p:cNvSpPr/>
          <p:nvPr/>
        </p:nvSpPr>
        <p:spPr>
          <a:xfrm>
            <a:off x="4033609" y="791409"/>
            <a:ext cx="3766896" cy="2421348"/>
          </a:xfrm>
          <a:prstGeom prst="rect">
            <a:avLst/>
          </a:prstGeom>
          <a:noFill/>
          <a:ln w="76200">
            <a:solidFill>
              <a:srgbClr val="F9AD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A2D9DF19-E4C2-5C29-8C0A-3AD3D8EB652F}"/>
              </a:ext>
            </a:extLst>
          </p:cNvPr>
          <p:cNvSpPr/>
          <p:nvPr/>
        </p:nvSpPr>
        <p:spPr>
          <a:xfrm>
            <a:off x="7443609" y="3525329"/>
            <a:ext cx="3766896" cy="2570241"/>
          </a:xfrm>
          <a:prstGeom prst="rect">
            <a:avLst/>
          </a:prstGeom>
          <a:noFill/>
          <a:ln w="76200">
            <a:solidFill>
              <a:srgbClr val="F9AD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AD2A3D-6C80-A50B-40C2-70281515CC21}"/>
              </a:ext>
            </a:extLst>
          </p:cNvPr>
          <p:cNvSpPr txBox="1"/>
          <p:nvPr/>
        </p:nvSpPr>
        <p:spPr>
          <a:xfrm>
            <a:off x="9881690" y="3525328"/>
            <a:ext cx="137217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/>
              <a:t>Composto 1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38884B-8A79-D097-0FAE-76BB22500AA4}"/>
              </a:ext>
            </a:extLst>
          </p:cNvPr>
          <p:cNvSpPr txBox="1"/>
          <p:nvPr/>
        </p:nvSpPr>
        <p:spPr>
          <a:xfrm>
            <a:off x="6426637" y="7914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Composto 14</a:t>
            </a:r>
          </a:p>
        </p:txBody>
      </p:sp>
    </p:spTree>
    <p:extLst>
      <p:ext uri="{BB962C8B-B14F-4D97-AF65-F5344CB8AC3E}">
        <p14:creationId xmlns:p14="http://schemas.microsoft.com/office/powerpoint/2010/main" val="8802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597" y="404648"/>
            <a:ext cx="9236700" cy="1188950"/>
          </a:xfrm>
        </p:spPr>
        <p:txBody>
          <a:bodyPr anchor="b">
            <a:normAutofit/>
          </a:bodyPr>
          <a:lstStyle/>
          <a:p>
            <a:r>
              <a:rPr lang="it-IT" sz="5400" b="1" dirty="0">
                <a:latin typeface="+mn-lt"/>
              </a:rPr>
              <a:t>SAR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5B3B34-916A-A144-826E-D4927E7BE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34" t="10043" r="42669" b="81167"/>
          <a:stretch/>
        </p:blipFill>
        <p:spPr>
          <a:xfrm>
            <a:off x="5969294" y="110496"/>
            <a:ext cx="2810934" cy="17868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B851806-DEC1-FD64-9DEC-129DCE0754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24" t="29054" r="23809" b="59577"/>
          <a:stretch/>
        </p:blipFill>
        <p:spPr>
          <a:xfrm>
            <a:off x="1495027" y="3723237"/>
            <a:ext cx="7872801" cy="2267311"/>
          </a:xfrm>
          <a:prstGeom prst="rect">
            <a:avLst/>
          </a:prstGeom>
        </p:spPr>
      </p:pic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785FA9BC-43EE-EBC2-968C-7FC4E3EE1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07" y="2560697"/>
            <a:ext cx="10515600" cy="4923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i="1" dirty="0"/>
              <a:t>Gli atomi di Cl sono stati sostituiti con metili o </a:t>
            </a:r>
            <a:r>
              <a:rPr lang="it-IT" sz="2000" i="1" dirty="0" err="1"/>
              <a:t>metossi</a:t>
            </a:r>
            <a:r>
              <a:rPr lang="it-IT" sz="2000" i="1" dirty="0"/>
              <a:t> e si osserva una riduzione di attività.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C47477F-2ABF-455A-3AE9-81DFEA4605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00" t="19013" r="24326" b="76669"/>
          <a:stretch/>
        </p:blipFill>
        <p:spPr>
          <a:xfrm>
            <a:off x="1319273" y="2866152"/>
            <a:ext cx="8048581" cy="8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94" y="1219005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sz="2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30920733-DF4F-F665-416B-CBA94AF7CA65}"/>
              </a:ext>
            </a:extLst>
          </p:cNvPr>
          <p:cNvSpPr/>
          <p:nvPr/>
        </p:nvSpPr>
        <p:spPr>
          <a:xfrm>
            <a:off x="7577279" y="3468005"/>
            <a:ext cx="1405467" cy="948266"/>
          </a:xfrm>
          <a:prstGeom prst="rect">
            <a:avLst/>
          </a:prstGeom>
          <a:solidFill>
            <a:srgbClr val="FAECEB"/>
          </a:solidFill>
          <a:ln>
            <a:solidFill>
              <a:srgbClr val="FAEC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0CDBAF6A-DC33-6675-D96C-D0538E1C1EC4}"/>
              </a:ext>
            </a:extLst>
          </p:cNvPr>
          <p:cNvSpPr/>
          <p:nvPr/>
        </p:nvSpPr>
        <p:spPr>
          <a:xfrm>
            <a:off x="3895334" y="1116590"/>
            <a:ext cx="1405467" cy="948266"/>
          </a:xfrm>
          <a:prstGeom prst="rect">
            <a:avLst/>
          </a:prstGeom>
          <a:solidFill>
            <a:srgbClr val="FAECEB"/>
          </a:solidFill>
          <a:ln>
            <a:solidFill>
              <a:srgbClr val="FAEC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56D3AA9-32EB-C113-92CD-176EBE790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1" t="41265" r="24812" b="24918"/>
          <a:stretch/>
        </p:blipFill>
        <p:spPr>
          <a:xfrm>
            <a:off x="4460186" y="1407801"/>
            <a:ext cx="6150180" cy="4990559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469C86A-435F-36FE-9A62-3C8D0818013D}"/>
              </a:ext>
            </a:extLst>
          </p:cNvPr>
          <p:cNvSpPr txBox="1">
            <a:spLocks/>
          </p:cNvSpPr>
          <p:nvPr/>
        </p:nvSpPr>
        <p:spPr>
          <a:xfrm>
            <a:off x="514715" y="200805"/>
            <a:ext cx="9236700" cy="1188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dirty="0">
                <a:latin typeface="+mn-lt"/>
              </a:rPr>
              <a:t>SAR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9D10D3-0C56-A69F-973F-8487F23FA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34" t="10043" r="42669" b="81167"/>
          <a:stretch/>
        </p:blipFill>
        <p:spPr>
          <a:xfrm>
            <a:off x="972343" y="814521"/>
            <a:ext cx="2810934" cy="17868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9B660A4-1B1D-9355-04E3-8169C62AC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00" t="19013" r="24326" b="76669"/>
          <a:stretch/>
        </p:blipFill>
        <p:spPr>
          <a:xfrm>
            <a:off x="4740696" y="814521"/>
            <a:ext cx="5843068" cy="6378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9D70B4-B981-C398-3742-ABBA9D3DF8C3}"/>
              </a:ext>
            </a:extLst>
          </p:cNvPr>
          <p:cNvSpPr txBox="1"/>
          <p:nvPr/>
        </p:nvSpPr>
        <p:spPr>
          <a:xfrm>
            <a:off x="313901" y="2993688"/>
            <a:ext cx="33363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u="none" strike="noStrike" dirty="0">
                <a:effectLst/>
                <a:ea typeface="Calibri" panose="020F0502020204030204" pitchFamily="34" charset="0"/>
              </a:rPr>
              <a:t>Per i composti 22 -26 si ha un’ottima Ic50 ma un </a:t>
            </a:r>
            <a:r>
              <a:rPr lang="it-IT" sz="2000" i="1" u="none" strike="noStrike" dirty="0" err="1">
                <a:effectLst/>
                <a:ea typeface="Calibri" panose="020F0502020204030204" pitchFamily="34" charset="0"/>
              </a:rPr>
              <a:t>logD</a:t>
            </a:r>
            <a:r>
              <a:rPr lang="it-IT" sz="2000" i="1" u="none" strike="noStrike" dirty="0">
                <a:effectLst/>
                <a:ea typeface="Calibri" panose="020F0502020204030204" pitchFamily="34" charset="0"/>
              </a:rPr>
              <a:t> ancora basso.</a:t>
            </a:r>
          </a:p>
          <a:p>
            <a:pPr algn="ctr"/>
            <a:endParaRPr lang="it-IT" sz="2000" i="1" u="none" strike="noStrike" dirty="0">
              <a:effectLst/>
              <a:ea typeface="Calibri" panose="020F0502020204030204" pitchFamily="34" charset="0"/>
            </a:endParaRPr>
          </a:p>
          <a:p>
            <a:pPr algn="ctr"/>
            <a:r>
              <a:rPr lang="it-IT" sz="2000" i="1" dirty="0">
                <a:ea typeface="Calibri" panose="020F0502020204030204" pitchFamily="34" charset="0"/>
              </a:rPr>
              <a:t>Mentre nei composti 27 e 28 con i sostituenti </a:t>
            </a:r>
            <a:r>
              <a:rPr lang="it-IT" sz="2000" i="1" u="none" strike="noStrike" dirty="0">
                <a:effectLst/>
                <a:ea typeface="Calibri" panose="020F0502020204030204" pitchFamily="34" charset="0"/>
              </a:rPr>
              <a:t>polari si nota una IC50 alta.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15987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8E0B85C-1C3D-5869-51F0-C5158EC37E12}"/>
              </a:ext>
            </a:extLst>
          </p:cNvPr>
          <p:cNvSpPr txBox="1">
            <a:spLocks/>
          </p:cNvSpPr>
          <p:nvPr/>
        </p:nvSpPr>
        <p:spPr>
          <a:xfrm>
            <a:off x="5069597" y="404648"/>
            <a:ext cx="9236700" cy="1188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dirty="0">
                <a:latin typeface="+mn-lt"/>
              </a:rPr>
              <a:t>SAR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7F4C8F-E9B1-4617-E940-99D25B4E5E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34" t="10043" r="42669" b="81167"/>
          <a:stretch/>
        </p:blipFill>
        <p:spPr>
          <a:xfrm>
            <a:off x="5691681" y="145258"/>
            <a:ext cx="2810934" cy="17868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9211204-441C-C46D-C9EE-2CF56395EB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824" t="76049" r="19623" b="14487"/>
          <a:stretch/>
        </p:blipFill>
        <p:spPr>
          <a:xfrm>
            <a:off x="1848342" y="3991422"/>
            <a:ext cx="8495314" cy="186073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97DD06-9073-620F-A1F8-5EC8CB1D53FB}"/>
              </a:ext>
            </a:extLst>
          </p:cNvPr>
          <p:cNvSpPr txBox="1"/>
          <p:nvPr/>
        </p:nvSpPr>
        <p:spPr>
          <a:xfrm>
            <a:off x="1779866" y="2409291"/>
            <a:ext cx="8356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i="1" dirty="0"/>
              <a:t>La presenza del sostituente lipofilo stericamente ingombrante nella posizione para o meta è tollerato ma ha portato ad un significativo aumento del valore log D.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1802CF3-823A-7E84-AAFF-4F245D6EDD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00" t="19013" r="24326" b="76669"/>
          <a:stretch/>
        </p:blipFill>
        <p:spPr>
          <a:xfrm>
            <a:off x="1719034" y="3028644"/>
            <a:ext cx="8048581" cy="8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8E0B85C-1C3D-5869-51F0-C5158EC37E12}"/>
              </a:ext>
            </a:extLst>
          </p:cNvPr>
          <p:cNvSpPr txBox="1">
            <a:spLocks/>
          </p:cNvSpPr>
          <p:nvPr/>
        </p:nvSpPr>
        <p:spPr>
          <a:xfrm>
            <a:off x="5069597" y="404648"/>
            <a:ext cx="9236700" cy="1188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5400" b="1" dirty="0"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7F4C8F-E9B1-4617-E940-99D25B4E5E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34" t="10043" r="42669" b="81167"/>
          <a:stretch/>
        </p:blipFill>
        <p:spPr>
          <a:xfrm>
            <a:off x="808638" y="2836473"/>
            <a:ext cx="3637908" cy="231258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FF55F80-A152-01BD-FC5D-C3C5F7F6F4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40" t="74661" r="38012" b="16233"/>
          <a:stretch/>
        </p:blipFill>
        <p:spPr>
          <a:xfrm>
            <a:off x="5901935" y="2723663"/>
            <a:ext cx="4894090" cy="2425390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95E9FD54-A0C6-B09A-4B18-69AF27BEE18C}"/>
              </a:ext>
            </a:extLst>
          </p:cNvPr>
          <p:cNvSpPr/>
          <p:nvPr/>
        </p:nvSpPr>
        <p:spPr>
          <a:xfrm>
            <a:off x="1748061" y="4338841"/>
            <a:ext cx="879531" cy="83634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9634647-E795-446E-4F57-C1DE83328425}"/>
              </a:ext>
            </a:extLst>
          </p:cNvPr>
          <p:cNvCxnSpPr>
            <a:stCxn id="5" idx="3"/>
          </p:cNvCxnSpPr>
          <p:nvPr/>
        </p:nvCxnSpPr>
        <p:spPr>
          <a:xfrm>
            <a:off x="4446546" y="3992763"/>
            <a:ext cx="139669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B3CD3189-FD29-CD3B-E396-30593B70A2D2}"/>
              </a:ext>
            </a:extLst>
          </p:cNvPr>
          <p:cNvSpPr/>
          <p:nvPr/>
        </p:nvSpPr>
        <p:spPr>
          <a:xfrm>
            <a:off x="6194607" y="4200708"/>
            <a:ext cx="879531" cy="83634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2BCC2E1-E90F-BBE0-BF58-8756752FA688}"/>
              </a:ext>
            </a:extLst>
          </p:cNvPr>
          <p:cNvSpPr txBox="1"/>
          <p:nvPr/>
        </p:nvSpPr>
        <p:spPr>
          <a:xfrm>
            <a:off x="3153247" y="788057"/>
            <a:ext cx="72259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5400" b="1" dirty="0">
                <a:latin typeface="+mn-lt"/>
              </a:rPr>
              <a:t>LEAD compound</a:t>
            </a:r>
            <a:endParaRPr lang="it-IT" sz="5400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2D8D78C-7FB4-7909-BB63-2BE704736F0F}"/>
              </a:ext>
            </a:extLst>
          </p:cNvPr>
          <p:cNvSpPr/>
          <p:nvPr/>
        </p:nvSpPr>
        <p:spPr>
          <a:xfrm>
            <a:off x="8175807" y="3423223"/>
            <a:ext cx="2268132" cy="1560682"/>
          </a:xfrm>
          <a:prstGeom prst="ellipse">
            <a:avLst/>
          </a:prstGeom>
          <a:noFill/>
          <a:ln w="57150">
            <a:solidFill>
              <a:srgbClr val="FC94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B01AAE8-79C5-1576-8B0C-3D1C64098D35}"/>
              </a:ext>
            </a:extLst>
          </p:cNvPr>
          <p:cNvCxnSpPr>
            <a:cxnSpLocks/>
          </p:cNvCxnSpPr>
          <p:nvPr/>
        </p:nvCxnSpPr>
        <p:spPr>
          <a:xfrm>
            <a:off x="9271306" y="5037049"/>
            <a:ext cx="0" cy="7056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7DF9C18-2327-CDEB-BBB4-98D6A23B7FDD}"/>
              </a:ext>
            </a:extLst>
          </p:cNvPr>
          <p:cNvSpPr txBox="1"/>
          <p:nvPr/>
        </p:nvSpPr>
        <p:spPr>
          <a:xfrm>
            <a:off x="7959857" y="5694277"/>
            <a:ext cx="262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Presente nel composto 30</a:t>
            </a:r>
          </a:p>
        </p:txBody>
      </p:sp>
    </p:spTree>
    <p:extLst>
      <p:ext uri="{BB962C8B-B14F-4D97-AF65-F5344CB8AC3E}">
        <p14:creationId xmlns:p14="http://schemas.microsoft.com/office/powerpoint/2010/main" val="35344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331" y="472471"/>
            <a:ext cx="9236700" cy="1188950"/>
          </a:xfrm>
        </p:spPr>
        <p:txBody>
          <a:bodyPr anchor="b">
            <a:normAutofit/>
          </a:bodyPr>
          <a:lstStyle/>
          <a:p>
            <a:r>
              <a:rPr lang="it-IT" sz="5400" b="1" dirty="0">
                <a:latin typeface="+mn-lt"/>
              </a:rPr>
              <a:t>LEAD compound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73797BF-00B3-17DA-941D-06C59E894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47" t="7923" r="26085" b="81369"/>
          <a:stretch/>
        </p:blipFill>
        <p:spPr>
          <a:xfrm>
            <a:off x="1403452" y="2171633"/>
            <a:ext cx="4329972" cy="2607756"/>
          </a:xfrm>
          <a:prstGeom prst="rect">
            <a:avLst/>
          </a:prstGeom>
        </p:spPr>
      </p:pic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F52231CE-DBB0-75CA-9810-1DA8C4F0D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1769" t="7823" r="26818" b="81621"/>
          <a:stretch/>
        </p:blipFill>
        <p:spPr>
          <a:xfrm>
            <a:off x="6095999" y="2146834"/>
            <a:ext cx="4053689" cy="26454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BAFABF-89AA-88DC-15EE-DA4A0F31D9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07" t="83210" r="80298" b="13024"/>
          <a:stretch/>
        </p:blipFill>
        <p:spPr>
          <a:xfrm>
            <a:off x="2495078" y="4722155"/>
            <a:ext cx="1217458" cy="53128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DC9C3E2-B804-52DA-7561-B2943B555C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8" t="89366" r="78871" b="7927"/>
          <a:stretch/>
        </p:blipFill>
        <p:spPr>
          <a:xfrm>
            <a:off x="2448630" y="5235800"/>
            <a:ext cx="1442313" cy="38190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817847F-3C6B-7685-4D9D-B5436BBCDC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53" t="83706" r="8959" b="13118"/>
          <a:stretch/>
        </p:blipFill>
        <p:spPr>
          <a:xfrm>
            <a:off x="3712536" y="4792332"/>
            <a:ext cx="5636257" cy="44816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B8E0ADB-0136-4BC8-672A-718EAD45E2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310" t="89216" r="8959" b="8077"/>
          <a:stretch/>
        </p:blipFill>
        <p:spPr>
          <a:xfrm>
            <a:off x="3990515" y="5253779"/>
            <a:ext cx="5360686" cy="38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3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607" y="644895"/>
            <a:ext cx="9236700" cy="118895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it-IT" sz="5400" b="1" dirty="0">
                <a:latin typeface="+mn-lt"/>
              </a:rPr>
              <a:t>Profilo farmacologico in vitro di Bay-298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DBAE846-4392-8238-7EEC-504326C69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542" t="10105" r="51105" b="75886"/>
          <a:stretch/>
        </p:blipFill>
        <p:spPr>
          <a:xfrm>
            <a:off x="8533096" y="4431862"/>
            <a:ext cx="2365830" cy="17812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7242BC-FAEA-CED5-C370-91477DDB401F}"/>
              </a:ext>
            </a:extLst>
          </p:cNvPr>
          <p:cNvSpPr txBox="1"/>
          <p:nvPr/>
        </p:nvSpPr>
        <p:spPr>
          <a:xfrm>
            <a:off x="888660" y="2338009"/>
            <a:ext cx="9815780" cy="1938992"/>
          </a:xfrm>
          <a:prstGeom prst="rect">
            <a:avLst/>
          </a:prstGeom>
          <a:noFill/>
        </p:spPr>
        <p:txBody>
          <a:bodyPr wrap="square" numCol="2" spcCol="25200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Potente antagonista nella scimmia e ratto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Inibizione mista su CYP450 (nessun effetto sulle </a:t>
            </a:r>
            <a:r>
              <a:rPr lang="it-IT" sz="2000" dirty="0" err="1"/>
              <a:t>isoforme</a:t>
            </a:r>
            <a:r>
              <a:rPr lang="it-IT" sz="2000" dirty="0"/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Buona permeabilità.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Nessun efflusso in un sistema di dosaggio Caco-2.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Elevata emivita.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Elevato volume di distribuzione.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Una buona disponibilità orale e alta esposizione.</a:t>
            </a:r>
          </a:p>
        </p:txBody>
      </p:sp>
      <p:pic>
        <p:nvPicPr>
          <p:cNvPr id="9" name="Segnaposto contenuto 5">
            <a:extLst>
              <a:ext uri="{FF2B5EF4-FFF2-40B4-BE49-F238E27FC236}">
                <a16:creationId xmlns:a16="http://schemas.microsoft.com/office/drawing/2014/main" id="{CDD49822-7D05-98B6-2A46-C8FDE1E9B3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92" t="29768" r="24791" b="55936"/>
          <a:stretch/>
        </p:blipFill>
        <p:spPr>
          <a:xfrm>
            <a:off x="103710" y="4458145"/>
            <a:ext cx="4907625" cy="1817722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" name="Segnaposto contenuto 5">
            <a:extLst>
              <a:ext uri="{FF2B5EF4-FFF2-40B4-BE49-F238E27FC236}">
                <a16:creationId xmlns:a16="http://schemas.microsoft.com/office/drawing/2014/main" id="{A213D17D-8177-C44F-10B7-F9C6EFBA5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56" t="19290" r="26360" b="70093"/>
          <a:stretch/>
        </p:blipFill>
        <p:spPr>
          <a:xfrm>
            <a:off x="5323890" y="4425093"/>
            <a:ext cx="3034900" cy="18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857" y="794026"/>
            <a:ext cx="9236700" cy="118895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it-IT" sz="5400" b="1" dirty="0">
                <a:latin typeface="+mn-lt"/>
              </a:rPr>
              <a:t>Profilo farmacologico in vitro di Bay-899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C94893-AE14-3C27-FAAA-FF7F8B4D4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07" y="2796413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it-IT" sz="2000" u="none" strike="noStrike" dirty="0">
                <a:effectLst/>
                <a:ea typeface="Calibri" panose="020F0502020204030204" pitchFamily="34" charset="0"/>
              </a:rPr>
              <a:t>È circa 10 volte più solubile di 33 e aveva una migliore permeabilità nel saggio Caco-2.</a:t>
            </a:r>
          </a:p>
          <a:p>
            <a:pPr algn="just"/>
            <a:r>
              <a:rPr lang="it-IT" sz="2000" dirty="0">
                <a:ea typeface="Calibri" panose="020F0502020204030204" pitchFamily="34" charset="0"/>
              </a:rPr>
              <a:t>A</a:t>
            </a:r>
            <a:r>
              <a:rPr lang="it-IT" sz="2000" u="none" strike="noStrike" dirty="0">
                <a:effectLst/>
                <a:ea typeface="Calibri" panose="020F0502020204030204" pitchFamily="34" charset="0"/>
              </a:rPr>
              <a:t> basse dosi su ratti ha anche rivelato una bassa clearance, una lunga emivita e un elevato volume di distribuzione, con una buona biodisponibilità orale e un'alta esposizione.</a:t>
            </a:r>
            <a:endParaRPr lang="it-IT"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ED4023-351D-ADD9-EFDB-A012E81C3C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77" t="8954" r="51455" b="75178"/>
          <a:stretch/>
        </p:blipFill>
        <p:spPr>
          <a:xfrm>
            <a:off x="8805712" y="4320753"/>
            <a:ext cx="2138394" cy="18923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D1F4E1B-61AD-97EA-E0BB-60E2065DA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26" t="18789" r="25670" b="71249"/>
          <a:stretch/>
        </p:blipFill>
        <p:spPr>
          <a:xfrm>
            <a:off x="5520987" y="4583648"/>
            <a:ext cx="2937242" cy="162945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04FD2F6-780E-2CD0-94E7-C9D40C6333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04" t="30012" r="26156" b="57041"/>
          <a:stretch/>
        </p:blipFill>
        <p:spPr>
          <a:xfrm>
            <a:off x="76588" y="4523131"/>
            <a:ext cx="5096916" cy="17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006" y="926677"/>
            <a:ext cx="5052369" cy="1035781"/>
          </a:xfrm>
        </p:spPr>
        <p:txBody>
          <a:bodyPr anchor="ctr">
            <a:normAutofit/>
          </a:bodyPr>
          <a:lstStyle/>
          <a:p>
            <a:pPr algn="ctr"/>
            <a:r>
              <a:rPr lang="it-IT" sz="3600" b="1" dirty="0">
                <a:latin typeface="+mn-lt"/>
              </a:rPr>
              <a:t>INTRODUZIONE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2F0E4C-E860-B49D-F761-9A745A46C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075" y="2276020"/>
            <a:ext cx="5332149" cy="3677123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1800" u="none" strike="noStrike" dirty="0">
                <a:effectLst/>
                <a:ea typeface="Calibri" panose="020F0502020204030204" pitchFamily="34" charset="0"/>
              </a:rPr>
              <a:t>L'asse ipotalamico-gonadico-ipofisario è la via chiave per la produzione degli ormoni sessuali. La sintesi degli ormoni sessuali inizia attraverso il legame dell'ormone </a:t>
            </a:r>
            <a:r>
              <a:rPr lang="it-IT" sz="1800" dirty="0">
                <a:ea typeface="Calibri" panose="020F0502020204030204" pitchFamily="34" charset="0"/>
              </a:rPr>
              <a:t>di</a:t>
            </a:r>
            <a:r>
              <a:rPr lang="it-IT" sz="1800" u="none" strike="noStrike" dirty="0">
                <a:effectLst/>
                <a:ea typeface="Calibri" panose="020F0502020204030204" pitchFamily="34" charset="0"/>
              </a:rPr>
              <a:t> rilascio </a:t>
            </a:r>
            <a:r>
              <a:rPr lang="it-IT" sz="1800" dirty="0">
                <a:ea typeface="Calibri" panose="020F0502020204030204" pitchFamily="34" charset="0"/>
              </a:rPr>
              <a:t>delle</a:t>
            </a:r>
            <a:r>
              <a:rPr lang="it-IT" sz="1800" u="none" strike="noStrike" dirty="0">
                <a:effectLst/>
                <a:ea typeface="Calibri" panose="020F0502020204030204" pitchFamily="34" charset="0"/>
              </a:rPr>
              <a:t> gonadotropine (peptide) al suo recettore, il quale porta al rilascio delle due gonadotropine, l'ormone follicolo-stimolante (FSH) e ormone luteinizzante (LH). </a:t>
            </a:r>
          </a:p>
          <a:p>
            <a:pPr marL="0" indent="0" algn="just">
              <a:buNone/>
            </a:pPr>
            <a:r>
              <a:rPr lang="it-IT" sz="1800" dirty="0"/>
              <a:t>LH e FSH favoriscono e stimolano la secrezione degli ormoni sessuali.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 descr="page1image49436144">
            <a:extLst>
              <a:ext uri="{FF2B5EF4-FFF2-40B4-BE49-F238E27FC236}">
                <a16:creationId xmlns:a16="http://schemas.microsoft.com/office/drawing/2014/main" id="{DAD1E3BA-847E-200E-81AC-000361C13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6" b="4192"/>
          <a:stretch/>
        </p:blipFill>
        <p:spPr bwMode="auto">
          <a:xfrm>
            <a:off x="7259413" y="656150"/>
            <a:ext cx="3551274" cy="52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857" y="287010"/>
            <a:ext cx="9236700" cy="1188950"/>
          </a:xfrm>
        </p:spPr>
        <p:txBody>
          <a:bodyPr anchor="b">
            <a:normAutofit/>
          </a:bodyPr>
          <a:lstStyle/>
          <a:p>
            <a:pPr algn="ctr"/>
            <a:r>
              <a:rPr lang="it-IT" sz="5400" b="1" dirty="0">
                <a:latin typeface="+mn-lt"/>
              </a:rPr>
              <a:t>Profilo farmacocinetico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637183-CA6A-37B0-E3A4-EF8FD186A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48" y="2203079"/>
            <a:ext cx="9544509" cy="40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05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450" y="1292360"/>
            <a:ext cx="8949100" cy="1140139"/>
          </a:xfrm>
        </p:spPr>
        <p:txBody>
          <a:bodyPr anchor="b">
            <a:noAutofit/>
          </a:bodyPr>
          <a:lstStyle/>
          <a:p>
            <a:pPr algn="ctr"/>
            <a:r>
              <a:rPr lang="it-IT" sz="2800" b="1" dirty="0">
                <a:latin typeface="+mn-lt"/>
              </a:rPr>
              <a:t>Studi sulla dose-risposta antagonista con BAY-298 in presenza di multipli integrali della concentrazione EC80 di agonisti </a:t>
            </a:r>
            <a:r>
              <a:rPr lang="it-IT" sz="2800" b="1" dirty="0" err="1">
                <a:latin typeface="+mn-lt"/>
              </a:rPr>
              <a:t>hLH-R</a:t>
            </a:r>
            <a:r>
              <a:rPr lang="it-IT" sz="2800" b="1" dirty="0">
                <a:latin typeface="+mn-lt"/>
              </a:rPr>
              <a:t>: (A) la glicoproteina </a:t>
            </a:r>
            <a:r>
              <a:rPr lang="it-IT" sz="2800" b="1" dirty="0" err="1">
                <a:latin typeface="+mn-lt"/>
              </a:rPr>
              <a:t>hLH</a:t>
            </a:r>
            <a:r>
              <a:rPr lang="it-IT" sz="2800" b="1" dirty="0">
                <a:latin typeface="+mn-lt"/>
              </a:rPr>
              <a:t> e (B) l'agonista SMOL </a:t>
            </a:r>
            <a:r>
              <a:rPr lang="it-IT" sz="2800" b="1" dirty="0" err="1">
                <a:latin typeface="+mn-lt"/>
              </a:rPr>
              <a:t>Org</a:t>
            </a:r>
            <a:r>
              <a:rPr lang="it-IT" sz="2800" b="1" dirty="0">
                <a:latin typeface="+mn-lt"/>
              </a:rPr>
              <a:t> 43553.</a:t>
            </a:r>
            <a:br>
              <a:rPr lang="it-IT" sz="2800" b="1" u="sng" dirty="0">
                <a:latin typeface="+mn-lt"/>
              </a:rPr>
            </a:br>
            <a:endParaRPr lang="it-IT" sz="2800" b="1" u="sng" dirty="0">
              <a:latin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C133DF8F-8C30-516F-89B5-6123D09BA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43" t="7212" r="20940" b="73251"/>
          <a:stretch/>
        </p:blipFill>
        <p:spPr>
          <a:xfrm>
            <a:off x="1014965" y="2203079"/>
            <a:ext cx="9101481" cy="4011430"/>
          </a:xfrm>
          <a:prstGeom prst="rect">
            <a:avLst/>
          </a:prstGeom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AC3D720-3D6C-EC32-E24F-C9972C270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4150" y="2648018"/>
            <a:ext cx="3901631" cy="780981"/>
          </a:xfrm>
          <a:solidFill>
            <a:srgbClr val="FC9495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MODULATORE ALLOSTERIC</a:t>
            </a:r>
            <a:r>
              <a:rPr lang="it-IT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O N</a:t>
            </a:r>
            <a:r>
              <a:rPr lang="it-IT" sz="20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EGATIVO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1194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131" y="946612"/>
            <a:ext cx="8949100" cy="1140139"/>
          </a:xfrm>
        </p:spPr>
        <p:txBody>
          <a:bodyPr anchor="b">
            <a:noAutofit/>
          </a:bodyPr>
          <a:lstStyle/>
          <a:p>
            <a:pPr algn="ctr"/>
            <a:r>
              <a:rPr lang="it-IT" sz="4000" b="1" dirty="0">
                <a:latin typeface="+mn-lt"/>
              </a:rPr>
              <a:t>Effetti a lungo termine nei ratti </a:t>
            </a:r>
            <a:br>
              <a:rPr lang="it-IT" sz="2800" b="1" u="sng" dirty="0">
                <a:latin typeface="+mn-lt"/>
              </a:rPr>
            </a:br>
            <a:endParaRPr lang="it-IT" sz="2800" b="1" u="sng" dirty="0">
              <a:latin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AC3D720-3D6C-EC32-E24F-C9972C270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185" y="2707651"/>
            <a:ext cx="3901631" cy="780981"/>
          </a:xfrm>
          <a:noFill/>
          <a:ln>
            <a:noFill/>
          </a:ln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sz="3600" i="1" dirty="0"/>
              <a:t> Per via orale con Bay-298 per 8 giorni e monitorati per due cicli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81F40BD-4553-7647-C154-FF8F17881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20"/>
          <a:stretch/>
        </p:blipFill>
        <p:spPr bwMode="auto">
          <a:xfrm>
            <a:off x="746738" y="2385767"/>
            <a:ext cx="4629421" cy="26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24793F-78DC-9821-923C-DAF11F9ED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0"/>
          <a:stretch/>
        </p:blipFill>
        <p:spPr bwMode="auto">
          <a:xfrm>
            <a:off x="5565344" y="3457951"/>
            <a:ext cx="4629421" cy="20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33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497" y="731150"/>
            <a:ext cx="4442367" cy="1188950"/>
          </a:xfrm>
        </p:spPr>
        <p:txBody>
          <a:bodyPr anchor="b">
            <a:normAutofit/>
          </a:bodyPr>
          <a:lstStyle/>
          <a:p>
            <a:r>
              <a:rPr lang="it-IT" sz="5400" b="1" dirty="0">
                <a:latin typeface="+mn-lt"/>
              </a:rPr>
              <a:t>CONCLUSIONE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0" name="Segnaposto contenuto 4">
            <a:extLst>
              <a:ext uri="{FF2B5EF4-FFF2-40B4-BE49-F238E27FC236}">
                <a16:creationId xmlns:a16="http://schemas.microsoft.com/office/drawing/2014/main" id="{1C136324-2F65-8AE7-246E-2DD4E3C4B7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214899"/>
              </p:ext>
            </p:extLst>
          </p:nvPr>
        </p:nvGraphicFramePr>
        <p:xfrm>
          <a:off x="638810" y="19017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949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697" y="649267"/>
            <a:ext cx="6621152" cy="1188950"/>
          </a:xfrm>
        </p:spPr>
        <p:txBody>
          <a:bodyPr anchor="b">
            <a:normAutofit/>
          </a:bodyPr>
          <a:lstStyle/>
          <a:p>
            <a:r>
              <a:rPr lang="it-IT" sz="5400" b="1" dirty="0">
                <a:latin typeface="+mn-lt"/>
              </a:rPr>
              <a:t>PROSPETTIVA FUTURA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0" name="Segnaposto contenuto 4">
            <a:extLst>
              <a:ext uri="{FF2B5EF4-FFF2-40B4-BE49-F238E27FC236}">
                <a16:creationId xmlns:a16="http://schemas.microsoft.com/office/drawing/2014/main" id="{975C3FDC-95C3-689C-C18E-83436BD13D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729578"/>
              </p:ext>
            </p:extLst>
          </p:nvPr>
        </p:nvGraphicFramePr>
        <p:xfrm>
          <a:off x="760473" y="2471254"/>
          <a:ext cx="10036610" cy="3611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426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499" y="643254"/>
            <a:ext cx="9236700" cy="1188950"/>
          </a:xfrm>
        </p:spPr>
        <p:txBody>
          <a:bodyPr anchor="b">
            <a:normAutofit/>
          </a:bodyPr>
          <a:lstStyle/>
          <a:p>
            <a:r>
              <a:rPr lang="it-IT" sz="5400" b="1" dirty="0">
                <a:latin typeface="+mn-lt"/>
              </a:rPr>
              <a:t>Bibliografia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DAEC542-5884-AB70-E59B-AA385BEA0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73" y="2002990"/>
            <a:ext cx="10515600" cy="4351338"/>
          </a:xfrm>
        </p:spPr>
        <p:txBody>
          <a:bodyPr>
            <a:normAutofit/>
          </a:bodyPr>
          <a:lstStyle/>
          <a:p>
            <a:endParaRPr lang="it-IT" sz="1200" i="1" dirty="0">
              <a:cs typeface="Times New Roman" panose="02020603050405020304" pitchFamily="18" charset="0"/>
            </a:endParaRPr>
          </a:p>
          <a:p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Discovery of BAY-298 and BAY-899: Tetrahydro-1,6-naphthyridine-Based,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Potent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and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Selective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Antagonists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of the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Luteinizing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Hormone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Receptor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Which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Reduce Sex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Hormone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Levels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in Vivo Lars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Wortmann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Bernhard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Lindenthal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Peter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Muhn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Alexander Walter, Reinhard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Nubbemeyer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Dieter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Heldmann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Lothar Sobek, Federica Morandi, Anna K.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Schrey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Dieter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Moosmayer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Judith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Günther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Joachim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Kuhnke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Marcus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Koppitz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Ulrich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Lücking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Ulrike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Röhn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Martina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Schäfer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Katrin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Nowak-Reppel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Ronald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Kühne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Hilmar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Weinmann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and Gernot Langer Journal of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Medicinal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Chemistry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 2019 62 (22), 10321-10341 DOI: 10.1021/acs.jmedchem.9b01382</a:t>
            </a:r>
          </a:p>
          <a:p>
            <a:r>
              <a:rPr lang="it-IT" sz="1100" b="0" u="none" strike="noStrike" dirty="0">
                <a:effectLst/>
              </a:rPr>
              <a:t>Britta </a:t>
            </a:r>
            <a:r>
              <a:rPr lang="it-IT" sz="1100" b="0" u="none" strike="noStrike" dirty="0" err="1">
                <a:effectLst/>
              </a:rPr>
              <a:t>Troppmann</a:t>
            </a:r>
            <a:r>
              <a:rPr lang="it-IT" sz="1100" b="0" u="none" strike="noStrike" dirty="0">
                <a:effectLst/>
              </a:rPr>
              <a:t>, Gunnar </a:t>
            </a:r>
            <a:r>
              <a:rPr lang="it-IT" sz="1100" b="0" u="none" strike="noStrike" dirty="0" err="1">
                <a:effectLst/>
              </a:rPr>
              <a:t>Kleinau</a:t>
            </a:r>
            <a:r>
              <a:rPr lang="it-IT" sz="1100" b="0" u="none" strike="noStrike" dirty="0">
                <a:effectLst/>
              </a:rPr>
              <a:t>, Gerd Krause, Jörg </a:t>
            </a:r>
            <a:r>
              <a:rPr lang="it-IT" sz="1100" b="0" u="none" strike="noStrike" dirty="0" err="1">
                <a:effectLst/>
              </a:rPr>
              <a:t>Gromoll</a:t>
            </a:r>
            <a:r>
              <a:rPr lang="it-IT" sz="1100" b="0" u="none" strike="noStrike" dirty="0">
                <a:effectLst/>
              </a:rPr>
              <a:t>, </a:t>
            </a:r>
            <a:r>
              <a:rPr lang="it-IT" sz="1100" b="0" u="none" strike="noStrike" dirty="0" err="1">
                <a:effectLst/>
              </a:rPr>
              <a:t>Structural</a:t>
            </a:r>
            <a:r>
              <a:rPr lang="it-IT" sz="1100" b="0" u="none" strike="noStrike" dirty="0">
                <a:effectLst/>
              </a:rPr>
              <a:t> and </a:t>
            </a:r>
            <a:r>
              <a:rPr lang="it-IT" sz="1100" b="0" u="none" strike="noStrike" dirty="0" err="1">
                <a:effectLst/>
              </a:rPr>
              <a:t>functional</a:t>
            </a:r>
            <a:r>
              <a:rPr lang="it-IT" sz="1100" b="0" u="none" strike="noStrike" dirty="0">
                <a:effectLst/>
              </a:rPr>
              <a:t> </a:t>
            </a:r>
            <a:r>
              <a:rPr lang="it-IT" sz="1100" b="0" u="none" strike="noStrike" dirty="0" err="1">
                <a:effectLst/>
              </a:rPr>
              <a:t>plasticity</a:t>
            </a:r>
            <a:r>
              <a:rPr lang="it-IT" sz="1100" b="0" u="none" strike="noStrike" dirty="0">
                <a:effectLst/>
              </a:rPr>
              <a:t> of the </a:t>
            </a:r>
            <a:r>
              <a:rPr lang="it-IT" sz="1100" b="0" u="none" strike="noStrike" dirty="0" err="1">
                <a:effectLst/>
              </a:rPr>
              <a:t>luteinizing</a:t>
            </a:r>
            <a:r>
              <a:rPr lang="it-IT" sz="1100" b="0" u="none" strike="noStrike" dirty="0">
                <a:effectLst/>
              </a:rPr>
              <a:t> </a:t>
            </a:r>
            <a:r>
              <a:rPr lang="it-IT" sz="1100" b="0" u="none" strike="noStrike" dirty="0" err="1">
                <a:effectLst/>
              </a:rPr>
              <a:t>hormone</a:t>
            </a:r>
            <a:r>
              <a:rPr lang="it-IT" sz="1100" b="0" u="none" strike="noStrike" dirty="0">
                <a:effectLst/>
              </a:rPr>
              <a:t>/</a:t>
            </a:r>
            <a:r>
              <a:rPr lang="it-IT" sz="1100" b="0" u="none" strike="noStrike" dirty="0" err="1">
                <a:effectLst/>
              </a:rPr>
              <a:t>choriogonadotrophin</a:t>
            </a:r>
            <a:r>
              <a:rPr lang="it-IT" sz="1100" b="0" u="none" strike="noStrike" dirty="0">
                <a:effectLst/>
              </a:rPr>
              <a:t> receptor, Human </a:t>
            </a:r>
            <a:r>
              <a:rPr lang="it-IT" sz="1100" b="0" u="none" strike="noStrike" dirty="0" err="1">
                <a:effectLst/>
              </a:rPr>
              <a:t>Reproduction</a:t>
            </a:r>
            <a:r>
              <a:rPr lang="it-IT" sz="1100" b="0" u="none" strike="noStrike" dirty="0">
                <a:effectLst/>
              </a:rPr>
              <a:t> Update, Volume 19, </a:t>
            </a:r>
            <a:r>
              <a:rPr lang="it-IT" sz="1100" b="0" u="none" strike="noStrike" dirty="0" err="1">
                <a:effectLst/>
              </a:rPr>
              <a:t>Issue</a:t>
            </a:r>
            <a:r>
              <a:rPr lang="it-IT" sz="1100" b="0" u="none" strike="noStrike" dirty="0">
                <a:effectLst/>
              </a:rPr>
              <a:t> 5, </a:t>
            </a:r>
            <a:r>
              <a:rPr lang="it-IT" sz="1100" b="0" u="none" strike="noStrike" dirty="0" err="1">
                <a:effectLst/>
              </a:rPr>
              <a:t>September</a:t>
            </a:r>
            <a:r>
              <a:rPr lang="it-IT" sz="1100" b="0" u="none" strike="noStrike" dirty="0">
                <a:effectLst/>
              </a:rPr>
              <a:t>/</a:t>
            </a:r>
            <a:r>
              <a:rPr lang="it-IT" sz="1100" b="0" u="none" strike="noStrike" dirty="0" err="1">
                <a:effectLst/>
              </a:rPr>
              <a:t>October</a:t>
            </a:r>
            <a:r>
              <a:rPr lang="it-IT" sz="1100" b="0" u="none" strike="noStrike" dirty="0">
                <a:effectLst/>
              </a:rPr>
              <a:t> 2013, Pages 583–602, </a:t>
            </a:r>
            <a:r>
              <a:rPr lang="it-IT" sz="1100" b="0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https://doi.org/10.1093/humupd/dmt0</a:t>
            </a:r>
            <a:endParaRPr lang="it-IT" sz="1100" dirty="0">
              <a:cs typeface="Times New Roman" panose="0202060305040502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sz="1100" dirty="0"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https://www.rcsb.org/structure/7FIJ</a:t>
            </a:r>
            <a:endParaRPr lang="it-IT" sz="1100" dirty="0">
              <a:cs typeface="Times New Roman" panose="02020603050405020304" pitchFamily="18" charset="0"/>
            </a:endParaRPr>
          </a:p>
          <a:p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Heitman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LH,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Narlawar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R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de Vries H,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Willemsen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MN, Wolfram D,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Brussee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J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,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Ijzerman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AP.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Substituted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terphenyl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compounds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as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the first class of low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molecular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weight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allosteric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inhibitors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of the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luteinizing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hormone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receptor.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J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Med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Chem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. 2009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Apr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9;52(7):2036-42.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doi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: 10.1021/jm801561h.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Erratum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in: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J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Med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Chem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. 2010 </a:t>
            </a:r>
            <a:r>
              <a:rPr lang="it-IT" sz="1100" u="none" strike="noStrike" dirty="0" err="1">
                <a:effectLst/>
                <a:cs typeface="Times New Roman" panose="02020603050405020304" pitchFamily="18" charset="0"/>
              </a:rPr>
              <a:t>Jan</a:t>
            </a:r>
            <a:r>
              <a:rPr lang="it-IT" sz="1100" u="none" strike="noStrike" dirty="0">
                <a:effectLst/>
                <a:cs typeface="Times New Roman" panose="02020603050405020304" pitchFamily="18" charset="0"/>
              </a:rPr>
              <a:t> 14;53(1):520. PMID: 19296599.</a:t>
            </a:r>
          </a:p>
          <a:p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Substituted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Terphenyl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Compounds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as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the First Class of Low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Molecular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Weight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Allosteric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Inhibitors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of the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Luteinizing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Hormone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Receptor, Laura H.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Heitman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Rajeshwar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Narlawar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, Henk de Vries,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Milou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N.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Willemsen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, Dieter Wolfram, Johannes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Brussee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, and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Adriaan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P. </a:t>
            </a:r>
            <a:r>
              <a:rPr lang="it-IT" sz="1100" i="0" u="none" strike="noStrike" dirty="0" err="1">
                <a:solidFill>
                  <a:srgbClr val="000000"/>
                </a:solidFill>
                <a:effectLst/>
              </a:rPr>
              <a:t>Ijzerman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100" i="1" u="none" strike="noStrike" dirty="0">
                <a:solidFill>
                  <a:srgbClr val="000000"/>
                </a:solidFill>
                <a:effectLst/>
              </a:rPr>
              <a:t>Journal of </a:t>
            </a:r>
            <a:r>
              <a:rPr lang="it-IT" sz="1100" i="1" u="none" strike="noStrike" dirty="0" err="1">
                <a:solidFill>
                  <a:srgbClr val="000000"/>
                </a:solidFill>
                <a:effectLst/>
              </a:rPr>
              <a:t>Medicinal</a:t>
            </a:r>
            <a:r>
              <a:rPr lang="it-IT" sz="110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100" i="1" u="none" strike="noStrike" dirty="0" err="1">
                <a:solidFill>
                  <a:srgbClr val="000000"/>
                </a:solidFill>
                <a:effectLst/>
              </a:rPr>
              <a:t>Chemistry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 2009 </a:t>
            </a:r>
            <a:r>
              <a:rPr lang="it-IT" sz="1100" i="1" u="none" strike="noStrike" dirty="0">
                <a:solidFill>
                  <a:srgbClr val="000000"/>
                </a:solidFill>
                <a:effectLst/>
              </a:rPr>
              <a:t>52</a:t>
            </a:r>
            <a:r>
              <a:rPr lang="it-IT" sz="1100" i="0" u="none" strike="noStrike" dirty="0">
                <a:solidFill>
                  <a:srgbClr val="000000"/>
                </a:solidFill>
                <a:effectLst/>
              </a:rPr>
              <a:t> (7), 2036-2042 DOI: 10.1021/jm801561h</a:t>
            </a:r>
            <a:endParaRPr lang="it-IT" sz="1100" u="none" strike="noStrike" dirty="0">
              <a:effectLst/>
              <a:cs typeface="Times New Roman" panose="02020603050405020304" pitchFamily="18" charset="0"/>
            </a:endParaRPr>
          </a:p>
          <a:p>
            <a:r>
              <a:rPr lang="it-IT" sz="1100" strike="noStrike" dirty="0">
                <a:effectLst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https://www.airc.it/cancro/affronta-la-malattia/guida-alle-terapie/la-terapia-ormonale</a:t>
            </a:r>
            <a:endParaRPr lang="it-IT" sz="1100" strike="noStrike" dirty="0">
              <a:effectLst/>
              <a:cs typeface="Times New Roman" panose="02020603050405020304" pitchFamily="18" charset="0"/>
            </a:endParaRPr>
          </a:p>
          <a:p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Baldwin, Joyce M. "</a:t>
            </a:r>
            <a:r>
              <a:rPr lang="it-IT" sz="10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Structure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0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function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of receptors </a:t>
            </a:r>
            <a:r>
              <a:rPr lang="it-IT" sz="10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coupled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to G </a:t>
            </a:r>
            <a:r>
              <a:rPr lang="it-IT" sz="10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proteins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it-IT" sz="10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Current</a:t>
            </a:r>
            <a:r>
              <a:rPr lang="it-IT" sz="10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opinion in </a:t>
            </a:r>
            <a:r>
              <a:rPr lang="it-IT" sz="10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cell</a:t>
            </a:r>
            <a:r>
              <a:rPr lang="it-IT" sz="10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0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biology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6.2 (1994): 180-190.</a:t>
            </a:r>
            <a:endParaRPr lang="it-IT" sz="1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8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5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17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Freeform: Shape 19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GRAZIE PER L’ATTENZIONE</a:t>
            </a: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7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234395"/>
            <a:ext cx="9236700" cy="1188950"/>
          </a:xfrm>
        </p:spPr>
        <p:txBody>
          <a:bodyPr anchor="b">
            <a:normAutofit/>
          </a:bodyPr>
          <a:lstStyle/>
          <a:p>
            <a:r>
              <a:rPr lang="it-IT" b="1" dirty="0">
                <a:latin typeface="+mn-lt"/>
              </a:rPr>
              <a:t>In commercio oggi…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2F0E4C-E860-B49D-F761-9A745A46C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05" y="2203079"/>
            <a:ext cx="10758775" cy="3746694"/>
          </a:xfrm>
        </p:spPr>
        <p:txBody>
          <a:bodyPr anchor="ctr">
            <a:normAutofit/>
          </a:bodyPr>
          <a:lstStyle/>
          <a:p>
            <a:pPr algn="just">
              <a:buFontTx/>
              <a:buChar char="-"/>
            </a:pPr>
            <a:r>
              <a:rPr lang="it-IT" sz="1800" dirty="0"/>
              <a:t>Antagonista per </a:t>
            </a:r>
            <a:r>
              <a:rPr lang="it-IT" sz="1800" dirty="0" err="1"/>
              <a:t>GnRH</a:t>
            </a:r>
            <a:r>
              <a:rPr lang="it-IT" sz="1800" dirty="0"/>
              <a:t>: </a:t>
            </a:r>
            <a:r>
              <a:rPr lang="it-IT" sz="1800" dirty="0" err="1"/>
              <a:t>Degarelix</a:t>
            </a:r>
            <a:r>
              <a:rPr lang="it-IT" sz="1800" dirty="0"/>
              <a:t> ( </a:t>
            </a:r>
            <a:r>
              <a:rPr lang="it-IT" sz="1800" dirty="0" err="1"/>
              <a:t>Firmagon</a:t>
            </a:r>
            <a:r>
              <a:rPr lang="it-IT" sz="1800" dirty="0"/>
              <a:t>®) → cancro alla prostata. </a:t>
            </a:r>
          </a:p>
          <a:p>
            <a:pPr algn="just">
              <a:buFontTx/>
              <a:buChar char="-"/>
            </a:pPr>
            <a:r>
              <a:rPr lang="it-IT" sz="1800" dirty="0"/>
              <a:t>Agonista per </a:t>
            </a:r>
            <a:r>
              <a:rPr lang="it-IT" sz="1800" dirty="0" err="1"/>
              <a:t>GnRH</a:t>
            </a:r>
            <a:r>
              <a:rPr lang="it-IT" sz="1800" dirty="0"/>
              <a:t>: </a:t>
            </a:r>
            <a:r>
              <a:rPr lang="it-IT" sz="1800" dirty="0" err="1"/>
              <a:t>Gosorelin</a:t>
            </a:r>
            <a:r>
              <a:rPr lang="it-IT" sz="1800" dirty="0"/>
              <a:t> (</a:t>
            </a:r>
            <a:r>
              <a:rPr lang="it-IT" sz="1800" dirty="0" err="1"/>
              <a:t>Zoladex</a:t>
            </a:r>
            <a:r>
              <a:rPr lang="it-IT" sz="1800" dirty="0"/>
              <a:t>®) → carcinoma della mammella.</a:t>
            </a:r>
          </a:p>
          <a:p>
            <a:pPr marL="0" indent="0" algn="just">
              <a:buNone/>
            </a:pPr>
            <a:r>
              <a:rPr lang="it-IT" sz="1800" dirty="0"/>
              <a:t>⟾ EFFETTO FINALE RIDURRE LA CRESCITA DI CELLULE NEOPLASTICHE.</a:t>
            </a:r>
          </a:p>
          <a:p>
            <a:pPr marL="0" indent="0" algn="just">
              <a:buNone/>
            </a:pPr>
            <a:endParaRPr lang="it-IT" sz="1800" dirty="0"/>
          </a:p>
          <a:p>
            <a:pPr marL="0" indent="0" algn="just">
              <a:buNone/>
            </a:pPr>
            <a:r>
              <a:rPr lang="it-IT" sz="1800" dirty="0"/>
              <a:t>- La pillola anticoncezionale combinata inibisce la secrezione delle gonadotropine FSH  ed LH → componente estrogenica e componente progestinica. Sono tutti agonisti.</a:t>
            </a:r>
          </a:p>
          <a:p>
            <a:pPr marL="0" indent="0" algn="just">
              <a:buNone/>
            </a:pPr>
            <a:endParaRPr lang="it-IT" sz="1800" dirty="0"/>
          </a:p>
          <a:p>
            <a:pPr marL="0" indent="0" algn="just">
              <a:buNone/>
            </a:pPr>
            <a:endParaRPr lang="it-IT" sz="1800" dirty="0"/>
          </a:p>
          <a:p>
            <a:pPr marL="0" indent="0" algn="just"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7863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006" y="926677"/>
            <a:ext cx="5052369" cy="103578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it-IT" sz="3600" b="1" dirty="0">
                <a:latin typeface="+mn-lt"/>
              </a:rPr>
              <a:t>TARGET </a:t>
            </a:r>
            <a:br>
              <a:rPr lang="it-IT" sz="3600" b="1" dirty="0">
                <a:latin typeface="+mn-lt"/>
              </a:rPr>
            </a:br>
            <a:r>
              <a:rPr lang="it-IT" sz="3600" b="1" dirty="0">
                <a:latin typeface="+mn-lt"/>
              </a:rPr>
              <a:t>The human </a:t>
            </a:r>
            <a:r>
              <a:rPr lang="it-IT" sz="3600" b="1" dirty="0" err="1">
                <a:latin typeface="+mn-lt"/>
              </a:rPr>
              <a:t>luteinizing</a:t>
            </a:r>
            <a:r>
              <a:rPr lang="it-IT" sz="3600" b="1" dirty="0">
                <a:latin typeface="+mn-lt"/>
              </a:rPr>
              <a:t> </a:t>
            </a:r>
            <a:r>
              <a:rPr lang="it-IT" sz="3600" b="1" dirty="0" err="1">
                <a:latin typeface="+mn-lt"/>
              </a:rPr>
              <a:t>hormone</a:t>
            </a:r>
            <a:r>
              <a:rPr lang="it-IT" sz="3600" b="1" dirty="0">
                <a:latin typeface="+mn-lt"/>
              </a:rPr>
              <a:t> </a:t>
            </a:r>
            <a:r>
              <a:rPr lang="it-IT" sz="3600" b="1">
                <a:latin typeface="+mn-lt"/>
              </a:rPr>
              <a:t>receptor</a:t>
            </a:r>
            <a:endParaRPr lang="it-IT" sz="3600" b="1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2F0E4C-E860-B49D-F761-9A745A46C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179" y="2087741"/>
            <a:ext cx="4991629" cy="3677123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1800" dirty="0" err="1"/>
              <a:t>hLH-R</a:t>
            </a:r>
            <a:r>
              <a:rPr lang="it-IT" sz="1800" dirty="0"/>
              <a:t> è membro della sottofamiglia dei recettori degli ormoni glicoproteici. Questi recettori sono composti da sette eliche transmembrane collegate da tre loop intracellulari e tre loop extracellulari.</a:t>
            </a:r>
          </a:p>
          <a:p>
            <a:pPr marL="0" indent="0" algn="just">
              <a:buNone/>
            </a:pPr>
            <a:r>
              <a:rPr lang="it-IT" sz="1800" dirty="0"/>
              <a:t>Un possibile bersaglio è il recettore poiché una  modulazione permette di trattare diverse patologie come alcuni tumori (fibromi uterini) e la sindrome dell’ovaio policistico.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8AB045-5158-E852-B3BF-53D8AD002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2" r="4" b="4"/>
          <a:stretch/>
        </p:blipFill>
        <p:spPr>
          <a:xfrm>
            <a:off x="6912158" y="853466"/>
            <a:ext cx="4223252" cy="409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F79DC81-ECB3-1774-18AD-C4514F82FAF5}"/>
              </a:ext>
            </a:extLst>
          </p:cNvPr>
          <p:cNvSpPr txBox="1"/>
          <p:nvPr/>
        </p:nvSpPr>
        <p:spPr>
          <a:xfrm>
            <a:off x="7623914" y="4947397"/>
            <a:ext cx="26203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/>
              <a:t>Structure</a:t>
            </a:r>
            <a:r>
              <a:rPr lang="it-IT" sz="1400" i="1" dirty="0"/>
              <a:t> of </a:t>
            </a:r>
            <a:r>
              <a:rPr lang="it-IT" sz="1400" i="1" dirty="0" err="1"/>
              <a:t>hLH</a:t>
            </a:r>
            <a:r>
              <a:rPr lang="it-IT" sz="1400" i="1" dirty="0"/>
              <a:t>-R</a:t>
            </a:r>
          </a:p>
          <a:p>
            <a:pPr algn="ctr"/>
            <a:r>
              <a:rPr lang="it-IT" sz="1400" i="1" dirty="0">
                <a:effectLst/>
              </a:rPr>
              <a:t>PDB DOI: </a:t>
            </a:r>
            <a:r>
              <a:rPr lang="it-IT" sz="1400" i="1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10.2210/pdb7FIJ/</a:t>
            </a:r>
            <a:r>
              <a:rPr lang="it-IT" sz="1400" i="1" strike="noStrike" dirty="0" err="1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pdb</a:t>
            </a:r>
            <a:endParaRPr lang="it-IT" sz="1400" i="1" dirty="0">
              <a:effectLst/>
            </a:endParaRPr>
          </a:p>
          <a:p>
            <a:endParaRPr lang="it-IT" dirty="0"/>
          </a:p>
        </p:txBody>
      </p:sp>
      <p:pic>
        <p:nvPicPr>
          <p:cNvPr id="6" name="Elemento grafico 5" descr="Tiro a segno con riempimento a tinta unita">
            <a:extLst>
              <a:ext uri="{FF2B5EF4-FFF2-40B4-BE49-F238E27FC236}">
                <a16:creationId xmlns:a16="http://schemas.microsoft.com/office/drawing/2014/main" id="{EC7E7F00-FAF3-5CC1-8C58-E9F66AE64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62171" y="3962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006" y="926677"/>
            <a:ext cx="5052369" cy="1035781"/>
          </a:xfrm>
        </p:spPr>
        <p:txBody>
          <a:bodyPr anchor="ctr">
            <a:normAutofit/>
          </a:bodyPr>
          <a:lstStyle/>
          <a:p>
            <a:pPr algn="ctr"/>
            <a:r>
              <a:rPr lang="it-IT" sz="3600" b="1" dirty="0">
                <a:latin typeface="+mn-lt"/>
              </a:rPr>
              <a:t>PREMESSA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32B0E9E9-04A7-441C-B06F-50469782F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4" t="26878" r="72326" b="59788"/>
          <a:stretch/>
        </p:blipFill>
        <p:spPr>
          <a:xfrm>
            <a:off x="7906803" y="926677"/>
            <a:ext cx="2282226" cy="22298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42DD72B-D423-1957-0AA4-0CFB3CFDD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8" t="26878" r="49125" b="59788"/>
          <a:stretch/>
        </p:blipFill>
        <p:spPr>
          <a:xfrm>
            <a:off x="7645545" y="3495139"/>
            <a:ext cx="3033340" cy="2499489"/>
          </a:xfrm>
          <a:prstGeom prst="rect">
            <a:avLst/>
          </a:prstGeom>
        </p:spPr>
      </p:pic>
      <p:pic>
        <p:nvPicPr>
          <p:cNvPr id="9" name="Elemento grafico 8" descr="Chiudi con riempimento a tinta unita">
            <a:extLst>
              <a:ext uri="{FF2B5EF4-FFF2-40B4-BE49-F238E27FC236}">
                <a16:creationId xmlns:a16="http://schemas.microsoft.com/office/drawing/2014/main" id="{6C88D741-2709-B893-A27D-67C69EC83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488" y="4744883"/>
            <a:ext cx="914400" cy="914400"/>
          </a:xfrm>
          <a:prstGeom prst="rect">
            <a:avLst/>
          </a:prstGeom>
        </p:spPr>
      </p:pic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D47C7F98-468D-B977-9A16-79B48D056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404" y="2532607"/>
            <a:ext cx="5301343" cy="4351338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it-IT" sz="2000" dirty="0"/>
              <a:t> Un gruppo di ricerca aveva dimostrato l’agonista </a:t>
            </a:r>
            <a:r>
              <a:rPr lang="it-IT" sz="2000" dirty="0" err="1"/>
              <a:t>Org</a:t>
            </a:r>
            <a:r>
              <a:rPr lang="it-IT" sz="2000" dirty="0"/>
              <a:t> 4355317 si lega in modo reversibile in un sito allosterico senza interferire con LH. Mentre l’antagonista LUF577118 si lega in un sito allosterico, bloccando l’attività dell’agonista </a:t>
            </a:r>
            <a:r>
              <a:rPr lang="it-IT" sz="2000" dirty="0" err="1"/>
              <a:t>Org</a:t>
            </a:r>
            <a:r>
              <a:rPr lang="it-IT" sz="2000" dirty="0"/>
              <a:t> 4355317.</a:t>
            </a:r>
          </a:p>
          <a:p>
            <a:pPr marL="0" lvl="0" indent="0" algn="ctr">
              <a:lnSpc>
                <a:spcPct val="100000"/>
              </a:lnSpc>
              <a:buNone/>
            </a:pPr>
            <a:endParaRPr lang="en-US" sz="2000" dirty="0"/>
          </a:p>
          <a:p>
            <a:pPr marL="0" lvl="0" indent="0" algn="ctr">
              <a:lnSpc>
                <a:spcPct val="100000"/>
              </a:lnSpc>
              <a:buNone/>
            </a:pPr>
            <a:r>
              <a:rPr lang="it-IT" sz="2000" dirty="0"/>
              <a:t>Nessun antagonista per </a:t>
            </a:r>
            <a:r>
              <a:rPr lang="it-IT" sz="2000" dirty="0" err="1"/>
              <a:t>hLH-R</a:t>
            </a:r>
            <a:r>
              <a:rPr lang="it-IT" sz="2000" dirty="0"/>
              <a:t> era adatto per un’applicazione in vivo.</a:t>
            </a:r>
            <a:endParaRPr lang="en-US" sz="2000" dirty="0"/>
          </a:p>
        </p:txBody>
      </p:sp>
      <p:pic>
        <p:nvPicPr>
          <p:cNvPr id="12" name="Elemento grafico 11" descr="Lente di ingrandimento con riempimento a tinta unita">
            <a:extLst>
              <a:ext uri="{FF2B5EF4-FFF2-40B4-BE49-F238E27FC236}">
                <a16:creationId xmlns:a16="http://schemas.microsoft.com/office/drawing/2014/main" id="{AA662F7E-8716-F725-74ED-5C72D2822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488" y="28433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D1D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558" y="1044962"/>
            <a:ext cx="8688881" cy="781699"/>
          </a:xfrm>
        </p:spPr>
        <p:txBody>
          <a:bodyPr anchor="b">
            <a:noAutofit/>
          </a:bodyPr>
          <a:lstStyle/>
          <a:p>
            <a:pPr algn="ctr"/>
            <a:r>
              <a:rPr lang="it-IT" b="1" dirty="0">
                <a:latin typeface="+mn-lt"/>
              </a:rPr>
              <a:t>Esempio di </a:t>
            </a:r>
            <a:r>
              <a:rPr lang="it-IT" b="1" dirty="0" err="1">
                <a:latin typeface="+mn-lt"/>
              </a:rPr>
              <a:t>Ligand</a:t>
            </a:r>
            <a:r>
              <a:rPr lang="it-IT" b="1" dirty="0">
                <a:latin typeface="+mn-lt"/>
              </a:rPr>
              <a:t> </a:t>
            </a:r>
            <a:r>
              <a:rPr lang="it-IT" b="1" dirty="0" err="1">
                <a:latin typeface="+mn-lt"/>
              </a:rPr>
              <a:t>based</a:t>
            </a:r>
            <a:r>
              <a:rPr lang="it-IT" b="1" dirty="0">
                <a:latin typeface="+mn-lt"/>
              </a:rPr>
              <a:t> </a:t>
            </a:r>
            <a:r>
              <a:rPr lang="it-IT" b="1" dirty="0" err="1">
                <a:latin typeface="+mn-lt"/>
              </a:rPr>
              <a:t>drug</a:t>
            </a:r>
            <a:r>
              <a:rPr lang="it-IT" b="1" dirty="0">
                <a:latin typeface="+mn-lt"/>
              </a:rPr>
              <a:t> design</a:t>
            </a:r>
            <a:br>
              <a:rPr lang="it-IT" b="1" dirty="0">
                <a:latin typeface="+mn-lt"/>
              </a:rPr>
            </a:br>
            <a:r>
              <a:rPr lang="it-IT" b="1" dirty="0">
                <a:latin typeface="+mn-lt"/>
              </a:rPr>
              <a:t>Da HIT a LEAD compound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D1D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21585A2A-6E21-4778-892A-4DEF7931FDBE}"/>
              </a:ext>
            </a:extLst>
          </p:cNvPr>
          <p:cNvSpPr/>
          <p:nvPr/>
        </p:nvSpPr>
        <p:spPr>
          <a:xfrm>
            <a:off x="93320" y="2612287"/>
            <a:ext cx="1793537" cy="899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SCREENING AD ALTO RENDIMENTO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F45D34FA-A377-6303-87B8-A0415D5D1DC9}"/>
              </a:ext>
            </a:extLst>
          </p:cNvPr>
          <p:cNvSpPr/>
          <p:nvPr/>
        </p:nvSpPr>
        <p:spPr>
          <a:xfrm>
            <a:off x="5979653" y="4055902"/>
            <a:ext cx="1967461" cy="11025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IDENTIFICAZIONE DELLE  SMALL MOLECOLES </a:t>
            </a:r>
          </a:p>
        </p:txBody>
      </p:sp>
      <p:cxnSp>
        <p:nvCxnSpPr>
          <p:cNvPr id="10" name="Connettore 7 9">
            <a:extLst>
              <a:ext uri="{FF2B5EF4-FFF2-40B4-BE49-F238E27FC236}">
                <a16:creationId xmlns:a16="http://schemas.microsoft.com/office/drawing/2014/main" id="{4DD9177B-9FF3-39B5-A23A-8725FF78493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886857" y="3062230"/>
            <a:ext cx="1306606" cy="654177"/>
          </a:xfrm>
          <a:prstGeom prst="curvedConnector3">
            <a:avLst>
              <a:gd name="adj1" fmla="val 50000"/>
            </a:avLst>
          </a:prstGeom>
          <a:ln w="57150">
            <a:solidFill>
              <a:srgbClr val="F9ADB5"/>
            </a:solidFill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1A52F70-AE26-7C27-2270-92258B5A2D67}"/>
              </a:ext>
            </a:extLst>
          </p:cNvPr>
          <p:cNvSpPr/>
          <p:nvPr/>
        </p:nvSpPr>
        <p:spPr>
          <a:xfrm>
            <a:off x="8853561" y="4963508"/>
            <a:ext cx="2191658" cy="899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ANTAGONISTI DEL </a:t>
            </a:r>
            <a:r>
              <a:rPr lang="it-IT" b="1" dirty="0" err="1"/>
              <a:t>hLH-R</a:t>
            </a:r>
            <a:endParaRPr lang="it-IT" b="1" dirty="0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AF649E0B-0DB9-FB9E-FE47-278A6CCF2DB5}"/>
              </a:ext>
            </a:extLst>
          </p:cNvPr>
          <p:cNvSpPr/>
          <p:nvPr/>
        </p:nvSpPr>
        <p:spPr>
          <a:xfrm>
            <a:off x="3193463" y="3360623"/>
            <a:ext cx="1793537" cy="899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b="1" dirty="0"/>
              <a:t>1.19 milioni di composti </a:t>
            </a:r>
            <a:endParaRPr lang="it-IT" b="1" dirty="0"/>
          </a:p>
        </p:txBody>
      </p:sp>
      <p:cxnSp>
        <p:nvCxnSpPr>
          <p:cNvPr id="31" name="Connettore 7 30">
            <a:extLst>
              <a:ext uri="{FF2B5EF4-FFF2-40B4-BE49-F238E27FC236}">
                <a16:creationId xmlns:a16="http://schemas.microsoft.com/office/drawing/2014/main" id="{75143CE5-2E93-08C6-25E0-016727536FA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025017" y="3952999"/>
            <a:ext cx="954636" cy="654177"/>
          </a:xfrm>
          <a:prstGeom prst="curvedConnector3">
            <a:avLst>
              <a:gd name="adj1" fmla="val 50000"/>
            </a:avLst>
          </a:prstGeom>
          <a:ln w="76200">
            <a:solidFill>
              <a:srgbClr val="F9ADB5"/>
            </a:solidFill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ttore 7 35">
            <a:extLst>
              <a:ext uri="{FF2B5EF4-FFF2-40B4-BE49-F238E27FC236}">
                <a16:creationId xmlns:a16="http://schemas.microsoft.com/office/drawing/2014/main" id="{5212D0EF-9406-679A-7B86-F042F8EE73CD}"/>
              </a:ext>
            </a:extLst>
          </p:cNvPr>
          <p:cNvCxnSpPr>
            <a:cxnSpLocks/>
          </p:cNvCxnSpPr>
          <p:nvPr/>
        </p:nvCxnSpPr>
        <p:spPr>
          <a:xfrm>
            <a:off x="7947114" y="4752584"/>
            <a:ext cx="873161" cy="611713"/>
          </a:xfrm>
          <a:prstGeom prst="curvedConnector3">
            <a:avLst>
              <a:gd name="adj1" fmla="val 50000"/>
            </a:avLst>
          </a:prstGeom>
          <a:ln w="57150">
            <a:solidFill>
              <a:srgbClr val="F9ADB5"/>
            </a:solidFill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6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006" y="926677"/>
            <a:ext cx="5052369" cy="1035781"/>
          </a:xfrm>
        </p:spPr>
        <p:txBody>
          <a:bodyPr anchor="ctr">
            <a:normAutofit/>
          </a:bodyPr>
          <a:lstStyle/>
          <a:p>
            <a:pPr algn="ctr"/>
            <a:r>
              <a:rPr lang="it-IT" sz="3600" b="1" dirty="0">
                <a:latin typeface="+mn-lt"/>
              </a:rPr>
              <a:t>HIT COMPOUND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2F0E4C-E860-B49D-F761-9A745A46C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706" y="5535515"/>
            <a:ext cx="3273414" cy="39580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it-IT" sz="2000" i="1" dirty="0"/>
              <a:t>Più attivo è l’enantiomero </a:t>
            </a:r>
            <a:r>
              <a:rPr lang="it-IT" sz="2000" i="1" dirty="0" err="1"/>
              <a:t>S</a:t>
            </a:r>
            <a:endParaRPr lang="it-IT" sz="2000" i="1" dirty="0"/>
          </a:p>
          <a:p>
            <a:pPr marL="0" indent="0" algn="ctr">
              <a:buNone/>
            </a:pPr>
            <a:endParaRPr lang="it-IT" sz="2000" i="1" dirty="0"/>
          </a:p>
          <a:p>
            <a:pPr marL="0" indent="0" algn="just">
              <a:buNone/>
            </a:pPr>
            <a:endParaRPr lang="it-IT" sz="1400" i="1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ella 8">
            <a:extLst>
              <a:ext uri="{FF2B5EF4-FFF2-40B4-BE49-F238E27FC236}">
                <a16:creationId xmlns:a16="http://schemas.microsoft.com/office/drawing/2014/main" id="{B4277459-F0DA-200D-4471-81805F6ACC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729952"/>
              </p:ext>
            </p:extLst>
          </p:nvPr>
        </p:nvGraphicFramePr>
        <p:xfrm>
          <a:off x="1308816" y="2699728"/>
          <a:ext cx="4166886" cy="2491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653">
                  <a:extLst>
                    <a:ext uri="{9D8B030D-6E8A-4147-A177-3AD203B41FA5}">
                      <a16:colId xmlns:a16="http://schemas.microsoft.com/office/drawing/2014/main" val="3284996387"/>
                    </a:ext>
                  </a:extLst>
                </a:gridCol>
                <a:gridCol w="2114233">
                  <a:extLst>
                    <a:ext uri="{9D8B030D-6E8A-4147-A177-3AD203B41FA5}">
                      <a16:colId xmlns:a16="http://schemas.microsoft.com/office/drawing/2014/main" val="3967237967"/>
                    </a:ext>
                  </a:extLst>
                </a:gridCol>
              </a:tblGrid>
              <a:tr h="830652">
                <a:tc>
                  <a:txBody>
                    <a:bodyPr/>
                    <a:lstStyle/>
                    <a:p>
                      <a:pPr algn="ctr"/>
                      <a:r>
                        <a:rPr lang="it-IT" sz="1600" b="1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Absolute configuration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rLH</a:t>
                      </a:r>
                    </a:p>
                    <a:p>
                      <a:pPr algn="ctr"/>
                      <a:r>
                        <a:rPr lang="it-IT" sz="1600" b="1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Ic</a:t>
                      </a:r>
                      <a:r>
                        <a:rPr lang="it-IT" sz="1600" b="1" i="0" baseline="-25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50</a:t>
                      </a:r>
                      <a:r>
                        <a:rPr lang="it-IT" sz="1600" b="1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 (nM)</a:t>
                      </a:r>
                      <a:endParaRPr lang="it-IT" sz="16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16075940"/>
                  </a:ext>
                </a:extLst>
              </a:tr>
              <a:tr h="830652"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/>
                        <a:t>(S)-(+)-enantiomer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/>
                        <a:t>412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96219307"/>
                  </a:ext>
                </a:extLst>
              </a:tr>
              <a:tr h="830652"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/>
                        <a:t>(R)-(−)-enantiomer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/>
                        <a:t>4890</a:t>
                      </a:r>
                      <a:endParaRPr lang="it-IT" sz="1600" b="0" i="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624645"/>
                  </a:ext>
                </a:extLst>
              </a:tr>
            </a:tbl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74A2DA28-D2E9-17E4-A840-01E98F521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597" y="1736309"/>
            <a:ext cx="3339623" cy="27057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6C7361-04EE-4912-0745-4D045AE636A6}"/>
              </a:ext>
            </a:extLst>
          </p:cNvPr>
          <p:cNvSpPr txBox="1"/>
          <p:nvPr/>
        </p:nvSpPr>
        <p:spPr>
          <a:xfrm>
            <a:off x="5954450" y="4357891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i="1" dirty="0" err="1"/>
              <a:t>T</a:t>
            </a:r>
            <a:r>
              <a:rPr lang="it-IT" sz="1800" i="1" dirty="0" err="1"/>
              <a:t>etraidrotienopiridina</a:t>
            </a:r>
            <a:endParaRPr lang="it-IT" sz="1800" i="1" dirty="0"/>
          </a:p>
        </p:txBody>
      </p:sp>
    </p:spTree>
    <p:extLst>
      <p:ext uri="{BB962C8B-B14F-4D97-AF65-F5344CB8AC3E}">
        <p14:creationId xmlns:p14="http://schemas.microsoft.com/office/powerpoint/2010/main" val="7736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322" y="404471"/>
            <a:ext cx="9236700" cy="1188950"/>
          </a:xfrm>
        </p:spPr>
        <p:txBody>
          <a:bodyPr anchor="b">
            <a:normAutofit/>
          </a:bodyPr>
          <a:lstStyle/>
          <a:p>
            <a:r>
              <a:rPr lang="it-IT" sz="5400" b="1" dirty="0">
                <a:latin typeface="+mn-lt"/>
              </a:rPr>
              <a:t>SAR</a:t>
            </a:r>
            <a:endParaRPr lang="it-IT" sz="5400" b="1">
              <a:latin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2F0E4C-E860-B49D-F761-9A745A46C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6801" y="2870730"/>
            <a:ext cx="8449760" cy="5470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800" i="1" dirty="0"/>
              <a:t>Rimozione del gruppo </a:t>
            </a:r>
            <a:r>
              <a:rPr lang="it-IT" sz="1800" i="1" dirty="0" err="1"/>
              <a:t>p-metossi</a:t>
            </a:r>
            <a:r>
              <a:rPr lang="it-IT" sz="1800" i="1" dirty="0"/>
              <a:t>  potrebbe essere un potenziale punto metabolico debole.</a:t>
            </a:r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1D9109D-05BC-7867-F6F4-7C8E4A6AC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92" t="17336" r="26181" b="78239"/>
          <a:stretch/>
        </p:blipFill>
        <p:spPr>
          <a:xfrm>
            <a:off x="2316759" y="3754710"/>
            <a:ext cx="6607237" cy="7619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79A9520-FE6B-9240-0412-68CAC20B42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44" t="25299" r="25166" b="70861"/>
          <a:stretch/>
        </p:blipFill>
        <p:spPr>
          <a:xfrm>
            <a:off x="2061724" y="4492379"/>
            <a:ext cx="7259914" cy="76190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02D758-7F6F-5D50-299A-5538221E6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65" t="9993" r="42302" b="83049"/>
          <a:stretch/>
        </p:blipFill>
        <p:spPr>
          <a:xfrm>
            <a:off x="6347144" y="361915"/>
            <a:ext cx="2725617" cy="151970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D6A08F-CA53-90A2-490B-B6ED4776DDAC}"/>
              </a:ext>
            </a:extLst>
          </p:cNvPr>
          <p:cNvSpPr txBox="1"/>
          <p:nvPr/>
        </p:nvSpPr>
        <p:spPr>
          <a:xfrm>
            <a:off x="9916561" y="6472039"/>
            <a:ext cx="2226892" cy="574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 err="1"/>
              <a:t>F</a:t>
            </a:r>
            <a:r>
              <a:rPr lang="it-IT" sz="1100" i="1" baseline="-25000" dirty="0" err="1"/>
              <a:t>max</a:t>
            </a:r>
            <a:r>
              <a:rPr lang="it-IT" sz="1100" i="1" dirty="0"/>
              <a:t>: massima biodisponibilità orale</a:t>
            </a:r>
          </a:p>
          <a:p>
            <a:pPr algn="r"/>
            <a:r>
              <a:rPr lang="it-IT" sz="1100" dirty="0"/>
              <a:t>CL: clearance epatica </a:t>
            </a:r>
          </a:p>
          <a:p>
            <a:endParaRPr lang="it-IT" sz="1400" i="1" baseline="-25000" dirty="0"/>
          </a:p>
        </p:txBody>
      </p:sp>
    </p:spTree>
    <p:extLst>
      <p:ext uri="{BB962C8B-B14F-4D97-AF65-F5344CB8AC3E}">
        <p14:creationId xmlns:p14="http://schemas.microsoft.com/office/powerpoint/2010/main" val="2491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ECFF1-B0D6-A01E-683D-9C0EC269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322" y="404471"/>
            <a:ext cx="9236700" cy="1188950"/>
          </a:xfrm>
        </p:spPr>
        <p:txBody>
          <a:bodyPr anchor="b">
            <a:normAutofit/>
          </a:bodyPr>
          <a:lstStyle/>
          <a:p>
            <a:r>
              <a:rPr lang="it-IT" sz="5400" b="1" dirty="0">
                <a:latin typeface="+mn-lt"/>
              </a:rPr>
              <a:t>SAR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2F0E4C-E860-B49D-F761-9A745A46C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701" y="1797655"/>
            <a:ext cx="11258904" cy="34355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 i="1" dirty="0"/>
              <a:t>Con l’introduzione del cloro al posto del gruppo </a:t>
            </a:r>
            <a:r>
              <a:rPr lang="it-IT" sz="2000" i="1" dirty="0" err="1"/>
              <a:t>metossi</a:t>
            </a:r>
            <a:r>
              <a:rPr lang="it-IT" sz="2000" i="1" dirty="0"/>
              <a:t>  si osserva buona un’attività.</a:t>
            </a:r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1025" name="Picture 1" descr="page4image24325392">
            <a:extLst>
              <a:ext uri="{FF2B5EF4-FFF2-40B4-BE49-F238E27FC236}">
                <a16:creationId xmlns:a16="http://schemas.microsoft.com/office/drawing/2014/main" id="{83FFF5A6-74BB-456A-646D-C7782C5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13589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1212992">
            <a:extLst>
              <a:ext uri="{FF2B5EF4-FFF2-40B4-BE49-F238E27FC236}">
                <a16:creationId xmlns:a16="http://schemas.microsoft.com/office/drawing/2014/main" id="{8FAC5B88-3DD5-2964-40CF-0204C7C7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-157490"/>
            <a:ext cx="247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1D9109D-05BC-7867-F6F4-7C8E4A6AC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92" t="17336" r="26181" b="78239"/>
          <a:stretch/>
        </p:blipFill>
        <p:spPr>
          <a:xfrm>
            <a:off x="1938459" y="3592266"/>
            <a:ext cx="7021670" cy="80969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02D758-7F6F-5D50-299A-5538221E6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65" t="9993" r="42302" b="83049"/>
          <a:stretch/>
        </p:blipFill>
        <p:spPr>
          <a:xfrm>
            <a:off x="6566425" y="360890"/>
            <a:ext cx="2725617" cy="15197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42E6E2B-E559-AE2C-E8B7-79A9E6D1AC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62" t="58461" r="20468" b="37265"/>
          <a:stretch/>
        </p:blipFill>
        <p:spPr>
          <a:xfrm>
            <a:off x="1938459" y="4345605"/>
            <a:ext cx="7838586" cy="89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Personalizzati 2">
      <a:dk1>
        <a:srgbClr val="000000"/>
      </a:dk1>
      <a:lt1>
        <a:srgbClr val="F9ECEB"/>
      </a:lt1>
      <a:dk2>
        <a:srgbClr val="FBE5D5"/>
      </a:dk2>
      <a:lt2>
        <a:srgbClr val="FBE5D5"/>
      </a:lt2>
      <a:accent1>
        <a:srgbClr val="FB9494"/>
      </a:accent1>
      <a:accent2>
        <a:srgbClr val="E6B4A6"/>
      </a:accent2>
      <a:accent3>
        <a:srgbClr val="E5C5DC"/>
      </a:accent3>
      <a:accent4>
        <a:srgbClr val="F8ADB5"/>
      </a:accent4>
      <a:accent5>
        <a:srgbClr val="FFC8D8"/>
      </a:accent5>
      <a:accent6>
        <a:srgbClr val="BE9096"/>
      </a:accent6>
      <a:hlink>
        <a:srgbClr val="FF7D61"/>
      </a:hlink>
      <a:folHlink>
        <a:srgbClr val="FF72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865</TotalTime>
  <Words>1357</Words>
  <Application>Microsoft Macintosh PowerPoint</Application>
  <PresentationFormat>Widescreen</PresentationFormat>
  <Paragraphs>112</Paragraphs>
  <Slides>26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Roboto</vt:lpstr>
      <vt:lpstr>Times New Roman</vt:lpstr>
      <vt:lpstr>Tema di Office</vt:lpstr>
      <vt:lpstr>Antagonists of the Luteinizing Hormone Receptor</vt:lpstr>
      <vt:lpstr>INTRODUZIONE</vt:lpstr>
      <vt:lpstr>In commercio oggi…</vt:lpstr>
      <vt:lpstr>TARGET  The human luteinizing hormone receptor</vt:lpstr>
      <vt:lpstr>PREMESSA</vt:lpstr>
      <vt:lpstr>Esempio di Ligand based drug design Da HIT a LEAD compound</vt:lpstr>
      <vt:lpstr>HIT COMPOUND</vt:lpstr>
      <vt:lpstr>SAR</vt:lpstr>
      <vt:lpstr>SAR</vt:lpstr>
      <vt:lpstr>SAR</vt:lpstr>
      <vt:lpstr>SAR</vt:lpstr>
      <vt:lpstr>A seguito di questa analisi dettagliata, gli unici gruppi R1 che hanno un buon logD e una buona attività sono quelli che hanno in posizione para dell’anello benzilico il gruppo metossi o un alogeno (Cl).</vt:lpstr>
      <vt:lpstr>SAR</vt:lpstr>
      <vt:lpstr> </vt:lpstr>
      <vt:lpstr>Presentazione standard di PowerPoint</vt:lpstr>
      <vt:lpstr>Presentazione standard di PowerPoint</vt:lpstr>
      <vt:lpstr>LEAD compound</vt:lpstr>
      <vt:lpstr>Profilo farmacologico in vitro di Bay-298</vt:lpstr>
      <vt:lpstr>Profilo farmacologico in vitro di Bay-899</vt:lpstr>
      <vt:lpstr>Profilo farmacocinetico</vt:lpstr>
      <vt:lpstr>Studi sulla dose-risposta antagonista con BAY-298 in presenza di multipli integrali della concentrazione EC80 di agonisti hLH-R: (A) la glicoproteina hLH e (B) l'agonista SMOL Org 43553. </vt:lpstr>
      <vt:lpstr>Effetti a lungo termine nei ratti  </vt:lpstr>
      <vt:lpstr>CONCLUSIONE</vt:lpstr>
      <vt:lpstr>PROSPETTIVA FUTURA</vt:lpstr>
      <vt:lpstr>Bibliografia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Antagonists of the Luteinizing Hormone Receptor</dc:title>
  <dc:creator>Francesca Ferraro</dc:creator>
  <cp:lastModifiedBy>f.ferraro9@campus.unimib.it</cp:lastModifiedBy>
  <cp:revision>4</cp:revision>
  <dcterms:created xsi:type="dcterms:W3CDTF">2022-11-11T21:05:10Z</dcterms:created>
  <dcterms:modified xsi:type="dcterms:W3CDTF">2022-12-03T07:58:38Z</dcterms:modified>
</cp:coreProperties>
</file>