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4CF0E-1755-4458-9B74-DB7C78CCDFFD}" type="datetimeFigureOut">
              <a:rPr lang="it-IT" smtClean="0"/>
              <a:t>29/11/2022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DE43-EED7-4418-8EC9-31C1130014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878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4CF0E-1755-4458-9B74-DB7C78CCDFFD}" type="datetimeFigureOut">
              <a:rPr lang="it-IT" smtClean="0"/>
              <a:t>29/11/2022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DE43-EED7-4418-8EC9-31C1130014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4521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4CF0E-1755-4458-9B74-DB7C78CCDFFD}" type="datetimeFigureOut">
              <a:rPr lang="it-IT" smtClean="0"/>
              <a:t>29/11/2022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DE43-EED7-4418-8EC9-31C1130014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7124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4CF0E-1755-4458-9B74-DB7C78CCDFFD}" type="datetimeFigureOut">
              <a:rPr lang="it-IT" smtClean="0"/>
              <a:t>29/11/2022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DE43-EED7-4418-8EC9-31C1130014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7631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4CF0E-1755-4458-9B74-DB7C78CCDFFD}" type="datetimeFigureOut">
              <a:rPr lang="it-IT" smtClean="0"/>
              <a:t>29/11/2022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DE43-EED7-4418-8EC9-31C1130014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9348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4CF0E-1755-4458-9B74-DB7C78CCDFFD}" type="datetimeFigureOut">
              <a:rPr lang="it-IT" smtClean="0"/>
              <a:t>29/11/2022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DE43-EED7-4418-8EC9-31C1130014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3704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4CF0E-1755-4458-9B74-DB7C78CCDFFD}" type="datetimeFigureOut">
              <a:rPr lang="it-IT" smtClean="0"/>
              <a:t>29/11/2022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DE43-EED7-4418-8EC9-31C1130014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5240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4CF0E-1755-4458-9B74-DB7C78CCDFFD}" type="datetimeFigureOut">
              <a:rPr lang="it-IT" smtClean="0"/>
              <a:t>29/11/2022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DE43-EED7-4418-8EC9-31C1130014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2186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4CF0E-1755-4458-9B74-DB7C78CCDFFD}" type="datetimeFigureOut">
              <a:rPr lang="it-IT" smtClean="0"/>
              <a:t>29/11/2022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DE43-EED7-4418-8EC9-31C1130014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7257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4CF0E-1755-4458-9B74-DB7C78CCDFFD}" type="datetimeFigureOut">
              <a:rPr lang="it-IT" smtClean="0"/>
              <a:t>29/11/2022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DE43-EED7-4418-8EC9-31C1130014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3727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4CF0E-1755-4458-9B74-DB7C78CCDFFD}" type="datetimeFigureOut">
              <a:rPr lang="it-IT" smtClean="0"/>
              <a:t>29/11/2022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DE43-EED7-4418-8EC9-31C1130014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6267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4CF0E-1755-4458-9B74-DB7C78CCDFFD}" type="datetimeFigureOut">
              <a:rPr lang="it-IT" smtClean="0"/>
              <a:t>29/11/2022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7DE43-EED7-4418-8EC9-31C1130014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3816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 punteggi fattoriali	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Definizione e calcolo</a:t>
            </a:r>
          </a:p>
          <a:p>
            <a:endParaRPr lang="it-IT" dirty="0"/>
          </a:p>
          <a:p>
            <a:r>
              <a:rPr lang="it-IT" dirty="0" smtClean="0"/>
              <a:t>Giovanni Battista Flebus  Lezioni di Psicometria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27312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Definizione	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Costituiscono la stima della variabile latente (o fattore). </a:t>
            </a:r>
          </a:p>
          <a:p>
            <a:pPr marL="0" indent="0">
              <a:buNone/>
            </a:pPr>
            <a:r>
              <a:rPr lang="it-IT" dirty="0" smtClean="0"/>
              <a:t>Naturalmente, sono calcolati utilizzando le variabili osservate (item di un questionario) che sono sature (=correlate) con la variabile latente ( o fattore).</a:t>
            </a:r>
          </a:p>
          <a:p>
            <a:pPr marL="0" indent="0">
              <a:buNone/>
            </a:pPr>
            <a:r>
              <a:rPr lang="it-IT" dirty="0" smtClean="0"/>
              <a:t>Si considerano delle </a:t>
            </a:r>
            <a:r>
              <a:rPr lang="it-IT" b="1" dirty="0" smtClean="0">
                <a:solidFill>
                  <a:srgbClr val="FF0000"/>
                </a:solidFill>
              </a:rPr>
              <a:t>stime</a:t>
            </a:r>
            <a:r>
              <a:rPr lang="it-IT" dirty="0" smtClean="0"/>
              <a:t> perché i fattori latenti sono per definizioni non osservabili, ma sono stimabili con le variabili molto sature. </a:t>
            </a:r>
          </a:p>
          <a:p>
            <a:pPr marL="0" indent="0">
              <a:buNone/>
            </a:pPr>
            <a:r>
              <a:rPr lang="it-IT" dirty="0" smtClean="0"/>
              <a:t>I calcoli si possono eseguire in diversi modi, più o meno efficienti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14495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Primo Metodo: Somma degli item saturi del fattore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Si prendono gli item saturi del fattore, si ribaltano quelli saturi con segno negativo</a:t>
            </a:r>
          </a:p>
          <a:p>
            <a:pPr marL="0" indent="0">
              <a:buNone/>
            </a:pPr>
            <a:r>
              <a:rPr lang="it-IT" dirty="0" smtClean="0"/>
              <a:t>Originale ribaltato</a:t>
            </a:r>
          </a:p>
          <a:p>
            <a:r>
              <a:rPr lang="it-IT" sz="2000" dirty="0" smtClean="0"/>
              <a:t>1		5</a:t>
            </a:r>
          </a:p>
          <a:p>
            <a:r>
              <a:rPr lang="it-IT" sz="2000" dirty="0" smtClean="0"/>
              <a:t>2		4</a:t>
            </a:r>
          </a:p>
          <a:p>
            <a:r>
              <a:rPr lang="it-IT" sz="2000" dirty="0" smtClean="0"/>
              <a:t>3		3</a:t>
            </a:r>
          </a:p>
          <a:p>
            <a:r>
              <a:rPr lang="it-IT" sz="2000" dirty="0" smtClean="0"/>
              <a:t>4		2</a:t>
            </a:r>
          </a:p>
          <a:p>
            <a:r>
              <a:rPr lang="it-IT" sz="2000" dirty="0" smtClean="0"/>
              <a:t>5		1</a:t>
            </a:r>
          </a:p>
          <a:p>
            <a:pPr marL="0" indent="0">
              <a:buNone/>
            </a:pPr>
            <a:r>
              <a:rPr lang="it-IT" sz="2000" dirty="0"/>
              <a:t> </a:t>
            </a:r>
            <a:r>
              <a:rPr lang="it-IT" sz="2000" dirty="0" smtClean="0"/>
              <a:t>si calcola la somma degli item e si ottiene la stima.</a:t>
            </a:r>
          </a:p>
          <a:p>
            <a:pPr marL="0" indent="0">
              <a:buNone/>
            </a:pPr>
            <a:r>
              <a:rPr lang="it-IT" sz="2000" dirty="0" smtClean="0"/>
              <a:t>Esempio: totale = item1 +item2 +Ritem3</a:t>
            </a:r>
          </a:p>
          <a:p>
            <a:pPr marL="0" indent="0">
              <a:buNone/>
            </a:pPr>
            <a:r>
              <a:rPr lang="it-IT" sz="2000" dirty="0" smtClean="0"/>
              <a:t>L’item 3 è stato ribaltato perché il suo senso è opposto agli altri due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674077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Svantaggi del metodo 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minimo e il massimo variano in funzione del numero di item che compongono la scala fattoriale: con tre item il minimo è 3 e il massimo è 15. Con sette item il minimo è 7 e il massimo è 35.</a:t>
            </a:r>
          </a:p>
          <a:p>
            <a:r>
              <a:rPr lang="it-IT" dirty="0" smtClean="0"/>
              <a:t>Se manca un item, la somma non si può fare.</a:t>
            </a:r>
          </a:p>
          <a:p>
            <a:r>
              <a:rPr lang="it-IT" dirty="0" smtClean="0"/>
              <a:t>Soluzione: metodo 2 </a:t>
            </a:r>
          </a:p>
        </p:txBody>
      </p:sp>
    </p:spTree>
    <p:extLst>
      <p:ext uri="{BB962C8B-B14F-4D97-AF65-F5344CB8AC3E}">
        <p14:creationId xmlns:p14="http://schemas.microsoft.com/office/powerpoint/2010/main" val="1131893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Metodo 2: Calcolare la media degli item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Vantaggi rispetto al metodo 1: (a) si può sempre stimare il punteggio, anche con un solo item</a:t>
            </a:r>
          </a:p>
          <a:p>
            <a:r>
              <a:rPr lang="it-IT" dirty="0" smtClean="0"/>
              <a:t>(b) si mantiene l’ambito di variazione degli item originali, da 1 a 5 oppure da 1 a 7 o altri, a prescindere dal numero di item che compongono la scala fattoriale.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39967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Metodo 3: ponderare gli item secondo le saturazioni fattoriali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metodo prevede di far calcolare il punteggio a SPSS, usando solamente gli item del fattore</a:t>
            </a:r>
          </a:p>
          <a:p>
            <a:r>
              <a:rPr lang="it-IT" dirty="0" smtClean="0"/>
              <a:t>Vantaggi: le stime sono più precise, perché ogni contributo di ogni item è in funzione della sua saturazione: più è saturo, più è elevata la sua ponderazione nella stima.  La ponderazione può essere anche negativa, se l’item ha saturazione negativa</a:t>
            </a:r>
          </a:p>
          <a:p>
            <a:r>
              <a:rPr lang="it-IT" dirty="0" smtClean="0"/>
              <a:t>Svantaggi: se manca anche un solo item per un partecipante, la stima non viene prodotta.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02895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Metodo 4: calcolo di tutte le scale per tutti i fattori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Simile al metodo 3, questo metodo è più rapido nel calcolo (si ottengono subito k punteggi fattoriali per k fattori contemporaneamente.</a:t>
            </a:r>
          </a:p>
          <a:p>
            <a:r>
              <a:rPr lang="it-IT" dirty="0" smtClean="0"/>
              <a:t>Lo svantaggio del metodo 3 è aumentato: basta un solo item mancante per un partecipante e per quel partecipante non saranno calcolate le stime di nessun fattore.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50669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Metodo 5: ricorso al punteggio ottimale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Questo metodo permette di stimare il punteggio fattoriale per  ogni partecipante, purché abbia almeno un item valido. Il ribaltamento degli item è fatto in modo automatico da SPSS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57234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Risposte mancanti	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 punteggi mancanti possono in ogni caso essere rimpiazzati da SPSS con valori stimati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405130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510</Words>
  <Application>Microsoft Office PowerPoint</Application>
  <PresentationFormat>Widescreen</PresentationFormat>
  <Paragraphs>38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di Office</vt:lpstr>
      <vt:lpstr>I punteggi fattoriali </vt:lpstr>
      <vt:lpstr>Definizione </vt:lpstr>
      <vt:lpstr>Primo Metodo: Somma degli item saturi del fattore</vt:lpstr>
      <vt:lpstr>Svantaggi del metodo 1</vt:lpstr>
      <vt:lpstr>Metodo 2: Calcolare la media degli item</vt:lpstr>
      <vt:lpstr>Metodo 3: ponderare gli item secondo le saturazioni fattoriali</vt:lpstr>
      <vt:lpstr>Metodo 4: calcolo di tutte le scale per tutti i fattori</vt:lpstr>
      <vt:lpstr>Metodo 5: ricorso al punteggio ottimale</vt:lpstr>
      <vt:lpstr>Risposte mancanti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punteggi fattoriali</dc:title>
  <dc:creator>giovannibattista.flebus@unimib.it</dc:creator>
  <cp:lastModifiedBy>giovannibattista.flebus@unimib.it</cp:lastModifiedBy>
  <cp:revision>4</cp:revision>
  <dcterms:created xsi:type="dcterms:W3CDTF">2022-11-29T16:39:08Z</dcterms:created>
  <dcterms:modified xsi:type="dcterms:W3CDTF">2022-11-29T17:25:20Z</dcterms:modified>
</cp:coreProperties>
</file>