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781A-94E3-4DBF-8C02-7A02DD22EF38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476672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Art. 3</a:t>
            </a:r>
          </a:p>
          <a:p>
            <a:pPr algn="ctr"/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principio di eguaglianza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412776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just"/>
            <a:r>
              <a:rPr lang="it-IT" dirty="0"/>
              <a:t>Tutti i cittadini hanno </a:t>
            </a:r>
            <a:r>
              <a:rPr lang="it-IT" dirty="0">
                <a:solidFill>
                  <a:srgbClr val="00B050"/>
                </a:solidFill>
              </a:rPr>
              <a:t>pari dignità sociale</a:t>
            </a:r>
            <a:r>
              <a:rPr lang="it-IT" dirty="0"/>
              <a:t> e </a:t>
            </a:r>
            <a:r>
              <a:rPr lang="it-IT" dirty="0">
                <a:solidFill>
                  <a:srgbClr val="FFC000"/>
                </a:solidFill>
              </a:rPr>
              <a:t>sono eguali davanti alla legge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senza distinzione di sesso, di razza, di lingua, di religione, di opinioni politiche, di condizioni personali e sociali</a:t>
            </a:r>
            <a:r>
              <a:rPr lang="it-IT" dirty="0"/>
              <a:t>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>
                <a:solidFill>
                  <a:srgbClr val="0070C0"/>
                </a:solidFill>
              </a:rPr>
              <a:t>È compito della Repubblica </a:t>
            </a:r>
            <a:r>
              <a:rPr lang="it-IT" dirty="0"/>
              <a:t>rimuovere gli ostacoli di ordine economico e sociale, che, </a:t>
            </a:r>
            <a:r>
              <a:rPr lang="it-IT" dirty="0">
                <a:solidFill>
                  <a:srgbClr val="0070C0"/>
                </a:solidFill>
              </a:rPr>
              <a:t>limitando di fatto </a:t>
            </a:r>
            <a:r>
              <a:rPr lang="it-IT" dirty="0"/>
              <a:t>la libertà e l'eguaglianza dei cittadini, impediscono </a:t>
            </a:r>
            <a:r>
              <a:rPr lang="it-IT" dirty="0">
                <a:solidFill>
                  <a:srgbClr val="0070C0"/>
                </a:solidFill>
              </a:rPr>
              <a:t>il pieno sviluppo della persona umana </a:t>
            </a:r>
            <a:r>
              <a:rPr lang="it-IT" dirty="0"/>
              <a:t>e l'effettiva partecipazione di tutti i lavoratori all'organizzazione politica, economica e sociale del Paese.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339752" y="3356992"/>
            <a:ext cx="13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nucleo duro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203848" y="457428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eguaglianza sostanziale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1CAAEC7-1EF3-40D1-B060-F15C577B0E4E}"/>
              </a:ext>
            </a:extLst>
          </p:cNvPr>
          <p:cNvSpPr txBox="1"/>
          <p:nvPr/>
        </p:nvSpPr>
        <p:spPr>
          <a:xfrm>
            <a:off x="3419872" y="17213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eguaglianza formale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95E490C-02A1-4E7B-8ED1-10A32CF5B86B}"/>
              </a:ext>
            </a:extLst>
          </p:cNvPr>
          <p:cNvSpPr txBox="1"/>
          <p:nvPr/>
        </p:nvSpPr>
        <p:spPr>
          <a:xfrm>
            <a:off x="4555336" y="3051327"/>
            <a:ext cx="3456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di ragionevolezza: </a:t>
            </a:r>
          </a:p>
          <a:p>
            <a:pPr algn="ctr"/>
            <a:r>
              <a:rPr lang="it-IT" sz="1600" dirty="0">
                <a:solidFill>
                  <a:srgbClr val="FFC000"/>
                </a:solidFill>
              </a:rPr>
              <a:t>trattare in modo uguale situazioni uguali e in modo diverso situazioni diverse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Paolo Zicchittu</cp:lastModifiedBy>
  <cp:revision>4</cp:revision>
  <dcterms:created xsi:type="dcterms:W3CDTF">2012-11-27T17:23:55Z</dcterms:created>
  <dcterms:modified xsi:type="dcterms:W3CDTF">2021-12-10T22:19:26Z</dcterms:modified>
</cp:coreProperties>
</file>