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"/>
  </p:notesMasterIdLst>
  <p:sldIdLst>
    <p:sldId id="257" r:id="rId2"/>
  </p:sldIdLst>
  <p:sldSz cx="30275213" cy="4276725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7" userDrawn="1">
          <p15:clr>
            <a:srgbClr val="A4A3A4"/>
          </p15:clr>
        </p15:guide>
        <p15:guide id="2" pos="19009" userDrawn="1">
          <p15:clr>
            <a:srgbClr val="A4A3A4"/>
          </p15:clr>
        </p15:guide>
        <p15:guide id="3" pos="62" userDrawn="1">
          <p15:clr>
            <a:srgbClr val="A4A3A4"/>
          </p15:clr>
        </p15:guide>
        <p15:guide id="7" pos="18234" userDrawn="1">
          <p15:clr>
            <a:srgbClr val="A4A3A4"/>
          </p15:clr>
        </p15:guide>
        <p15:guide id="8" pos="837" userDrawn="1">
          <p15:clr>
            <a:srgbClr val="A4A3A4"/>
          </p15:clr>
        </p15:guide>
        <p15:guide id="10" orient="horz" pos="4784" userDrawn="1">
          <p15:clr>
            <a:srgbClr val="A4A3A4"/>
          </p15:clr>
        </p15:guide>
        <p15:guide id="12" orient="horz" pos="1550" userDrawn="1">
          <p15:clr>
            <a:srgbClr val="A4A3A4"/>
          </p15:clr>
        </p15:guide>
        <p15:guide id="13" orient="horz" pos="8211" userDrawn="1">
          <p15:clr>
            <a:srgbClr val="A4A3A4"/>
          </p15:clr>
        </p15:guide>
        <p15:guide id="14" orient="horz" pos="17695" userDrawn="1">
          <p15:clr>
            <a:srgbClr val="A4A3A4"/>
          </p15:clr>
        </p15:guide>
        <p15:guide id="15" orient="horz" pos="18104" userDrawn="1">
          <p15:clr>
            <a:srgbClr val="A4A3A4"/>
          </p15:clr>
        </p15:guide>
        <p15:guide id="16" pos="95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D383"/>
    <a:srgbClr val="6C9566"/>
    <a:srgbClr val="AFCA7A"/>
    <a:srgbClr val="4F7C70"/>
    <a:srgbClr val="C8DCA7"/>
    <a:srgbClr val="FFFFFF"/>
    <a:srgbClr val="3066A1"/>
    <a:srgbClr val="3E5E99"/>
    <a:srgbClr val="57679A"/>
    <a:srgbClr val="5251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7152" autoAdjust="0"/>
    <p:restoredTop sz="95226" autoAdjust="0"/>
  </p:normalViewPr>
  <p:slideViewPr>
    <p:cSldViewPr snapToGrid="0">
      <p:cViewPr varScale="1">
        <p:scale>
          <a:sx n="10" d="100"/>
          <a:sy n="10" d="100"/>
        </p:scale>
        <p:origin x="776" y="0"/>
      </p:cViewPr>
      <p:guideLst>
        <p:guide orient="horz" pos="107"/>
        <p:guide pos="19009"/>
        <p:guide pos="62"/>
        <p:guide pos="18234"/>
        <p:guide pos="837"/>
        <p:guide orient="horz" pos="4784"/>
        <p:guide orient="horz" pos="1550"/>
        <p:guide orient="horz" pos="8211"/>
        <p:guide orient="horz" pos="17695"/>
        <p:guide orient="horz" pos="18104"/>
        <p:guide pos="95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ica Lorena Guasca Ricaurte" userId="20e0af15-af30-4d31-b617-0695773b42ab" providerId="ADAL" clId="{596C1F97-9AA1-4178-A5A8-5D49BEA1F757}"/>
    <pc:docChg chg="undo custSel modSld">
      <pc:chgData name="Monica Lorena Guasca Ricaurte" userId="20e0af15-af30-4d31-b617-0695773b42ab" providerId="ADAL" clId="{596C1F97-9AA1-4178-A5A8-5D49BEA1F757}" dt="2022-09-07T08:16:58.675" v="103" actId="1076"/>
      <pc:docMkLst>
        <pc:docMk/>
      </pc:docMkLst>
      <pc:sldChg chg="addSp delSp modSp mod">
        <pc:chgData name="Monica Lorena Guasca Ricaurte" userId="20e0af15-af30-4d31-b617-0695773b42ab" providerId="ADAL" clId="{596C1F97-9AA1-4178-A5A8-5D49BEA1F757}" dt="2022-09-07T08:16:58.675" v="103" actId="1076"/>
        <pc:sldMkLst>
          <pc:docMk/>
          <pc:sldMk cId="1220136165" sldId="257"/>
        </pc:sldMkLst>
        <pc:spChg chg="mod">
          <ac:chgData name="Monica Lorena Guasca Ricaurte" userId="20e0af15-af30-4d31-b617-0695773b42ab" providerId="ADAL" clId="{596C1F97-9AA1-4178-A5A8-5D49BEA1F757}" dt="2022-09-07T08:13:25.940" v="6" actId="20577"/>
          <ac:spMkLst>
            <pc:docMk/>
            <pc:sldMk cId="1220136165" sldId="257"/>
            <ac:spMk id="67" creationId="{3D907BAE-B95B-4202-8EE7-8DFC32E8C2E5}"/>
          </ac:spMkLst>
        </pc:spChg>
        <pc:spChg chg="mod">
          <ac:chgData name="Monica Lorena Guasca Ricaurte" userId="20e0af15-af30-4d31-b617-0695773b42ab" providerId="ADAL" clId="{596C1F97-9AA1-4178-A5A8-5D49BEA1F757}" dt="2022-09-07T08:13:35.980" v="7" actId="1036"/>
          <ac:spMkLst>
            <pc:docMk/>
            <pc:sldMk cId="1220136165" sldId="257"/>
            <ac:spMk id="113" creationId="{E66B35E2-0FA9-4EF0-803F-58021BA2AE43}"/>
          </ac:spMkLst>
        </pc:spChg>
        <pc:spChg chg="add del mod">
          <ac:chgData name="Monica Lorena Guasca Ricaurte" userId="20e0af15-af30-4d31-b617-0695773b42ab" providerId="ADAL" clId="{596C1F97-9AA1-4178-A5A8-5D49BEA1F757}" dt="2022-09-07T08:15:57.459" v="81" actId="20577"/>
          <ac:spMkLst>
            <pc:docMk/>
            <pc:sldMk cId="1220136165" sldId="257"/>
            <ac:spMk id="120" creationId="{64298DB0-07B0-4F90-9CCB-AEAC3FA99879}"/>
          </ac:spMkLst>
        </pc:spChg>
        <pc:spChg chg="mod">
          <ac:chgData name="Monica Lorena Guasca Ricaurte" userId="20e0af15-af30-4d31-b617-0695773b42ab" providerId="ADAL" clId="{596C1F97-9AA1-4178-A5A8-5D49BEA1F757}" dt="2022-09-07T08:16:46.523" v="102" actId="1076"/>
          <ac:spMkLst>
            <pc:docMk/>
            <pc:sldMk cId="1220136165" sldId="257"/>
            <ac:spMk id="124" creationId="{DA11FA7B-E67E-49B8-871E-81F97E0C79C6}"/>
          </ac:spMkLst>
        </pc:spChg>
        <pc:picChg chg="mod">
          <ac:chgData name="Monica Lorena Guasca Ricaurte" userId="20e0af15-af30-4d31-b617-0695773b42ab" providerId="ADAL" clId="{596C1F97-9AA1-4178-A5A8-5D49BEA1F757}" dt="2022-09-07T08:16:58.675" v="103" actId="1076"/>
          <ac:picMkLst>
            <pc:docMk/>
            <pc:sldMk cId="1220136165" sldId="257"/>
            <ac:picMk id="52" creationId="{149540DF-D91B-43E9-95C7-386621DA8752}"/>
          </ac:picMkLst>
        </pc:picChg>
        <pc:cxnChg chg="mod">
          <ac:chgData name="Monica Lorena Guasca Ricaurte" userId="20e0af15-af30-4d31-b617-0695773b42ab" providerId="ADAL" clId="{596C1F97-9AA1-4178-A5A8-5D49BEA1F757}" dt="2022-09-07T08:13:46.519" v="9" actId="1035"/>
          <ac:cxnSpMkLst>
            <pc:docMk/>
            <pc:sldMk cId="1220136165" sldId="257"/>
            <ac:cxnSpMk id="44" creationId="{5F51C8B8-7FFA-4084-AFCF-723D9C1CCAD3}"/>
          </ac:cxnSpMkLst>
        </pc:cxnChg>
        <pc:cxnChg chg="mod">
          <ac:chgData name="Monica Lorena Guasca Ricaurte" userId="20e0af15-af30-4d31-b617-0695773b42ab" providerId="ADAL" clId="{596C1F97-9AA1-4178-A5A8-5D49BEA1F757}" dt="2022-09-07T08:13:56.849" v="11" actId="1037"/>
          <ac:cxnSpMkLst>
            <pc:docMk/>
            <pc:sldMk cId="1220136165" sldId="257"/>
            <ac:cxnSpMk id="49" creationId="{054890B4-A28B-4ACE-9AF5-10A24BE1FBB9}"/>
          </ac:cxnSpMkLst>
        </pc:cxnChg>
      </pc:sldChg>
    </pc:docChg>
  </pc:docChgLst>
  <pc:docChgLst>
    <pc:chgData name="Monica Lorena Guasca Ricaurte" userId="20e0af15-af30-4d31-b617-0695773b42ab" providerId="ADAL" clId="{67254CC8-C9C5-45C9-B6CE-EEC99DA0D540}"/>
    <pc:docChg chg="modSld">
      <pc:chgData name="Monica Lorena Guasca Ricaurte" userId="20e0af15-af30-4d31-b617-0695773b42ab" providerId="ADAL" clId="{67254CC8-C9C5-45C9-B6CE-EEC99DA0D540}" dt="2022-10-24T14:34:34.468" v="1" actId="20577"/>
      <pc:docMkLst>
        <pc:docMk/>
      </pc:docMkLst>
      <pc:sldChg chg="modSp mod">
        <pc:chgData name="Monica Lorena Guasca Ricaurte" userId="20e0af15-af30-4d31-b617-0695773b42ab" providerId="ADAL" clId="{67254CC8-C9C5-45C9-B6CE-EEC99DA0D540}" dt="2022-10-24T14:34:34.468" v="1" actId="20577"/>
        <pc:sldMkLst>
          <pc:docMk/>
          <pc:sldMk cId="1220136165" sldId="257"/>
        </pc:sldMkLst>
        <pc:spChg chg="mod">
          <ac:chgData name="Monica Lorena Guasca Ricaurte" userId="20e0af15-af30-4d31-b617-0695773b42ab" providerId="ADAL" clId="{67254CC8-C9C5-45C9-B6CE-EEC99DA0D540}" dt="2022-10-24T14:34:34.468" v="1" actId="20577"/>
          <ac:spMkLst>
            <pc:docMk/>
            <pc:sldMk cId="1220136165" sldId="257"/>
            <ac:spMk id="113" creationId="{E66B35E2-0FA9-4EF0-803F-58021BA2AE43}"/>
          </ac:spMkLst>
        </pc:spChg>
      </pc:sldChg>
    </pc:docChg>
  </pc:docChgLst>
  <pc:docChgLst>
    <pc:chgData name="Monica Lorena Guasca Ricaurte" userId="20e0af15-af30-4d31-b617-0695773b42ab" providerId="ADAL" clId="{563541BE-745C-4C8A-8E3C-F87B9B01C2EF}"/>
    <pc:docChg chg="modSld">
      <pc:chgData name="Monica Lorena Guasca Ricaurte" userId="20e0af15-af30-4d31-b617-0695773b42ab" providerId="ADAL" clId="{563541BE-745C-4C8A-8E3C-F87B9B01C2EF}" dt="2022-12-19T11:11:32.027" v="32" actId="1038"/>
      <pc:docMkLst>
        <pc:docMk/>
      </pc:docMkLst>
      <pc:sldChg chg="modSp mod">
        <pc:chgData name="Monica Lorena Guasca Ricaurte" userId="20e0af15-af30-4d31-b617-0695773b42ab" providerId="ADAL" clId="{563541BE-745C-4C8A-8E3C-F87B9B01C2EF}" dt="2022-12-19T11:11:32.027" v="32" actId="1038"/>
        <pc:sldMkLst>
          <pc:docMk/>
          <pc:sldMk cId="1220136165" sldId="257"/>
        </pc:sldMkLst>
        <pc:spChg chg="mod">
          <ac:chgData name="Monica Lorena Guasca Ricaurte" userId="20e0af15-af30-4d31-b617-0695773b42ab" providerId="ADAL" clId="{563541BE-745C-4C8A-8E3C-F87B9B01C2EF}" dt="2022-12-19T11:10:27.752" v="19" actId="1076"/>
          <ac:spMkLst>
            <pc:docMk/>
            <pc:sldMk cId="1220136165" sldId="257"/>
            <ac:spMk id="113" creationId="{E66B35E2-0FA9-4EF0-803F-58021BA2AE43}"/>
          </ac:spMkLst>
        </pc:spChg>
        <pc:spChg chg="mod">
          <ac:chgData name="Monica Lorena Guasca Ricaurte" userId="20e0af15-af30-4d31-b617-0695773b42ab" providerId="ADAL" clId="{563541BE-745C-4C8A-8E3C-F87B9B01C2EF}" dt="2022-12-19T11:11:32.027" v="32" actId="1038"/>
          <ac:spMkLst>
            <pc:docMk/>
            <pc:sldMk cId="1220136165" sldId="257"/>
            <ac:spMk id="120" creationId="{64298DB0-07B0-4F90-9CCB-AEAC3FA99879}"/>
          </ac:spMkLst>
        </pc:spChg>
        <pc:spChg chg="mod">
          <ac:chgData name="Monica Lorena Guasca Ricaurte" userId="20e0af15-af30-4d31-b617-0695773b42ab" providerId="ADAL" clId="{563541BE-745C-4C8A-8E3C-F87B9B01C2EF}" dt="2022-12-19T11:11:09.010" v="27" actId="1038"/>
          <ac:spMkLst>
            <pc:docMk/>
            <pc:sldMk cId="1220136165" sldId="257"/>
            <ac:spMk id="124" creationId="{DA11FA7B-E67E-49B8-871E-81F97E0C79C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87B7B-35EA-46FC-84FC-C2C7D0A52D0A}" type="datetimeFigureOut">
              <a:rPr lang="nl-BE" smtClean="0"/>
              <a:t>19/12/2022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12975" y="1241425"/>
            <a:ext cx="23717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57AFB-DF94-4CF2-8F5C-4F9AD510A9B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3405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59719" rtl="0" eaLnBrk="1" latinLnBrk="0" hangingPunct="1">
      <a:defRPr sz="1128" kern="1200">
        <a:solidFill>
          <a:schemeClr val="tx1"/>
        </a:solidFill>
        <a:latin typeface="+mn-lt"/>
        <a:ea typeface="+mn-ea"/>
        <a:cs typeface="+mn-cs"/>
      </a:defRPr>
    </a:lvl1pPr>
    <a:lvl2pPr marL="429859" algn="l" defTabSz="859719" rtl="0" eaLnBrk="1" latinLnBrk="0" hangingPunct="1">
      <a:defRPr sz="1128" kern="1200">
        <a:solidFill>
          <a:schemeClr val="tx1"/>
        </a:solidFill>
        <a:latin typeface="+mn-lt"/>
        <a:ea typeface="+mn-ea"/>
        <a:cs typeface="+mn-cs"/>
      </a:defRPr>
    </a:lvl2pPr>
    <a:lvl3pPr marL="859719" algn="l" defTabSz="859719" rtl="0" eaLnBrk="1" latinLnBrk="0" hangingPunct="1">
      <a:defRPr sz="1128" kern="1200">
        <a:solidFill>
          <a:schemeClr val="tx1"/>
        </a:solidFill>
        <a:latin typeface="+mn-lt"/>
        <a:ea typeface="+mn-ea"/>
        <a:cs typeface="+mn-cs"/>
      </a:defRPr>
    </a:lvl3pPr>
    <a:lvl4pPr marL="1289578" algn="l" defTabSz="859719" rtl="0" eaLnBrk="1" latinLnBrk="0" hangingPunct="1">
      <a:defRPr sz="1128" kern="1200">
        <a:solidFill>
          <a:schemeClr val="tx1"/>
        </a:solidFill>
        <a:latin typeface="+mn-lt"/>
        <a:ea typeface="+mn-ea"/>
        <a:cs typeface="+mn-cs"/>
      </a:defRPr>
    </a:lvl4pPr>
    <a:lvl5pPr marL="1719438" algn="l" defTabSz="859719" rtl="0" eaLnBrk="1" latinLnBrk="0" hangingPunct="1">
      <a:defRPr sz="1128" kern="1200">
        <a:solidFill>
          <a:schemeClr val="tx1"/>
        </a:solidFill>
        <a:latin typeface="+mn-lt"/>
        <a:ea typeface="+mn-ea"/>
        <a:cs typeface="+mn-cs"/>
      </a:defRPr>
    </a:lvl5pPr>
    <a:lvl6pPr marL="2149297" algn="l" defTabSz="859719" rtl="0" eaLnBrk="1" latinLnBrk="0" hangingPunct="1">
      <a:defRPr sz="1128" kern="1200">
        <a:solidFill>
          <a:schemeClr val="tx1"/>
        </a:solidFill>
        <a:latin typeface="+mn-lt"/>
        <a:ea typeface="+mn-ea"/>
        <a:cs typeface="+mn-cs"/>
      </a:defRPr>
    </a:lvl6pPr>
    <a:lvl7pPr marL="2579157" algn="l" defTabSz="859719" rtl="0" eaLnBrk="1" latinLnBrk="0" hangingPunct="1">
      <a:defRPr sz="1128" kern="1200">
        <a:solidFill>
          <a:schemeClr val="tx1"/>
        </a:solidFill>
        <a:latin typeface="+mn-lt"/>
        <a:ea typeface="+mn-ea"/>
        <a:cs typeface="+mn-cs"/>
      </a:defRPr>
    </a:lvl7pPr>
    <a:lvl8pPr marL="3009016" algn="l" defTabSz="859719" rtl="0" eaLnBrk="1" latinLnBrk="0" hangingPunct="1">
      <a:defRPr sz="1128" kern="1200">
        <a:solidFill>
          <a:schemeClr val="tx1"/>
        </a:solidFill>
        <a:latin typeface="+mn-lt"/>
        <a:ea typeface="+mn-ea"/>
        <a:cs typeface="+mn-cs"/>
      </a:defRPr>
    </a:lvl8pPr>
    <a:lvl9pPr marL="3438876" algn="l" defTabSz="859719" rtl="0" eaLnBrk="1" latinLnBrk="0" hangingPunct="1">
      <a:defRPr sz="11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57AFB-DF94-4CF2-8F5C-4F9AD510A9BD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01424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6999180"/>
            <a:ext cx="25733931" cy="14889339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62709"/>
            <a:ext cx="22706410" cy="10325516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8BB8-7998-4819-B68A-40A20EB83D05}" type="datetimeFigureOut">
              <a:rPr lang="nl-BE" smtClean="0"/>
              <a:t>19/12/2022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077-B004-439C-9D14-BCFF84FAA047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02017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8BB8-7998-4819-B68A-40A20EB83D05}" type="datetimeFigureOut">
              <a:rPr lang="nl-BE" smtClean="0"/>
              <a:t>19/12/2022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077-B004-439C-9D14-BCFF84FAA047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13799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6960"/>
            <a:ext cx="6528093" cy="3624326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6960"/>
            <a:ext cx="19205838" cy="3624326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8BB8-7998-4819-B68A-40A20EB83D05}" type="datetimeFigureOut">
              <a:rPr lang="nl-BE" smtClean="0"/>
              <a:t>19/12/2022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077-B004-439C-9D14-BCFF84FAA047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01786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8BB8-7998-4819-B68A-40A20EB83D05}" type="datetimeFigureOut">
              <a:rPr lang="nl-BE" smtClean="0"/>
              <a:t>19/12/2022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077-B004-439C-9D14-BCFF84FAA047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83132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62125"/>
            <a:ext cx="26112371" cy="17789985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20410"/>
            <a:ext cx="26112371" cy="9355333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8BB8-7998-4819-B68A-40A20EB83D05}" type="datetimeFigureOut">
              <a:rPr lang="nl-BE" smtClean="0"/>
              <a:t>19/12/2022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077-B004-439C-9D14-BCFF84FAA047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7356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84800"/>
            <a:ext cx="12866966" cy="271354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84800"/>
            <a:ext cx="12866966" cy="271354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8BB8-7998-4819-B68A-40A20EB83D05}" type="datetimeFigureOut">
              <a:rPr lang="nl-BE" smtClean="0"/>
              <a:t>19/12/2022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077-B004-439C-9D14-BCFF84FAA047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39546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6970"/>
            <a:ext cx="26112371" cy="82663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83919"/>
            <a:ext cx="12807832" cy="5138007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21926"/>
            <a:ext cx="12807832" cy="22977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83919"/>
            <a:ext cx="12870909" cy="5138007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21926"/>
            <a:ext cx="12870909" cy="22977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8BB8-7998-4819-B68A-40A20EB83D05}" type="datetimeFigureOut">
              <a:rPr lang="nl-BE" smtClean="0"/>
              <a:t>19/12/2022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077-B004-439C-9D14-BCFF84FAA047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97452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8BB8-7998-4819-B68A-40A20EB83D05}" type="datetimeFigureOut">
              <a:rPr lang="nl-BE" smtClean="0"/>
              <a:t>19/12/2022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077-B004-439C-9D14-BCFF84FAA047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44068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8BB8-7998-4819-B68A-40A20EB83D05}" type="datetimeFigureOut">
              <a:rPr lang="nl-BE" smtClean="0"/>
              <a:t>19/12/2022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077-B004-439C-9D14-BCFF84FAA047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09669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1150"/>
            <a:ext cx="9764544" cy="997902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57701"/>
            <a:ext cx="15326827" cy="30392467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30175"/>
            <a:ext cx="9764544" cy="23769486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8BB8-7998-4819-B68A-40A20EB83D05}" type="datetimeFigureOut">
              <a:rPr lang="nl-BE" smtClean="0"/>
              <a:t>19/12/2022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077-B004-439C-9D14-BCFF84FAA047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61252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1150"/>
            <a:ext cx="9764544" cy="997902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57701"/>
            <a:ext cx="15326827" cy="30392467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30175"/>
            <a:ext cx="9764544" cy="23769486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8BB8-7998-4819-B68A-40A20EB83D05}" type="datetimeFigureOut">
              <a:rPr lang="nl-BE" smtClean="0"/>
              <a:t>19/12/2022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077-B004-439C-9D14-BCFF84FAA047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32848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6970"/>
            <a:ext cx="26112371" cy="8266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84800"/>
            <a:ext cx="26112371" cy="27135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38914"/>
            <a:ext cx="6811923" cy="22769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8BB8-7998-4819-B68A-40A20EB83D05}" type="datetimeFigureOut">
              <a:rPr lang="nl-BE" smtClean="0"/>
              <a:t>19/12/2022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38914"/>
            <a:ext cx="10217884" cy="22769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38914"/>
            <a:ext cx="6811923" cy="22769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6C077-B004-439C-9D14-BCFF84FAA047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16400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eg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emf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74D99D-D558-4AF0-9D33-919A7FA6A416}"/>
              </a:ext>
            </a:extLst>
          </p:cNvPr>
          <p:cNvSpPr/>
          <p:nvPr/>
        </p:nvSpPr>
        <p:spPr>
          <a:xfrm>
            <a:off x="0" y="3907795"/>
            <a:ext cx="30275214" cy="2682690"/>
          </a:xfrm>
          <a:prstGeom prst="rect">
            <a:avLst/>
          </a:prstGeom>
          <a:gradFill flip="none" rotWithShape="1">
            <a:gsLst>
              <a:gs pos="42000">
                <a:srgbClr val="57679A"/>
              </a:gs>
              <a:gs pos="95000">
                <a:srgbClr val="3066A1">
                  <a:alpha val="88000"/>
                </a:srgbClr>
              </a:gs>
              <a:gs pos="0">
                <a:srgbClr val="52518A"/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8126FD-EC9D-44F0-A877-D895A36E1C47}"/>
              </a:ext>
            </a:extLst>
          </p:cNvPr>
          <p:cNvCxnSpPr/>
          <p:nvPr/>
        </p:nvCxnSpPr>
        <p:spPr>
          <a:xfrm>
            <a:off x="55765039" y="-5857398"/>
            <a:ext cx="912841" cy="912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F901B11-6407-48A4-8CAB-943EE0A67D62}"/>
              </a:ext>
            </a:extLst>
          </p:cNvPr>
          <p:cNvSpPr txBox="1"/>
          <p:nvPr/>
        </p:nvSpPr>
        <p:spPr>
          <a:xfrm>
            <a:off x="36147403" y="4211673"/>
            <a:ext cx="184416" cy="1106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6589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235BAE-D560-46CB-8DB7-661DEDF7C27A}"/>
              </a:ext>
            </a:extLst>
          </p:cNvPr>
          <p:cNvSpPr txBox="1"/>
          <p:nvPr/>
        </p:nvSpPr>
        <p:spPr>
          <a:xfrm>
            <a:off x="919630" y="4506077"/>
            <a:ext cx="275622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spc="-60" dirty="0">
                <a:solidFill>
                  <a:schemeClr val="bg1"/>
                </a:solidFill>
                <a:latin typeface="Titillium Web" panose="00000500000000000000" pitchFamily="2" charset="0"/>
                <a:cs typeface="Arial" panose="020B0604020202020204" pitchFamily="34" charset="0"/>
              </a:rPr>
              <a:t>Master Programme on Sustainable Materials (SUMA)</a:t>
            </a:r>
          </a:p>
        </p:txBody>
      </p:sp>
      <p:sp>
        <p:nvSpPr>
          <p:cNvPr id="67" name="object 4">
            <a:extLst>
              <a:ext uri="{FF2B5EF4-FFF2-40B4-BE49-F238E27FC236}">
                <a16:creationId xmlns:a16="http://schemas.microsoft.com/office/drawing/2014/main" id="{3D907BAE-B95B-4202-8EE7-8DFC32E8C2E5}"/>
              </a:ext>
            </a:extLst>
          </p:cNvPr>
          <p:cNvSpPr txBox="1"/>
          <p:nvPr/>
        </p:nvSpPr>
        <p:spPr>
          <a:xfrm>
            <a:off x="899442" y="7320603"/>
            <a:ext cx="13585660" cy="4530361"/>
          </a:xfrm>
          <a:prstGeom prst="rect">
            <a:avLst/>
          </a:prstGeom>
        </p:spPr>
        <p:txBody>
          <a:bodyPr vert="horz" wrap="square" lIns="0" tIns="34054" rIns="0" bIns="0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400" spc="3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The EIT-labelled SUMA </a:t>
            </a:r>
            <a:r>
              <a:rPr lang="en-GB" sz="4400" spc="3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programme</a:t>
            </a:r>
            <a:r>
              <a:rPr lang="en-US" sz="4400" spc="3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educates high-level students in the field of </a:t>
            </a:r>
            <a:r>
              <a:rPr lang="en-US" sz="4400" spc="30" dirty="0">
                <a:cs typeface="Arial" panose="020B0604020202020204" pitchFamily="34" charset="0"/>
              </a:rPr>
              <a:t>materials science and engineering. It contributes to a solid EIT </a:t>
            </a:r>
            <a:r>
              <a:rPr lang="en-US" sz="4400" spc="30" dirty="0" err="1">
                <a:cs typeface="Arial" panose="020B0604020202020204" pitchFamily="34" charset="0"/>
              </a:rPr>
              <a:t>RawMaterials</a:t>
            </a:r>
            <a:r>
              <a:rPr lang="en-US" sz="4400" spc="30" dirty="0">
                <a:cs typeface="Arial" panose="020B0604020202020204" pitchFamily="34" charset="0"/>
              </a:rPr>
              <a:t> educational backbone by forming innovators and entrepreneurs for the materials industry with deep expertise in sustainable materials and processes</a:t>
            </a:r>
            <a:r>
              <a:rPr lang="en-US" sz="4800" spc="30" dirty="0">
                <a:cs typeface="Arial" panose="020B0604020202020204" pitchFamily="34" charset="0"/>
              </a:rPr>
              <a:t>.</a:t>
            </a:r>
            <a:endParaRPr lang="nl-BE" sz="4800" spc="30" dirty="0"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DEE069-B5F8-4FE0-BFDE-D813D3E4E915}"/>
              </a:ext>
            </a:extLst>
          </p:cNvPr>
          <p:cNvSpPr/>
          <p:nvPr/>
        </p:nvSpPr>
        <p:spPr>
          <a:xfrm>
            <a:off x="916095" y="21500808"/>
            <a:ext cx="9056987" cy="7010765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60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B853B36-AED4-4A44-A505-DCB97DADC8DA}"/>
              </a:ext>
            </a:extLst>
          </p:cNvPr>
          <p:cNvSpPr/>
          <p:nvPr/>
        </p:nvSpPr>
        <p:spPr>
          <a:xfrm>
            <a:off x="10598787" y="21500808"/>
            <a:ext cx="9056987" cy="7010765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60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8C323DC-15C9-4915-8048-C3C720843254}"/>
              </a:ext>
            </a:extLst>
          </p:cNvPr>
          <p:cNvSpPr/>
          <p:nvPr/>
        </p:nvSpPr>
        <p:spPr>
          <a:xfrm>
            <a:off x="20184309" y="21459996"/>
            <a:ext cx="9056987" cy="7051539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6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A54E5F-6BED-4EC5-8AC3-0AABAD044942}"/>
              </a:ext>
            </a:extLst>
          </p:cNvPr>
          <p:cNvSpPr/>
          <p:nvPr/>
        </p:nvSpPr>
        <p:spPr>
          <a:xfrm>
            <a:off x="867970" y="29026069"/>
            <a:ext cx="18787804" cy="4219467"/>
          </a:xfrm>
          <a:prstGeom prst="rect">
            <a:avLst/>
          </a:prstGeom>
          <a:solidFill>
            <a:srgbClr val="B8D383">
              <a:alpha val="69804"/>
            </a:srgbClr>
          </a:solidFill>
          <a:ln>
            <a:solidFill>
              <a:srgbClr val="AFC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797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ADC9E41-A921-49C5-9BBA-7D0768627050}"/>
              </a:ext>
            </a:extLst>
          </p:cNvPr>
          <p:cNvSpPr/>
          <p:nvPr/>
        </p:nvSpPr>
        <p:spPr>
          <a:xfrm>
            <a:off x="0" y="40317866"/>
            <a:ext cx="30275214" cy="2449383"/>
          </a:xfrm>
          <a:prstGeom prst="rect">
            <a:avLst/>
          </a:prstGeom>
          <a:gradFill flip="none" rotWithShape="1">
            <a:gsLst>
              <a:gs pos="42000">
                <a:srgbClr val="57679A"/>
              </a:gs>
              <a:gs pos="95000">
                <a:srgbClr val="3066A1">
                  <a:alpha val="88000"/>
                </a:srgbClr>
              </a:gs>
              <a:gs pos="0">
                <a:srgbClr val="52518A"/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600" dirty="0"/>
          </a:p>
        </p:txBody>
      </p:sp>
      <p:sp>
        <p:nvSpPr>
          <p:cNvPr id="79" name="object 19">
            <a:extLst>
              <a:ext uri="{FF2B5EF4-FFF2-40B4-BE49-F238E27FC236}">
                <a16:creationId xmlns:a16="http://schemas.microsoft.com/office/drawing/2014/main" id="{3CD7BFF7-2292-4CF5-A746-7302CB27AB7A}"/>
              </a:ext>
            </a:extLst>
          </p:cNvPr>
          <p:cNvSpPr txBox="1"/>
          <p:nvPr/>
        </p:nvSpPr>
        <p:spPr>
          <a:xfrm>
            <a:off x="1443931" y="21974055"/>
            <a:ext cx="8186307" cy="6679855"/>
          </a:xfrm>
          <a:prstGeom prst="rect">
            <a:avLst/>
          </a:prstGeom>
        </p:spPr>
        <p:txBody>
          <a:bodyPr vert="horz" wrap="square" lIns="0" tIns="25540" rIns="0" bIns="0" rtlCol="0">
            <a:spAutoFit/>
          </a:bodyPr>
          <a:lstStyle/>
          <a:p>
            <a:pPr marL="28378" defTabSz="2043223">
              <a:spcBef>
                <a:spcPts val="269"/>
              </a:spcBef>
            </a:pPr>
            <a:r>
              <a:rPr lang="en-GB" sz="6000" spc="78" dirty="0">
                <a:solidFill>
                  <a:srgbClr val="3E5E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the circular economy of tomorrow</a:t>
            </a:r>
          </a:p>
          <a:p>
            <a:pPr marR="11352" defTabSz="2043223">
              <a:lnSpc>
                <a:spcPct val="114199"/>
              </a:lnSpc>
              <a:spcBef>
                <a:spcPts val="1788"/>
              </a:spcBef>
            </a:pPr>
            <a:r>
              <a:rPr lang="en-US" sz="4200" dirty="0">
                <a:solidFill>
                  <a:prstClr val="black"/>
                </a:solidFill>
                <a:cs typeface="Arial MT"/>
              </a:rPr>
              <a:t>We form </a:t>
            </a:r>
            <a:r>
              <a:rPr lang="en-US" sz="4200" dirty="0">
                <a:solidFill>
                  <a:prstClr val="black"/>
                </a:solidFill>
              </a:rPr>
              <a:t>professionals to contribute to a sustainable, </a:t>
            </a:r>
            <a:r>
              <a:rPr lang="en-US" sz="4200" dirty="0">
                <a:solidFill>
                  <a:prstClr val="black"/>
                </a:solidFill>
                <a:cs typeface="Arial MT"/>
              </a:rPr>
              <a:t>net carbon-zero</a:t>
            </a:r>
            <a:r>
              <a:rPr lang="en-US" sz="4200" dirty="0">
                <a:solidFill>
                  <a:prstClr val="black"/>
                </a:solidFill>
              </a:rPr>
              <a:t> society with respect to materials and material production, processing, and recycling technologies.</a:t>
            </a:r>
            <a:endParaRPr lang="nl-BE" sz="4200" dirty="0">
              <a:solidFill>
                <a:prstClr val="black"/>
              </a:solidFill>
            </a:endParaRPr>
          </a:p>
          <a:p>
            <a:pPr marR="11352" defTabSz="2043223">
              <a:lnSpc>
                <a:spcPct val="114199"/>
              </a:lnSpc>
              <a:spcBef>
                <a:spcPts val="1788"/>
              </a:spcBef>
            </a:pPr>
            <a:endParaRPr lang="nl-BE" sz="4000" dirty="0">
              <a:solidFill>
                <a:prstClr val="black"/>
              </a:solidFill>
              <a:cs typeface="Arial MT"/>
            </a:endParaRPr>
          </a:p>
        </p:txBody>
      </p:sp>
      <p:sp>
        <p:nvSpPr>
          <p:cNvPr id="125" name="object 3">
            <a:extLst>
              <a:ext uri="{FF2B5EF4-FFF2-40B4-BE49-F238E27FC236}">
                <a16:creationId xmlns:a16="http://schemas.microsoft.com/office/drawing/2014/main" id="{B84915A1-BDD0-41FA-A8DC-4DC58E72C6F0}"/>
              </a:ext>
            </a:extLst>
          </p:cNvPr>
          <p:cNvSpPr txBox="1"/>
          <p:nvPr/>
        </p:nvSpPr>
        <p:spPr>
          <a:xfrm>
            <a:off x="1098734" y="29340859"/>
            <a:ext cx="18557040" cy="3521175"/>
          </a:xfrm>
          <a:prstGeom prst="rect">
            <a:avLst/>
          </a:prstGeom>
        </p:spPr>
        <p:txBody>
          <a:bodyPr vert="horz" wrap="square" lIns="0" tIns="34054" rIns="0" bIns="0" rtlCol="0">
            <a:spAutoFit/>
          </a:bodyPr>
          <a:lstStyle/>
          <a:p>
            <a:pPr marL="28378" defTabSz="2043223">
              <a:spcBef>
                <a:spcPts val="1800"/>
              </a:spcBef>
            </a:pPr>
            <a:r>
              <a:rPr lang="en-US" sz="6600" spc="-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EIT-Labelled Master </a:t>
            </a:r>
            <a:r>
              <a:rPr lang="en-GB" sz="6600" spc="-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</a:p>
          <a:p>
            <a:pPr marL="26959" defTabSz="2043223">
              <a:lnSpc>
                <a:spcPct val="110000"/>
              </a:lnSpc>
              <a:spcBef>
                <a:spcPts val="2400"/>
              </a:spcBef>
              <a:buClr>
                <a:srgbClr val="148DAF"/>
              </a:buClr>
              <a:tabLst>
                <a:tab pos="482427" algn="l"/>
              </a:tabLst>
            </a:pPr>
            <a:r>
              <a:rPr lang="en-US" sz="4400" spc="30" dirty="0">
                <a:cs typeface="Arial" panose="020B0604020202020204" pitchFamily="34" charset="0"/>
              </a:rPr>
              <a:t>SUMA has been awarded an EIT Label – a quality seal given to excellent educational </a:t>
            </a:r>
            <a:r>
              <a:rPr lang="en-GB" sz="4400" spc="30" dirty="0">
                <a:cs typeface="Arial" panose="020B0604020202020204" pitchFamily="34" charset="0"/>
              </a:rPr>
              <a:t>programmes</a:t>
            </a:r>
            <a:r>
              <a:rPr lang="en-US" sz="4400" spc="30" dirty="0">
                <a:cs typeface="Arial" panose="020B0604020202020204" pitchFamily="34" charset="0"/>
              </a:rPr>
              <a:t> which successfully combine technical education and skills in innovation and entrepreneurship with direct involvement with industry.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DA11FA7B-E67E-49B8-871E-81F97E0C79C6}"/>
              </a:ext>
            </a:extLst>
          </p:cNvPr>
          <p:cNvSpPr txBox="1"/>
          <p:nvPr/>
        </p:nvSpPr>
        <p:spPr>
          <a:xfrm>
            <a:off x="867226" y="40752930"/>
            <a:ext cx="125485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https://master-suma.eu/ 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252DBF4-1A35-4936-926F-06E250218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429" y="901434"/>
            <a:ext cx="8727810" cy="2672308"/>
          </a:xfrm>
          <a:prstGeom prst="rect">
            <a:avLst/>
          </a:prstGeom>
        </p:spPr>
      </p:pic>
      <p:pic>
        <p:nvPicPr>
          <p:cNvPr id="52" name="Picture 4" descr="EIT RawMaterials - Developing raw materials into a major strength for Europe">
            <a:extLst>
              <a:ext uri="{FF2B5EF4-FFF2-40B4-BE49-F238E27FC236}">
                <a16:creationId xmlns:a16="http://schemas.microsoft.com/office/drawing/2014/main" id="{149540DF-D91B-43E9-95C7-386621DA8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4009" y="1131092"/>
            <a:ext cx="15760171" cy="210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F3B78E-B628-452D-B823-EE6B82122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37606" y="6673345"/>
            <a:ext cx="15137607" cy="12459249"/>
          </a:xfrm>
          <a:prstGeom prst="rect">
            <a:avLst/>
          </a:prstGeom>
        </p:spPr>
      </p:pic>
      <p:pic>
        <p:nvPicPr>
          <p:cNvPr id="61" name="Picture 2">
            <a:extLst>
              <a:ext uri="{FF2B5EF4-FFF2-40B4-BE49-F238E27FC236}">
                <a16:creationId xmlns:a16="http://schemas.microsoft.com/office/drawing/2014/main" id="{EF70B155-FE09-4FB2-AEA2-6952FBA6C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5783" y="8340328"/>
            <a:ext cx="3786017" cy="136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8846073-7DC6-49F1-8367-7314BF9F1B2C}"/>
              </a:ext>
            </a:extLst>
          </p:cNvPr>
          <p:cNvCxnSpPr>
            <a:cxnSpLocks/>
          </p:cNvCxnSpPr>
          <p:nvPr/>
        </p:nvCxnSpPr>
        <p:spPr>
          <a:xfrm flipH="1" flipV="1">
            <a:off x="21530235" y="9706839"/>
            <a:ext cx="949726" cy="10932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Grenoble INP Institut d’ingénierie et de management, Université Grenoble Alpes">
            <a:extLst>
              <a:ext uri="{FF2B5EF4-FFF2-40B4-BE49-F238E27FC236}">
                <a16:creationId xmlns:a16="http://schemas.microsoft.com/office/drawing/2014/main" id="{65155C44-B049-4E72-9687-641A8BFDD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4683" y="12284111"/>
            <a:ext cx="2278450" cy="199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16C6D11-99E3-4F25-ABC6-C94346FA4C6B}"/>
              </a:ext>
            </a:extLst>
          </p:cNvPr>
          <p:cNvCxnSpPr>
            <a:cxnSpLocks/>
          </p:cNvCxnSpPr>
          <p:nvPr/>
        </p:nvCxnSpPr>
        <p:spPr>
          <a:xfrm flipH="1" flipV="1">
            <a:off x="21553132" y="13340889"/>
            <a:ext cx="926829" cy="660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D221DF4-68E3-4CA1-8C16-C125B9DD0F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68638" y="13439039"/>
            <a:ext cx="4126798" cy="1545869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F0C3AED-2DDD-4A63-B500-1D65C8F45770}"/>
              </a:ext>
            </a:extLst>
          </p:cNvPr>
          <p:cNvCxnSpPr>
            <a:cxnSpLocks/>
          </p:cNvCxnSpPr>
          <p:nvPr/>
        </p:nvCxnSpPr>
        <p:spPr>
          <a:xfrm flipH="1" flipV="1">
            <a:off x="24910279" y="13665364"/>
            <a:ext cx="992445" cy="5466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BB16A2DF-B269-460F-B3A2-0A055064C0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97715" y="15191538"/>
            <a:ext cx="2648933" cy="2809475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849564C-8031-425D-8F28-C931D664BB5D}"/>
              </a:ext>
            </a:extLst>
          </p:cNvPr>
          <p:cNvCxnSpPr>
            <a:cxnSpLocks/>
          </p:cNvCxnSpPr>
          <p:nvPr/>
        </p:nvCxnSpPr>
        <p:spPr>
          <a:xfrm flipH="1">
            <a:off x="23974223" y="14211973"/>
            <a:ext cx="207502" cy="1145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65119E97-0F9A-469F-A8A8-E036C6B402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98523" y="10494224"/>
            <a:ext cx="3725291" cy="1545869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F51C8B8-7FFA-4084-AFCF-723D9C1CCAD3}"/>
              </a:ext>
            </a:extLst>
          </p:cNvPr>
          <p:cNvCxnSpPr/>
          <p:nvPr/>
        </p:nvCxnSpPr>
        <p:spPr>
          <a:xfrm flipH="1" flipV="1">
            <a:off x="25768638" y="12019587"/>
            <a:ext cx="784236" cy="9102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0" name="Picture 8" descr="AGH University of Science and Technology - Wikipedia">
            <a:extLst>
              <a:ext uri="{FF2B5EF4-FFF2-40B4-BE49-F238E27FC236}">
                <a16:creationId xmlns:a16="http://schemas.microsoft.com/office/drawing/2014/main" id="{D131CF84-0505-40B9-A39F-669D5BF5B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1098" y="7687500"/>
            <a:ext cx="2281610" cy="228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54890B4-A28B-4ACE-9AF5-10A24BE1FBB9}"/>
              </a:ext>
            </a:extLst>
          </p:cNvPr>
          <p:cNvCxnSpPr>
            <a:cxnSpLocks/>
          </p:cNvCxnSpPr>
          <p:nvPr/>
        </p:nvCxnSpPr>
        <p:spPr>
          <a:xfrm flipV="1">
            <a:off x="28301667" y="9988616"/>
            <a:ext cx="508052" cy="81569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AutoShape 10" descr="Universidad Politécnica de Madrid">
            <a:extLst>
              <a:ext uri="{FF2B5EF4-FFF2-40B4-BE49-F238E27FC236}">
                <a16:creationId xmlns:a16="http://schemas.microsoft.com/office/drawing/2014/main" id="{6FB059E5-3874-437E-896B-28CE2194E0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984413" y="212312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57779F2E-4EC4-407A-A30E-D1EEC2CCBB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884067" y="17047266"/>
            <a:ext cx="2817733" cy="2346662"/>
          </a:xfrm>
          <a:prstGeom prst="rect">
            <a:avLst/>
          </a:prstGeom>
        </p:spPr>
      </p:pic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63CF1D13-E19F-4989-9372-D3CF4BC44F87}"/>
              </a:ext>
            </a:extLst>
          </p:cNvPr>
          <p:cNvCxnSpPr>
            <a:cxnSpLocks/>
          </p:cNvCxnSpPr>
          <p:nvPr/>
        </p:nvCxnSpPr>
        <p:spPr>
          <a:xfrm flipH="1" flipV="1">
            <a:off x="18343028" y="16607236"/>
            <a:ext cx="2345814" cy="92729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4" name="Picture 12" descr="Umicore - Wikipedia">
            <a:extLst>
              <a:ext uri="{FF2B5EF4-FFF2-40B4-BE49-F238E27FC236}">
                <a16:creationId xmlns:a16="http://schemas.microsoft.com/office/drawing/2014/main" id="{28D2A352-0E3E-4753-A049-9418A434F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2431" y="19460541"/>
            <a:ext cx="36766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A6EA52B-326E-48AF-903B-2DFDC9D978C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767624" y="19814732"/>
            <a:ext cx="6649378" cy="1019317"/>
          </a:xfrm>
          <a:prstGeom prst="rect">
            <a:avLst/>
          </a:prstGeom>
        </p:spPr>
      </p:pic>
      <p:sp>
        <p:nvSpPr>
          <p:cNvPr id="110" name="object 19">
            <a:extLst>
              <a:ext uri="{FF2B5EF4-FFF2-40B4-BE49-F238E27FC236}">
                <a16:creationId xmlns:a16="http://schemas.microsoft.com/office/drawing/2014/main" id="{6B53BB97-A63E-4C14-AB5F-EB725576DBA8}"/>
              </a:ext>
            </a:extLst>
          </p:cNvPr>
          <p:cNvSpPr txBox="1"/>
          <p:nvPr/>
        </p:nvSpPr>
        <p:spPr>
          <a:xfrm>
            <a:off x="10962282" y="21911449"/>
            <a:ext cx="8312401" cy="5745368"/>
          </a:xfrm>
          <a:prstGeom prst="rect">
            <a:avLst/>
          </a:prstGeom>
        </p:spPr>
        <p:txBody>
          <a:bodyPr vert="horz" wrap="square" lIns="0" tIns="25540" rIns="0" bIns="0" rtlCol="0">
            <a:spAutoFit/>
          </a:bodyPr>
          <a:lstStyle/>
          <a:p>
            <a:pPr marL="28378" defTabSz="2043223">
              <a:spcBef>
                <a:spcPts val="269"/>
              </a:spcBef>
            </a:pPr>
            <a:r>
              <a:rPr lang="en-GB" sz="6000" spc="78" dirty="0">
                <a:solidFill>
                  <a:srgbClr val="3E5E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Fostering innovation and entrepreneurship</a:t>
            </a:r>
          </a:p>
          <a:p>
            <a:pPr marR="11352" defTabSz="2043223">
              <a:lnSpc>
                <a:spcPct val="114199"/>
              </a:lnSpc>
              <a:spcBef>
                <a:spcPts val="1788"/>
              </a:spcBef>
            </a:pPr>
            <a:r>
              <a:rPr lang="en-US" sz="4200" dirty="0">
                <a:solidFill>
                  <a:prstClr val="black"/>
                </a:solidFill>
                <a:cs typeface="Arial MT"/>
              </a:rPr>
              <a:t>Together with a solid technical background, our students are equipped with I&amp;E knowledge and skills to tackle the sector’s challenges with an entrepreneurial mindset.</a:t>
            </a:r>
            <a:endParaRPr sz="4200" dirty="0">
              <a:solidFill>
                <a:prstClr val="black"/>
              </a:solidFill>
              <a:cs typeface="Arial MT"/>
            </a:endParaRPr>
          </a:p>
        </p:txBody>
      </p:sp>
      <p:sp>
        <p:nvSpPr>
          <p:cNvPr id="111" name="object 19">
            <a:extLst>
              <a:ext uri="{FF2B5EF4-FFF2-40B4-BE49-F238E27FC236}">
                <a16:creationId xmlns:a16="http://schemas.microsoft.com/office/drawing/2014/main" id="{7F985FE6-F1EC-4CDA-B702-5B8AF2D2AC28}"/>
              </a:ext>
            </a:extLst>
          </p:cNvPr>
          <p:cNvSpPr txBox="1"/>
          <p:nvPr/>
        </p:nvSpPr>
        <p:spPr>
          <a:xfrm>
            <a:off x="20644974" y="21974056"/>
            <a:ext cx="8531506" cy="6679855"/>
          </a:xfrm>
          <a:prstGeom prst="rect">
            <a:avLst/>
          </a:prstGeom>
        </p:spPr>
        <p:txBody>
          <a:bodyPr vert="horz" wrap="square" lIns="0" tIns="25540" rIns="0" bIns="0" rtlCol="0">
            <a:spAutoFit/>
          </a:bodyPr>
          <a:lstStyle/>
          <a:p>
            <a:pPr marL="28378" defTabSz="2043223">
              <a:spcBef>
                <a:spcPts val="269"/>
              </a:spcBef>
            </a:pPr>
            <a:r>
              <a:rPr lang="en-GB" sz="6000" spc="78" dirty="0">
                <a:solidFill>
                  <a:srgbClr val="3E5E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 bridges with industry</a:t>
            </a:r>
          </a:p>
          <a:p>
            <a:pPr marR="11352" defTabSz="2043223">
              <a:lnSpc>
                <a:spcPct val="114199"/>
              </a:lnSpc>
              <a:spcBef>
                <a:spcPts val="1788"/>
              </a:spcBef>
            </a:pPr>
            <a:r>
              <a:rPr lang="en-US" sz="4200" dirty="0">
                <a:solidFill>
                  <a:prstClr val="black"/>
                </a:solidFill>
                <a:cs typeface="Arial MT"/>
              </a:rPr>
              <a:t>SUMA is advised by an </a:t>
            </a:r>
            <a:r>
              <a:rPr lang="en-US" sz="4200" dirty="0">
                <a:solidFill>
                  <a:prstClr val="black"/>
                </a:solidFill>
              </a:rPr>
              <a:t>industrial advisory board (IAB) to align the </a:t>
            </a:r>
            <a:r>
              <a:rPr lang="en-GB" sz="4200" dirty="0">
                <a:solidFill>
                  <a:prstClr val="black"/>
                </a:solidFill>
              </a:rPr>
              <a:t>programme</a:t>
            </a:r>
            <a:r>
              <a:rPr lang="en-US" sz="4200" dirty="0">
                <a:solidFill>
                  <a:prstClr val="black"/>
                </a:solidFill>
              </a:rPr>
              <a:t> with the needs of the industry. The IAB also offers internships and master thesis projects</a:t>
            </a:r>
            <a:r>
              <a:rPr lang="en-US" sz="4000" dirty="0">
                <a:solidFill>
                  <a:prstClr val="black"/>
                </a:solidFill>
              </a:rPr>
              <a:t>.</a:t>
            </a:r>
          </a:p>
          <a:p>
            <a:pPr marR="11352" algn="just" defTabSz="2043223">
              <a:lnSpc>
                <a:spcPct val="114199"/>
              </a:lnSpc>
              <a:spcBef>
                <a:spcPts val="1788"/>
              </a:spcBef>
            </a:pPr>
            <a:endParaRPr sz="4000" dirty="0">
              <a:solidFill>
                <a:prstClr val="black"/>
              </a:solidFill>
            </a:endParaRP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DE7AD776-9001-434E-B53D-D20C4BCF84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7830" y="12238773"/>
            <a:ext cx="13859999" cy="8980597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E66B35E2-0FA9-4EF0-803F-58021BA2AE43}"/>
              </a:ext>
            </a:extLst>
          </p:cNvPr>
          <p:cNvSpPr txBox="1"/>
          <p:nvPr/>
        </p:nvSpPr>
        <p:spPr>
          <a:xfrm>
            <a:off x="7984840" y="18417038"/>
            <a:ext cx="6733955" cy="278890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Ins="252000">
            <a:spAutoFit/>
          </a:bodyPr>
          <a:lstStyle/>
          <a:p>
            <a:pPr marL="28378" algn="r" defTabSz="2043223">
              <a:lnSpc>
                <a:spcPct val="110000"/>
              </a:lnSpc>
            </a:pPr>
            <a:r>
              <a:rPr lang="en-US" sz="5400" b="1" dirty="0">
                <a:cs typeface="Arial" panose="020B0604020202020204" pitchFamily="34" charset="0"/>
              </a:rPr>
              <a:t>7</a:t>
            </a:r>
            <a:r>
              <a:rPr lang="en-US" sz="5400" dirty="0">
                <a:cs typeface="Arial" panose="020B0604020202020204" pitchFamily="34" charset="0"/>
              </a:rPr>
              <a:t> partner universities</a:t>
            </a:r>
          </a:p>
          <a:p>
            <a:pPr algn="r">
              <a:lnSpc>
                <a:spcPct val="110000"/>
              </a:lnSpc>
            </a:pPr>
            <a:r>
              <a:rPr lang="en-US" sz="5400" b="1" dirty="0">
                <a:cs typeface="Arial" panose="020B0604020202020204" pitchFamily="34" charset="0"/>
              </a:rPr>
              <a:t>2</a:t>
            </a:r>
            <a:r>
              <a:rPr lang="en-US" sz="5400" dirty="0">
                <a:cs typeface="Arial" panose="020B0604020202020204" pitchFamily="34" charset="0"/>
              </a:rPr>
              <a:t> industrial partners</a:t>
            </a:r>
          </a:p>
          <a:p>
            <a:pPr algn="r">
              <a:lnSpc>
                <a:spcPct val="110000"/>
              </a:lnSpc>
            </a:pPr>
            <a:r>
              <a:rPr lang="en-US" sz="5400" b="1" dirty="0">
                <a:cs typeface="Arial" panose="020B0604020202020204" pitchFamily="34" charset="0"/>
              </a:rPr>
              <a:t>9</a:t>
            </a:r>
            <a:r>
              <a:rPr lang="en-US" sz="5400" dirty="0">
                <a:cs typeface="Arial" panose="020B0604020202020204" pitchFamily="34" charset="0"/>
              </a:rPr>
              <a:t> study tracks</a:t>
            </a:r>
          </a:p>
        </p:txBody>
      </p:sp>
      <p:pic>
        <p:nvPicPr>
          <p:cNvPr id="114" name="Picture 2">
            <a:extLst>
              <a:ext uri="{FF2B5EF4-FFF2-40B4-BE49-F238E27FC236}">
                <a16:creationId xmlns:a16="http://schemas.microsoft.com/office/drawing/2014/main" id="{5B7B9A7B-E644-4371-BE10-D39B21BB9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37" y="33725653"/>
            <a:ext cx="9163668" cy="625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EF4E13B4-1012-4BC4-9577-0AEDE514D9A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20632"/>
          <a:stretch/>
        </p:blipFill>
        <p:spPr>
          <a:xfrm>
            <a:off x="20200605" y="28944994"/>
            <a:ext cx="8992566" cy="11040619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DA384776-4F53-4E50-BBAD-A03B37E9B07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1271" t="6040" r="2482" b="745"/>
          <a:stretch/>
        </p:blipFill>
        <p:spPr>
          <a:xfrm>
            <a:off x="10474882" y="33760032"/>
            <a:ext cx="9195296" cy="6161954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64298DB0-07B0-4F90-9CCB-AEAC3FA99879}"/>
              </a:ext>
            </a:extLst>
          </p:cNvPr>
          <p:cNvSpPr txBox="1"/>
          <p:nvPr/>
        </p:nvSpPr>
        <p:spPr>
          <a:xfrm>
            <a:off x="16927050" y="40628317"/>
            <a:ext cx="125485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Contact: M</a:t>
            </a:r>
            <a:r>
              <a:rPr lang="es-CO" sz="5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5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Guasca </a:t>
            </a:r>
          </a:p>
          <a:p>
            <a:pPr algn="r"/>
            <a:r>
              <a:rPr lang="nl-BE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monica.guasca@kuleuven.be</a:t>
            </a:r>
          </a:p>
        </p:txBody>
      </p:sp>
    </p:spTree>
    <p:extLst>
      <p:ext uri="{BB962C8B-B14F-4D97-AF65-F5344CB8AC3E}">
        <p14:creationId xmlns:p14="http://schemas.microsoft.com/office/powerpoint/2010/main" val="1220136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216</Words>
  <Application>Microsoft Office PowerPoint</Application>
  <PresentationFormat>Custom</PresentationFormat>
  <Paragraphs>17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Titillium Web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Jesus Gandara Loe</dc:creator>
  <cp:lastModifiedBy>Monica Guasca</cp:lastModifiedBy>
  <cp:revision>77</cp:revision>
  <cp:lastPrinted>2022-05-18T12:04:23Z</cp:lastPrinted>
  <dcterms:created xsi:type="dcterms:W3CDTF">2022-05-18T09:45:30Z</dcterms:created>
  <dcterms:modified xsi:type="dcterms:W3CDTF">2022-12-19T11:11:35Z</dcterms:modified>
</cp:coreProperties>
</file>