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33" r:id="rId2"/>
  </p:sldMasterIdLst>
  <p:notesMasterIdLst>
    <p:notesMasterId r:id="rId6"/>
  </p:notesMasterIdLst>
  <p:handoutMasterIdLst>
    <p:handoutMasterId r:id="rId7"/>
  </p:handoutMasterIdLst>
  <p:sldIdLst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02E"/>
    <a:srgbClr val="AA0031"/>
    <a:srgbClr val="6F1B33"/>
    <a:srgbClr val="7F1F3A"/>
    <a:srgbClr val="E696AD"/>
    <a:srgbClr val="DA6486"/>
    <a:srgbClr val="B32B52"/>
    <a:srgbClr val="9B2547"/>
    <a:srgbClr val="A12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8" autoAdjust="0"/>
    <p:restoredTop sz="77107" autoAdjust="0"/>
  </p:normalViewPr>
  <p:slideViewPr>
    <p:cSldViewPr>
      <p:cViewPr varScale="1">
        <p:scale>
          <a:sx n="82" d="100"/>
          <a:sy n="82" d="100"/>
        </p:scale>
        <p:origin x="23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113C43-2BC3-4F27-8649-822B7FAAF1CA}" type="datetimeFigureOut">
              <a:rPr lang="it-IT"/>
              <a:pPr>
                <a:defRPr/>
              </a:pPr>
              <a:t>22/02/23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DBB698-AA9D-44A9-BF55-C38984A59B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016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3EC947-F0BB-41F6-B1FB-B10D13ECCFAF}" type="datetimeFigureOut">
              <a:rPr lang="it-IT"/>
              <a:pPr>
                <a:defRPr/>
              </a:pPr>
              <a:t>22/02/23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3AE7AE-B380-46E7-86ED-9D38CF9B0E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913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8" name="Rettangolo arrotondato 7"/>
          <p:cNvSpPr/>
          <p:nvPr userDrawn="1"/>
        </p:nvSpPr>
        <p:spPr>
          <a:xfrm>
            <a:off x="755651" y="549277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0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9" y="701675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24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 txBox="1">
            <a:spLocks/>
          </p:cNvSpPr>
          <p:nvPr userDrawn="1"/>
        </p:nvSpPr>
        <p:spPr>
          <a:xfrm>
            <a:off x="8662989" y="14587"/>
            <a:ext cx="446087" cy="207749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16E32A6A-D7A0-453D-905F-FC9CEAA554FA}" type="slidenum">
              <a:rPr lang="it-IT" altLang="it-IT" sz="75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ttangolo 13"/>
          <p:cNvSpPr/>
          <p:nvPr userDrawn="1"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09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1" i="0" u="heavy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9050"/>
            <a:fld id="{81D60167-4931-47E6-BA6A-407CBD079E47}" type="slidenum">
              <a:rPr lang="it-IT" smtClean="0"/>
              <a:pPr marL="1905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094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8" name="Rettangolo arrotondato 7"/>
          <p:cNvSpPr/>
          <p:nvPr userDrawn="1"/>
        </p:nvSpPr>
        <p:spPr>
          <a:xfrm>
            <a:off x="755651" y="549277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0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9" y="701675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90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 txBox="1">
            <a:spLocks/>
          </p:cNvSpPr>
          <p:nvPr userDrawn="1"/>
        </p:nvSpPr>
        <p:spPr>
          <a:xfrm>
            <a:off x="8662989" y="14587"/>
            <a:ext cx="446087" cy="207749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16E32A6A-D7A0-453D-905F-FC9CEAA554FA}" type="slidenum">
              <a:rPr lang="it-IT" altLang="it-IT" sz="75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ttangolo 13"/>
          <p:cNvSpPr/>
          <p:nvPr userDrawn="1"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9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1" i="0" u="heavy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9050"/>
            <a:fld id="{81D60167-4931-47E6-BA6A-407CBD079E47}" type="slidenum">
              <a:rPr lang="it-IT" smtClean="0"/>
              <a:pPr marL="1905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877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"/>
            <a:ext cx="9055006" cy="687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Primo Livello</a:t>
            </a:r>
          </a:p>
          <a:p>
            <a:pPr lvl="1"/>
            <a:r>
              <a:rPr lang="it-IT" altLang="it-IT" dirty="0"/>
              <a:t>Secondo livello</a:t>
            </a:r>
          </a:p>
          <a:p>
            <a:pPr lvl="2"/>
            <a:r>
              <a:rPr lang="it-IT" altLang="it-IT" dirty="0"/>
              <a:t>Terzo livello</a:t>
            </a:r>
          </a:p>
          <a:p>
            <a:pPr lvl="3"/>
            <a:r>
              <a:rPr lang="it-IT" altLang="it-IT" dirty="0"/>
              <a:t>Quarto livello</a:t>
            </a:r>
          </a:p>
          <a:p>
            <a:pPr lvl="4"/>
            <a:r>
              <a:rPr lang="it-IT" altLang="it-IT" dirty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31" r:id="rId2"/>
    <p:sldLayoutId id="2147483832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25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95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65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40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25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95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65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rsee.economia.unimib.it/public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B9454DD-562B-224A-B516-650C86C2A194}"/>
              </a:ext>
            </a:extLst>
          </p:cNvPr>
          <p:cNvSpPr txBox="1"/>
          <p:nvPr/>
        </p:nvSpPr>
        <p:spPr>
          <a:xfrm>
            <a:off x="1475656" y="2348880"/>
            <a:ext cx="7495530" cy="1809726"/>
          </a:xfrm>
          <a:prstGeom prst="rect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it-IT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Laboratorio sperimentale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it-IT" sz="2600" b="1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600" b="1" cap="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EELAB</a:t>
            </a:r>
            <a:endParaRPr lang="it-IT" b="1" cap="al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0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0">
            <a:extLst>
              <a:ext uri="{FF2B5EF4-FFF2-40B4-BE49-F238E27FC236}">
                <a16:creationId xmlns:a16="http://schemas.microsoft.com/office/drawing/2014/main" id="{3BB50378-134F-DE42-A807-D69CA8273B79}"/>
              </a:ext>
            </a:extLst>
          </p:cNvPr>
          <p:cNvSpPr txBox="1"/>
          <p:nvPr/>
        </p:nvSpPr>
        <p:spPr>
          <a:xfrm>
            <a:off x="693342" y="1196752"/>
            <a:ext cx="8245424" cy="42226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Laboratorio di Economia Sperimentale   dell'Università degli Studi di Milano-Bicocca (EELAB) conduce studi sperimentali nell’ambito delle scienze sociali.  </a:t>
            </a:r>
          </a:p>
          <a:p>
            <a:pPr algn="just">
              <a:spcBef>
                <a:spcPct val="20000"/>
              </a:spcBef>
            </a:pPr>
            <a:endParaRPr lang="it-IT" altLang="it-IT" sz="28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partecipanti viene chiesto di svolgere delle attività di </a:t>
            </a:r>
            <a:r>
              <a:rPr lang="it-IT" altLang="it-IT" sz="2800" dirty="0" err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</a:t>
            </a: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800" dirty="0" err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</a:t>
            </a: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computer, che variano a seconda del tipo di esperimento. </a:t>
            </a:r>
          </a:p>
          <a:p>
            <a:pPr algn="just">
              <a:spcBef>
                <a:spcPct val="20000"/>
              </a:spcBef>
            </a:pPr>
            <a:endParaRPr lang="it-IT" altLang="it-IT" sz="28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partecipazione è sempre remunerata.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EFCEEB-CB4E-D945-996C-4514F49907C0}"/>
              </a:ext>
            </a:extLst>
          </p:cNvPr>
          <p:cNvSpPr txBox="1">
            <a:spLocks noChangeAspect="1"/>
          </p:cNvSpPr>
          <p:nvPr/>
        </p:nvSpPr>
        <p:spPr>
          <a:xfrm>
            <a:off x="539552" y="241484"/>
            <a:ext cx="8482013" cy="523220"/>
          </a:xfrm>
          <a:prstGeom prst="rect">
            <a:avLst/>
          </a:prstGeom>
          <a:solidFill>
            <a:srgbClr val="8A0000"/>
          </a:solidFill>
        </p:spPr>
        <p:txBody>
          <a:bodyPr anchor="ctr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 siamo</a:t>
            </a:r>
            <a:endParaRPr lang="en-GB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9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EFCEEB-CB4E-D945-996C-4514F49907C0}"/>
              </a:ext>
            </a:extLst>
          </p:cNvPr>
          <p:cNvSpPr txBox="1">
            <a:spLocks noChangeAspect="1"/>
          </p:cNvSpPr>
          <p:nvPr/>
        </p:nvSpPr>
        <p:spPr>
          <a:xfrm>
            <a:off x="575048" y="199093"/>
            <a:ext cx="8482013" cy="523220"/>
          </a:xfrm>
          <a:prstGeom prst="rect">
            <a:avLst/>
          </a:prstGeom>
          <a:solidFill>
            <a:srgbClr val="8A0000"/>
          </a:solidFill>
        </p:spPr>
        <p:txBody>
          <a:bodyPr anchor="ctr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/>
                <a:cs typeface="Arial"/>
              </a:rPr>
              <a:t>Come partecipare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C3C2542B-0FCA-5B4D-9BA2-12DB3B410F65}"/>
              </a:ext>
            </a:extLst>
          </p:cNvPr>
          <p:cNvSpPr txBox="1"/>
          <p:nvPr/>
        </p:nvSpPr>
        <p:spPr>
          <a:xfrm>
            <a:off x="693342" y="1211235"/>
            <a:ext cx="8245424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vuoi ricevere inviti per partecipare agli esperimenti puoi iscriverti alla piattaforma del laboratorio.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39BF44C-C65E-4545-94D3-0F244CD0F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627" y="2236974"/>
            <a:ext cx="3712306" cy="3712306"/>
          </a:xfrm>
          <a:prstGeom prst="rect">
            <a:avLst/>
          </a:prstGeom>
        </p:spPr>
      </p:pic>
      <p:sp>
        <p:nvSpPr>
          <p:cNvPr id="7" name="object 10">
            <a:extLst>
              <a:ext uri="{FF2B5EF4-FFF2-40B4-BE49-F238E27FC236}">
                <a16:creationId xmlns:a16="http://schemas.microsoft.com/office/drawing/2014/main" id="{DBCA31F2-E8ED-6443-BFA9-59C437275E8B}"/>
              </a:ext>
            </a:extLst>
          </p:cNvPr>
          <p:cNvSpPr txBox="1"/>
          <p:nvPr/>
        </p:nvSpPr>
        <p:spPr>
          <a:xfrm>
            <a:off x="693342" y="2564904"/>
            <a:ext cx="4310214" cy="3508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maggiori informazioni e per iscriverti visita la pagina: </a:t>
            </a:r>
          </a:p>
          <a:p>
            <a:pPr algn="just">
              <a:spcBef>
                <a:spcPct val="20000"/>
              </a:spcBef>
            </a:pP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https://orsee.economia.unimib.it/public/</a:t>
            </a:r>
            <a:endParaRPr lang="it-IT" altLang="it-IT" sz="28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20000"/>
              </a:spcBef>
            </a:pPr>
            <a:endParaRPr lang="it-IT" altLang="it-IT" sz="28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it-IT" altLang="it-IT" sz="2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inquadra il QR code</a:t>
            </a:r>
          </a:p>
          <a:p>
            <a:pPr algn="just">
              <a:spcBef>
                <a:spcPct val="20000"/>
              </a:spcBef>
            </a:pPr>
            <a:endParaRPr lang="it-IT" sz="36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226147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ello slide elearning" id="{434F59AD-6402-7744-B9B5-01003B545435}" vid="{BB85BECE-DEC5-2843-ACA1-30EF91D6437E}"/>
    </a:ext>
  </a:ext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ello slide elearning" id="{434F59AD-6402-7744-B9B5-01003B545435}" vid="{BB85BECE-DEC5-2843-ACA1-30EF91D6437E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Struttura predefinita</Template>
  <TotalTime>215</TotalTime>
  <Words>99</Words>
  <Application>Microsoft Macintosh PowerPoint</Application>
  <PresentationFormat>Presentazione su schermo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Elena De Gioannis</cp:lastModifiedBy>
  <cp:revision>79</cp:revision>
  <dcterms:created xsi:type="dcterms:W3CDTF">2018-03-21T16:35:28Z</dcterms:created>
  <dcterms:modified xsi:type="dcterms:W3CDTF">2023-02-22T14:40:23Z</dcterms:modified>
</cp:coreProperties>
</file>