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E20FDE1-44AF-45D6-80AD-8BE67D8C53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Lingua Magistrale per il Turismo</a:t>
            </a:r>
          </a:p>
          <a:p>
            <a:r>
              <a:rPr lang="fr-FR"/>
              <a:t>a.a. 2020-2021 – II semestre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3DEBFDC-5006-40F2-A107-FC3AF3C2C1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FC18A-40FA-4CA0-9833-46CAA2EB2C84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C71FCC-FED7-4AA9-BDF0-F44F7C70C8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62C56AE-B73D-455A-AD0F-3A000A93BF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E117E-04FF-4889-87B9-6F558B76CFFF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121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A903E-39B8-408C-9AF8-5C3B20E137FB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5ACC9-B70F-4611-8D7B-FF9F36DACE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50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5ACC9-B70F-4611-8D7B-FF9F36DACE0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8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5ACC9-B70F-4611-8D7B-FF9F36DACE0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12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5ACC9-B70F-4611-8D7B-FF9F36DACE0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052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5ACC9-B70F-4611-8D7B-FF9F36DACE0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01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5ACC9-B70F-4611-8D7B-FF9F36DACE0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60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ABB44B-8FCB-43DD-9A43-5A9B6776A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209B4E-77FA-482B-929A-C9CDB05C7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473FF5-7A89-4E71-95EA-87B797BD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6415-9082-4AC8-B748-63BF5B6296BC}" type="datetime1">
              <a:rPr lang="fr-FR" smtClean="0"/>
              <a:t>27/03/2023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9E6263-6CEF-4E55-8D16-508E3D52D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22-23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423AA0-7D83-4A66-8B92-365FDF36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F147-4E6B-488C-9592-11991D06EF70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23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1695DD-99CE-4546-B8F4-9EDECEDCF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E891CF-D38D-41F1-89D2-A34623E19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029E15-4F2A-4089-8B1D-6DB6DAB0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039-2F84-4C3D-B4CB-CC105E03EED1}" type="datetime1">
              <a:rPr lang="fr-FR" smtClean="0"/>
              <a:t>27/03/2023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D27EC1-91C9-43D4-A346-95E9FC6C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22-23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AA5BDB-06D7-4738-8A15-0F43AC5B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F147-4E6B-488C-9592-11991D06EF70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32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D971229-934C-43DE-978C-A868C55E2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60350A-F806-43D3-8BCE-D29CF8CA7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27E332-1835-4C53-9F90-D5F88F69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2AC4-B59D-47BF-996C-4C566290A3C5}" type="datetime1">
              <a:rPr lang="fr-FR" smtClean="0"/>
              <a:t>27/03/2023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0D55E8-02BF-4768-974A-D8A753ED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22-23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E9E35F-6764-48C1-AC38-190D70AC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F147-4E6B-488C-9592-11991D06EF70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32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496D8C-F47B-426F-A90A-DF48C0DC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501ECC-7CC3-4587-B62D-989C7C506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F248CC-B260-405F-ABBA-86B3B48A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6C61-C560-44EB-9079-8D3C3EAF80A7}" type="datetime1">
              <a:rPr lang="fr-FR" smtClean="0"/>
              <a:t>27/03/2023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DAF72E-4660-45E3-BE79-C20727AF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22-23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E5AB59-0F27-4357-832A-9F6C18D8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F147-4E6B-488C-9592-11991D06EF70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26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0585A-61B4-4985-AE56-8466E978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3669D5-568E-48C7-8EF1-B2F9CB31A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AF3A8D-7A54-410A-9E80-17FD96292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F4AE-1CBF-4DBF-BC18-368CB31C7C64}" type="datetime1">
              <a:rPr lang="fr-FR" smtClean="0"/>
              <a:t>27/03/2023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857935-603C-48BB-B4C6-071D0D82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22-23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DF3F83-C464-439A-B604-D9E71ABB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F147-4E6B-488C-9592-11991D06EF70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7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CE31B8-FD97-4509-A113-EDA67340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817349-D9C2-4A3A-9A2A-74E45776E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DC58F5B-3D56-4C18-818A-A6DB848F0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19AB22-BDDF-4FBF-BA2E-3BDFE218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C343-C623-4EA5-A441-F111BA9353B4}" type="datetime1">
              <a:rPr lang="fr-FR" smtClean="0"/>
              <a:t>27/03/2023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909700-4BB3-4134-948E-E061CBE7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22-23 Secondo semestre</a:t>
            </a:r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10FB45-1E62-42B3-BD7E-6FD02A724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F147-4E6B-488C-9592-11991D06EF70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4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C8E9EC-6C08-46F3-99F7-E4308F39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51DC25-0908-425E-956B-D385A82B1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283C4CB-1628-424C-895F-5A14A2138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5AD15F8-C1AB-4671-9276-42EA36AD5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7C72F38-10CD-4D51-81D2-90DDBEBDB6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6D5F1BB-5C44-4D4A-A846-34DBF06A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0827-505B-4415-B92E-7D2A5F538103}" type="datetime1">
              <a:rPr lang="fr-FR" smtClean="0"/>
              <a:t>27/03/2023</a:t>
            </a:fld>
            <a:endParaRPr lang="fr-FR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56D11BD-DD85-4E44-9C1C-DBD40D80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22-23 Secondo semestre</a:t>
            </a:r>
            <a:endParaRPr lang="fr-FR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7F5E309-D26C-4A36-9193-BE82EB26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F147-4E6B-488C-9592-11991D06EF70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59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59A7B0-9892-480F-9A4B-BA122E5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3038099-3CDB-4F42-BEF2-7A40C204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C85D-79D9-4E77-B8E4-2CF0F480CD9E}" type="datetime1">
              <a:rPr lang="fr-FR" smtClean="0"/>
              <a:t>27/03/2023</a:t>
            </a:fld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F8D236-34F2-4075-8ABE-8E80D4C3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22-23 Secondo semestre</a:t>
            </a:r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9E38D08-66DB-457B-97B6-20CDB930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F147-4E6B-488C-9592-11991D06EF70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50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B8498F3-3C75-4334-B7E2-EF21BAD52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B466-63F0-41F4-B840-011DB382678C}" type="datetime1">
              <a:rPr lang="fr-FR" smtClean="0"/>
              <a:t>27/03/2023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E6F820C-8A6A-48F6-AEEB-F50D91287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22-23 Secondo semestre</a:t>
            </a:r>
            <a:endParaRPr lang="fr-F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798365-3E1A-4B8C-9101-C3C367C3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F147-4E6B-488C-9592-11991D06EF70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58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1F612E-A106-47FA-86D1-FC6991F6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CC5965-6010-4E4B-AB82-CD343C3D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31582D-CBEF-4364-9891-FB4DBBD27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3DC4C4-0168-4218-9EB3-3DCAED687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82FD-A808-40CA-9E1B-011AA7FBD3CC}" type="datetime1">
              <a:rPr lang="fr-FR" smtClean="0"/>
              <a:t>27/03/2023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50C5D6-4B68-4F2E-879C-323E4E1B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22-23 Secondo semestre</a:t>
            </a:r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A26B637-6D43-45A7-A6BF-C0B85704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F147-4E6B-488C-9592-11991D06EF70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69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FB8470-1EA4-4E74-B02B-4D93DEB16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81A696D-9E2A-4968-A639-5CB9B0281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87CDE1-53A4-4616-84EC-7B3D5E680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059885-B973-4DAA-874F-8DF3E7F90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24E8-ECD2-4ECE-AABA-0509D5A5EF24}" type="datetime1">
              <a:rPr lang="fr-FR" smtClean="0"/>
              <a:t>27/03/2023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E8D53ED-0F21-49D7-897B-2A5BBECF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22-23 Secondo semestre</a:t>
            </a:r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F4E1BC-FF6B-4E6A-871A-C497453CE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F147-4E6B-488C-9592-11991D06EF70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22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6B127EE-D1C5-4C7E-A8F5-9167B2A37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C5C9CD-B540-4AC8-AE22-00101BB35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13E993-7630-4631-BA09-F50AB0396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5F743-14AA-4AA5-AD7B-B409ECC07924}" type="datetime1">
              <a:rPr lang="fr-FR" smtClean="0"/>
              <a:t>27/03/2023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2AACE6-A592-48DE-92B1-CB0CDA777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Lingua magistrale per il Turismo - a.a. 22-23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81567F-F76A-440E-8C1E-013C445D6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5F147-4E6B-488C-9592-11991D06EF70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3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7D7C94-41C0-4614-8A18-941174D4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8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F52CBD-2BBF-4F50-A0FB-001E08AF5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568" y="1238032"/>
            <a:ext cx="9611581" cy="2558305"/>
          </a:xfrm>
        </p:spPr>
        <p:txBody>
          <a:bodyPr anchor="b">
            <a:normAutofit/>
          </a:bodyPr>
          <a:lstStyle/>
          <a:p>
            <a:pPr algn="l"/>
            <a:r>
              <a:rPr lang="it-IT" sz="5400">
                <a:solidFill>
                  <a:schemeClr val="tx2"/>
                </a:solidFill>
              </a:rPr>
              <a:t>Fin : Le CDI  </a:t>
            </a:r>
            <a:endParaRPr lang="fr-FR" sz="5400">
              <a:solidFill>
                <a:schemeClr val="tx2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7FCD47C-1CE8-4A01-B648-B0E2611A1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567" y="4067745"/>
            <a:ext cx="5769131" cy="2244609"/>
          </a:xfrm>
        </p:spPr>
        <p:txBody>
          <a:bodyPr anchor="t">
            <a:normAutofit/>
          </a:bodyPr>
          <a:lstStyle/>
          <a:p>
            <a:pPr algn="l"/>
            <a:endParaRPr lang="it-IT" sz="2200">
              <a:solidFill>
                <a:schemeClr val="tx2"/>
              </a:solidFill>
            </a:endParaRPr>
          </a:p>
          <a:p>
            <a:pPr algn="l"/>
            <a:endParaRPr lang="it-IT" sz="2200">
              <a:solidFill>
                <a:schemeClr val="tx2"/>
              </a:solidFill>
            </a:endParaRPr>
          </a:p>
          <a:p>
            <a:pPr algn="l"/>
            <a:r>
              <a:rPr lang="it-IT" sz="1400">
                <a:solidFill>
                  <a:schemeClr val="tx2"/>
                </a:solidFill>
              </a:rPr>
              <a:t>Florence Aubenas, </a:t>
            </a:r>
            <a:r>
              <a:rPr lang="it-IT" sz="1400" i="1">
                <a:solidFill>
                  <a:schemeClr val="tx2"/>
                </a:solidFill>
              </a:rPr>
              <a:t>Le Quai de Ouistreham, </a:t>
            </a:r>
            <a:r>
              <a:rPr lang="it-IT" sz="1400">
                <a:solidFill>
                  <a:schemeClr val="tx2"/>
                </a:solidFill>
              </a:rPr>
              <a:t>p. 266-267</a:t>
            </a:r>
            <a:endParaRPr lang="fr-FR" sz="1400">
              <a:solidFill>
                <a:schemeClr val="tx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F6FBC1-6409-4059-B87B-1BE513242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6A98E26-C7DC-48E3-8F50-FBF7F3C50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5B3D45F-509E-43F3-B685-A5E78AD0D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53B0F8-0414-437D-87C2-23F48DF9C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B56551-40C7-4552-A11A-6D86B7EB0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773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DC3899A-AF50-4A9E-89CA-EE6D99D0E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62" y="1216553"/>
            <a:ext cx="5545692" cy="410792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F94DD3-1232-4E97-87D3-471CABA87A9B}"/>
              </a:ext>
            </a:extLst>
          </p:cNvPr>
          <p:cNvSpPr txBox="1"/>
          <p:nvPr/>
        </p:nvSpPr>
        <p:spPr>
          <a:xfrm>
            <a:off x="6729273" y="1742429"/>
            <a:ext cx="4794541" cy="3690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Plaie</a:t>
            </a:r>
            <a:r>
              <a:rPr lang="en-US"/>
              <a:t> : piaga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Renverser</a:t>
            </a:r>
            <a:r>
              <a:rPr lang="en-US"/>
              <a:t>: rovesciare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Explose</a:t>
            </a:r>
            <a:r>
              <a:rPr lang="en-US"/>
              <a:t> : fait exploser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La </a:t>
            </a:r>
            <a:r>
              <a:rPr lang="en-US" b="1"/>
              <a:t>marche</a:t>
            </a:r>
            <a:r>
              <a:rPr lang="en-US"/>
              <a:t> (d’un escalier) : il gradino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Briquer</a:t>
            </a:r>
            <a:r>
              <a:rPr lang="en-US"/>
              <a:t> : nettoyer à fond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Radiateur</a:t>
            </a:r>
            <a:r>
              <a:rPr lang="en-US"/>
              <a:t> : termosifone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Traîner</a:t>
            </a:r>
            <a:r>
              <a:rPr lang="en-US"/>
              <a:t> : rimanere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Un </a:t>
            </a:r>
            <a:r>
              <a:rPr lang="en-US" b="1"/>
              <a:t>coup d’oeil </a:t>
            </a:r>
            <a:r>
              <a:rPr lang="en-US"/>
              <a:t>: un’occhiata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Étouffant</a:t>
            </a:r>
            <a:r>
              <a:rPr lang="en-US"/>
              <a:t> : soffocante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Store</a:t>
            </a:r>
            <a:r>
              <a:rPr lang="en-US"/>
              <a:t> : tenda (esterna)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Lande</a:t>
            </a:r>
            <a:r>
              <a:rPr lang="en-US"/>
              <a:t> : lande, brughiera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D2A4B14-E898-1C53-4742-2D4181966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22-23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57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78ECBD4-4FF0-4E01-9A1A-93213FBEB6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3580" y="1782148"/>
            <a:ext cx="5684005" cy="3536302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93691DB-09EB-46B3-9EBD-0C25AB087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825625"/>
            <a:ext cx="5334000" cy="3403323"/>
          </a:xfrm>
        </p:spPr>
        <p:txBody>
          <a:bodyPr>
            <a:normAutofit/>
          </a:bodyPr>
          <a:lstStyle/>
          <a:p>
            <a:r>
              <a:rPr lang="it-IT" sz="1800" b="1"/>
              <a:t>Équipe</a:t>
            </a:r>
            <a:r>
              <a:rPr lang="it-IT" sz="1800"/>
              <a:t> : squadra</a:t>
            </a:r>
          </a:p>
          <a:p>
            <a:r>
              <a:rPr lang="it-IT" sz="1800" b="1"/>
              <a:t>Dispersé</a:t>
            </a:r>
            <a:r>
              <a:rPr lang="it-IT" sz="1800"/>
              <a:t> : sparso</a:t>
            </a:r>
          </a:p>
          <a:p>
            <a:r>
              <a:rPr lang="it-IT" sz="1800" b="1"/>
              <a:t>CAP</a:t>
            </a:r>
            <a:r>
              <a:rPr lang="it-IT" sz="1800"/>
              <a:t> : diploma conseguito a 16 anni, nei licei professionali</a:t>
            </a:r>
          </a:p>
          <a:p>
            <a:r>
              <a:rPr lang="it-IT" sz="1800" b="1"/>
              <a:t>Remise des diplômes </a:t>
            </a:r>
            <a:r>
              <a:rPr lang="it-IT" sz="1800"/>
              <a:t>: consegna dei diplomi</a:t>
            </a:r>
          </a:p>
          <a:p>
            <a:r>
              <a:rPr lang="it-IT" sz="1800" b="1"/>
              <a:t>Avoir un manque </a:t>
            </a:r>
            <a:r>
              <a:rPr lang="it-IT" sz="1800"/>
              <a:t>: sentire una carenza</a:t>
            </a:r>
          </a:p>
          <a:p>
            <a:r>
              <a:rPr lang="it-IT" sz="1800" b="1"/>
              <a:t>De biais </a:t>
            </a:r>
            <a:r>
              <a:rPr lang="it-IT" sz="1800"/>
              <a:t>: di lato</a:t>
            </a:r>
          </a:p>
          <a:p>
            <a:r>
              <a:rPr lang="it-IT" sz="1800" b="1"/>
              <a:t>Comment s’y prendre </a:t>
            </a:r>
            <a:r>
              <a:rPr lang="it-IT" sz="1800"/>
              <a:t>: come fare</a:t>
            </a:r>
          </a:p>
          <a:p>
            <a:r>
              <a:rPr lang="fr-FR" sz="1800" b="1"/>
              <a:t>S’embarrasser de scrupules </a:t>
            </a:r>
            <a:r>
              <a:rPr lang="fr-FR" sz="1800"/>
              <a:t>: farsi scrupoli</a:t>
            </a:r>
            <a:endParaRPr lang="it-IT" sz="1800"/>
          </a:p>
          <a:p>
            <a:endParaRPr lang="it-IT" sz="1800"/>
          </a:p>
          <a:p>
            <a:endParaRPr lang="fr-FR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68CE364-3FCF-ED33-950F-929F1FD3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22-23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35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685AB09-F865-445C-A335-BA83AB9567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-60000">
            <a:off x="659364" y="1605383"/>
            <a:ext cx="5181600" cy="3665893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CE70850-29B2-4A0E-B333-56480662C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5893"/>
          </a:xfrm>
        </p:spPr>
        <p:txBody>
          <a:bodyPr>
            <a:normAutofit/>
          </a:bodyPr>
          <a:lstStyle/>
          <a:p>
            <a:r>
              <a:rPr lang="it-IT" sz="1800" b="1"/>
              <a:t>C’est bien elle </a:t>
            </a:r>
            <a:r>
              <a:rPr lang="it-IT" sz="1800"/>
              <a:t>: le somiglia, è da lei</a:t>
            </a:r>
          </a:p>
          <a:p>
            <a:r>
              <a:rPr lang="it-IT" sz="1800" b="1"/>
              <a:t>Gobelet</a:t>
            </a:r>
            <a:r>
              <a:rPr lang="it-IT" sz="1800"/>
              <a:t> : bicchiere, tazza, recipiente</a:t>
            </a:r>
          </a:p>
          <a:p>
            <a:r>
              <a:rPr lang="it-IT" sz="1800" b="1"/>
              <a:t>Qu’on en finisse </a:t>
            </a:r>
            <a:r>
              <a:rPr lang="it-IT" sz="1800"/>
              <a:t>: facciamola finita</a:t>
            </a:r>
          </a:p>
          <a:p>
            <a:r>
              <a:rPr lang="it-IT" sz="1800" b="1"/>
              <a:t>Lâcher</a:t>
            </a:r>
            <a:r>
              <a:rPr lang="it-IT" sz="1800"/>
              <a:t> : mollare</a:t>
            </a:r>
          </a:p>
          <a:p>
            <a:r>
              <a:rPr lang="it-IT" sz="1800" b="1"/>
              <a:t>Entraîner</a:t>
            </a:r>
            <a:r>
              <a:rPr lang="it-IT" sz="1800"/>
              <a:t> : trascinare</a:t>
            </a:r>
          </a:p>
          <a:p>
            <a:r>
              <a:rPr lang="it-IT" sz="1800" b="1"/>
              <a:t>À part </a:t>
            </a:r>
            <a:r>
              <a:rPr lang="it-IT" sz="1800"/>
              <a:t>: in disparte</a:t>
            </a:r>
          </a:p>
          <a:p>
            <a:r>
              <a:rPr lang="it-IT" sz="1800" b="1"/>
              <a:t>Surmenage</a:t>
            </a:r>
            <a:r>
              <a:rPr lang="it-IT" sz="1800"/>
              <a:t> : stress da lavoro</a:t>
            </a:r>
          </a:p>
          <a:p>
            <a:r>
              <a:rPr lang="fr-FR" sz="1800" b="1"/>
              <a:t>Remplacer</a:t>
            </a:r>
            <a:r>
              <a:rPr lang="fr-FR" sz="1800"/>
              <a:t> : sostituire</a:t>
            </a:r>
          </a:p>
          <a:p>
            <a:r>
              <a:rPr lang="fr-FR" sz="1800" b="1"/>
              <a:t>Quitter</a:t>
            </a:r>
            <a:r>
              <a:rPr lang="fr-FR" sz="1800"/>
              <a:t> : lasciare</a:t>
            </a:r>
          </a:p>
          <a:p>
            <a:endParaRPr lang="fr-FR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7A4B184-8021-CCB5-58F7-B4AB3CF4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22-23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9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577B397-0FB0-478F-8099-E230D00273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825625"/>
            <a:ext cx="5181600" cy="3329133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88CB732-7B7D-4A09-8124-2B723F494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0839" y="2020178"/>
            <a:ext cx="5181600" cy="3329133"/>
          </a:xfrm>
        </p:spPr>
        <p:txBody>
          <a:bodyPr>
            <a:normAutofit/>
          </a:bodyPr>
          <a:lstStyle/>
          <a:p>
            <a:r>
              <a:rPr lang="it-IT" sz="1600" b="1"/>
              <a:t>Brut</a:t>
            </a:r>
            <a:r>
              <a:rPr lang="it-IT" sz="1600"/>
              <a:t> : lordo</a:t>
            </a:r>
          </a:p>
          <a:p>
            <a:r>
              <a:rPr lang="it-IT" sz="1600" b="1"/>
              <a:t>Arrêter</a:t>
            </a:r>
            <a:r>
              <a:rPr lang="it-IT" sz="1600"/>
              <a:t> : fermare, concludere</a:t>
            </a:r>
          </a:p>
          <a:p>
            <a:r>
              <a:rPr lang="it-IT" sz="1600" b="1"/>
              <a:t>Dès que </a:t>
            </a:r>
            <a:r>
              <a:rPr lang="it-IT" sz="1600"/>
              <a:t>: appena</a:t>
            </a:r>
          </a:p>
          <a:p>
            <a:r>
              <a:rPr lang="it-IT" sz="1600" b="1"/>
              <a:t>Tracteur</a:t>
            </a:r>
            <a:r>
              <a:rPr lang="it-IT" sz="1600"/>
              <a:t> : nom donné à sa vieille voiture d’occasion per l’auteur</a:t>
            </a:r>
          </a:p>
          <a:p>
            <a:r>
              <a:rPr lang="it-IT" sz="1600" b="1"/>
              <a:t>Arranger</a:t>
            </a:r>
            <a:r>
              <a:rPr lang="it-IT" sz="1600"/>
              <a:t> : mettere a posto, sistemare</a:t>
            </a:r>
          </a:p>
          <a:p>
            <a:r>
              <a:rPr lang="it-IT" sz="1600" b="1"/>
              <a:t>Décrocher</a:t>
            </a:r>
            <a:r>
              <a:rPr lang="it-IT" sz="1600"/>
              <a:t> : ottenere</a:t>
            </a:r>
          </a:p>
          <a:p>
            <a:r>
              <a:rPr lang="it-IT" sz="1600" b="1"/>
              <a:t>Contrôle technique </a:t>
            </a:r>
            <a:r>
              <a:rPr lang="it-IT" sz="1600"/>
              <a:t>: attestato di revisione</a:t>
            </a:r>
            <a:endParaRPr lang="fr-FR" sz="160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CE4C0B6-4F64-AF76-FDFA-5A6B87E4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22-23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2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TM02900771[[fn=Sezione]]</Template>
  <TotalTime>1035</TotalTime>
  <Words>253</Words>
  <Application>Microsoft Office PowerPoint</Application>
  <PresentationFormat>Widescreen</PresentationFormat>
  <Paragraphs>48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Fin : Le CDI 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CDI</dc:title>
  <dc:creator>laura.kreyder@unimib.it</dc:creator>
  <cp:lastModifiedBy>laura.kreyder@unimib.it</cp:lastModifiedBy>
  <cp:revision>22</cp:revision>
  <dcterms:created xsi:type="dcterms:W3CDTF">2021-04-19T20:22:33Z</dcterms:created>
  <dcterms:modified xsi:type="dcterms:W3CDTF">2023-03-27T09:05:45Z</dcterms:modified>
</cp:coreProperties>
</file>