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2AC52-DD5B-483F-B85C-CC9F78B6A44A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530B1-C6B2-439E-A254-09EAD7A27F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76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Surgical site infection (SSI) remains the most frequent complication after colorectal resection.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role of sutures coated with antimicrobial agents such as triclosan in reducing SSI is controversial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EE5F73-706A-49BB-8C1C-71766F0B615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790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E49052-0B47-4119-80A6-02D938727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5F75897-0C1B-4065-A975-08D19DDEB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9DEF07-3B13-4C54-A190-BD71608E9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89AF-C731-4979-9DD4-23D397B12D34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1F3456-7904-4F91-8F1F-FDA7E1CF4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FBA1D5-7746-43EE-8176-A88E8E66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6EE-D38B-4344-9837-ABD0FE7D1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6534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0AF2EC-BEF6-485C-B389-7B7D19A93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F6E54E1-F9A0-4A25-B00C-BAC331B36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46E77D-62BD-479B-8135-6263D9EA9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89AF-C731-4979-9DD4-23D397B12D34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28B612-9623-4142-9EE3-553D56C0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D5C23B-F41D-45BB-8AB1-3359C9DD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6EE-D38B-4344-9837-ABD0FE7D1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01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FD77C51-E3F5-4ED6-B04D-EEF8D63A1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8475E96-00D4-4ECC-9B55-49E40097A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C27B1F-0D53-404C-A74E-7C5AA2EB1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89AF-C731-4979-9DD4-23D397B12D34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936F94-0888-49FF-BB0C-16AF6F5DE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119DDC-39DC-46E3-9AD2-11630D82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6EE-D38B-4344-9837-ABD0FE7D1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29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916A37-4FA8-457C-8939-E17F49022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0642C3-82E1-4E8C-AF69-C76C868AD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0F1073-876E-4836-84E8-0620B400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89AF-C731-4979-9DD4-23D397B12D34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0AAEA25-A0E7-40EA-89F4-185FAE5D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A4331B-B748-4879-823B-0EA043359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6EE-D38B-4344-9837-ABD0FE7D1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2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054730-DBA5-443E-B3DD-455A9E4B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784F64-1064-4132-96C3-EF81F58B4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6B83B6-58DD-424C-956D-E33284DA3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89AF-C731-4979-9DD4-23D397B12D34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9A4CF3-0A9F-4CF7-AE09-A59233139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1D3E65-15CF-4F8F-B3F9-0B3B7901A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6EE-D38B-4344-9837-ABD0FE7D1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09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98D1C4-96F6-47BB-BF79-4DE0EE755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D54C3E-0F2A-4918-BF78-E664EA948E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E6D0B5C-2C71-4CA2-938C-5FBF1EC9AF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C19D1DD-4A22-4C50-A3C5-20F9635FA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89AF-C731-4979-9DD4-23D397B12D34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51241DC-6663-402C-9BB1-1634E34CB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7019D5F-C739-47B5-95FD-08A805B6B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6EE-D38B-4344-9837-ABD0FE7D1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14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005FDF-CBA8-4BDE-AB11-9534A2EA2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DF9FE5-BDC7-413B-B453-853B53A992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24E0D40-6D13-43EC-8861-061662372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3075F9-E4FB-4108-B17F-02811D31F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4086F4-214B-4616-BA8B-DD399DE96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CDB4236-29EA-4BE9-BAF9-65D27980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89AF-C731-4979-9DD4-23D397B12D34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FE470A2-B3EF-45D3-AB1D-BC99C1D52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DF80535-5CA8-49AB-B4D5-8D4947FE9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6EE-D38B-4344-9837-ABD0FE7D1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84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2867A7-3D4F-4A12-8F41-2631563F8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8848948-F36B-4AC6-81F8-9154A353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89AF-C731-4979-9DD4-23D397B12D34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4DBA46-4098-4C8C-913C-4D3860866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DED136F-5C5C-4679-997F-7F9C1C95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6EE-D38B-4344-9837-ABD0FE7D1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86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2D1C21B-04E4-42BB-9A8F-68763A2D4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89AF-C731-4979-9DD4-23D397B12D34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676B726-F2DA-41A5-885D-92EF8F1B8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EC3EB01-F787-4AFA-A847-6BBE605F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6EE-D38B-4344-9837-ABD0FE7D1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650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C078F8-3BF5-4EB7-9921-96DB91D0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1B3D3C-1E2D-4C76-AB9A-187A4CCB6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FB15F6B-E75B-4C5B-8089-4363E0DE7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33BAB30-654F-4548-AC96-71967F662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89AF-C731-4979-9DD4-23D397B12D34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91F8181-E3E0-4793-A2F5-3650DEC76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9A6EE3-7CB9-406B-B3A7-AEA6537ED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6EE-D38B-4344-9837-ABD0FE7D1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61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A7D67F-CC06-4B2C-BC41-F0A6C250F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75C3A1D-7944-403A-9DB1-D80F75561A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6F09C2-06FC-4C0E-AC6D-B9382CB76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E15C2D-1FC0-47EE-8041-FF5BB02AC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89AF-C731-4979-9DD4-23D397B12D34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7731D29-FAA3-4BD2-A8EA-4B52556D9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6090AB-9EFD-4973-9C55-BC702F995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946EE-D38B-4344-9837-ABD0FE7D1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533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A819BB8-0753-4EFA-A174-830F13441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8C50817-ACA4-4169-8FE8-209703EA5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CC638F-B57B-4471-A97E-BDBBC3AA8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B89AF-C731-4979-9DD4-23D397B12D34}" type="datetimeFigureOut">
              <a:rPr lang="it-IT" smtClean="0"/>
              <a:t>10/11/2022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55567A-3128-4654-A6B8-F4CEDC3BD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306797-EABA-455A-A52D-1B9ECE092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946EE-D38B-4344-9837-ABD0FE7D14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21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47EE20-4F8C-467A-B1D1-253B8FEA8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Multi-Center </a:t>
            </a:r>
            <a:r>
              <a:rPr lang="en-US" b="1" dirty="0"/>
              <a:t>Randomized Controlled Trial on the effect of sutures coated with antimicrobial agents  on Surgical Site Infection after Surgery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CD4E65-FF8A-41F6-99EC-06DAB1557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477" y="2060517"/>
            <a:ext cx="10862626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The data in file RCT.xlsx include data from a </a:t>
            </a:r>
            <a:r>
              <a:rPr lang="it-IT" dirty="0" err="1"/>
              <a:t>randomised</a:t>
            </a:r>
            <a:r>
              <a:rPr lang="it-IT" dirty="0"/>
              <a:t> study on the effect an </a:t>
            </a:r>
            <a:r>
              <a:rPr lang="it-IT" dirty="0" err="1"/>
              <a:t>antimicrobial</a:t>
            </a:r>
            <a:r>
              <a:rPr lang="it-IT" dirty="0"/>
              <a:t> agent on </a:t>
            </a:r>
            <a:r>
              <a:rPr lang="it-IT" dirty="0" err="1"/>
              <a:t>infections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surgery.</a:t>
            </a:r>
          </a:p>
          <a:p>
            <a:r>
              <a:rPr lang="it-IT" dirty="0"/>
              <a:t>Import the data</a:t>
            </a:r>
          </a:p>
          <a:p>
            <a:r>
              <a:rPr lang="it-IT" dirty="0" err="1"/>
              <a:t>Describe</a:t>
            </a:r>
            <a:r>
              <a:rPr lang="it-IT" dirty="0"/>
              <a:t> </a:t>
            </a:r>
            <a:r>
              <a:rPr lang="it-IT" dirty="0" err="1"/>
              <a:t>patients</a:t>
            </a:r>
            <a:r>
              <a:rPr lang="it-IT" dirty="0"/>
              <a:t> </a:t>
            </a:r>
            <a:r>
              <a:rPr lang="it-IT" dirty="0" err="1"/>
              <a:t>characteirstics</a:t>
            </a:r>
            <a:r>
              <a:rPr lang="it-IT" dirty="0"/>
              <a:t> (</a:t>
            </a:r>
            <a:r>
              <a:rPr lang="it-IT" dirty="0" err="1"/>
              <a:t>age</a:t>
            </a:r>
            <a:r>
              <a:rPr lang="it-IT" dirty="0"/>
              <a:t>, sex, BMI) by treatment </a:t>
            </a:r>
            <a:r>
              <a:rPr lang="it-IT" dirty="0" err="1"/>
              <a:t>arm</a:t>
            </a:r>
            <a:r>
              <a:rPr lang="it-IT" dirty="0"/>
              <a:t> (</a:t>
            </a:r>
            <a:r>
              <a:rPr lang="it-IT" dirty="0" err="1"/>
              <a:t>antimicrobial</a:t>
            </a:r>
            <a:r>
              <a:rPr lang="it-IT" dirty="0"/>
              <a:t> agents  –</a:t>
            </a:r>
            <a:r>
              <a:rPr lang="it-IT" dirty="0" err="1"/>
              <a:t>yellow</a:t>
            </a:r>
            <a:r>
              <a:rPr lang="it-IT" dirty="0"/>
              <a:t>; placebo – green)</a:t>
            </a:r>
          </a:p>
          <a:p>
            <a:r>
              <a:rPr lang="it-IT" dirty="0"/>
              <a:t> Compare the length of hospital stay (DEGENZA) and the risk of </a:t>
            </a:r>
            <a:r>
              <a:rPr lang="it-IT" dirty="0" err="1"/>
              <a:t>infections</a:t>
            </a:r>
            <a:r>
              <a:rPr lang="it-IT" dirty="0"/>
              <a:t> (OVERALL COMPLIC)  </a:t>
            </a:r>
            <a:r>
              <a:rPr lang="it-IT" dirty="0" err="1"/>
              <a:t>among</a:t>
            </a:r>
            <a:r>
              <a:rPr lang="it-IT" dirty="0"/>
              <a:t> the </a:t>
            </a:r>
            <a:r>
              <a:rPr lang="it-IT" dirty="0" err="1"/>
              <a:t>two</a:t>
            </a:r>
            <a:r>
              <a:rPr lang="it-IT" dirty="0"/>
              <a:t> treatment </a:t>
            </a:r>
            <a:r>
              <a:rPr lang="it-IT" dirty="0" err="1"/>
              <a:t>arms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4272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Multi-Center Randomized Controlled Trial on the effect of sutures coated with antimicrobial agents  on Surgical Site Infection after Surgery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Multi-Center Randomized Controlled Trial on the effect of sutures coated with antimicrobial agents  on Surgical Site Infection after Surgery</dc:title>
  <dc:creator>paola.rebora</dc:creator>
  <cp:lastModifiedBy>paola.rebora</cp:lastModifiedBy>
  <cp:revision>1</cp:revision>
  <dcterms:created xsi:type="dcterms:W3CDTF">2022-11-10T13:20:39Z</dcterms:created>
  <dcterms:modified xsi:type="dcterms:W3CDTF">2022-11-10T13:20:55Z</dcterms:modified>
</cp:coreProperties>
</file>