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89" r:id="rId7"/>
    <p:sldId id="299" r:id="rId8"/>
    <p:sldId id="290" r:id="rId9"/>
    <p:sldId id="295" r:id="rId10"/>
    <p:sldId id="296" r:id="rId11"/>
    <p:sldId id="297" r:id="rId12"/>
    <p:sldId id="298" r:id="rId13"/>
    <p:sldId id="288" r:id="rId14"/>
    <p:sldId id="301" r:id="rId15"/>
    <p:sldId id="304" r:id="rId16"/>
    <p:sldId id="308" r:id="rId17"/>
    <p:sldId id="309" r:id="rId18"/>
    <p:sldId id="259" r:id="rId19"/>
    <p:sldId id="310" r:id="rId20"/>
    <p:sldId id="265" r:id="rId21"/>
    <p:sldId id="311" r:id="rId22"/>
    <p:sldId id="313" r:id="rId23"/>
    <p:sldId id="314" r:id="rId24"/>
    <p:sldId id="258" r:id="rId25"/>
    <p:sldId id="302" r:id="rId26"/>
    <p:sldId id="260" r:id="rId27"/>
    <p:sldId id="262" r:id="rId28"/>
    <p:sldId id="263" r:id="rId29"/>
    <p:sldId id="264" r:id="rId30"/>
    <p:sldId id="267" r:id="rId31"/>
    <p:sldId id="268" r:id="rId32"/>
    <p:sldId id="269" r:id="rId33"/>
    <p:sldId id="315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93" r:id="rId5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>
      <p:cViewPr varScale="1">
        <p:scale>
          <a:sx n="39" d="100"/>
          <a:sy n="39" d="100"/>
        </p:scale>
        <p:origin x="8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71417" y="2943960"/>
            <a:ext cx="11145164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 u="heavy">
                <a:solidFill>
                  <a:srgbClr val="A61F3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 u="heavy">
                <a:solidFill>
                  <a:srgbClr val="A61F3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 u="heavy">
                <a:solidFill>
                  <a:srgbClr val="A61F3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20390" y="3894462"/>
            <a:ext cx="6837680" cy="5473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556303" y="3646812"/>
            <a:ext cx="6432550" cy="596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 u="heavy">
                <a:solidFill>
                  <a:srgbClr val="A61F3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7834" y="477513"/>
            <a:ext cx="16790035" cy="2061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 u="heavy">
                <a:solidFill>
                  <a:srgbClr val="A61F3C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2037" y="2492550"/>
            <a:ext cx="15246985" cy="681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utor_psed@unimib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rocini.opl.it/elenco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tirocini.opl.it/elenco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learning.unimib.it/pluginfile.php/569650/mod_resource/content/1/4641-AvvisoTirocini.pdf" TargetMode="External"/><Relationship Id="rId4" Type="http://schemas.openxmlformats.org/officeDocument/2006/relationships/hyperlink" Target="https://tirocini.opl.it/elenco.php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mib.it/servizi/stage-e-tirocini" TargetMode="External"/><Relationship Id="rId3" Type="http://schemas.openxmlformats.org/officeDocument/2006/relationships/image" Target="../media/image18.png"/><Relationship Id="rId7" Type="http://schemas.openxmlformats.org/officeDocument/2006/relationships/hyperlink" Target="mailto:stage@unimib.i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mib.it/servizi/stage-e-tirocini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2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rientamento.psed@unimib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28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69826" y="3318995"/>
            <a:ext cx="13793974" cy="2547492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9830"/>
              </a:lnSpc>
              <a:spcBef>
                <a:spcPts val="265"/>
              </a:spcBef>
            </a:pPr>
            <a:r>
              <a:rPr sz="8200" u="none" spc="-110" dirty="0">
                <a:solidFill>
                  <a:srgbClr val="FDF9F5"/>
                </a:solidFill>
                <a:latin typeface="Arial Black" panose="020B0A04020102020204" pitchFamily="34" charset="0"/>
                <a:cs typeface="Tahoma"/>
              </a:rPr>
              <a:t>3°</a:t>
            </a:r>
            <a:r>
              <a:rPr sz="8200" u="none" spc="-530" dirty="0">
                <a:solidFill>
                  <a:srgbClr val="FDF9F5"/>
                </a:solidFill>
                <a:latin typeface="Arial Black" panose="020B0A04020102020204" pitchFamily="34" charset="0"/>
                <a:cs typeface="Tahoma"/>
              </a:rPr>
              <a:t> </a:t>
            </a:r>
            <a:r>
              <a:rPr sz="8200" u="none" spc="-95" dirty="0">
                <a:solidFill>
                  <a:srgbClr val="FDF9F5"/>
                </a:solidFill>
                <a:latin typeface="Arial Black" panose="020B0A04020102020204" pitchFamily="34" charset="0"/>
                <a:cs typeface="Tahoma"/>
              </a:rPr>
              <a:t>INCONTRO </a:t>
            </a:r>
            <a:r>
              <a:rPr sz="8200" u="none" spc="-10" dirty="0">
                <a:solidFill>
                  <a:srgbClr val="FDF9F5"/>
                </a:solidFill>
                <a:latin typeface="Arial Black" panose="020B0A04020102020204" pitchFamily="34" charset="0"/>
                <a:cs typeface="Tahoma"/>
              </a:rPr>
              <a:t>TUTORATO</a:t>
            </a:r>
            <a:endParaRPr sz="8200" dirty="0">
              <a:latin typeface="Arial Black" panose="020B0A04020102020204" pitchFamily="34" charset="0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9826" y="8550275"/>
            <a:ext cx="43072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chemeClr val="bg1"/>
                </a:solidFill>
                <a:latin typeface="Arial Black"/>
                <a:cs typeface="Arial Blac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tutor_psed@unimib.it</a:t>
            </a:r>
            <a:endParaRPr sz="3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8324" y="1036811"/>
            <a:ext cx="1891664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spc="-10" dirty="0">
                <a:solidFill>
                  <a:srgbClr val="FDF9F5"/>
                </a:solidFill>
                <a:latin typeface="Tahoma"/>
                <a:cs typeface="Tahoma"/>
              </a:rPr>
              <a:t>18/03/2024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800" spc="-10" dirty="0">
                <a:solidFill>
                  <a:srgbClr val="FDF9F5"/>
                </a:solidFill>
                <a:latin typeface="Tahoma"/>
                <a:cs typeface="Tahoma"/>
              </a:rPr>
              <a:t>21/03/2024</a:t>
            </a:r>
            <a:endParaRPr sz="2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959" y="1753457"/>
            <a:ext cx="7054215" cy="491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5"/>
              </a:spcBef>
            </a:pPr>
            <a:r>
              <a:rPr sz="9200" u="none" spc="-315" dirty="0"/>
              <a:t>Dubbi </a:t>
            </a:r>
            <a:r>
              <a:rPr sz="9200" u="none" spc="-425" dirty="0"/>
              <a:t>Domande </a:t>
            </a:r>
            <a:r>
              <a:rPr sz="9200" u="none" spc="-630" dirty="0"/>
              <a:t>Perplessità?</a:t>
            </a:r>
            <a:endParaRPr sz="9200"/>
          </a:p>
        </p:txBody>
      </p:sp>
      <p:grpSp>
        <p:nvGrpSpPr>
          <p:cNvPr id="3" name="object 3"/>
          <p:cNvGrpSpPr/>
          <p:nvPr/>
        </p:nvGrpSpPr>
        <p:grpSpPr>
          <a:xfrm>
            <a:off x="17259300" y="223594"/>
            <a:ext cx="914400" cy="962025"/>
            <a:chOff x="17259300" y="223594"/>
            <a:chExt cx="914400" cy="962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9300" y="223594"/>
              <a:ext cx="761999" cy="8096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11700" y="375994"/>
              <a:ext cx="761999" cy="809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5600" y="2557268"/>
            <a:ext cx="14404975" cy="40241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4135">
              <a:lnSpc>
                <a:spcPct val="116599"/>
              </a:lnSpc>
              <a:spcBef>
                <a:spcPts val="95"/>
              </a:spcBef>
            </a:pPr>
            <a:r>
              <a:rPr lang="it-IT" sz="11500" u="none" spc="-385" dirty="0">
                <a:solidFill>
                  <a:srgbClr val="FDF9F5"/>
                </a:solidFill>
              </a:rPr>
              <a:t>TIROCINIO</a:t>
            </a:r>
            <a:br>
              <a:rPr lang="it-IT" sz="11500" u="none" spc="-385" dirty="0">
                <a:solidFill>
                  <a:srgbClr val="FDF9F5"/>
                </a:solidFill>
              </a:rPr>
            </a:br>
            <a:endParaRPr sz="11500" dirty="0"/>
          </a:p>
        </p:txBody>
      </p:sp>
    </p:spTree>
    <p:extLst>
      <p:ext uri="{BB962C8B-B14F-4D97-AF65-F5344CB8AC3E}">
        <p14:creationId xmlns:p14="http://schemas.microsoft.com/office/powerpoint/2010/main" val="4084287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41512" y="2400300"/>
            <a:ext cx="14404975" cy="51978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4135">
              <a:lnSpc>
                <a:spcPct val="116599"/>
              </a:lnSpc>
              <a:spcBef>
                <a:spcPts val="95"/>
              </a:spcBef>
            </a:pPr>
            <a:r>
              <a:rPr lang="it-IT" sz="6600" u="none" spc="-385" dirty="0">
                <a:solidFill>
                  <a:srgbClr val="FDF9F5"/>
                </a:solidFill>
              </a:rPr>
              <a:t>QUAL E’ LA PRIMA PAROLA CHE VI VIENE IN MENTE PENSANDO AL TIROCINIO? </a:t>
            </a:r>
            <a:br>
              <a:rPr lang="it-IT" sz="8800" u="none" spc="-385" dirty="0">
                <a:solidFill>
                  <a:srgbClr val="FDF9F5"/>
                </a:solidFill>
              </a:rPr>
            </a:b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185372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41512" y="2400300"/>
            <a:ext cx="14404975" cy="102122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4135">
              <a:lnSpc>
                <a:spcPct val="116599"/>
              </a:lnSpc>
              <a:spcBef>
                <a:spcPts val="95"/>
              </a:spcBef>
            </a:pPr>
            <a:r>
              <a:rPr lang="it-IT" sz="6600" u="none" spc="-385" dirty="0">
                <a:solidFill>
                  <a:srgbClr val="FDF9F5"/>
                </a:solidFill>
              </a:rPr>
              <a:t>QUALI ASPETTATIVE?</a:t>
            </a: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6600" u="none" spc="-385" dirty="0">
                <a:solidFill>
                  <a:srgbClr val="FDF9F5"/>
                </a:solidFill>
              </a:rPr>
            </a:br>
            <a:r>
              <a:rPr lang="it-IT" sz="6600" u="none" spc="-385" dirty="0">
                <a:solidFill>
                  <a:srgbClr val="FDF9F5"/>
                </a:solidFill>
              </a:rPr>
              <a:t>QUALI CRITICITA’?</a:t>
            </a: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6600" u="none" spc="-385" dirty="0">
                <a:solidFill>
                  <a:srgbClr val="FDF9F5"/>
                </a:solidFill>
              </a:rPr>
            </a:br>
            <a:r>
              <a:rPr lang="it-IT" sz="6600" u="none" spc="-385" dirty="0">
                <a:solidFill>
                  <a:srgbClr val="FDF9F5"/>
                </a:solidFill>
              </a:rPr>
              <a:t>QUALI SPERENZE?</a:t>
            </a: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8800" u="none" spc="-385" dirty="0">
                <a:solidFill>
                  <a:srgbClr val="FDF9F5"/>
                </a:solidFill>
              </a:rPr>
            </a:b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39889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1769" y="707291"/>
            <a:ext cx="156261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3800" algn="l"/>
                <a:tab pos="16776700" algn="l"/>
              </a:tabLst>
            </a:pPr>
            <a:r>
              <a:rPr lang="it-IT" dirty="0"/>
              <a:t>QUALI CRITERI PER SCEGLIERE?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911769" y="9198088"/>
            <a:ext cx="8649970" cy="38100"/>
          </a:xfrm>
          <a:custGeom>
            <a:avLst/>
            <a:gdLst/>
            <a:ahLst/>
            <a:cxnLst/>
            <a:rect l="l" t="t" r="r" b="b"/>
            <a:pathLst>
              <a:path w="8649970" h="38100">
                <a:moveTo>
                  <a:pt x="8649360" y="0"/>
                </a:moveTo>
                <a:lnTo>
                  <a:pt x="6655981" y="0"/>
                </a:lnTo>
                <a:lnTo>
                  <a:pt x="5961494" y="0"/>
                </a:lnTo>
                <a:lnTo>
                  <a:pt x="0" y="0"/>
                </a:lnTo>
                <a:lnTo>
                  <a:pt x="0" y="38100"/>
                </a:lnTo>
                <a:lnTo>
                  <a:pt x="5961494" y="38100"/>
                </a:lnTo>
                <a:lnTo>
                  <a:pt x="6655981" y="38100"/>
                </a:lnTo>
                <a:lnTo>
                  <a:pt x="8649360" y="38100"/>
                </a:lnTo>
                <a:lnTo>
                  <a:pt x="8649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3"/>
            <a:ext cx="761999" cy="80962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80243" y="671830"/>
            <a:ext cx="901065" cy="895985"/>
            <a:chOff x="780243" y="671830"/>
            <a:chExt cx="901065" cy="895985"/>
          </a:xfrm>
        </p:grpSpPr>
        <p:sp>
          <p:nvSpPr>
            <p:cNvPr id="10" name="object 10"/>
            <p:cNvSpPr/>
            <p:nvPr/>
          </p:nvSpPr>
          <p:spPr>
            <a:xfrm>
              <a:off x="1077721" y="671830"/>
              <a:ext cx="603885" cy="602615"/>
            </a:xfrm>
            <a:custGeom>
              <a:avLst/>
              <a:gdLst/>
              <a:ahLst/>
              <a:cxnLst/>
              <a:rect l="l" t="t" r="r" b="b"/>
              <a:pathLst>
                <a:path w="603885" h="602615">
                  <a:moveTo>
                    <a:pt x="301732" y="602582"/>
                  </a:moveTo>
                  <a:lnTo>
                    <a:pt x="350609" y="598632"/>
                  </a:lnTo>
                  <a:lnTo>
                    <a:pt x="396999" y="587197"/>
                  </a:lnTo>
                  <a:lnTo>
                    <a:pt x="440276" y="568904"/>
                  </a:lnTo>
                  <a:lnTo>
                    <a:pt x="479814" y="544377"/>
                  </a:lnTo>
                  <a:lnTo>
                    <a:pt x="514987" y="514241"/>
                  </a:lnTo>
                  <a:lnTo>
                    <a:pt x="545170" y="479120"/>
                  </a:lnTo>
                  <a:lnTo>
                    <a:pt x="569735" y="439640"/>
                  </a:lnTo>
                  <a:lnTo>
                    <a:pt x="588056" y="396425"/>
                  </a:lnTo>
                  <a:lnTo>
                    <a:pt x="599508" y="350100"/>
                  </a:lnTo>
                  <a:lnTo>
                    <a:pt x="603465" y="301291"/>
                  </a:lnTo>
                  <a:lnTo>
                    <a:pt x="599509" y="252481"/>
                  </a:lnTo>
                  <a:lnTo>
                    <a:pt x="588058" y="206156"/>
                  </a:lnTo>
                  <a:lnTo>
                    <a:pt x="569738" y="162941"/>
                  </a:lnTo>
                  <a:lnTo>
                    <a:pt x="545175" y="123461"/>
                  </a:lnTo>
                  <a:lnTo>
                    <a:pt x="514995" y="88340"/>
                  </a:lnTo>
                  <a:lnTo>
                    <a:pt x="479823" y="58204"/>
                  </a:lnTo>
                  <a:lnTo>
                    <a:pt x="440284" y="33677"/>
                  </a:lnTo>
                  <a:lnTo>
                    <a:pt x="397006" y="15384"/>
                  </a:lnTo>
                  <a:lnTo>
                    <a:pt x="350613" y="3950"/>
                  </a:lnTo>
                  <a:lnTo>
                    <a:pt x="301732" y="0"/>
                  </a:lnTo>
                  <a:lnTo>
                    <a:pt x="252851" y="3950"/>
                  </a:lnTo>
                  <a:lnTo>
                    <a:pt x="206458" y="15384"/>
                  </a:lnTo>
                  <a:lnTo>
                    <a:pt x="163180" y="33677"/>
                  </a:lnTo>
                  <a:lnTo>
                    <a:pt x="137586" y="49554"/>
                  </a:lnTo>
                  <a:lnTo>
                    <a:pt x="309989" y="49554"/>
                  </a:lnTo>
                  <a:lnTo>
                    <a:pt x="318226" y="49958"/>
                  </a:lnTo>
                  <a:lnTo>
                    <a:pt x="359014" y="55999"/>
                  </a:lnTo>
                  <a:lnTo>
                    <a:pt x="405837" y="71871"/>
                  </a:lnTo>
                  <a:lnTo>
                    <a:pt x="448660" y="96560"/>
                  </a:lnTo>
                  <a:lnTo>
                    <a:pt x="485931" y="129220"/>
                  </a:lnTo>
                  <a:lnTo>
                    <a:pt x="515986" y="168369"/>
                  </a:lnTo>
                  <a:lnTo>
                    <a:pt x="537825" y="212622"/>
                  </a:lnTo>
                  <a:lnTo>
                    <a:pt x="550608" y="260286"/>
                  </a:lnTo>
                  <a:lnTo>
                    <a:pt x="553838" y="293046"/>
                  </a:lnTo>
                  <a:lnTo>
                    <a:pt x="553838" y="309535"/>
                  </a:lnTo>
                  <a:lnTo>
                    <a:pt x="547383" y="358488"/>
                  </a:lnTo>
                  <a:lnTo>
                    <a:pt x="531488" y="405243"/>
                  </a:lnTo>
                  <a:lnTo>
                    <a:pt x="506763" y="448003"/>
                  </a:lnTo>
                  <a:lnTo>
                    <a:pt x="474160" y="485125"/>
                  </a:lnTo>
                  <a:lnTo>
                    <a:pt x="434930" y="515182"/>
                  </a:lnTo>
                  <a:lnTo>
                    <a:pt x="390581" y="537020"/>
                  </a:lnTo>
                  <a:lnTo>
                    <a:pt x="342818" y="549799"/>
                  </a:lnTo>
                  <a:lnTo>
                    <a:pt x="309989" y="553027"/>
                  </a:lnTo>
                  <a:lnTo>
                    <a:pt x="137594" y="553027"/>
                  </a:lnTo>
                  <a:lnTo>
                    <a:pt x="163189" y="568904"/>
                  </a:lnTo>
                  <a:lnTo>
                    <a:pt x="206466" y="587197"/>
                  </a:lnTo>
                  <a:lnTo>
                    <a:pt x="252856" y="598632"/>
                  </a:lnTo>
                  <a:lnTo>
                    <a:pt x="301732" y="602582"/>
                  </a:lnTo>
                  <a:close/>
                </a:path>
                <a:path w="603885" h="602615">
                  <a:moveTo>
                    <a:pt x="137594" y="553027"/>
                  </a:moveTo>
                  <a:lnTo>
                    <a:pt x="293475" y="553027"/>
                  </a:lnTo>
                  <a:lnTo>
                    <a:pt x="285239" y="552623"/>
                  </a:lnTo>
                  <a:lnTo>
                    <a:pt x="268805" y="551007"/>
                  </a:lnTo>
                  <a:lnTo>
                    <a:pt x="220649" y="539794"/>
                  </a:lnTo>
                  <a:lnTo>
                    <a:pt x="175609" y="519416"/>
                  </a:lnTo>
                  <a:lnTo>
                    <a:pt x="135416" y="490655"/>
                  </a:lnTo>
                  <a:lnTo>
                    <a:pt x="101614" y="454617"/>
                  </a:lnTo>
                  <a:lnTo>
                    <a:pt x="75503" y="412687"/>
                  </a:lnTo>
                  <a:lnTo>
                    <a:pt x="58085" y="366476"/>
                  </a:lnTo>
                  <a:lnTo>
                    <a:pt x="50031" y="317760"/>
                  </a:lnTo>
                  <a:lnTo>
                    <a:pt x="49627" y="309535"/>
                  </a:lnTo>
                  <a:lnTo>
                    <a:pt x="49637" y="293046"/>
                  </a:lnTo>
                  <a:lnTo>
                    <a:pt x="56149" y="244093"/>
                  </a:lnTo>
                  <a:lnTo>
                    <a:pt x="72095" y="197338"/>
                  </a:lnTo>
                  <a:lnTo>
                    <a:pt x="96867" y="154578"/>
                  </a:lnTo>
                  <a:lnTo>
                    <a:pt x="129520" y="117456"/>
                  </a:lnTo>
                  <a:lnTo>
                    <a:pt x="168609" y="87516"/>
                  </a:lnTo>
                  <a:lnTo>
                    <a:pt x="212931" y="65668"/>
                  </a:lnTo>
                  <a:lnTo>
                    <a:pt x="260667" y="52861"/>
                  </a:lnTo>
                  <a:lnTo>
                    <a:pt x="301732" y="49594"/>
                  </a:lnTo>
                  <a:lnTo>
                    <a:pt x="137586" y="49554"/>
                  </a:lnTo>
                  <a:lnTo>
                    <a:pt x="123642" y="58204"/>
                  </a:lnTo>
                  <a:lnTo>
                    <a:pt x="88470" y="88340"/>
                  </a:lnTo>
                  <a:lnTo>
                    <a:pt x="58289" y="123461"/>
                  </a:lnTo>
                  <a:lnTo>
                    <a:pt x="33726" y="162941"/>
                  </a:lnTo>
                  <a:lnTo>
                    <a:pt x="15406" y="206156"/>
                  </a:lnTo>
                  <a:lnTo>
                    <a:pt x="3955" y="252481"/>
                  </a:lnTo>
                  <a:lnTo>
                    <a:pt x="0" y="301291"/>
                  </a:lnTo>
                  <a:lnTo>
                    <a:pt x="3956" y="350100"/>
                  </a:lnTo>
                  <a:lnTo>
                    <a:pt x="15408" y="396425"/>
                  </a:lnTo>
                  <a:lnTo>
                    <a:pt x="33730" y="439640"/>
                  </a:lnTo>
                  <a:lnTo>
                    <a:pt x="58295" y="479120"/>
                  </a:lnTo>
                  <a:lnTo>
                    <a:pt x="88477" y="514241"/>
                  </a:lnTo>
                  <a:lnTo>
                    <a:pt x="123651" y="544377"/>
                  </a:lnTo>
                  <a:lnTo>
                    <a:pt x="137594" y="553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5716" y="1172837"/>
              <a:ext cx="134207" cy="13414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80237" y="863700"/>
              <a:ext cx="809625" cy="703580"/>
            </a:xfrm>
            <a:custGeom>
              <a:avLst/>
              <a:gdLst/>
              <a:ahLst/>
              <a:cxnLst/>
              <a:rect l="l" t="t" r="r" b="b"/>
              <a:pathLst>
                <a:path w="809625" h="703580">
                  <a:moveTo>
                    <a:pt x="300062" y="452615"/>
                  </a:moveTo>
                  <a:lnTo>
                    <a:pt x="281114" y="408419"/>
                  </a:lnTo>
                  <a:lnTo>
                    <a:pt x="258102" y="399211"/>
                  </a:lnTo>
                  <a:lnTo>
                    <a:pt x="245465" y="399364"/>
                  </a:lnTo>
                  <a:lnTo>
                    <a:pt x="10515" y="626033"/>
                  </a:lnTo>
                  <a:lnTo>
                    <a:pt x="0" y="656285"/>
                  </a:lnTo>
                  <a:lnTo>
                    <a:pt x="990" y="665594"/>
                  </a:lnTo>
                  <a:lnTo>
                    <a:pt x="25425" y="698157"/>
                  </a:lnTo>
                  <a:lnTo>
                    <a:pt x="43180" y="703503"/>
                  </a:lnTo>
                  <a:lnTo>
                    <a:pt x="47879" y="703503"/>
                  </a:lnTo>
                  <a:lnTo>
                    <a:pt x="290842" y="475602"/>
                  </a:lnTo>
                  <a:lnTo>
                    <a:pt x="300062" y="452615"/>
                  </a:lnTo>
                  <a:close/>
                </a:path>
                <a:path w="809625" h="703580">
                  <a:moveTo>
                    <a:pt x="809307" y="103403"/>
                  </a:moveTo>
                  <a:lnTo>
                    <a:pt x="801230" y="55194"/>
                  </a:lnTo>
                  <a:lnTo>
                    <a:pt x="785901" y="8775"/>
                  </a:lnTo>
                  <a:lnTo>
                    <a:pt x="773874" y="0"/>
                  </a:lnTo>
                  <a:lnTo>
                    <a:pt x="769950" y="114"/>
                  </a:lnTo>
                  <a:lnTo>
                    <a:pt x="757428" y="13322"/>
                  </a:lnTo>
                  <a:lnTo>
                    <a:pt x="757516" y="17246"/>
                  </a:lnTo>
                  <a:lnTo>
                    <a:pt x="757936" y="19126"/>
                  </a:lnTo>
                  <a:lnTo>
                    <a:pt x="758736" y="20916"/>
                  </a:lnTo>
                  <a:lnTo>
                    <a:pt x="766394" y="41770"/>
                  </a:lnTo>
                  <a:lnTo>
                    <a:pt x="772452" y="63017"/>
                  </a:lnTo>
                  <a:lnTo>
                    <a:pt x="776884" y="84658"/>
                  </a:lnTo>
                  <a:lnTo>
                    <a:pt x="779716" y="106692"/>
                  </a:lnTo>
                  <a:lnTo>
                    <a:pt x="779246" y="149491"/>
                  </a:lnTo>
                  <a:lnTo>
                    <a:pt x="770229" y="186817"/>
                  </a:lnTo>
                  <a:lnTo>
                    <a:pt x="726795" y="244652"/>
                  </a:lnTo>
                  <a:lnTo>
                    <a:pt x="656132" y="282587"/>
                  </a:lnTo>
                  <a:lnTo>
                    <a:pt x="597408" y="291630"/>
                  </a:lnTo>
                  <a:lnTo>
                    <a:pt x="557123" y="286308"/>
                  </a:lnTo>
                  <a:lnTo>
                    <a:pt x="541820" y="281101"/>
                  </a:lnTo>
                  <a:lnTo>
                    <a:pt x="540042" y="280200"/>
                  </a:lnTo>
                  <a:lnTo>
                    <a:pt x="538149" y="279666"/>
                  </a:lnTo>
                  <a:lnTo>
                    <a:pt x="520103" y="295592"/>
                  </a:lnTo>
                  <a:lnTo>
                    <a:pt x="520395" y="297535"/>
                  </a:lnTo>
                  <a:lnTo>
                    <a:pt x="571449" y="319646"/>
                  </a:lnTo>
                  <a:lnTo>
                    <a:pt x="599706" y="321640"/>
                  </a:lnTo>
                  <a:lnTo>
                    <a:pt x="631063" y="319239"/>
                  </a:lnTo>
                  <a:lnTo>
                    <a:pt x="704507" y="294436"/>
                  </a:lnTo>
                  <a:lnTo>
                    <a:pt x="744931" y="268274"/>
                  </a:lnTo>
                  <a:lnTo>
                    <a:pt x="776224" y="236829"/>
                  </a:lnTo>
                  <a:lnTo>
                    <a:pt x="797534" y="198488"/>
                  </a:lnTo>
                  <a:lnTo>
                    <a:pt x="808634" y="153809"/>
                  </a:lnTo>
                  <a:lnTo>
                    <a:pt x="809307" y="103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2234D4-AD8F-C94E-0A26-69266C6FA6A0}"/>
              </a:ext>
            </a:extLst>
          </p:cNvPr>
          <p:cNvSpPr txBox="1"/>
          <p:nvPr/>
        </p:nvSpPr>
        <p:spPr>
          <a:xfrm>
            <a:off x="2590800" y="2552700"/>
            <a:ext cx="14173200" cy="961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6000" dirty="0"/>
              <a:t>Ambito di interesse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6000" dirty="0"/>
              <a:t>Aspirazioni professionali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6000" dirty="0"/>
              <a:t>Compatibilità percorso di studi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6000" dirty="0"/>
              <a:t>Fase di vita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6000" dirty="0"/>
          </a:p>
          <a:p>
            <a:pPr>
              <a:lnSpc>
                <a:spcPct val="150000"/>
              </a:lnSpc>
            </a:pPr>
            <a:endParaRPr lang="it-IT" sz="6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25421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1769" y="707291"/>
            <a:ext cx="156261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3800" algn="l"/>
                <a:tab pos="16776700" algn="l"/>
              </a:tabLst>
            </a:pPr>
            <a:r>
              <a:rPr dirty="0"/>
              <a:t>	</a:t>
            </a:r>
            <a:r>
              <a:rPr lang="it-IT" dirty="0"/>
              <a:t>CHI DI VOI HA…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911769" y="9198088"/>
            <a:ext cx="8649970" cy="38100"/>
          </a:xfrm>
          <a:custGeom>
            <a:avLst/>
            <a:gdLst/>
            <a:ahLst/>
            <a:cxnLst/>
            <a:rect l="l" t="t" r="r" b="b"/>
            <a:pathLst>
              <a:path w="8649970" h="38100">
                <a:moveTo>
                  <a:pt x="8649360" y="0"/>
                </a:moveTo>
                <a:lnTo>
                  <a:pt x="6655981" y="0"/>
                </a:lnTo>
                <a:lnTo>
                  <a:pt x="5961494" y="0"/>
                </a:lnTo>
                <a:lnTo>
                  <a:pt x="0" y="0"/>
                </a:lnTo>
                <a:lnTo>
                  <a:pt x="0" y="38100"/>
                </a:lnTo>
                <a:lnTo>
                  <a:pt x="5961494" y="38100"/>
                </a:lnTo>
                <a:lnTo>
                  <a:pt x="6655981" y="38100"/>
                </a:lnTo>
                <a:lnTo>
                  <a:pt x="8649360" y="38100"/>
                </a:lnTo>
                <a:lnTo>
                  <a:pt x="8649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3"/>
            <a:ext cx="761999" cy="80962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80243" y="671830"/>
            <a:ext cx="901065" cy="895985"/>
            <a:chOff x="780243" y="671830"/>
            <a:chExt cx="901065" cy="895985"/>
          </a:xfrm>
        </p:grpSpPr>
        <p:sp>
          <p:nvSpPr>
            <p:cNvPr id="10" name="object 10"/>
            <p:cNvSpPr/>
            <p:nvPr/>
          </p:nvSpPr>
          <p:spPr>
            <a:xfrm>
              <a:off x="1077721" y="671830"/>
              <a:ext cx="603885" cy="602615"/>
            </a:xfrm>
            <a:custGeom>
              <a:avLst/>
              <a:gdLst/>
              <a:ahLst/>
              <a:cxnLst/>
              <a:rect l="l" t="t" r="r" b="b"/>
              <a:pathLst>
                <a:path w="603885" h="602615">
                  <a:moveTo>
                    <a:pt x="301732" y="602582"/>
                  </a:moveTo>
                  <a:lnTo>
                    <a:pt x="350609" y="598632"/>
                  </a:lnTo>
                  <a:lnTo>
                    <a:pt x="396999" y="587197"/>
                  </a:lnTo>
                  <a:lnTo>
                    <a:pt x="440276" y="568904"/>
                  </a:lnTo>
                  <a:lnTo>
                    <a:pt x="479814" y="544377"/>
                  </a:lnTo>
                  <a:lnTo>
                    <a:pt x="514987" y="514241"/>
                  </a:lnTo>
                  <a:lnTo>
                    <a:pt x="545170" y="479120"/>
                  </a:lnTo>
                  <a:lnTo>
                    <a:pt x="569735" y="439640"/>
                  </a:lnTo>
                  <a:lnTo>
                    <a:pt x="588056" y="396425"/>
                  </a:lnTo>
                  <a:lnTo>
                    <a:pt x="599508" y="350100"/>
                  </a:lnTo>
                  <a:lnTo>
                    <a:pt x="603465" y="301291"/>
                  </a:lnTo>
                  <a:lnTo>
                    <a:pt x="599509" y="252481"/>
                  </a:lnTo>
                  <a:lnTo>
                    <a:pt x="588058" y="206156"/>
                  </a:lnTo>
                  <a:lnTo>
                    <a:pt x="569738" y="162941"/>
                  </a:lnTo>
                  <a:lnTo>
                    <a:pt x="545175" y="123461"/>
                  </a:lnTo>
                  <a:lnTo>
                    <a:pt x="514995" y="88340"/>
                  </a:lnTo>
                  <a:lnTo>
                    <a:pt x="479823" y="58204"/>
                  </a:lnTo>
                  <a:lnTo>
                    <a:pt x="440284" y="33677"/>
                  </a:lnTo>
                  <a:lnTo>
                    <a:pt x="397006" y="15384"/>
                  </a:lnTo>
                  <a:lnTo>
                    <a:pt x="350613" y="3950"/>
                  </a:lnTo>
                  <a:lnTo>
                    <a:pt x="301732" y="0"/>
                  </a:lnTo>
                  <a:lnTo>
                    <a:pt x="252851" y="3950"/>
                  </a:lnTo>
                  <a:lnTo>
                    <a:pt x="206458" y="15384"/>
                  </a:lnTo>
                  <a:lnTo>
                    <a:pt x="163180" y="33677"/>
                  </a:lnTo>
                  <a:lnTo>
                    <a:pt x="137586" y="49554"/>
                  </a:lnTo>
                  <a:lnTo>
                    <a:pt x="309989" y="49554"/>
                  </a:lnTo>
                  <a:lnTo>
                    <a:pt x="318226" y="49958"/>
                  </a:lnTo>
                  <a:lnTo>
                    <a:pt x="359014" y="55999"/>
                  </a:lnTo>
                  <a:lnTo>
                    <a:pt x="405837" y="71871"/>
                  </a:lnTo>
                  <a:lnTo>
                    <a:pt x="448660" y="96560"/>
                  </a:lnTo>
                  <a:lnTo>
                    <a:pt x="485931" y="129220"/>
                  </a:lnTo>
                  <a:lnTo>
                    <a:pt x="515986" y="168369"/>
                  </a:lnTo>
                  <a:lnTo>
                    <a:pt x="537825" y="212622"/>
                  </a:lnTo>
                  <a:lnTo>
                    <a:pt x="550608" y="260286"/>
                  </a:lnTo>
                  <a:lnTo>
                    <a:pt x="553838" y="293046"/>
                  </a:lnTo>
                  <a:lnTo>
                    <a:pt x="553838" y="309535"/>
                  </a:lnTo>
                  <a:lnTo>
                    <a:pt x="547383" y="358488"/>
                  </a:lnTo>
                  <a:lnTo>
                    <a:pt x="531488" y="405243"/>
                  </a:lnTo>
                  <a:lnTo>
                    <a:pt x="506763" y="448003"/>
                  </a:lnTo>
                  <a:lnTo>
                    <a:pt x="474160" y="485125"/>
                  </a:lnTo>
                  <a:lnTo>
                    <a:pt x="434930" y="515182"/>
                  </a:lnTo>
                  <a:lnTo>
                    <a:pt x="390581" y="537020"/>
                  </a:lnTo>
                  <a:lnTo>
                    <a:pt x="342818" y="549799"/>
                  </a:lnTo>
                  <a:lnTo>
                    <a:pt x="309989" y="553027"/>
                  </a:lnTo>
                  <a:lnTo>
                    <a:pt x="137594" y="553027"/>
                  </a:lnTo>
                  <a:lnTo>
                    <a:pt x="163189" y="568904"/>
                  </a:lnTo>
                  <a:lnTo>
                    <a:pt x="206466" y="587197"/>
                  </a:lnTo>
                  <a:lnTo>
                    <a:pt x="252856" y="598632"/>
                  </a:lnTo>
                  <a:lnTo>
                    <a:pt x="301732" y="602582"/>
                  </a:lnTo>
                  <a:close/>
                </a:path>
                <a:path w="603885" h="602615">
                  <a:moveTo>
                    <a:pt x="137594" y="553027"/>
                  </a:moveTo>
                  <a:lnTo>
                    <a:pt x="293475" y="553027"/>
                  </a:lnTo>
                  <a:lnTo>
                    <a:pt x="285239" y="552623"/>
                  </a:lnTo>
                  <a:lnTo>
                    <a:pt x="268805" y="551007"/>
                  </a:lnTo>
                  <a:lnTo>
                    <a:pt x="220649" y="539794"/>
                  </a:lnTo>
                  <a:lnTo>
                    <a:pt x="175609" y="519416"/>
                  </a:lnTo>
                  <a:lnTo>
                    <a:pt x="135416" y="490655"/>
                  </a:lnTo>
                  <a:lnTo>
                    <a:pt x="101614" y="454617"/>
                  </a:lnTo>
                  <a:lnTo>
                    <a:pt x="75503" y="412687"/>
                  </a:lnTo>
                  <a:lnTo>
                    <a:pt x="58085" y="366476"/>
                  </a:lnTo>
                  <a:lnTo>
                    <a:pt x="50031" y="317760"/>
                  </a:lnTo>
                  <a:lnTo>
                    <a:pt x="49627" y="309535"/>
                  </a:lnTo>
                  <a:lnTo>
                    <a:pt x="49637" y="293046"/>
                  </a:lnTo>
                  <a:lnTo>
                    <a:pt x="56149" y="244093"/>
                  </a:lnTo>
                  <a:lnTo>
                    <a:pt x="72095" y="197338"/>
                  </a:lnTo>
                  <a:lnTo>
                    <a:pt x="96867" y="154578"/>
                  </a:lnTo>
                  <a:lnTo>
                    <a:pt x="129520" y="117456"/>
                  </a:lnTo>
                  <a:lnTo>
                    <a:pt x="168609" y="87516"/>
                  </a:lnTo>
                  <a:lnTo>
                    <a:pt x="212931" y="65668"/>
                  </a:lnTo>
                  <a:lnTo>
                    <a:pt x="260667" y="52861"/>
                  </a:lnTo>
                  <a:lnTo>
                    <a:pt x="301732" y="49594"/>
                  </a:lnTo>
                  <a:lnTo>
                    <a:pt x="137586" y="49554"/>
                  </a:lnTo>
                  <a:lnTo>
                    <a:pt x="123642" y="58204"/>
                  </a:lnTo>
                  <a:lnTo>
                    <a:pt x="88470" y="88340"/>
                  </a:lnTo>
                  <a:lnTo>
                    <a:pt x="58289" y="123461"/>
                  </a:lnTo>
                  <a:lnTo>
                    <a:pt x="33726" y="162941"/>
                  </a:lnTo>
                  <a:lnTo>
                    <a:pt x="15406" y="206156"/>
                  </a:lnTo>
                  <a:lnTo>
                    <a:pt x="3955" y="252481"/>
                  </a:lnTo>
                  <a:lnTo>
                    <a:pt x="0" y="301291"/>
                  </a:lnTo>
                  <a:lnTo>
                    <a:pt x="3956" y="350100"/>
                  </a:lnTo>
                  <a:lnTo>
                    <a:pt x="15408" y="396425"/>
                  </a:lnTo>
                  <a:lnTo>
                    <a:pt x="33730" y="439640"/>
                  </a:lnTo>
                  <a:lnTo>
                    <a:pt x="58295" y="479120"/>
                  </a:lnTo>
                  <a:lnTo>
                    <a:pt x="88477" y="514241"/>
                  </a:lnTo>
                  <a:lnTo>
                    <a:pt x="123651" y="544377"/>
                  </a:lnTo>
                  <a:lnTo>
                    <a:pt x="137594" y="553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5716" y="1172837"/>
              <a:ext cx="134207" cy="13414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80237" y="863700"/>
              <a:ext cx="809625" cy="703580"/>
            </a:xfrm>
            <a:custGeom>
              <a:avLst/>
              <a:gdLst/>
              <a:ahLst/>
              <a:cxnLst/>
              <a:rect l="l" t="t" r="r" b="b"/>
              <a:pathLst>
                <a:path w="809625" h="703580">
                  <a:moveTo>
                    <a:pt x="300062" y="452615"/>
                  </a:moveTo>
                  <a:lnTo>
                    <a:pt x="281114" y="408419"/>
                  </a:lnTo>
                  <a:lnTo>
                    <a:pt x="258102" y="399211"/>
                  </a:lnTo>
                  <a:lnTo>
                    <a:pt x="245465" y="399364"/>
                  </a:lnTo>
                  <a:lnTo>
                    <a:pt x="10515" y="626033"/>
                  </a:lnTo>
                  <a:lnTo>
                    <a:pt x="0" y="656285"/>
                  </a:lnTo>
                  <a:lnTo>
                    <a:pt x="990" y="665594"/>
                  </a:lnTo>
                  <a:lnTo>
                    <a:pt x="25425" y="698157"/>
                  </a:lnTo>
                  <a:lnTo>
                    <a:pt x="43180" y="703503"/>
                  </a:lnTo>
                  <a:lnTo>
                    <a:pt x="47879" y="703503"/>
                  </a:lnTo>
                  <a:lnTo>
                    <a:pt x="290842" y="475602"/>
                  </a:lnTo>
                  <a:lnTo>
                    <a:pt x="300062" y="452615"/>
                  </a:lnTo>
                  <a:close/>
                </a:path>
                <a:path w="809625" h="703580">
                  <a:moveTo>
                    <a:pt x="809307" y="103403"/>
                  </a:moveTo>
                  <a:lnTo>
                    <a:pt x="801230" y="55194"/>
                  </a:lnTo>
                  <a:lnTo>
                    <a:pt x="785901" y="8775"/>
                  </a:lnTo>
                  <a:lnTo>
                    <a:pt x="773874" y="0"/>
                  </a:lnTo>
                  <a:lnTo>
                    <a:pt x="769950" y="114"/>
                  </a:lnTo>
                  <a:lnTo>
                    <a:pt x="757428" y="13322"/>
                  </a:lnTo>
                  <a:lnTo>
                    <a:pt x="757516" y="17246"/>
                  </a:lnTo>
                  <a:lnTo>
                    <a:pt x="757936" y="19126"/>
                  </a:lnTo>
                  <a:lnTo>
                    <a:pt x="758736" y="20916"/>
                  </a:lnTo>
                  <a:lnTo>
                    <a:pt x="766394" y="41770"/>
                  </a:lnTo>
                  <a:lnTo>
                    <a:pt x="772452" y="63017"/>
                  </a:lnTo>
                  <a:lnTo>
                    <a:pt x="776884" y="84658"/>
                  </a:lnTo>
                  <a:lnTo>
                    <a:pt x="779716" y="106692"/>
                  </a:lnTo>
                  <a:lnTo>
                    <a:pt x="779246" y="149491"/>
                  </a:lnTo>
                  <a:lnTo>
                    <a:pt x="770229" y="186817"/>
                  </a:lnTo>
                  <a:lnTo>
                    <a:pt x="726795" y="244652"/>
                  </a:lnTo>
                  <a:lnTo>
                    <a:pt x="656132" y="282587"/>
                  </a:lnTo>
                  <a:lnTo>
                    <a:pt x="597408" y="291630"/>
                  </a:lnTo>
                  <a:lnTo>
                    <a:pt x="557123" y="286308"/>
                  </a:lnTo>
                  <a:lnTo>
                    <a:pt x="541820" y="281101"/>
                  </a:lnTo>
                  <a:lnTo>
                    <a:pt x="540042" y="280200"/>
                  </a:lnTo>
                  <a:lnTo>
                    <a:pt x="538149" y="279666"/>
                  </a:lnTo>
                  <a:lnTo>
                    <a:pt x="520103" y="295592"/>
                  </a:lnTo>
                  <a:lnTo>
                    <a:pt x="520395" y="297535"/>
                  </a:lnTo>
                  <a:lnTo>
                    <a:pt x="571449" y="319646"/>
                  </a:lnTo>
                  <a:lnTo>
                    <a:pt x="599706" y="321640"/>
                  </a:lnTo>
                  <a:lnTo>
                    <a:pt x="631063" y="319239"/>
                  </a:lnTo>
                  <a:lnTo>
                    <a:pt x="704507" y="294436"/>
                  </a:lnTo>
                  <a:lnTo>
                    <a:pt x="744931" y="268274"/>
                  </a:lnTo>
                  <a:lnTo>
                    <a:pt x="776224" y="236829"/>
                  </a:lnTo>
                  <a:lnTo>
                    <a:pt x="797534" y="198488"/>
                  </a:lnTo>
                  <a:lnTo>
                    <a:pt x="808634" y="153809"/>
                  </a:lnTo>
                  <a:lnTo>
                    <a:pt x="809307" y="103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2234D4-AD8F-C94E-0A26-69266C6FA6A0}"/>
              </a:ext>
            </a:extLst>
          </p:cNvPr>
          <p:cNvSpPr txBox="1"/>
          <p:nvPr/>
        </p:nvSpPr>
        <p:spPr>
          <a:xfrm>
            <a:off x="2514600" y="2552700"/>
            <a:ext cx="14173200" cy="8231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6000" dirty="0"/>
              <a:t>Iniziato a pensarci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6000" dirty="0"/>
              <a:t>Individuato delle aree di interesse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6000" dirty="0"/>
              <a:t>Individuato tipologie di enti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6000" dirty="0"/>
              <a:t>Selezionato enti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6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6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1769" y="707291"/>
            <a:ext cx="156261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3800" algn="l"/>
                <a:tab pos="16776700" algn="l"/>
              </a:tabLst>
            </a:pPr>
            <a:r>
              <a:rPr lang="it-IT" dirty="0"/>
              <a:t>COME TROVARLI?</a:t>
            </a:r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911769" y="9198088"/>
            <a:ext cx="8649970" cy="38100"/>
          </a:xfrm>
          <a:custGeom>
            <a:avLst/>
            <a:gdLst/>
            <a:ahLst/>
            <a:cxnLst/>
            <a:rect l="l" t="t" r="r" b="b"/>
            <a:pathLst>
              <a:path w="8649970" h="38100">
                <a:moveTo>
                  <a:pt x="8649360" y="0"/>
                </a:moveTo>
                <a:lnTo>
                  <a:pt x="6655981" y="0"/>
                </a:lnTo>
                <a:lnTo>
                  <a:pt x="5961494" y="0"/>
                </a:lnTo>
                <a:lnTo>
                  <a:pt x="0" y="0"/>
                </a:lnTo>
                <a:lnTo>
                  <a:pt x="0" y="38100"/>
                </a:lnTo>
                <a:lnTo>
                  <a:pt x="5961494" y="38100"/>
                </a:lnTo>
                <a:lnTo>
                  <a:pt x="6655981" y="38100"/>
                </a:lnTo>
                <a:lnTo>
                  <a:pt x="8649360" y="38100"/>
                </a:lnTo>
                <a:lnTo>
                  <a:pt x="8649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3"/>
            <a:ext cx="761999" cy="80962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80243" y="671830"/>
            <a:ext cx="901065" cy="895985"/>
            <a:chOff x="780243" y="671830"/>
            <a:chExt cx="901065" cy="895985"/>
          </a:xfrm>
        </p:grpSpPr>
        <p:sp>
          <p:nvSpPr>
            <p:cNvPr id="10" name="object 10"/>
            <p:cNvSpPr/>
            <p:nvPr/>
          </p:nvSpPr>
          <p:spPr>
            <a:xfrm>
              <a:off x="1077721" y="671830"/>
              <a:ext cx="603885" cy="602615"/>
            </a:xfrm>
            <a:custGeom>
              <a:avLst/>
              <a:gdLst/>
              <a:ahLst/>
              <a:cxnLst/>
              <a:rect l="l" t="t" r="r" b="b"/>
              <a:pathLst>
                <a:path w="603885" h="602615">
                  <a:moveTo>
                    <a:pt x="301732" y="602582"/>
                  </a:moveTo>
                  <a:lnTo>
                    <a:pt x="350609" y="598632"/>
                  </a:lnTo>
                  <a:lnTo>
                    <a:pt x="396999" y="587197"/>
                  </a:lnTo>
                  <a:lnTo>
                    <a:pt x="440276" y="568904"/>
                  </a:lnTo>
                  <a:lnTo>
                    <a:pt x="479814" y="544377"/>
                  </a:lnTo>
                  <a:lnTo>
                    <a:pt x="514987" y="514241"/>
                  </a:lnTo>
                  <a:lnTo>
                    <a:pt x="545170" y="479120"/>
                  </a:lnTo>
                  <a:lnTo>
                    <a:pt x="569735" y="439640"/>
                  </a:lnTo>
                  <a:lnTo>
                    <a:pt x="588056" y="396425"/>
                  </a:lnTo>
                  <a:lnTo>
                    <a:pt x="599508" y="350100"/>
                  </a:lnTo>
                  <a:lnTo>
                    <a:pt x="603465" y="301291"/>
                  </a:lnTo>
                  <a:lnTo>
                    <a:pt x="599509" y="252481"/>
                  </a:lnTo>
                  <a:lnTo>
                    <a:pt x="588058" y="206156"/>
                  </a:lnTo>
                  <a:lnTo>
                    <a:pt x="569738" y="162941"/>
                  </a:lnTo>
                  <a:lnTo>
                    <a:pt x="545175" y="123461"/>
                  </a:lnTo>
                  <a:lnTo>
                    <a:pt x="514995" y="88340"/>
                  </a:lnTo>
                  <a:lnTo>
                    <a:pt x="479823" y="58204"/>
                  </a:lnTo>
                  <a:lnTo>
                    <a:pt x="440284" y="33677"/>
                  </a:lnTo>
                  <a:lnTo>
                    <a:pt x="397006" y="15384"/>
                  </a:lnTo>
                  <a:lnTo>
                    <a:pt x="350613" y="3950"/>
                  </a:lnTo>
                  <a:lnTo>
                    <a:pt x="301732" y="0"/>
                  </a:lnTo>
                  <a:lnTo>
                    <a:pt x="252851" y="3950"/>
                  </a:lnTo>
                  <a:lnTo>
                    <a:pt x="206458" y="15384"/>
                  </a:lnTo>
                  <a:lnTo>
                    <a:pt x="163180" y="33677"/>
                  </a:lnTo>
                  <a:lnTo>
                    <a:pt x="137586" y="49554"/>
                  </a:lnTo>
                  <a:lnTo>
                    <a:pt x="309989" y="49554"/>
                  </a:lnTo>
                  <a:lnTo>
                    <a:pt x="318226" y="49958"/>
                  </a:lnTo>
                  <a:lnTo>
                    <a:pt x="359014" y="55999"/>
                  </a:lnTo>
                  <a:lnTo>
                    <a:pt x="405837" y="71871"/>
                  </a:lnTo>
                  <a:lnTo>
                    <a:pt x="448660" y="96560"/>
                  </a:lnTo>
                  <a:lnTo>
                    <a:pt x="485931" y="129220"/>
                  </a:lnTo>
                  <a:lnTo>
                    <a:pt x="515986" y="168369"/>
                  </a:lnTo>
                  <a:lnTo>
                    <a:pt x="537825" y="212622"/>
                  </a:lnTo>
                  <a:lnTo>
                    <a:pt x="550608" y="260286"/>
                  </a:lnTo>
                  <a:lnTo>
                    <a:pt x="553838" y="293046"/>
                  </a:lnTo>
                  <a:lnTo>
                    <a:pt x="553838" y="309535"/>
                  </a:lnTo>
                  <a:lnTo>
                    <a:pt x="547383" y="358488"/>
                  </a:lnTo>
                  <a:lnTo>
                    <a:pt x="531488" y="405243"/>
                  </a:lnTo>
                  <a:lnTo>
                    <a:pt x="506763" y="448003"/>
                  </a:lnTo>
                  <a:lnTo>
                    <a:pt x="474160" y="485125"/>
                  </a:lnTo>
                  <a:lnTo>
                    <a:pt x="434930" y="515182"/>
                  </a:lnTo>
                  <a:lnTo>
                    <a:pt x="390581" y="537020"/>
                  </a:lnTo>
                  <a:lnTo>
                    <a:pt x="342818" y="549799"/>
                  </a:lnTo>
                  <a:lnTo>
                    <a:pt x="309989" y="553027"/>
                  </a:lnTo>
                  <a:lnTo>
                    <a:pt x="137594" y="553027"/>
                  </a:lnTo>
                  <a:lnTo>
                    <a:pt x="163189" y="568904"/>
                  </a:lnTo>
                  <a:lnTo>
                    <a:pt x="206466" y="587197"/>
                  </a:lnTo>
                  <a:lnTo>
                    <a:pt x="252856" y="598632"/>
                  </a:lnTo>
                  <a:lnTo>
                    <a:pt x="301732" y="602582"/>
                  </a:lnTo>
                  <a:close/>
                </a:path>
                <a:path w="603885" h="602615">
                  <a:moveTo>
                    <a:pt x="137594" y="553027"/>
                  </a:moveTo>
                  <a:lnTo>
                    <a:pt x="293475" y="553027"/>
                  </a:lnTo>
                  <a:lnTo>
                    <a:pt x="285239" y="552623"/>
                  </a:lnTo>
                  <a:lnTo>
                    <a:pt x="268805" y="551007"/>
                  </a:lnTo>
                  <a:lnTo>
                    <a:pt x="220649" y="539794"/>
                  </a:lnTo>
                  <a:lnTo>
                    <a:pt x="175609" y="519416"/>
                  </a:lnTo>
                  <a:lnTo>
                    <a:pt x="135416" y="490655"/>
                  </a:lnTo>
                  <a:lnTo>
                    <a:pt x="101614" y="454617"/>
                  </a:lnTo>
                  <a:lnTo>
                    <a:pt x="75503" y="412687"/>
                  </a:lnTo>
                  <a:lnTo>
                    <a:pt x="58085" y="366476"/>
                  </a:lnTo>
                  <a:lnTo>
                    <a:pt x="50031" y="317760"/>
                  </a:lnTo>
                  <a:lnTo>
                    <a:pt x="49627" y="309535"/>
                  </a:lnTo>
                  <a:lnTo>
                    <a:pt x="49637" y="293046"/>
                  </a:lnTo>
                  <a:lnTo>
                    <a:pt x="56149" y="244093"/>
                  </a:lnTo>
                  <a:lnTo>
                    <a:pt x="72095" y="197338"/>
                  </a:lnTo>
                  <a:lnTo>
                    <a:pt x="96867" y="154578"/>
                  </a:lnTo>
                  <a:lnTo>
                    <a:pt x="129520" y="117456"/>
                  </a:lnTo>
                  <a:lnTo>
                    <a:pt x="168609" y="87516"/>
                  </a:lnTo>
                  <a:lnTo>
                    <a:pt x="212931" y="65668"/>
                  </a:lnTo>
                  <a:lnTo>
                    <a:pt x="260667" y="52861"/>
                  </a:lnTo>
                  <a:lnTo>
                    <a:pt x="301732" y="49594"/>
                  </a:lnTo>
                  <a:lnTo>
                    <a:pt x="137586" y="49554"/>
                  </a:lnTo>
                  <a:lnTo>
                    <a:pt x="123642" y="58204"/>
                  </a:lnTo>
                  <a:lnTo>
                    <a:pt x="88470" y="88340"/>
                  </a:lnTo>
                  <a:lnTo>
                    <a:pt x="58289" y="123461"/>
                  </a:lnTo>
                  <a:lnTo>
                    <a:pt x="33726" y="162941"/>
                  </a:lnTo>
                  <a:lnTo>
                    <a:pt x="15406" y="206156"/>
                  </a:lnTo>
                  <a:lnTo>
                    <a:pt x="3955" y="252481"/>
                  </a:lnTo>
                  <a:lnTo>
                    <a:pt x="0" y="301291"/>
                  </a:lnTo>
                  <a:lnTo>
                    <a:pt x="3956" y="350100"/>
                  </a:lnTo>
                  <a:lnTo>
                    <a:pt x="15408" y="396425"/>
                  </a:lnTo>
                  <a:lnTo>
                    <a:pt x="33730" y="439640"/>
                  </a:lnTo>
                  <a:lnTo>
                    <a:pt x="58295" y="479120"/>
                  </a:lnTo>
                  <a:lnTo>
                    <a:pt x="88477" y="514241"/>
                  </a:lnTo>
                  <a:lnTo>
                    <a:pt x="123651" y="544377"/>
                  </a:lnTo>
                  <a:lnTo>
                    <a:pt x="137594" y="553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5716" y="1172837"/>
              <a:ext cx="134207" cy="13414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80237" y="863700"/>
              <a:ext cx="809625" cy="703580"/>
            </a:xfrm>
            <a:custGeom>
              <a:avLst/>
              <a:gdLst/>
              <a:ahLst/>
              <a:cxnLst/>
              <a:rect l="l" t="t" r="r" b="b"/>
              <a:pathLst>
                <a:path w="809625" h="703580">
                  <a:moveTo>
                    <a:pt x="300062" y="452615"/>
                  </a:moveTo>
                  <a:lnTo>
                    <a:pt x="281114" y="408419"/>
                  </a:lnTo>
                  <a:lnTo>
                    <a:pt x="258102" y="399211"/>
                  </a:lnTo>
                  <a:lnTo>
                    <a:pt x="245465" y="399364"/>
                  </a:lnTo>
                  <a:lnTo>
                    <a:pt x="10515" y="626033"/>
                  </a:lnTo>
                  <a:lnTo>
                    <a:pt x="0" y="656285"/>
                  </a:lnTo>
                  <a:lnTo>
                    <a:pt x="990" y="665594"/>
                  </a:lnTo>
                  <a:lnTo>
                    <a:pt x="25425" y="698157"/>
                  </a:lnTo>
                  <a:lnTo>
                    <a:pt x="43180" y="703503"/>
                  </a:lnTo>
                  <a:lnTo>
                    <a:pt x="47879" y="703503"/>
                  </a:lnTo>
                  <a:lnTo>
                    <a:pt x="290842" y="475602"/>
                  </a:lnTo>
                  <a:lnTo>
                    <a:pt x="300062" y="452615"/>
                  </a:lnTo>
                  <a:close/>
                </a:path>
                <a:path w="809625" h="703580">
                  <a:moveTo>
                    <a:pt x="809307" y="103403"/>
                  </a:moveTo>
                  <a:lnTo>
                    <a:pt x="801230" y="55194"/>
                  </a:lnTo>
                  <a:lnTo>
                    <a:pt x="785901" y="8775"/>
                  </a:lnTo>
                  <a:lnTo>
                    <a:pt x="773874" y="0"/>
                  </a:lnTo>
                  <a:lnTo>
                    <a:pt x="769950" y="114"/>
                  </a:lnTo>
                  <a:lnTo>
                    <a:pt x="757428" y="13322"/>
                  </a:lnTo>
                  <a:lnTo>
                    <a:pt x="757516" y="17246"/>
                  </a:lnTo>
                  <a:lnTo>
                    <a:pt x="757936" y="19126"/>
                  </a:lnTo>
                  <a:lnTo>
                    <a:pt x="758736" y="20916"/>
                  </a:lnTo>
                  <a:lnTo>
                    <a:pt x="766394" y="41770"/>
                  </a:lnTo>
                  <a:lnTo>
                    <a:pt x="772452" y="63017"/>
                  </a:lnTo>
                  <a:lnTo>
                    <a:pt x="776884" y="84658"/>
                  </a:lnTo>
                  <a:lnTo>
                    <a:pt x="779716" y="106692"/>
                  </a:lnTo>
                  <a:lnTo>
                    <a:pt x="779246" y="149491"/>
                  </a:lnTo>
                  <a:lnTo>
                    <a:pt x="770229" y="186817"/>
                  </a:lnTo>
                  <a:lnTo>
                    <a:pt x="726795" y="244652"/>
                  </a:lnTo>
                  <a:lnTo>
                    <a:pt x="656132" y="282587"/>
                  </a:lnTo>
                  <a:lnTo>
                    <a:pt x="597408" y="291630"/>
                  </a:lnTo>
                  <a:lnTo>
                    <a:pt x="557123" y="286308"/>
                  </a:lnTo>
                  <a:lnTo>
                    <a:pt x="541820" y="281101"/>
                  </a:lnTo>
                  <a:lnTo>
                    <a:pt x="540042" y="280200"/>
                  </a:lnTo>
                  <a:lnTo>
                    <a:pt x="538149" y="279666"/>
                  </a:lnTo>
                  <a:lnTo>
                    <a:pt x="520103" y="295592"/>
                  </a:lnTo>
                  <a:lnTo>
                    <a:pt x="520395" y="297535"/>
                  </a:lnTo>
                  <a:lnTo>
                    <a:pt x="571449" y="319646"/>
                  </a:lnTo>
                  <a:lnTo>
                    <a:pt x="599706" y="321640"/>
                  </a:lnTo>
                  <a:lnTo>
                    <a:pt x="631063" y="319239"/>
                  </a:lnTo>
                  <a:lnTo>
                    <a:pt x="704507" y="294436"/>
                  </a:lnTo>
                  <a:lnTo>
                    <a:pt x="744931" y="268274"/>
                  </a:lnTo>
                  <a:lnTo>
                    <a:pt x="776224" y="236829"/>
                  </a:lnTo>
                  <a:lnTo>
                    <a:pt x="797534" y="198488"/>
                  </a:lnTo>
                  <a:lnTo>
                    <a:pt x="808634" y="153809"/>
                  </a:lnTo>
                  <a:lnTo>
                    <a:pt x="809307" y="103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2234D4-AD8F-C94E-0A26-69266C6FA6A0}"/>
              </a:ext>
            </a:extLst>
          </p:cNvPr>
          <p:cNvSpPr txBox="1"/>
          <p:nvPr/>
        </p:nvSpPr>
        <p:spPr>
          <a:xfrm>
            <a:off x="2514600" y="2552700"/>
            <a:ext cx="14173200" cy="789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1540" indent="-47307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91540" algn="l"/>
              </a:tabLst>
            </a:pPr>
            <a:r>
              <a:rPr lang="it-IT" sz="3600" spc="70" dirty="0">
                <a:latin typeface="Tahoma"/>
                <a:cs typeface="Tahoma"/>
              </a:rPr>
              <a:t>Salone tirocini</a:t>
            </a:r>
          </a:p>
          <a:p>
            <a:pPr marL="891540" indent="-47307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91540" algn="l"/>
              </a:tabLst>
            </a:pPr>
            <a:endParaRPr lang="it-IT" sz="3600" spc="70" dirty="0">
              <a:latin typeface="Tahoma"/>
              <a:cs typeface="Tahoma"/>
            </a:endParaRPr>
          </a:p>
          <a:p>
            <a:pPr marL="891540" indent="-47307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91540" algn="l"/>
              </a:tabLst>
            </a:pPr>
            <a:r>
              <a:rPr lang="it-IT" sz="3600" spc="70" dirty="0">
                <a:latin typeface="Tahoma"/>
                <a:cs typeface="Tahoma"/>
              </a:rPr>
              <a:t>Sito</a:t>
            </a:r>
            <a:r>
              <a:rPr lang="it-IT" sz="3600" spc="390" dirty="0">
                <a:latin typeface="Tahoma"/>
                <a:cs typeface="Tahoma"/>
              </a:rPr>
              <a:t> </a:t>
            </a:r>
            <a:r>
              <a:rPr lang="it-IT" sz="3600" dirty="0">
                <a:latin typeface="Tahoma"/>
                <a:cs typeface="Tahoma"/>
              </a:rPr>
              <a:t>OPL</a:t>
            </a:r>
            <a:r>
              <a:rPr lang="it-IT" sz="3600" spc="315" dirty="0">
                <a:latin typeface="Tahoma"/>
                <a:cs typeface="Tahoma"/>
              </a:rPr>
              <a:t> </a:t>
            </a:r>
            <a:r>
              <a:rPr lang="it-IT" sz="3600" dirty="0">
                <a:latin typeface="Tahoma"/>
                <a:cs typeface="Tahoma"/>
              </a:rPr>
              <a:t>stage:</a:t>
            </a:r>
            <a:r>
              <a:rPr lang="it-IT" sz="3600" spc="395" dirty="0">
                <a:latin typeface="Tahoma"/>
                <a:cs typeface="Tahoma"/>
              </a:rPr>
              <a:t> </a:t>
            </a:r>
            <a:r>
              <a:rPr lang="it-IT" sz="3600" spc="-10" dirty="0">
                <a:latin typeface="Tahoma"/>
                <a:cs typeface="Tahoma"/>
                <a:hlinkClick r:id="rId4"/>
              </a:rPr>
              <a:t>https://tirocini.opl.it/elenco.php</a:t>
            </a:r>
            <a:r>
              <a:rPr lang="it-IT" sz="3600" spc="-10" dirty="0">
                <a:latin typeface="Tahoma"/>
                <a:cs typeface="Tahoma"/>
              </a:rPr>
              <a:t> --&gt; ricerca parole chiave</a:t>
            </a:r>
          </a:p>
          <a:p>
            <a:pPr marL="891540" indent="-47307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91540" algn="l"/>
              </a:tabLst>
            </a:pPr>
            <a:endParaRPr lang="it-IT" sz="3600" spc="-10" dirty="0">
              <a:latin typeface="Tahoma"/>
              <a:cs typeface="Tahoma"/>
            </a:endParaRPr>
          </a:p>
          <a:p>
            <a:pPr marL="418465">
              <a:lnSpc>
                <a:spcPct val="100000"/>
              </a:lnSpc>
              <a:spcBef>
                <a:spcPts val="600"/>
              </a:spcBef>
              <a:tabLst>
                <a:tab pos="891540" algn="l"/>
              </a:tabLst>
            </a:pPr>
            <a:r>
              <a:rPr lang="it-IT" sz="3600" spc="-10" dirty="0">
                <a:latin typeface="Tahoma"/>
                <a:cs typeface="Tahoma"/>
              </a:rPr>
              <a:t>3. Siti enti</a:t>
            </a:r>
          </a:p>
          <a:p>
            <a:pPr marL="418465">
              <a:lnSpc>
                <a:spcPct val="100000"/>
              </a:lnSpc>
              <a:spcBef>
                <a:spcPts val="600"/>
              </a:spcBef>
              <a:tabLst>
                <a:tab pos="891540" algn="l"/>
              </a:tabLst>
            </a:pPr>
            <a:endParaRPr lang="it-IT" sz="3600" spc="-10" dirty="0">
              <a:latin typeface="Tahoma"/>
              <a:cs typeface="Tahoma"/>
            </a:endParaRPr>
          </a:p>
          <a:p>
            <a:pPr marL="418465">
              <a:lnSpc>
                <a:spcPct val="100000"/>
              </a:lnSpc>
              <a:spcBef>
                <a:spcPts val="600"/>
              </a:spcBef>
              <a:tabLst>
                <a:tab pos="891540" algn="l"/>
              </a:tabLst>
            </a:pPr>
            <a:r>
              <a:rPr lang="it-IT" sz="3600" spc="-10" dirty="0">
                <a:latin typeface="Tahoma"/>
                <a:cs typeface="Tahoma"/>
              </a:rPr>
              <a:t>4. Social network (profilo </a:t>
            </a:r>
            <a:r>
              <a:rPr lang="it-IT" sz="3600" spc="-10" dirty="0" err="1">
                <a:latin typeface="Tahoma"/>
                <a:cs typeface="Tahoma"/>
              </a:rPr>
              <a:t>psicologia_unimib</a:t>
            </a:r>
            <a:r>
              <a:rPr lang="it-IT" sz="3600" spc="-10" dirty="0">
                <a:latin typeface="Tahoma"/>
                <a:cs typeface="Tahoma"/>
              </a:rPr>
              <a:t>)</a:t>
            </a:r>
          </a:p>
          <a:p>
            <a:pPr marL="418465">
              <a:lnSpc>
                <a:spcPct val="100000"/>
              </a:lnSpc>
              <a:spcBef>
                <a:spcPts val="600"/>
              </a:spcBef>
              <a:tabLst>
                <a:tab pos="891540" algn="l"/>
              </a:tabLst>
            </a:pPr>
            <a:endParaRPr lang="it-IT" sz="6000" spc="-10" dirty="0">
              <a:latin typeface="Tahoma"/>
              <a:cs typeface="Tahoma"/>
            </a:endParaRPr>
          </a:p>
          <a:p>
            <a:pPr marL="418465">
              <a:lnSpc>
                <a:spcPct val="100000"/>
              </a:lnSpc>
              <a:spcBef>
                <a:spcPts val="600"/>
              </a:spcBef>
              <a:tabLst>
                <a:tab pos="891540" algn="l"/>
              </a:tabLst>
            </a:pPr>
            <a:r>
              <a:rPr lang="it-IT" sz="4000" spc="-10" dirty="0">
                <a:latin typeface="Tahoma"/>
                <a:cs typeface="Tahoma"/>
              </a:rPr>
              <a:t>....Altro?</a:t>
            </a:r>
            <a:endParaRPr lang="it-IT" sz="4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val="100804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9584" y="2207731"/>
            <a:ext cx="16726535" cy="19050"/>
          </a:xfrm>
          <a:custGeom>
            <a:avLst/>
            <a:gdLst/>
            <a:ahLst/>
            <a:cxnLst/>
            <a:rect l="l" t="t" r="r" b="b"/>
            <a:pathLst>
              <a:path w="16726535" h="19050">
                <a:moveTo>
                  <a:pt x="0" y="19046"/>
                </a:moveTo>
                <a:lnTo>
                  <a:pt x="16726001" y="0"/>
                </a:lnTo>
              </a:path>
            </a:pathLst>
          </a:custGeom>
          <a:ln w="38099">
            <a:solidFill>
              <a:srgbClr val="A61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83871" y="7175303"/>
            <a:ext cx="762635" cy="1302385"/>
            <a:chOff x="1183871" y="7175303"/>
            <a:chExt cx="762635" cy="1302385"/>
          </a:xfrm>
        </p:grpSpPr>
        <p:sp>
          <p:nvSpPr>
            <p:cNvPr id="4" name="object 4"/>
            <p:cNvSpPr/>
            <p:nvPr/>
          </p:nvSpPr>
          <p:spPr>
            <a:xfrm>
              <a:off x="1396639" y="8330756"/>
              <a:ext cx="340995" cy="146685"/>
            </a:xfrm>
            <a:custGeom>
              <a:avLst/>
              <a:gdLst/>
              <a:ahLst/>
              <a:cxnLst/>
              <a:rect l="l" t="t" r="r" b="b"/>
              <a:pathLst>
                <a:path w="340994" h="146684">
                  <a:moveTo>
                    <a:pt x="170337" y="146397"/>
                  </a:moveTo>
                  <a:lnTo>
                    <a:pt x="104032" y="140645"/>
                  </a:lnTo>
                  <a:lnTo>
                    <a:pt x="49888" y="124959"/>
                  </a:lnTo>
                  <a:lnTo>
                    <a:pt x="13385" y="101692"/>
                  </a:lnTo>
                  <a:lnTo>
                    <a:pt x="0" y="73198"/>
                  </a:lnTo>
                  <a:lnTo>
                    <a:pt x="13385" y="44716"/>
                  </a:lnTo>
                  <a:lnTo>
                    <a:pt x="49888" y="21448"/>
                  </a:lnTo>
                  <a:lnTo>
                    <a:pt x="104032" y="5755"/>
                  </a:lnTo>
                  <a:lnTo>
                    <a:pt x="170337" y="0"/>
                  </a:lnTo>
                  <a:lnTo>
                    <a:pt x="236642" y="5755"/>
                  </a:lnTo>
                  <a:lnTo>
                    <a:pt x="290785" y="21448"/>
                  </a:lnTo>
                  <a:lnTo>
                    <a:pt x="327289" y="44716"/>
                  </a:lnTo>
                  <a:lnTo>
                    <a:pt x="340674" y="73198"/>
                  </a:lnTo>
                  <a:lnTo>
                    <a:pt x="327289" y="101692"/>
                  </a:lnTo>
                  <a:lnTo>
                    <a:pt x="290785" y="124959"/>
                  </a:lnTo>
                  <a:lnTo>
                    <a:pt x="236642" y="140645"/>
                  </a:lnTo>
                  <a:lnTo>
                    <a:pt x="170337" y="146397"/>
                  </a:lnTo>
                  <a:close/>
                </a:path>
              </a:pathLst>
            </a:custGeom>
            <a:solidFill>
              <a:srgbClr val="F9A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96639" y="8313041"/>
              <a:ext cx="337820" cy="146685"/>
            </a:xfrm>
            <a:custGeom>
              <a:avLst/>
              <a:gdLst/>
              <a:ahLst/>
              <a:cxnLst/>
              <a:rect l="l" t="t" r="r" b="b"/>
              <a:pathLst>
                <a:path w="337819" h="146684">
                  <a:moveTo>
                    <a:pt x="168600" y="146397"/>
                  </a:moveTo>
                  <a:lnTo>
                    <a:pt x="102972" y="140645"/>
                  </a:lnTo>
                  <a:lnTo>
                    <a:pt x="49381" y="124959"/>
                  </a:lnTo>
                  <a:lnTo>
                    <a:pt x="13249" y="101692"/>
                  </a:lnTo>
                  <a:lnTo>
                    <a:pt x="0" y="73198"/>
                  </a:lnTo>
                  <a:lnTo>
                    <a:pt x="13249" y="44704"/>
                  </a:lnTo>
                  <a:lnTo>
                    <a:pt x="49381" y="21438"/>
                  </a:lnTo>
                  <a:lnTo>
                    <a:pt x="102972" y="5751"/>
                  </a:lnTo>
                  <a:lnTo>
                    <a:pt x="168600" y="0"/>
                  </a:lnTo>
                  <a:lnTo>
                    <a:pt x="234228" y="5751"/>
                  </a:lnTo>
                  <a:lnTo>
                    <a:pt x="287820" y="21438"/>
                  </a:lnTo>
                  <a:lnTo>
                    <a:pt x="323952" y="44704"/>
                  </a:lnTo>
                  <a:lnTo>
                    <a:pt x="337201" y="73198"/>
                  </a:lnTo>
                  <a:lnTo>
                    <a:pt x="323952" y="101692"/>
                  </a:lnTo>
                  <a:lnTo>
                    <a:pt x="287820" y="124959"/>
                  </a:lnTo>
                  <a:lnTo>
                    <a:pt x="234228" y="140645"/>
                  </a:lnTo>
                  <a:lnTo>
                    <a:pt x="168600" y="146397"/>
                  </a:lnTo>
                  <a:close/>
                </a:path>
              </a:pathLst>
            </a:custGeom>
            <a:solidFill>
              <a:srgbClr val="FBD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3871" y="7175303"/>
              <a:ext cx="762635" cy="1210945"/>
            </a:xfrm>
            <a:custGeom>
              <a:avLst/>
              <a:gdLst/>
              <a:ahLst/>
              <a:cxnLst/>
              <a:rect l="l" t="t" r="r" b="b"/>
              <a:pathLst>
                <a:path w="762635" h="1210945">
                  <a:moveTo>
                    <a:pt x="381181" y="1210936"/>
                  </a:moveTo>
                  <a:lnTo>
                    <a:pt x="35697" y="550885"/>
                  </a:lnTo>
                  <a:lnTo>
                    <a:pt x="9812" y="472390"/>
                  </a:lnTo>
                  <a:lnTo>
                    <a:pt x="2564" y="428095"/>
                  </a:lnTo>
                  <a:lnTo>
                    <a:pt x="0" y="392767"/>
                  </a:lnTo>
                  <a:lnTo>
                    <a:pt x="2917" y="343501"/>
                  </a:lnTo>
                  <a:lnTo>
                    <a:pt x="11437" y="296061"/>
                  </a:lnTo>
                  <a:lnTo>
                    <a:pt x="25207" y="250815"/>
                  </a:lnTo>
                  <a:lnTo>
                    <a:pt x="43877" y="208130"/>
                  </a:lnTo>
                  <a:lnTo>
                    <a:pt x="67095" y="168376"/>
                  </a:lnTo>
                  <a:lnTo>
                    <a:pt x="94511" y="131919"/>
                  </a:lnTo>
                  <a:lnTo>
                    <a:pt x="125774" y="99129"/>
                  </a:lnTo>
                  <a:lnTo>
                    <a:pt x="160532" y="70374"/>
                  </a:lnTo>
                  <a:lnTo>
                    <a:pt x="198435" y="46021"/>
                  </a:lnTo>
                  <a:lnTo>
                    <a:pt x="239132" y="26439"/>
                  </a:lnTo>
                  <a:lnTo>
                    <a:pt x="282271" y="11996"/>
                  </a:lnTo>
                  <a:lnTo>
                    <a:pt x="327503" y="3060"/>
                  </a:lnTo>
                  <a:lnTo>
                    <a:pt x="374475" y="0"/>
                  </a:lnTo>
                  <a:lnTo>
                    <a:pt x="381181" y="188"/>
                  </a:lnTo>
                  <a:lnTo>
                    <a:pt x="387861" y="0"/>
                  </a:lnTo>
                  <a:lnTo>
                    <a:pt x="434838" y="3060"/>
                  </a:lnTo>
                  <a:lnTo>
                    <a:pt x="480073" y="11996"/>
                  </a:lnTo>
                  <a:lnTo>
                    <a:pt x="523215" y="26439"/>
                  </a:lnTo>
                  <a:lnTo>
                    <a:pt x="563912" y="46021"/>
                  </a:lnTo>
                  <a:lnTo>
                    <a:pt x="601815" y="70374"/>
                  </a:lnTo>
                  <a:lnTo>
                    <a:pt x="636573" y="99129"/>
                  </a:lnTo>
                  <a:lnTo>
                    <a:pt x="667834" y="131919"/>
                  </a:lnTo>
                  <a:lnTo>
                    <a:pt x="695248" y="168376"/>
                  </a:lnTo>
                  <a:lnTo>
                    <a:pt x="718464" y="208130"/>
                  </a:lnTo>
                  <a:lnTo>
                    <a:pt x="737132" y="250815"/>
                  </a:lnTo>
                  <a:lnTo>
                    <a:pt x="750900" y="296061"/>
                  </a:lnTo>
                  <a:lnTo>
                    <a:pt x="759419" y="343501"/>
                  </a:lnTo>
                  <a:lnTo>
                    <a:pt x="762336" y="392767"/>
                  </a:lnTo>
                  <a:lnTo>
                    <a:pt x="759772" y="428095"/>
                  </a:lnTo>
                  <a:lnTo>
                    <a:pt x="752523" y="472390"/>
                  </a:lnTo>
                  <a:lnTo>
                    <a:pt x="741257" y="516403"/>
                  </a:lnTo>
                  <a:lnTo>
                    <a:pt x="726639" y="550885"/>
                  </a:lnTo>
                  <a:lnTo>
                    <a:pt x="381181" y="1210936"/>
                  </a:lnTo>
                  <a:close/>
                </a:path>
              </a:pathLst>
            </a:custGeom>
            <a:solidFill>
              <a:srgbClr val="E338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58216" y="7316243"/>
              <a:ext cx="414020" cy="416559"/>
            </a:xfrm>
            <a:custGeom>
              <a:avLst/>
              <a:gdLst/>
              <a:ahLst/>
              <a:cxnLst/>
              <a:rect l="l" t="t" r="r" b="b"/>
              <a:pathLst>
                <a:path w="414019" h="416559">
                  <a:moveTo>
                    <a:pt x="206836" y="416127"/>
                  </a:moveTo>
                  <a:lnTo>
                    <a:pt x="159412" y="410632"/>
                  </a:lnTo>
                  <a:lnTo>
                    <a:pt x="115877" y="394981"/>
                  </a:lnTo>
                  <a:lnTo>
                    <a:pt x="77473" y="370421"/>
                  </a:lnTo>
                  <a:lnTo>
                    <a:pt x="45441" y="338200"/>
                  </a:lnTo>
                  <a:lnTo>
                    <a:pt x="21024" y="299568"/>
                  </a:lnTo>
                  <a:lnTo>
                    <a:pt x="5463" y="255773"/>
                  </a:lnTo>
                  <a:lnTo>
                    <a:pt x="0" y="208063"/>
                  </a:lnTo>
                  <a:lnTo>
                    <a:pt x="5463" y="160354"/>
                  </a:lnTo>
                  <a:lnTo>
                    <a:pt x="21024" y="116558"/>
                  </a:lnTo>
                  <a:lnTo>
                    <a:pt x="45441" y="77926"/>
                  </a:lnTo>
                  <a:lnTo>
                    <a:pt x="77473" y="45706"/>
                  </a:lnTo>
                  <a:lnTo>
                    <a:pt x="115877" y="21146"/>
                  </a:lnTo>
                  <a:lnTo>
                    <a:pt x="159412" y="5494"/>
                  </a:lnTo>
                  <a:lnTo>
                    <a:pt x="206836" y="0"/>
                  </a:lnTo>
                  <a:lnTo>
                    <a:pt x="254250" y="5494"/>
                  </a:lnTo>
                  <a:lnTo>
                    <a:pt x="297778" y="21146"/>
                  </a:lnTo>
                  <a:lnTo>
                    <a:pt x="336177" y="45706"/>
                  </a:lnTo>
                  <a:lnTo>
                    <a:pt x="368206" y="77926"/>
                  </a:lnTo>
                  <a:lnTo>
                    <a:pt x="392622" y="116558"/>
                  </a:lnTo>
                  <a:lnTo>
                    <a:pt x="408183" y="160354"/>
                  </a:lnTo>
                  <a:lnTo>
                    <a:pt x="413645" y="208063"/>
                  </a:lnTo>
                  <a:lnTo>
                    <a:pt x="408183" y="255773"/>
                  </a:lnTo>
                  <a:lnTo>
                    <a:pt x="392622" y="299568"/>
                  </a:lnTo>
                  <a:lnTo>
                    <a:pt x="368206" y="338200"/>
                  </a:lnTo>
                  <a:lnTo>
                    <a:pt x="336177" y="370421"/>
                  </a:lnTo>
                  <a:lnTo>
                    <a:pt x="297778" y="394981"/>
                  </a:lnTo>
                  <a:lnTo>
                    <a:pt x="254250" y="410632"/>
                  </a:lnTo>
                  <a:lnTo>
                    <a:pt x="206836" y="416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7724" y="7173768"/>
            <a:ext cx="923924" cy="13049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71342" y="3004450"/>
            <a:ext cx="14617065" cy="334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0"/>
              </a:spcBef>
            </a:pPr>
            <a:r>
              <a:rPr sz="3100" spc="45" dirty="0">
                <a:latin typeface="Tahoma"/>
                <a:cs typeface="Tahoma"/>
              </a:rPr>
              <a:t>Occasione</a:t>
            </a:r>
            <a:r>
              <a:rPr sz="3100" spc="-75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di</a:t>
            </a:r>
            <a:r>
              <a:rPr sz="3100" spc="-70" dirty="0">
                <a:latin typeface="Tahoma"/>
                <a:cs typeface="Tahoma"/>
              </a:rPr>
              <a:t> </a:t>
            </a:r>
            <a:r>
              <a:rPr sz="3100" spc="65" dirty="0">
                <a:latin typeface="Tahoma"/>
                <a:cs typeface="Tahoma"/>
              </a:rPr>
              <a:t>incontro</a:t>
            </a:r>
            <a:r>
              <a:rPr sz="3100" spc="-70" dirty="0">
                <a:latin typeface="Tahoma"/>
                <a:cs typeface="Tahoma"/>
              </a:rPr>
              <a:t> </a:t>
            </a:r>
            <a:r>
              <a:rPr sz="3100" spc="65" dirty="0">
                <a:latin typeface="Tahoma"/>
                <a:cs typeface="Tahoma"/>
              </a:rPr>
              <a:t>tra</a:t>
            </a:r>
            <a:r>
              <a:rPr sz="3100" spc="-70" dirty="0">
                <a:latin typeface="Tahoma"/>
                <a:cs typeface="Tahoma"/>
              </a:rPr>
              <a:t> </a:t>
            </a:r>
            <a:r>
              <a:rPr sz="3100" spc="45" dirty="0">
                <a:latin typeface="Tahoma"/>
                <a:cs typeface="Tahoma"/>
              </a:rPr>
              <a:t>student</a:t>
            </a:r>
            <a:r>
              <a:rPr sz="3100" spc="45" dirty="0">
                <a:latin typeface="Lucida Sans Unicode"/>
                <a:cs typeface="Lucida Sans Unicode"/>
              </a:rPr>
              <a:t>ə</a:t>
            </a:r>
            <a:r>
              <a:rPr sz="3100" spc="-90" dirty="0">
                <a:latin typeface="Lucida Sans Unicode"/>
                <a:cs typeface="Lucida Sans Unicode"/>
              </a:rPr>
              <a:t> </a:t>
            </a:r>
            <a:r>
              <a:rPr sz="3100" dirty="0">
                <a:latin typeface="Tahoma"/>
                <a:cs typeface="Tahoma"/>
              </a:rPr>
              <a:t>dei</a:t>
            </a:r>
            <a:r>
              <a:rPr sz="3100" spc="-70" dirty="0">
                <a:latin typeface="Tahoma"/>
                <a:cs typeface="Tahoma"/>
              </a:rPr>
              <a:t> </a:t>
            </a:r>
            <a:r>
              <a:rPr sz="3100" spc="90" dirty="0">
                <a:latin typeface="Tahoma"/>
                <a:cs typeface="Tahoma"/>
              </a:rPr>
              <a:t>Corsi</a:t>
            </a:r>
            <a:r>
              <a:rPr sz="3100" spc="-70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di</a:t>
            </a:r>
            <a:r>
              <a:rPr sz="3100" spc="-75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Laurea</a:t>
            </a:r>
            <a:r>
              <a:rPr sz="3100" spc="-70" dirty="0">
                <a:latin typeface="Tahoma"/>
                <a:cs typeface="Tahoma"/>
              </a:rPr>
              <a:t> </a:t>
            </a:r>
            <a:r>
              <a:rPr sz="3100" spc="55" dirty="0">
                <a:latin typeface="Tahoma"/>
                <a:cs typeface="Tahoma"/>
              </a:rPr>
              <a:t>Magistrale</a:t>
            </a:r>
            <a:r>
              <a:rPr sz="3100" spc="-7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del</a:t>
            </a:r>
            <a:r>
              <a:rPr sz="3100" spc="-70" dirty="0">
                <a:latin typeface="Tahoma"/>
                <a:cs typeface="Tahoma"/>
              </a:rPr>
              <a:t> </a:t>
            </a:r>
            <a:r>
              <a:rPr sz="3100" spc="-10" dirty="0">
                <a:latin typeface="Tahoma"/>
                <a:cs typeface="Tahoma"/>
              </a:rPr>
              <a:t>Dipartimento </a:t>
            </a:r>
            <a:r>
              <a:rPr sz="3100" spc="60" dirty="0">
                <a:latin typeface="Tahoma"/>
                <a:cs typeface="Tahoma"/>
              </a:rPr>
              <a:t>di</a:t>
            </a:r>
            <a:r>
              <a:rPr sz="3100" spc="-100" dirty="0">
                <a:latin typeface="Tahoma"/>
                <a:cs typeface="Tahoma"/>
              </a:rPr>
              <a:t> </a:t>
            </a:r>
            <a:r>
              <a:rPr sz="3100" spc="70" dirty="0">
                <a:latin typeface="Tahoma"/>
                <a:cs typeface="Tahoma"/>
              </a:rPr>
              <a:t>Psicologia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e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i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spc="70" dirty="0">
                <a:latin typeface="Tahoma"/>
                <a:cs typeface="Tahoma"/>
              </a:rPr>
              <a:t>principali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enti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spc="55" dirty="0">
                <a:latin typeface="Tahoma"/>
                <a:cs typeface="Tahoma"/>
              </a:rPr>
              <a:t>economici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e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spc="75" dirty="0">
                <a:latin typeface="Tahoma"/>
                <a:cs typeface="Tahoma"/>
              </a:rPr>
              <a:t>sociali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del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spc="70" dirty="0">
                <a:latin typeface="Tahoma"/>
                <a:cs typeface="Tahoma"/>
              </a:rPr>
              <a:t>territorio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spc="50" dirty="0">
                <a:latin typeface="Tahoma"/>
                <a:cs typeface="Tahoma"/>
              </a:rPr>
              <a:t>che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accolgono </a:t>
            </a:r>
            <a:r>
              <a:rPr sz="3100" spc="70" dirty="0">
                <a:latin typeface="Tahoma"/>
                <a:cs typeface="Tahoma"/>
              </a:rPr>
              <a:t>stagisti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e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tirocinanti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spc="55" dirty="0">
                <a:latin typeface="Tahoma"/>
                <a:cs typeface="Tahoma"/>
              </a:rPr>
              <a:t>per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spc="75" dirty="0">
                <a:latin typeface="Tahoma"/>
                <a:cs typeface="Tahoma"/>
              </a:rPr>
              <a:t>lo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svolgimento</a:t>
            </a:r>
            <a:r>
              <a:rPr sz="3100" spc="-45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di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spc="50" dirty="0">
                <a:latin typeface="Tahoma"/>
                <a:cs typeface="Tahoma"/>
              </a:rPr>
              <a:t>stage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spc="80" dirty="0">
                <a:latin typeface="Tahoma"/>
                <a:cs typeface="Tahoma"/>
              </a:rPr>
              <a:t>curriculari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spc="70" dirty="0">
                <a:latin typeface="Tahoma"/>
                <a:cs typeface="Tahoma"/>
              </a:rPr>
              <a:t>pre-</a:t>
            </a:r>
            <a:r>
              <a:rPr sz="3100" dirty="0">
                <a:latin typeface="Tahoma"/>
                <a:cs typeface="Tahoma"/>
              </a:rPr>
              <a:t>laurea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e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tirocini </a:t>
            </a:r>
            <a:r>
              <a:rPr sz="3100" spc="50" dirty="0">
                <a:latin typeface="Tahoma"/>
                <a:cs typeface="Tahoma"/>
              </a:rPr>
              <a:t>professionalizzanti</a:t>
            </a:r>
            <a:r>
              <a:rPr sz="3100" spc="-60" dirty="0">
                <a:latin typeface="Tahoma"/>
                <a:cs typeface="Tahoma"/>
              </a:rPr>
              <a:t> </a:t>
            </a:r>
            <a:r>
              <a:rPr sz="3100" spc="80" dirty="0">
                <a:latin typeface="Tahoma"/>
                <a:cs typeface="Tahoma"/>
              </a:rPr>
              <a:t>post-</a:t>
            </a:r>
            <a:r>
              <a:rPr sz="3100" dirty="0">
                <a:latin typeface="Tahoma"/>
                <a:cs typeface="Tahoma"/>
              </a:rPr>
              <a:t>laurea.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I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spc="50" dirty="0">
                <a:latin typeface="Tahoma"/>
                <a:cs typeface="Tahoma"/>
              </a:rPr>
              <a:t>rappresentanti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spc="55" dirty="0">
                <a:latin typeface="Tahoma"/>
                <a:cs typeface="Tahoma"/>
              </a:rPr>
              <a:t>degli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Enti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spc="50" dirty="0">
                <a:latin typeface="Tahoma"/>
                <a:cs typeface="Tahoma"/>
              </a:rPr>
              <a:t>presenteranno</a:t>
            </a:r>
            <a:r>
              <a:rPr sz="3100" spc="-6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le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loro </a:t>
            </a:r>
            <a:r>
              <a:rPr sz="3100" dirty="0">
                <a:latin typeface="Tahoma"/>
                <a:cs typeface="Tahoma"/>
              </a:rPr>
              <a:t>organizzazione,</a:t>
            </a:r>
            <a:r>
              <a:rPr sz="3100" spc="1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le</a:t>
            </a:r>
            <a:r>
              <a:rPr sz="3100" spc="15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attività</a:t>
            </a:r>
            <a:r>
              <a:rPr sz="3100" spc="1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e</a:t>
            </a:r>
            <a:r>
              <a:rPr sz="3100" spc="15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le</a:t>
            </a:r>
            <a:r>
              <a:rPr sz="3100" spc="10" dirty="0">
                <a:latin typeface="Tahoma"/>
                <a:cs typeface="Tahoma"/>
              </a:rPr>
              <a:t> </a:t>
            </a:r>
            <a:r>
              <a:rPr sz="3100" spc="45" dirty="0">
                <a:latin typeface="Tahoma"/>
                <a:cs typeface="Tahoma"/>
              </a:rPr>
              <a:t>modalità</a:t>
            </a:r>
            <a:r>
              <a:rPr sz="3100" spc="15" dirty="0">
                <a:latin typeface="Tahoma"/>
                <a:cs typeface="Tahoma"/>
              </a:rPr>
              <a:t> </a:t>
            </a:r>
            <a:r>
              <a:rPr sz="3100" spc="55" dirty="0">
                <a:latin typeface="Tahoma"/>
                <a:cs typeface="Tahoma"/>
              </a:rPr>
              <a:t>attraverso</a:t>
            </a:r>
            <a:r>
              <a:rPr sz="3100" spc="1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le</a:t>
            </a:r>
            <a:r>
              <a:rPr sz="3100" spc="15" dirty="0">
                <a:latin typeface="Tahoma"/>
                <a:cs typeface="Tahoma"/>
              </a:rPr>
              <a:t> </a:t>
            </a:r>
            <a:r>
              <a:rPr sz="3100" spc="55" dirty="0">
                <a:latin typeface="Tahoma"/>
                <a:cs typeface="Tahoma"/>
              </a:rPr>
              <a:t>quali</a:t>
            </a:r>
            <a:r>
              <a:rPr sz="3100" spc="1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vengono</a:t>
            </a:r>
            <a:r>
              <a:rPr sz="3100" spc="15" dirty="0">
                <a:latin typeface="Tahoma"/>
                <a:cs typeface="Tahoma"/>
              </a:rPr>
              <a:t> </a:t>
            </a:r>
            <a:r>
              <a:rPr sz="3100" spc="45" dirty="0">
                <a:latin typeface="Tahoma"/>
                <a:cs typeface="Tahoma"/>
              </a:rPr>
              <a:t>coinvolti </a:t>
            </a:r>
            <a:r>
              <a:rPr sz="3100" spc="70" dirty="0">
                <a:latin typeface="Tahoma"/>
                <a:cs typeface="Tahoma"/>
              </a:rPr>
              <a:t>stagisti</a:t>
            </a:r>
            <a:r>
              <a:rPr sz="3100" spc="-13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e</a:t>
            </a:r>
            <a:r>
              <a:rPr sz="3100" spc="-125" dirty="0">
                <a:latin typeface="Tahoma"/>
                <a:cs typeface="Tahoma"/>
              </a:rPr>
              <a:t> </a:t>
            </a:r>
            <a:r>
              <a:rPr sz="3100" spc="40" dirty="0">
                <a:latin typeface="Tahoma"/>
                <a:cs typeface="Tahoma"/>
              </a:rPr>
              <a:t>tirocinanti.</a:t>
            </a:r>
            <a:endParaRPr sz="31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842477" y="7198630"/>
            <a:ext cx="1093470" cy="1264285"/>
            <a:chOff x="11842477" y="7198630"/>
            <a:chExt cx="1093470" cy="1264285"/>
          </a:xfrm>
        </p:grpSpPr>
        <p:sp>
          <p:nvSpPr>
            <p:cNvPr id="11" name="object 11"/>
            <p:cNvSpPr/>
            <p:nvPr/>
          </p:nvSpPr>
          <p:spPr>
            <a:xfrm>
              <a:off x="11854320" y="7725376"/>
              <a:ext cx="292735" cy="684530"/>
            </a:xfrm>
            <a:custGeom>
              <a:avLst/>
              <a:gdLst/>
              <a:ahLst/>
              <a:cxnLst/>
              <a:rect l="l" t="t" r="r" b="b"/>
              <a:pathLst>
                <a:path w="292734" h="684529">
                  <a:moveTo>
                    <a:pt x="55719" y="682738"/>
                  </a:moveTo>
                  <a:lnTo>
                    <a:pt x="90737" y="660480"/>
                  </a:lnTo>
                  <a:lnTo>
                    <a:pt x="111653" y="626891"/>
                  </a:lnTo>
                  <a:lnTo>
                    <a:pt x="138298" y="573653"/>
                  </a:lnTo>
                  <a:lnTo>
                    <a:pt x="171336" y="496826"/>
                  </a:lnTo>
                  <a:lnTo>
                    <a:pt x="211430" y="392471"/>
                  </a:lnTo>
                  <a:lnTo>
                    <a:pt x="248329" y="277825"/>
                  </a:lnTo>
                  <a:lnTo>
                    <a:pt x="272116" y="195857"/>
                  </a:lnTo>
                  <a:lnTo>
                    <a:pt x="285528" y="140852"/>
                  </a:lnTo>
                  <a:lnTo>
                    <a:pt x="292172" y="88869"/>
                  </a:lnTo>
                  <a:lnTo>
                    <a:pt x="290877" y="80461"/>
                  </a:lnTo>
                  <a:lnTo>
                    <a:pt x="290153" y="76154"/>
                  </a:lnTo>
                </a:path>
                <a:path w="292734" h="684529">
                  <a:moveTo>
                    <a:pt x="17165" y="675894"/>
                  </a:moveTo>
                  <a:lnTo>
                    <a:pt x="9679" y="673345"/>
                  </a:lnTo>
                  <a:lnTo>
                    <a:pt x="3346" y="663215"/>
                  </a:lnTo>
                  <a:lnTo>
                    <a:pt x="0" y="641141"/>
                  </a:lnTo>
                  <a:lnTo>
                    <a:pt x="1477" y="602760"/>
                  </a:lnTo>
                  <a:lnTo>
                    <a:pt x="9613" y="543708"/>
                  </a:lnTo>
                  <a:lnTo>
                    <a:pt x="26245" y="459623"/>
                  </a:lnTo>
                  <a:lnTo>
                    <a:pt x="53207" y="346139"/>
                  </a:lnTo>
                  <a:lnTo>
                    <a:pt x="79573" y="263363"/>
                  </a:lnTo>
                  <a:lnTo>
                    <a:pt x="103255" y="194591"/>
                  </a:lnTo>
                  <a:lnTo>
                    <a:pt x="124397" y="138990"/>
                  </a:lnTo>
                  <a:lnTo>
                    <a:pt x="143140" y="95724"/>
                  </a:lnTo>
                  <a:lnTo>
                    <a:pt x="174009" y="42865"/>
                  </a:lnTo>
                  <a:lnTo>
                    <a:pt x="186421" y="31603"/>
                  </a:lnTo>
                </a:path>
                <a:path w="292734" h="684529">
                  <a:moveTo>
                    <a:pt x="178907" y="60135"/>
                  </a:moveTo>
                  <a:lnTo>
                    <a:pt x="162495" y="46952"/>
                  </a:lnTo>
                  <a:lnTo>
                    <a:pt x="161290" y="26263"/>
                  </a:lnTo>
                  <a:lnTo>
                    <a:pt x="172418" y="7476"/>
                  </a:lnTo>
                  <a:lnTo>
                    <a:pt x="193005" y="0"/>
                  </a:lnTo>
                </a:path>
              </a:pathLst>
            </a:custGeom>
            <a:ln w="236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66466" y="7769902"/>
              <a:ext cx="274955" cy="633730"/>
            </a:xfrm>
            <a:custGeom>
              <a:avLst/>
              <a:gdLst/>
              <a:ahLst/>
              <a:cxnLst/>
              <a:rect l="l" t="t" r="r" b="b"/>
              <a:pathLst>
                <a:path w="274954" h="633729">
                  <a:moveTo>
                    <a:pt x="43582" y="633703"/>
                  </a:moveTo>
                  <a:lnTo>
                    <a:pt x="24921" y="629213"/>
                  </a:lnTo>
                  <a:lnTo>
                    <a:pt x="7147" y="622388"/>
                  </a:lnTo>
                  <a:lnTo>
                    <a:pt x="0" y="615930"/>
                  </a:lnTo>
                  <a:lnTo>
                    <a:pt x="818" y="574842"/>
                  </a:lnTo>
                  <a:lnTo>
                    <a:pt x="5180" y="528630"/>
                  </a:lnTo>
                  <a:lnTo>
                    <a:pt x="12682" y="478408"/>
                  </a:lnTo>
                  <a:lnTo>
                    <a:pt x="22921" y="425285"/>
                  </a:lnTo>
                  <a:lnTo>
                    <a:pt x="35494" y="370373"/>
                  </a:lnTo>
                  <a:lnTo>
                    <a:pt x="49998" y="314784"/>
                  </a:lnTo>
                  <a:lnTo>
                    <a:pt x="66031" y="259627"/>
                  </a:lnTo>
                  <a:lnTo>
                    <a:pt x="83189" y="206015"/>
                  </a:lnTo>
                  <a:lnTo>
                    <a:pt x="101070" y="155059"/>
                  </a:lnTo>
                  <a:lnTo>
                    <a:pt x="119269" y="107870"/>
                  </a:lnTo>
                  <a:lnTo>
                    <a:pt x="137385" y="65558"/>
                  </a:lnTo>
                  <a:lnTo>
                    <a:pt x="155015" y="29236"/>
                  </a:lnTo>
                  <a:lnTo>
                    <a:pt x="171755" y="0"/>
                  </a:lnTo>
                  <a:lnTo>
                    <a:pt x="180698" y="397"/>
                  </a:lnTo>
                  <a:lnTo>
                    <a:pt x="204188" y="3776"/>
                  </a:lnTo>
                  <a:lnTo>
                    <a:pt x="237213" y="13411"/>
                  </a:lnTo>
                  <a:lnTo>
                    <a:pt x="274761" y="32581"/>
                  </a:lnTo>
                  <a:lnTo>
                    <a:pt x="269489" y="66285"/>
                  </a:lnTo>
                  <a:lnTo>
                    <a:pt x="261155" y="106124"/>
                  </a:lnTo>
                  <a:lnTo>
                    <a:pt x="250059" y="150994"/>
                  </a:lnTo>
                  <a:lnTo>
                    <a:pt x="236504" y="199788"/>
                  </a:lnTo>
                  <a:lnTo>
                    <a:pt x="220788" y="251402"/>
                  </a:lnTo>
                  <a:lnTo>
                    <a:pt x="203214" y="304730"/>
                  </a:lnTo>
                  <a:lnTo>
                    <a:pt x="184081" y="358666"/>
                  </a:lnTo>
                  <a:lnTo>
                    <a:pt x="163690" y="412105"/>
                  </a:lnTo>
                  <a:lnTo>
                    <a:pt x="142342" y="463941"/>
                  </a:lnTo>
                  <a:lnTo>
                    <a:pt x="120337" y="513070"/>
                  </a:lnTo>
                  <a:lnTo>
                    <a:pt x="97977" y="558385"/>
                  </a:lnTo>
                  <a:lnTo>
                    <a:pt x="75562" y="598781"/>
                  </a:lnTo>
                  <a:lnTo>
                    <a:pt x="53391" y="633153"/>
                  </a:lnTo>
                  <a:lnTo>
                    <a:pt x="43582" y="633703"/>
                  </a:lnTo>
                  <a:close/>
                </a:path>
              </a:pathLst>
            </a:custGeom>
            <a:solidFill>
              <a:srgbClr val="8B9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66466" y="7769902"/>
              <a:ext cx="274955" cy="633730"/>
            </a:xfrm>
            <a:custGeom>
              <a:avLst/>
              <a:gdLst/>
              <a:ahLst/>
              <a:cxnLst/>
              <a:rect l="l" t="t" r="r" b="b"/>
              <a:pathLst>
                <a:path w="274954" h="633729">
                  <a:moveTo>
                    <a:pt x="171755" y="14"/>
                  </a:moveTo>
                  <a:lnTo>
                    <a:pt x="137385" y="65558"/>
                  </a:lnTo>
                  <a:lnTo>
                    <a:pt x="119269" y="107870"/>
                  </a:lnTo>
                  <a:lnTo>
                    <a:pt x="101070" y="155059"/>
                  </a:lnTo>
                  <a:lnTo>
                    <a:pt x="83189" y="206015"/>
                  </a:lnTo>
                  <a:lnTo>
                    <a:pt x="66031" y="259627"/>
                  </a:lnTo>
                  <a:lnTo>
                    <a:pt x="49998" y="314784"/>
                  </a:lnTo>
                  <a:lnTo>
                    <a:pt x="35494" y="370373"/>
                  </a:lnTo>
                  <a:lnTo>
                    <a:pt x="22921" y="425285"/>
                  </a:lnTo>
                  <a:lnTo>
                    <a:pt x="12682" y="478408"/>
                  </a:lnTo>
                  <a:lnTo>
                    <a:pt x="5180" y="528630"/>
                  </a:lnTo>
                  <a:lnTo>
                    <a:pt x="818" y="574842"/>
                  </a:lnTo>
                  <a:lnTo>
                    <a:pt x="0" y="615930"/>
                  </a:lnTo>
                  <a:lnTo>
                    <a:pt x="7147" y="622388"/>
                  </a:lnTo>
                  <a:lnTo>
                    <a:pt x="24921" y="629213"/>
                  </a:lnTo>
                  <a:lnTo>
                    <a:pt x="43582" y="633703"/>
                  </a:lnTo>
                  <a:lnTo>
                    <a:pt x="53391" y="633153"/>
                  </a:lnTo>
                  <a:lnTo>
                    <a:pt x="75562" y="598781"/>
                  </a:lnTo>
                  <a:lnTo>
                    <a:pt x="97977" y="558385"/>
                  </a:lnTo>
                  <a:lnTo>
                    <a:pt x="120337" y="513070"/>
                  </a:lnTo>
                  <a:lnTo>
                    <a:pt x="142342" y="463941"/>
                  </a:lnTo>
                  <a:lnTo>
                    <a:pt x="163690" y="412105"/>
                  </a:lnTo>
                  <a:lnTo>
                    <a:pt x="184081" y="358666"/>
                  </a:lnTo>
                  <a:lnTo>
                    <a:pt x="203214" y="304730"/>
                  </a:lnTo>
                  <a:lnTo>
                    <a:pt x="220788" y="251402"/>
                  </a:lnTo>
                  <a:lnTo>
                    <a:pt x="236504" y="199788"/>
                  </a:lnTo>
                  <a:lnTo>
                    <a:pt x="250059" y="150994"/>
                  </a:lnTo>
                  <a:lnTo>
                    <a:pt x="261155" y="106124"/>
                  </a:lnTo>
                  <a:lnTo>
                    <a:pt x="269489" y="66285"/>
                  </a:lnTo>
                  <a:lnTo>
                    <a:pt x="274761" y="32581"/>
                  </a:lnTo>
                  <a:lnTo>
                    <a:pt x="237213" y="13411"/>
                  </a:lnTo>
                  <a:lnTo>
                    <a:pt x="204188" y="3776"/>
                  </a:lnTo>
                  <a:lnTo>
                    <a:pt x="180698" y="397"/>
                  </a:lnTo>
                  <a:lnTo>
                    <a:pt x="1717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31803" y="7210474"/>
              <a:ext cx="285750" cy="607695"/>
            </a:xfrm>
            <a:custGeom>
              <a:avLst/>
              <a:gdLst/>
              <a:ahLst/>
              <a:cxnLst/>
              <a:rect l="l" t="t" r="r" b="b"/>
              <a:pathLst>
                <a:path w="285750" h="607695">
                  <a:moveTo>
                    <a:pt x="109611" y="607225"/>
                  </a:moveTo>
                  <a:lnTo>
                    <a:pt x="125597" y="604176"/>
                  </a:lnTo>
                  <a:lnTo>
                    <a:pt x="137401" y="591694"/>
                  </a:lnTo>
                  <a:lnTo>
                    <a:pt x="140022" y="572417"/>
                  </a:lnTo>
                  <a:lnTo>
                    <a:pt x="128459" y="548980"/>
                  </a:lnTo>
                </a:path>
                <a:path w="285750" h="607695">
                  <a:moveTo>
                    <a:pt x="0" y="520192"/>
                  </a:moveTo>
                  <a:lnTo>
                    <a:pt x="5219" y="467923"/>
                  </a:lnTo>
                  <a:lnTo>
                    <a:pt x="17435" y="410710"/>
                  </a:lnTo>
                  <a:lnTo>
                    <a:pt x="33448" y="353974"/>
                  </a:lnTo>
                  <a:lnTo>
                    <a:pt x="50058" y="303134"/>
                  </a:lnTo>
                  <a:lnTo>
                    <a:pt x="64065" y="263612"/>
                  </a:lnTo>
                  <a:lnTo>
                    <a:pt x="81058" y="218521"/>
                  </a:lnTo>
                  <a:lnTo>
                    <a:pt x="98712" y="178633"/>
                  </a:lnTo>
                  <a:lnTo>
                    <a:pt x="123062" y="129293"/>
                  </a:lnTo>
                  <a:lnTo>
                    <a:pt x="151936" y="78631"/>
                  </a:lnTo>
                  <a:lnTo>
                    <a:pt x="183164" y="34775"/>
                  </a:lnTo>
                  <a:lnTo>
                    <a:pt x="214576" y="5855"/>
                  </a:lnTo>
                  <a:lnTo>
                    <a:pt x="244000" y="0"/>
                  </a:lnTo>
                  <a:lnTo>
                    <a:pt x="264557" y="12592"/>
                  </a:lnTo>
                  <a:lnTo>
                    <a:pt x="278001" y="35223"/>
                  </a:lnTo>
                  <a:lnTo>
                    <a:pt x="284727" y="67187"/>
                  </a:lnTo>
                  <a:lnTo>
                    <a:pt x="285127" y="107779"/>
                  </a:lnTo>
                  <a:lnTo>
                    <a:pt x="279595" y="156293"/>
                  </a:lnTo>
                  <a:lnTo>
                    <a:pt x="268522" y="212024"/>
                  </a:lnTo>
                  <a:lnTo>
                    <a:pt x="252304" y="274268"/>
                  </a:lnTo>
                  <a:lnTo>
                    <a:pt x="231331" y="342317"/>
                  </a:lnTo>
                  <a:lnTo>
                    <a:pt x="189989" y="456257"/>
                  </a:lnTo>
                  <a:lnTo>
                    <a:pt x="159404" y="523059"/>
                  </a:lnTo>
                  <a:lnTo>
                    <a:pt x="140427" y="554501"/>
                  </a:lnTo>
                  <a:lnTo>
                    <a:pt x="133912" y="562364"/>
                  </a:lnTo>
                </a:path>
              </a:pathLst>
            </a:custGeom>
            <a:ln w="236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43079" y="7222556"/>
              <a:ext cx="262890" cy="553085"/>
            </a:xfrm>
            <a:custGeom>
              <a:avLst/>
              <a:gdLst/>
              <a:ahLst/>
              <a:cxnLst/>
              <a:rect l="l" t="t" r="r" b="b"/>
              <a:pathLst>
                <a:path w="262890" h="553084">
                  <a:moveTo>
                    <a:pt x="111476" y="552526"/>
                  </a:moveTo>
                  <a:lnTo>
                    <a:pt x="100195" y="549913"/>
                  </a:lnTo>
                  <a:lnTo>
                    <a:pt x="83367" y="542181"/>
                  </a:lnTo>
                  <a:lnTo>
                    <a:pt x="60712" y="534097"/>
                  </a:lnTo>
                  <a:lnTo>
                    <a:pt x="36464" y="529168"/>
                  </a:lnTo>
                  <a:lnTo>
                    <a:pt x="15967" y="525199"/>
                  </a:lnTo>
                  <a:lnTo>
                    <a:pt x="2664" y="519082"/>
                  </a:lnTo>
                  <a:lnTo>
                    <a:pt x="3063" y="470357"/>
                  </a:lnTo>
                  <a:lnTo>
                    <a:pt x="10634" y="426164"/>
                  </a:lnTo>
                  <a:lnTo>
                    <a:pt x="22153" y="376920"/>
                  </a:lnTo>
                  <a:lnTo>
                    <a:pt x="37062" y="324414"/>
                  </a:lnTo>
                  <a:lnTo>
                    <a:pt x="54800" y="270432"/>
                  </a:lnTo>
                  <a:lnTo>
                    <a:pt x="74809" y="216764"/>
                  </a:lnTo>
                  <a:lnTo>
                    <a:pt x="96529" y="165196"/>
                  </a:lnTo>
                  <a:lnTo>
                    <a:pt x="119400" y="117516"/>
                  </a:lnTo>
                  <a:lnTo>
                    <a:pt x="142864" y="75512"/>
                  </a:lnTo>
                  <a:lnTo>
                    <a:pt x="166361" y="40973"/>
                  </a:lnTo>
                  <a:lnTo>
                    <a:pt x="211218" y="1437"/>
                  </a:lnTo>
                  <a:lnTo>
                    <a:pt x="231458" y="0"/>
                  </a:lnTo>
                  <a:lnTo>
                    <a:pt x="248232" y="12458"/>
                  </a:lnTo>
                  <a:lnTo>
                    <a:pt x="258352" y="35687"/>
                  </a:lnTo>
                  <a:lnTo>
                    <a:pt x="262471" y="68089"/>
                  </a:lnTo>
                  <a:lnTo>
                    <a:pt x="261244" y="108067"/>
                  </a:lnTo>
                  <a:lnTo>
                    <a:pt x="255324" y="154024"/>
                  </a:lnTo>
                  <a:lnTo>
                    <a:pt x="245366" y="204363"/>
                  </a:lnTo>
                  <a:lnTo>
                    <a:pt x="232022" y="257486"/>
                  </a:lnTo>
                  <a:lnTo>
                    <a:pt x="215947" y="311796"/>
                  </a:lnTo>
                  <a:lnTo>
                    <a:pt x="197795" y="365697"/>
                  </a:lnTo>
                  <a:lnTo>
                    <a:pt x="178220" y="417591"/>
                  </a:lnTo>
                  <a:lnTo>
                    <a:pt x="157875" y="465880"/>
                  </a:lnTo>
                  <a:lnTo>
                    <a:pt x="137414" y="508968"/>
                  </a:lnTo>
                  <a:lnTo>
                    <a:pt x="117491" y="545258"/>
                  </a:lnTo>
                  <a:lnTo>
                    <a:pt x="111476" y="552526"/>
                  </a:lnTo>
                  <a:close/>
                </a:path>
              </a:pathLst>
            </a:custGeom>
            <a:solidFill>
              <a:srgbClr val="8B9E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43079" y="7222556"/>
              <a:ext cx="262890" cy="553085"/>
            </a:xfrm>
            <a:custGeom>
              <a:avLst/>
              <a:gdLst/>
              <a:ahLst/>
              <a:cxnLst/>
              <a:rect l="l" t="t" r="r" b="b"/>
              <a:pathLst>
                <a:path w="262890" h="553084">
                  <a:moveTo>
                    <a:pt x="231458" y="16"/>
                  </a:moveTo>
                  <a:lnTo>
                    <a:pt x="189332" y="15685"/>
                  </a:lnTo>
                  <a:lnTo>
                    <a:pt x="142864" y="75512"/>
                  </a:lnTo>
                  <a:lnTo>
                    <a:pt x="119400" y="117516"/>
                  </a:lnTo>
                  <a:lnTo>
                    <a:pt x="96529" y="165196"/>
                  </a:lnTo>
                  <a:lnTo>
                    <a:pt x="74809" y="216764"/>
                  </a:lnTo>
                  <a:lnTo>
                    <a:pt x="54800" y="270432"/>
                  </a:lnTo>
                  <a:lnTo>
                    <a:pt x="37062" y="324414"/>
                  </a:lnTo>
                  <a:lnTo>
                    <a:pt x="22153" y="376920"/>
                  </a:lnTo>
                  <a:lnTo>
                    <a:pt x="10634" y="426164"/>
                  </a:lnTo>
                  <a:lnTo>
                    <a:pt x="3063" y="470357"/>
                  </a:lnTo>
                  <a:lnTo>
                    <a:pt x="0" y="507711"/>
                  </a:lnTo>
                  <a:lnTo>
                    <a:pt x="2664" y="519082"/>
                  </a:lnTo>
                  <a:lnTo>
                    <a:pt x="15967" y="525199"/>
                  </a:lnTo>
                  <a:lnTo>
                    <a:pt x="36464" y="529168"/>
                  </a:lnTo>
                  <a:lnTo>
                    <a:pt x="60712" y="534097"/>
                  </a:lnTo>
                  <a:lnTo>
                    <a:pt x="83367" y="542181"/>
                  </a:lnTo>
                  <a:lnTo>
                    <a:pt x="100195" y="549913"/>
                  </a:lnTo>
                  <a:lnTo>
                    <a:pt x="111476" y="552526"/>
                  </a:lnTo>
                  <a:lnTo>
                    <a:pt x="137414" y="508968"/>
                  </a:lnTo>
                  <a:lnTo>
                    <a:pt x="157875" y="465880"/>
                  </a:lnTo>
                  <a:lnTo>
                    <a:pt x="178220" y="417591"/>
                  </a:lnTo>
                  <a:lnTo>
                    <a:pt x="197795" y="365697"/>
                  </a:lnTo>
                  <a:lnTo>
                    <a:pt x="215947" y="311796"/>
                  </a:lnTo>
                  <a:lnTo>
                    <a:pt x="232022" y="257486"/>
                  </a:lnTo>
                  <a:lnTo>
                    <a:pt x="245366" y="204363"/>
                  </a:lnTo>
                  <a:lnTo>
                    <a:pt x="255324" y="154024"/>
                  </a:lnTo>
                  <a:lnTo>
                    <a:pt x="261244" y="108067"/>
                  </a:lnTo>
                  <a:lnTo>
                    <a:pt x="262471" y="68089"/>
                  </a:lnTo>
                  <a:lnTo>
                    <a:pt x="258352" y="35687"/>
                  </a:lnTo>
                  <a:lnTo>
                    <a:pt x="248232" y="12458"/>
                  </a:lnTo>
                  <a:lnTo>
                    <a:pt x="23145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21816" y="7728617"/>
              <a:ext cx="143326" cy="816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894452" y="7356411"/>
              <a:ext cx="299720" cy="984885"/>
            </a:xfrm>
            <a:custGeom>
              <a:avLst/>
              <a:gdLst/>
              <a:ahLst/>
              <a:cxnLst/>
              <a:rect l="l" t="t" r="r" b="b"/>
              <a:pathLst>
                <a:path w="299720" h="984884">
                  <a:moveTo>
                    <a:pt x="136258" y="485686"/>
                  </a:moveTo>
                  <a:lnTo>
                    <a:pt x="112077" y="545147"/>
                  </a:lnTo>
                  <a:lnTo>
                    <a:pt x="86804" y="618693"/>
                  </a:lnTo>
                  <a:lnTo>
                    <a:pt x="72644" y="664641"/>
                  </a:lnTo>
                  <a:lnTo>
                    <a:pt x="57899" y="716648"/>
                  </a:lnTo>
                  <a:lnTo>
                    <a:pt x="42926" y="774687"/>
                  </a:lnTo>
                  <a:lnTo>
                    <a:pt x="28054" y="838733"/>
                  </a:lnTo>
                  <a:lnTo>
                    <a:pt x="13639" y="908761"/>
                  </a:lnTo>
                  <a:lnTo>
                    <a:pt x="0" y="984707"/>
                  </a:lnTo>
                  <a:lnTo>
                    <a:pt x="86677" y="698411"/>
                  </a:lnTo>
                  <a:lnTo>
                    <a:pt x="104394" y="632434"/>
                  </a:lnTo>
                  <a:lnTo>
                    <a:pt x="116014" y="584644"/>
                  </a:lnTo>
                  <a:lnTo>
                    <a:pt x="126619" y="538505"/>
                  </a:lnTo>
                  <a:lnTo>
                    <a:pt x="136258" y="485686"/>
                  </a:lnTo>
                  <a:close/>
                </a:path>
                <a:path w="299720" h="984884">
                  <a:moveTo>
                    <a:pt x="299173" y="3556"/>
                  </a:moveTo>
                  <a:lnTo>
                    <a:pt x="271805" y="40132"/>
                  </a:lnTo>
                  <a:lnTo>
                    <a:pt x="240919" y="119138"/>
                  </a:lnTo>
                  <a:lnTo>
                    <a:pt x="224040" y="170942"/>
                  </a:lnTo>
                  <a:lnTo>
                    <a:pt x="207429" y="229704"/>
                  </a:lnTo>
                  <a:lnTo>
                    <a:pt x="191960" y="294551"/>
                  </a:lnTo>
                  <a:lnTo>
                    <a:pt x="178562" y="364540"/>
                  </a:lnTo>
                  <a:lnTo>
                    <a:pt x="283527" y="88442"/>
                  </a:lnTo>
                  <a:lnTo>
                    <a:pt x="287578" y="71208"/>
                  </a:lnTo>
                  <a:lnTo>
                    <a:pt x="295097" y="35090"/>
                  </a:lnTo>
                  <a:lnTo>
                    <a:pt x="299173" y="3556"/>
                  </a:lnTo>
                  <a:close/>
                </a:path>
              </a:pathLst>
            </a:custGeom>
            <a:solidFill>
              <a:srgbClr val="FFFFFF">
                <a:alpha val="541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874026" y="7986787"/>
              <a:ext cx="1062355" cy="474345"/>
            </a:xfrm>
            <a:custGeom>
              <a:avLst/>
              <a:gdLst/>
              <a:ahLst/>
              <a:cxnLst/>
              <a:rect l="l" t="t" r="r" b="b"/>
              <a:pathLst>
                <a:path w="1062354" h="474345">
                  <a:moveTo>
                    <a:pt x="905499" y="670"/>
                  </a:moveTo>
                  <a:lnTo>
                    <a:pt x="897399" y="670"/>
                  </a:lnTo>
                  <a:lnTo>
                    <a:pt x="905499" y="0"/>
                  </a:lnTo>
                  <a:lnTo>
                    <a:pt x="905499" y="670"/>
                  </a:lnTo>
                  <a:close/>
                </a:path>
                <a:path w="1062354" h="474345">
                  <a:moveTo>
                    <a:pt x="625639" y="403123"/>
                  </a:moveTo>
                  <a:lnTo>
                    <a:pt x="621583" y="398930"/>
                  </a:lnTo>
                  <a:lnTo>
                    <a:pt x="612486" y="389427"/>
                  </a:lnTo>
                  <a:lnTo>
                    <a:pt x="604086" y="382225"/>
                  </a:lnTo>
                  <a:lnTo>
                    <a:pt x="563305" y="359875"/>
                  </a:lnTo>
                  <a:lnTo>
                    <a:pt x="521133" y="340218"/>
                  </a:lnTo>
                  <a:lnTo>
                    <a:pt x="472568" y="321815"/>
                  </a:lnTo>
                  <a:lnTo>
                    <a:pt x="435244" y="306159"/>
                  </a:lnTo>
                  <a:lnTo>
                    <a:pt x="401186" y="288823"/>
                  </a:lnTo>
                  <a:lnTo>
                    <a:pt x="379367" y="271773"/>
                  </a:lnTo>
                  <a:lnTo>
                    <a:pt x="378757" y="256974"/>
                  </a:lnTo>
                  <a:lnTo>
                    <a:pt x="408328" y="246395"/>
                  </a:lnTo>
                  <a:lnTo>
                    <a:pt x="461437" y="241380"/>
                  </a:lnTo>
                  <a:lnTo>
                    <a:pt x="514694" y="237765"/>
                  </a:lnTo>
                  <a:lnTo>
                    <a:pt x="568055" y="235132"/>
                  </a:lnTo>
                  <a:lnTo>
                    <a:pt x="728344" y="228941"/>
                  </a:lnTo>
                  <a:lnTo>
                    <a:pt x="781701" y="226052"/>
                  </a:lnTo>
                  <a:lnTo>
                    <a:pt x="894130" y="217074"/>
                  </a:lnTo>
                  <a:lnTo>
                    <a:pt x="937005" y="212284"/>
                  </a:lnTo>
                  <a:lnTo>
                    <a:pt x="975917" y="205675"/>
                  </a:lnTo>
                  <a:lnTo>
                    <a:pt x="1003382" y="186136"/>
                  </a:lnTo>
                  <a:lnTo>
                    <a:pt x="972705" y="172777"/>
                  </a:lnTo>
                  <a:lnTo>
                    <a:pt x="922549" y="162098"/>
                  </a:lnTo>
                  <a:lnTo>
                    <a:pt x="871999" y="152803"/>
                  </a:lnTo>
                  <a:lnTo>
                    <a:pt x="821124" y="144707"/>
                  </a:lnTo>
                  <a:lnTo>
                    <a:pt x="769992" y="137628"/>
                  </a:lnTo>
                  <a:lnTo>
                    <a:pt x="718674" y="131381"/>
                  </a:lnTo>
                  <a:lnTo>
                    <a:pt x="667237" y="125785"/>
                  </a:lnTo>
                  <a:lnTo>
                    <a:pt x="410696" y="101132"/>
                  </a:lnTo>
                  <a:lnTo>
                    <a:pt x="392121" y="98990"/>
                  </a:lnTo>
                  <a:lnTo>
                    <a:pt x="329381" y="89658"/>
                  </a:lnTo>
                  <a:lnTo>
                    <a:pt x="267341" y="74889"/>
                  </a:lnTo>
                  <a:lnTo>
                    <a:pt x="247786" y="56235"/>
                  </a:lnTo>
                  <a:lnTo>
                    <a:pt x="266998" y="45937"/>
                  </a:lnTo>
                  <a:lnTo>
                    <a:pt x="312502" y="35250"/>
                  </a:lnTo>
                  <a:lnTo>
                    <a:pt x="366126" y="27877"/>
                  </a:lnTo>
                  <a:lnTo>
                    <a:pt x="419994" y="22094"/>
                  </a:lnTo>
                  <a:lnTo>
                    <a:pt x="474037" y="17601"/>
                  </a:lnTo>
                  <a:lnTo>
                    <a:pt x="528187" y="14102"/>
                  </a:lnTo>
                  <a:lnTo>
                    <a:pt x="582376" y="11298"/>
                  </a:lnTo>
                  <a:lnTo>
                    <a:pt x="785794" y="2940"/>
                  </a:lnTo>
                  <a:lnTo>
                    <a:pt x="881022" y="472"/>
                  </a:lnTo>
                  <a:lnTo>
                    <a:pt x="889138" y="382"/>
                  </a:lnTo>
                  <a:lnTo>
                    <a:pt x="897399" y="670"/>
                  </a:lnTo>
                  <a:lnTo>
                    <a:pt x="905499" y="670"/>
                  </a:lnTo>
                  <a:lnTo>
                    <a:pt x="905498" y="32809"/>
                  </a:lnTo>
                  <a:lnTo>
                    <a:pt x="786940" y="32809"/>
                  </a:lnTo>
                  <a:lnTo>
                    <a:pt x="739911" y="33155"/>
                  </a:lnTo>
                  <a:lnTo>
                    <a:pt x="692852" y="34018"/>
                  </a:lnTo>
                  <a:lnTo>
                    <a:pt x="587422" y="37321"/>
                  </a:lnTo>
                  <a:lnTo>
                    <a:pt x="534550" y="39794"/>
                  </a:lnTo>
                  <a:lnTo>
                    <a:pt x="481733" y="43316"/>
                  </a:lnTo>
                  <a:lnTo>
                    <a:pt x="429091" y="48261"/>
                  </a:lnTo>
                  <a:lnTo>
                    <a:pt x="376745" y="55004"/>
                  </a:lnTo>
                  <a:lnTo>
                    <a:pt x="373380" y="55582"/>
                  </a:lnTo>
                  <a:lnTo>
                    <a:pt x="293278" y="55582"/>
                  </a:lnTo>
                  <a:lnTo>
                    <a:pt x="301953" y="63097"/>
                  </a:lnTo>
                  <a:lnTo>
                    <a:pt x="300760" y="69191"/>
                  </a:lnTo>
                  <a:lnTo>
                    <a:pt x="298284" y="69915"/>
                  </a:lnTo>
                  <a:lnTo>
                    <a:pt x="292941" y="73755"/>
                  </a:lnTo>
                  <a:lnTo>
                    <a:pt x="291655" y="77074"/>
                  </a:lnTo>
                  <a:lnTo>
                    <a:pt x="426008" y="77074"/>
                  </a:lnTo>
                  <a:lnTo>
                    <a:pt x="469635" y="82600"/>
                  </a:lnTo>
                  <a:lnTo>
                    <a:pt x="780106" y="116774"/>
                  </a:lnTo>
                  <a:lnTo>
                    <a:pt x="831747" y="123174"/>
                  </a:lnTo>
                  <a:lnTo>
                    <a:pt x="883263" y="130214"/>
                  </a:lnTo>
                  <a:lnTo>
                    <a:pt x="934620" y="138057"/>
                  </a:lnTo>
                  <a:lnTo>
                    <a:pt x="985782" y="146870"/>
                  </a:lnTo>
                  <a:lnTo>
                    <a:pt x="1029878" y="159393"/>
                  </a:lnTo>
                  <a:lnTo>
                    <a:pt x="1061834" y="183256"/>
                  </a:lnTo>
                  <a:lnTo>
                    <a:pt x="1055380" y="194346"/>
                  </a:lnTo>
                  <a:lnTo>
                    <a:pt x="1011828" y="214222"/>
                  </a:lnTo>
                  <a:lnTo>
                    <a:pt x="946374" y="230196"/>
                  </a:lnTo>
                  <a:lnTo>
                    <a:pt x="881765" y="241273"/>
                  </a:lnTo>
                  <a:lnTo>
                    <a:pt x="840751" y="246459"/>
                  </a:lnTo>
                  <a:lnTo>
                    <a:pt x="788447" y="249661"/>
                  </a:lnTo>
                  <a:lnTo>
                    <a:pt x="629388" y="255420"/>
                  </a:lnTo>
                  <a:lnTo>
                    <a:pt x="576291" y="258080"/>
                  </a:lnTo>
                  <a:lnTo>
                    <a:pt x="523473" y="262120"/>
                  </a:lnTo>
                  <a:lnTo>
                    <a:pt x="492210" y="265719"/>
                  </a:lnTo>
                  <a:lnTo>
                    <a:pt x="426938" y="265719"/>
                  </a:lnTo>
                  <a:lnTo>
                    <a:pt x="420980" y="269304"/>
                  </a:lnTo>
                  <a:lnTo>
                    <a:pt x="418828" y="274432"/>
                  </a:lnTo>
                  <a:lnTo>
                    <a:pt x="419439" y="276766"/>
                  </a:lnTo>
                  <a:lnTo>
                    <a:pt x="456293" y="276766"/>
                  </a:lnTo>
                  <a:lnTo>
                    <a:pt x="464744" y="280756"/>
                  </a:lnTo>
                  <a:lnTo>
                    <a:pt x="492048" y="292886"/>
                  </a:lnTo>
                  <a:lnTo>
                    <a:pt x="546853" y="316662"/>
                  </a:lnTo>
                  <a:lnTo>
                    <a:pt x="581568" y="330603"/>
                  </a:lnTo>
                  <a:lnTo>
                    <a:pt x="628402" y="352012"/>
                  </a:lnTo>
                  <a:lnTo>
                    <a:pt x="667173" y="379784"/>
                  </a:lnTo>
                  <a:lnTo>
                    <a:pt x="674364" y="402356"/>
                  </a:lnTo>
                  <a:lnTo>
                    <a:pt x="627945" y="402356"/>
                  </a:lnTo>
                  <a:lnTo>
                    <a:pt x="625639" y="403123"/>
                  </a:lnTo>
                  <a:close/>
                </a:path>
                <a:path w="1062354" h="474345">
                  <a:moveTo>
                    <a:pt x="889137" y="33657"/>
                  </a:moveTo>
                  <a:lnTo>
                    <a:pt x="786940" y="32809"/>
                  </a:lnTo>
                  <a:lnTo>
                    <a:pt x="905498" y="32809"/>
                  </a:lnTo>
                  <a:lnTo>
                    <a:pt x="905498" y="33369"/>
                  </a:lnTo>
                  <a:lnTo>
                    <a:pt x="897398" y="33369"/>
                  </a:lnTo>
                  <a:lnTo>
                    <a:pt x="889137" y="33657"/>
                  </a:lnTo>
                  <a:close/>
                </a:path>
                <a:path w="1062354" h="474345">
                  <a:moveTo>
                    <a:pt x="905498" y="34040"/>
                  </a:moveTo>
                  <a:lnTo>
                    <a:pt x="897398" y="33369"/>
                  </a:lnTo>
                  <a:lnTo>
                    <a:pt x="905498" y="33369"/>
                  </a:lnTo>
                  <a:lnTo>
                    <a:pt x="905498" y="34040"/>
                  </a:lnTo>
                  <a:close/>
                </a:path>
                <a:path w="1062354" h="474345">
                  <a:moveTo>
                    <a:pt x="300760" y="69191"/>
                  </a:moveTo>
                  <a:lnTo>
                    <a:pt x="301953" y="63097"/>
                  </a:lnTo>
                  <a:lnTo>
                    <a:pt x="293278" y="55582"/>
                  </a:lnTo>
                  <a:lnTo>
                    <a:pt x="297224" y="55803"/>
                  </a:lnTo>
                  <a:lnTo>
                    <a:pt x="327180" y="59137"/>
                  </a:lnTo>
                  <a:lnTo>
                    <a:pt x="339507" y="61399"/>
                  </a:lnTo>
                  <a:lnTo>
                    <a:pt x="318404" y="65047"/>
                  </a:lnTo>
                  <a:lnTo>
                    <a:pt x="308166" y="67028"/>
                  </a:lnTo>
                  <a:lnTo>
                    <a:pt x="300760" y="69191"/>
                  </a:lnTo>
                  <a:close/>
                </a:path>
                <a:path w="1062354" h="474345">
                  <a:moveTo>
                    <a:pt x="339507" y="61399"/>
                  </a:moveTo>
                  <a:lnTo>
                    <a:pt x="327180" y="59137"/>
                  </a:lnTo>
                  <a:lnTo>
                    <a:pt x="297224" y="55803"/>
                  </a:lnTo>
                  <a:lnTo>
                    <a:pt x="293278" y="55582"/>
                  </a:lnTo>
                  <a:lnTo>
                    <a:pt x="373380" y="55582"/>
                  </a:lnTo>
                  <a:lnTo>
                    <a:pt x="339507" y="61399"/>
                  </a:lnTo>
                  <a:close/>
                </a:path>
                <a:path w="1062354" h="474345">
                  <a:moveTo>
                    <a:pt x="426008" y="77074"/>
                  </a:moveTo>
                  <a:lnTo>
                    <a:pt x="291655" y="77074"/>
                  </a:lnTo>
                  <a:lnTo>
                    <a:pt x="300509" y="70470"/>
                  </a:lnTo>
                  <a:lnTo>
                    <a:pt x="300760" y="69191"/>
                  </a:lnTo>
                  <a:lnTo>
                    <a:pt x="308166" y="67028"/>
                  </a:lnTo>
                  <a:lnTo>
                    <a:pt x="318404" y="65047"/>
                  </a:lnTo>
                  <a:lnTo>
                    <a:pt x="339507" y="61399"/>
                  </a:lnTo>
                  <a:lnTo>
                    <a:pt x="357694" y="64735"/>
                  </a:lnTo>
                  <a:lnTo>
                    <a:pt x="388197" y="70935"/>
                  </a:lnTo>
                  <a:lnTo>
                    <a:pt x="418118" y="76075"/>
                  </a:lnTo>
                  <a:lnTo>
                    <a:pt x="426008" y="77074"/>
                  </a:lnTo>
                  <a:close/>
                </a:path>
                <a:path w="1062354" h="474345">
                  <a:moveTo>
                    <a:pt x="419439" y="276766"/>
                  </a:moveTo>
                  <a:lnTo>
                    <a:pt x="418828" y="274432"/>
                  </a:lnTo>
                  <a:lnTo>
                    <a:pt x="420980" y="269304"/>
                  </a:lnTo>
                  <a:lnTo>
                    <a:pt x="426938" y="265719"/>
                  </a:lnTo>
                  <a:lnTo>
                    <a:pt x="437748" y="268011"/>
                  </a:lnTo>
                  <a:lnTo>
                    <a:pt x="446672" y="272224"/>
                  </a:lnTo>
                  <a:lnTo>
                    <a:pt x="419439" y="276766"/>
                  </a:lnTo>
                  <a:close/>
                </a:path>
                <a:path w="1062354" h="474345">
                  <a:moveTo>
                    <a:pt x="446672" y="272224"/>
                  </a:moveTo>
                  <a:lnTo>
                    <a:pt x="437748" y="268011"/>
                  </a:lnTo>
                  <a:lnTo>
                    <a:pt x="426938" y="265719"/>
                  </a:lnTo>
                  <a:lnTo>
                    <a:pt x="492210" y="265719"/>
                  </a:lnTo>
                  <a:lnTo>
                    <a:pt x="471125" y="268146"/>
                  </a:lnTo>
                  <a:lnTo>
                    <a:pt x="446672" y="272224"/>
                  </a:lnTo>
                  <a:close/>
                </a:path>
                <a:path w="1062354" h="474345">
                  <a:moveTo>
                    <a:pt x="456293" y="276766"/>
                  </a:moveTo>
                  <a:lnTo>
                    <a:pt x="419439" y="276766"/>
                  </a:lnTo>
                  <a:lnTo>
                    <a:pt x="446672" y="272224"/>
                  </a:lnTo>
                  <a:lnTo>
                    <a:pt x="456293" y="276766"/>
                  </a:lnTo>
                  <a:close/>
                </a:path>
                <a:path w="1062354" h="474345">
                  <a:moveTo>
                    <a:pt x="627989" y="405552"/>
                  </a:moveTo>
                  <a:lnTo>
                    <a:pt x="625639" y="403123"/>
                  </a:lnTo>
                  <a:lnTo>
                    <a:pt x="627945" y="402356"/>
                  </a:lnTo>
                  <a:lnTo>
                    <a:pt x="628315" y="404110"/>
                  </a:lnTo>
                  <a:lnTo>
                    <a:pt x="627989" y="405552"/>
                  </a:lnTo>
                  <a:close/>
                </a:path>
                <a:path w="1062354" h="474345">
                  <a:moveTo>
                    <a:pt x="675382" y="405552"/>
                  </a:moveTo>
                  <a:lnTo>
                    <a:pt x="627989" y="405552"/>
                  </a:lnTo>
                  <a:lnTo>
                    <a:pt x="628315" y="404110"/>
                  </a:lnTo>
                  <a:lnTo>
                    <a:pt x="627945" y="402356"/>
                  </a:lnTo>
                  <a:lnTo>
                    <a:pt x="674364" y="402356"/>
                  </a:lnTo>
                  <a:lnTo>
                    <a:pt x="675382" y="405552"/>
                  </a:lnTo>
                  <a:close/>
                </a:path>
                <a:path w="1062354" h="474345">
                  <a:moveTo>
                    <a:pt x="667185" y="420214"/>
                  </a:moveTo>
                  <a:lnTo>
                    <a:pt x="441408" y="420214"/>
                  </a:lnTo>
                  <a:lnTo>
                    <a:pt x="481714" y="419698"/>
                  </a:lnTo>
                  <a:lnTo>
                    <a:pt x="522014" y="418294"/>
                  </a:lnTo>
                  <a:lnTo>
                    <a:pt x="565034" y="415165"/>
                  </a:lnTo>
                  <a:lnTo>
                    <a:pt x="607673" y="408846"/>
                  </a:lnTo>
                  <a:lnTo>
                    <a:pt x="625639" y="403123"/>
                  </a:lnTo>
                  <a:lnTo>
                    <a:pt x="627989" y="405552"/>
                  </a:lnTo>
                  <a:lnTo>
                    <a:pt x="675382" y="405552"/>
                  </a:lnTo>
                  <a:lnTo>
                    <a:pt x="677696" y="412814"/>
                  </a:lnTo>
                  <a:lnTo>
                    <a:pt x="667185" y="420214"/>
                  </a:lnTo>
                  <a:close/>
                </a:path>
                <a:path w="1062354" h="474345">
                  <a:moveTo>
                    <a:pt x="623615" y="440049"/>
                  </a:moveTo>
                  <a:lnTo>
                    <a:pt x="58436" y="440049"/>
                  </a:lnTo>
                  <a:lnTo>
                    <a:pt x="66999" y="440003"/>
                  </a:lnTo>
                  <a:lnTo>
                    <a:pt x="75563" y="439830"/>
                  </a:lnTo>
                  <a:lnTo>
                    <a:pt x="85483" y="439382"/>
                  </a:lnTo>
                  <a:lnTo>
                    <a:pt x="115220" y="437573"/>
                  </a:lnTo>
                  <a:lnTo>
                    <a:pt x="127821" y="436518"/>
                  </a:lnTo>
                  <a:lnTo>
                    <a:pt x="165481" y="432043"/>
                  </a:lnTo>
                  <a:lnTo>
                    <a:pt x="197299" y="429248"/>
                  </a:lnTo>
                  <a:lnTo>
                    <a:pt x="242361" y="426045"/>
                  </a:lnTo>
                  <a:lnTo>
                    <a:pt x="255505" y="424824"/>
                  </a:lnTo>
                  <a:lnTo>
                    <a:pt x="281776" y="421918"/>
                  </a:lnTo>
                  <a:lnTo>
                    <a:pt x="301483" y="420386"/>
                  </a:lnTo>
                  <a:lnTo>
                    <a:pt x="321233" y="419703"/>
                  </a:lnTo>
                  <a:lnTo>
                    <a:pt x="341004" y="419576"/>
                  </a:lnTo>
                  <a:lnTo>
                    <a:pt x="667185" y="420214"/>
                  </a:lnTo>
                  <a:lnTo>
                    <a:pt x="647428" y="434126"/>
                  </a:lnTo>
                  <a:lnTo>
                    <a:pt x="623615" y="440049"/>
                  </a:lnTo>
                  <a:close/>
                </a:path>
                <a:path w="1062354" h="474345">
                  <a:moveTo>
                    <a:pt x="8069" y="473966"/>
                  </a:moveTo>
                  <a:lnTo>
                    <a:pt x="0" y="440956"/>
                  </a:lnTo>
                  <a:lnTo>
                    <a:pt x="10324" y="440219"/>
                  </a:lnTo>
                  <a:lnTo>
                    <a:pt x="20639" y="439875"/>
                  </a:lnTo>
                  <a:lnTo>
                    <a:pt x="30961" y="439810"/>
                  </a:lnTo>
                  <a:lnTo>
                    <a:pt x="49873" y="440004"/>
                  </a:lnTo>
                  <a:lnTo>
                    <a:pt x="623615" y="440049"/>
                  </a:lnTo>
                  <a:lnTo>
                    <a:pt x="606979" y="444187"/>
                  </a:lnTo>
                  <a:lnTo>
                    <a:pt x="564025" y="447561"/>
                  </a:lnTo>
                  <a:lnTo>
                    <a:pt x="484814" y="450220"/>
                  </a:lnTo>
                  <a:lnTo>
                    <a:pt x="325458" y="452181"/>
                  </a:lnTo>
                  <a:lnTo>
                    <a:pt x="307960" y="453004"/>
                  </a:lnTo>
                  <a:lnTo>
                    <a:pt x="290514" y="454546"/>
                  </a:lnTo>
                  <a:lnTo>
                    <a:pt x="276396" y="456177"/>
                  </a:lnTo>
                  <a:lnTo>
                    <a:pt x="262292" y="457607"/>
                  </a:lnTo>
                  <a:lnTo>
                    <a:pt x="248167" y="458812"/>
                  </a:lnTo>
                  <a:lnTo>
                    <a:pt x="203707" y="461865"/>
                  </a:lnTo>
                  <a:lnTo>
                    <a:pt x="188587" y="463174"/>
                  </a:lnTo>
                  <a:lnTo>
                    <a:pt x="173484" y="464646"/>
                  </a:lnTo>
                  <a:lnTo>
                    <a:pt x="147107" y="467927"/>
                  </a:lnTo>
                  <a:lnTo>
                    <a:pt x="133907" y="469422"/>
                  </a:lnTo>
                  <a:lnTo>
                    <a:pt x="120661" y="470578"/>
                  </a:lnTo>
                  <a:lnTo>
                    <a:pt x="89093" y="472646"/>
                  </a:lnTo>
                  <a:lnTo>
                    <a:pt x="79283" y="473120"/>
                  </a:lnTo>
                  <a:lnTo>
                    <a:pt x="24114" y="473120"/>
                  </a:lnTo>
                  <a:lnTo>
                    <a:pt x="16087" y="473338"/>
                  </a:lnTo>
                  <a:lnTo>
                    <a:pt x="8069" y="473966"/>
                  </a:lnTo>
                  <a:close/>
                </a:path>
                <a:path w="1062354" h="474345">
                  <a:moveTo>
                    <a:pt x="59375" y="473437"/>
                  </a:moveTo>
                  <a:lnTo>
                    <a:pt x="32149" y="473152"/>
                  </a:lnTo>
                  <a:lnTo>
                    <a:pt x="24114" y="473120"/>
                  </a:lnTo>
                  <a:lnTo>
                    <a:pt x="79283" y="473120"/>
                  </a:lnTo>
                  <a:lnTo>
                    <a:pt x="78558" y="473155"/>
                  </a:lnTo>
                  <a:lnTo>
                    <a:pt x="68967" y="473371"/>
                  </a:lnTo>
                  <a:lnTo>
                    <a:pt x="59375" y="473437"/>
                  </a:lnTo>
                  <a:close/>
                </a:path>
              </a:pathLst>
            </a:custGeom>
            <a:solidFill>
              <a:srgbClr val="000000">
                <a:alpha val="7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865886" y="8396552"/>
              <a:ext cx="48260" cy="59055"/>
            </a:xfrm>
            <a:custGeom>
              <a:avLst/>
              <a:gdLst/>
              <a:ahLst/>
              <a:cxnLst/>
              <a:rect l="l" t="t" r="r" b="b"/>
              <a:pathLst>
                <a:path w="48259" h="59054">
                  <a:moveTo>
                    <a:pt x="6907" y="58520"/>
                  </a:moveTo>
                  <a:lnTo>
                    <a:pt x="0" y="41481"/>
                  </a:lnTo>
                  <a:lnTo>
                    <a:pt x="3536" y="0"/>
                  </a:lnTo>
                  <a:lnTo>
                    <a:pt x="10790" y="3505"/>
                  </a:lnTo>
                  <a:lnTo>
                    <a:pt x="21717" y="7662"/>
                  </a:lnTo>
                  <a:lnTo>
                    <a:pt x="34640" y="11377"/>
                  </a:lnTo>
                  <a:lnTo>
                    <a:pt x="47879" y="13553"/>
                  </a:lnTo>
                  <a:lnTo>
                    <a:pt x="23215" y="49688"/>
                  </a:lnTo>
                  <a:lnTo>
                    <a:pt x="6907" y="5852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865886" y="8396552"/>
              <a:ext cx="48260" cy="59055"/>
            </a:xfrm>
            <a:custGeom>
              <a:avLst/>
              <a:gdLst/>
              <a:ahLst/>
              <a:cxnLst/>
              <a:rect l="l" t="t" r="r" b="b"/>
              <a:pathLst>
                <a:path w="48259" h="59054">
                  <a:moveTo>
                    <a:pt x="3536" y="0"/>
                  </a:moveTo>
                  <a:lnTo>
                    <a:pt x="0" y="41481"/>
                  </a:lnTo>
                  <a:lnTo>
                    <a:pt x="6907" y="58520"/>
                  </a:lnTo>
                  <a:lnTo>
                    <a:pt x="23215" y="49688"/>
                  </a:lnTo>
                  <a:lnTo>
                    <a:pt x="47879" y="13553"/>
                  </a:lnTo>
                  <a:lnTo>
                    <a:pt x="34640" y="11377"/>
                  </a:lnTo>
                  <a:lnTo>
                    <a:pt x="21717" y="7662"/>
                  </a:lnTo>
                  <a:lnTo>
                    <a:pt x="10790" y="3505"/>
                  </a:lnTo>
                  <a:lnTo>
                    <a:pt x="3536" y="0"/>
                  </a:lnTo>
                  <a:close/>
                </a:path>
              </a:pathLst>
            </a:custGeom>
            <a:ln w="144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892" y="530427"/>
            <a:ext cx="2546708" cy="1734079"/>
          </a:xfrm>
          <a:prstGeom prst="rect">
            <a:avLst/>
          </a:prstGeom>
        </p:spPr>
      </p:pic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6439" rIns="0" bIns="0" rtlCol="0">
            <a:spAutoFit/>
          </a:bodyPr>
          <a:lstStyle/>
          <a:p>
            <a:pPr marL="2740025">
              <a:lnSpc>
                <a:spcPct val="100000"/>
              </a:lnSpc>
              <a:spcBef>
                <a:spcPts val="100"/>
              </a:spcBef>
            </a:pPr>
            <a:r>
              <a:rPr u="none" spc="-409" dirty="0"/>
              <a:t>Salone</a:t>
            </a:r>
            <a:r>
              <a:rPr u="none" spc="-445" dirty="0"/>
              <a:t> </a:t>
            </a:r>
            <a:r>
              <a:rPr u="none" spc="-300" dirty="0"/>
              <a:t>dei</a:t>
            </a:r>
            <a:r>
              <a:rPr u="none" spc="-445" dirty="0"/>
              <a:t> </a:t>
            </a:r>
            <a:r>
              <a:rPr u="none" spc="-200" dirty="0"/>
              <a:t>tirocini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125164" y="7548047"/>
            <a:ext cx="3643629" cy="549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00" spc="65" dirty="0">
                <a:solidFill>
                  <a:srgbClr val="010101"/>
                </a:solidFill>
                <a:latin typeface="Tahoma"/>
                <a:cs typeface="Tahoma"/>
              </a:rPr>
              <a:t>Università</a:t>
            </a:r>
            <a:r>
              <a:rPr sz="3400" spc="-12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3400" spc="90" dirty="0">
                <a:solidFill>
                  <a:srgbClr val="010101"/>
                </a:solidFill>
                <a:latin typeface="Tahoma"/>
                <a:cs typeface="Tahoma"/>
              </a:rPr>
              <a:t>Bicocca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62241" y="7156913"/>
            <a:ext cx="2778760" cy="18124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95"/>
              </a:spcBef>
            </a:pPr>
            <a:r>
              <a:rPr lang="it-IT" sz="3400" dirty="0">
                <a:latin typeface="Tahoma"/>
                <a:cs typeface="Tahoma"/>
              </a:rPr>
              <a:t>Lunedì 8 aprile </a:t>
            </a:r>
          </a:p>
          <a:p>
            <a:pPr marL="12700" marR="5080">
              <a:lnSpc>
                <a:spcPct val="117600"/>
              </a:lnSpc>
              <a:spcBef>
                <a:spcPts val="95"/>
              </a:spcBef>
            </a:pPr>
            <a:r>
              <a:rPr lang="it-IT" sz="3400" dirty="0">
                <a:latin typeface="Tahoma"/>
                <a:cs typeface="Tahoma"/>
              </a:rPr>
              <a:t>H 8,30- 14,30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326321" y="7156913"/>
            <a:ext cx="2171700" cy="1799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95"/>
              </a:spcBef>
            </a:pPr>
            <a:r>
              <a:rPr sz="3400" spc="65" dirty="0" err="1">
                <a:solidFill>
                  <a:srgbClr val="010101"/>
                </a:solidFill>
                <a:latin typeface="Tahoma"/>
                <a:cs typeface="Tahoma"/>
              </a:rPr>
              <a:t>Necessaria</a:t>
            </a:r>
            <a:r>
              <a:rPr sz="3400" spc="6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3400" spc="80" dirty="0" err="1">
                <a:solidFill>
                  <a:srgbClr val="010101"/>
                </a:solidFill>
                <a:latin typeface="Tahoma"/>
                <a:cs typeface="Tahoma"/>
              </a:rPr>
              <a:t>l'iscrizione</a:t>
            </a:r>
            <a:r>
              <a:rPr lang="it-IT" sz="3400" spc="80" dirty="0">
                <a:solidFill>
                  <a:srgbClr val="010101"/>
                </a:solidFill>
                <a:latin typeface="Tahoma"/>
                <a:cs typeface="Tahoma"/>
              </a:rPr>
              <a:t> (?)</a:t>
            </a:r>
            <a:endParaRPr sz="3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0200" y="952500"/>
            <a:ext cx="14404975" cy="12588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4135">
              <a:lnSpc>
                <a:spcPct val="116599"/>
              </a:lnSpc>
              <a:spcBef>
                <a:spcPts val="95"/>
              </a:spcBef>
            </a:pPr>
            <a:r>
              <a:rPr lang="it-IT" sz="6600" u="none" spc="-385" dirty="0">
                <a:solidFill>
                  <a:srgbClr val="FDF9F5"/>
                </a:solidFill>
              </a:rPr>
              <a:t>PRIMO PASSO IN UN MONDO NUOVO…</a:t>
            </a: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6600" u="none" spc="-385" dirty="0">
                <a:solidFill>
                  <a:srgbClr val="FDF9F5"/>
                </a:solidFill>
              </a:rPr>
            </a:br>
            <a:r>
              <a:rPr lang="it-IT" sz="6600" u="none" spc="-385" dirty="0">
                <a:solidFill>
                  <a:srgbClr val="FDF9F5"/>
                </a:solidFill>
              </a:rPr>
              <a:t>IMPORTANTE INIZIARE A PENSARSI COME PROFESSIONISTI IN FORMAZIONE</a:t>
            </a: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8800" u="none" spc="-385" dirty="0">
                <a:solidFill>
                  <a:srgbClr val="FDF9F5"/>
                </a:solidFill>
              </a:rPr>
            </a:b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29771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0200" y="952500"/>
            <a:ext cx="14404975" cy="102122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4135">
              <a:lnSpc>
                <a:spcPct val="116599"/>
              </a:lnSpc>
              <a:spcBef>
                <a:spcPts val="95"/>
              </a:spcBef>
            </a:pPr>
            <a:r>
              <a:rPr lang="it-IT" sz="6600" u="none" spc="-385" dirty="0">
                <a:solidFill>
                  <a:srgbClr val="FDF9F5"/>
                </a:solidFill>
              </a:rPr>
              <a:t>COME PRESENTARSI?</a:t>
            </a: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6600" u="none" spc="-385" dirty="0">
                <a:solidFill>
                  <a:srgbClr val="FDF9F5"/>
                </a:solidFill>
              </a:rPr>
            </a:br>
            <a:r>
              <a:rPr lang="it-IT" sz="6600" u="none" spc="-385" dirty="0">
                <a:solidFill>
                  <a:srgbClr val="FDF9F5"/>
                </a:solidFill>
              </a:rPr>
              <a:t>VALORIZZARE ALCUNE ESPERIENZE</a:t>
            </a: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8800" u="none" spc="-385" dirty="0">
                <a:solidFill>
                  <a:srgbClr val="FDF9F5"/>
                </a:solidFill>
              </a:rPr>
            </a:b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68092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006" y="3053423"/>
            <a:ext cx="3838567" cy="27735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7039" y="2784630"/>
            <a:ext cx="3838567" cy="304239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216829" y="6375172"/>
            <a:ext cx="7143830" cy="959878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64795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2085"/>
              </a:spcBef>
            </a:pPr>
            <a:r>
              <a:rPr lang="it-IT" sz="4500" u="heavy" spc="-64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TIROCINIO</a:t>
            </a:r>
            <a:endParaRPr sz="45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1570" y="6312887"/>
            <a:ext cx="7789602" cy="1837298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64795" rIns="0" bIns="0" rtlCol="0">
            <a:spAutoFit/>
          </a:bodyPr>
          <a:lstStyle/>
          <a:p>
            <a:pPr marL="643890" marR="628650" algn="ctr">
              <a:lnSpc>
                <a:spcPct val="116700"/>
              </a:lnSpc>
              <a:spcBef>
                <a:spcPts val="3985"/>
              </a:spcBef>
            </a:pPr>
            <a:r>
              <a:rPr lang="it-IT" sz="4500" u="sng" dirty="0">
                <a:latin typeface="Arial Black" panose="020B0A04020102020204" pitchFamily="34" charset="0"/>
                <a:cs typeface="Tahoma"/>
              </a:rPr>
              <a:t>PERCORSO DI ORIENTAMENTO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7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  <a:tabLst>
                <a:tab pos="16776700" algn="l"/>
              </a:tabLst>
            </a:pPr>
            <a:r>
              <a:rPr spc="-215" dirty="0"/>
              <a:t>Di</a:t>
            </a:r>
            <a:r>
              <a:rPr spc="-430" dirty="0"/>
              <a:t> </a:t>
            </a:r>
            <a:r>
              <a:rPr spc="-600" dirty="0"/>
              <a:t>cosa</a:t>
            </a:r>
            <a:r>
              <a:rPr spc="-430" dirty="0"/>
              <a:t> </a:t>
            </a:r>
            <a:r>
              <a:rPr spc="-10" dirty="0"/>
              <a:t>parleremo</a:t>
            </a:r>
            <a:r>
              <a:rPr dirty="0"/>
              <a:t>	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137827" y="6065228"/>
            <a:ext cx="15669260" cy="495934"/>
            <a:chOff x="1137827" y="6065228"/>
            <a:chExt cx="15669260" cy="495934"/>
          </a:xfrm>
        </p:grpSpPr>
        <p:sp>
          <p:nvSpPr>
            <p:cNvPr id="9" name="object 9"/>
            <p:cNvSpPr/>
            <p:nvPr/>
          </p:nvSpPr>
          <p:spPr>
            <a:xfrm>
              <a:off x="1137827" y="6232297"/>
              <a:ext cx="15328265" cy="142875"/>
            </a:xfrm>
            <a:custGeom>
              <a:avLst/>
              <a:gdLst/>
              <a:ahLst/>
              <a:cxnLst/>
              <a:rect l="l" t="t" r="r" b="b"/>
              <a:pathLst>
                <a:path w="15328265" h="142875">
                  <a:moveTo>
                    <a:pt x="150" y="0"/>
                  </a:moveTo>
                  <a:lnTo>
                    <a:pt x="15328256" y="18639"/>
                  </a:lnTo>
                  <a:lnTo>
                    <a:pt x="15328106" y="142464"/>
                  </a:lnTo>
                  <a:lnTo>
                    <a:pt x="0" y="12382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496746" y="6127150"/>
              <a:ext cx="248285" cy="371475"/>
            </a:xfrm>
            <a:custGeom>
              <a:avLst/>
              <a:gdLst/>
              <a:ahLst/>
              <a:cxnLst/>
              <a:rect l="l" t="t" r="r" b="b"/>
              <a:pathLst>
                <a:path w="248284" h="371475">
                  <a:moveTo>
                    <a:pt x="0" y="371474"/>
                  </a:moveTo>
                  <a:lnTo>
                    <a:pt x="451" y="0"/>
                  </a:lnTo>
                  <a:lnTo>
                    <a:pt x="247929" y="186038"/>
                  </a:lnTo>
                  <a:lnTo>
                    <a:pt x="0" y="371474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496746" y="6127150"/>
              <a:ext cx="248285" cy="371475"/>
            </a:xfrm>
            <a:custGeom>
              <a:avLst/>
              <a:gdLst/>
              <a:ahLst/>
              <a:cxnLst/>
              <a:rect l="l" t="t" r="r" b="b"/>
              <a:pathLst>
                <a:path w="248284" h="371475">
                  <a:moveTo>
                    <a:pt x="451" y="0"/>
                  </a:moveTo>
                  <a:lnTo>
                    <a:pt x="247929" y="186038"/>
                  </a:lnTo>
                  <a:lnTo>
                    <a:pt x="0" y="371474"/>
                  </a:lnTo>
                  <a:lnTo>
                    <a:pt x="451" y="0"/>
                  </a:lnTo>
                  <a:close/>
                </a:path>
              </a:pathLst>
            </a:custGeom>
            <a:ln w="123843">
              <a:solidFill>
                <a:srgbClr val="E9E9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132271" y="5878139"/>
            <a:ext cx="22771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30" dirty="0">
                <a:latin typeface="Trebuchet MS"/>
                <a:cs typeface="Trebuchet MS"/>
              </a:rPr>
              <a:t>Prima</a:t>
            </a:r>
            <a:r>
              <a:rPr sz="2000" i="1" spc="-85" dirty="0">
                <a:latin typeface="Trebuchet MS"/>
                <a:cs typeface="Trebuchet MS"/>
              </a:rPr>
              <a:t> </a:t>
            </a:r>
            <a:r>
              <a:rPr sz="2000" i="1" spc="-105" dirty="0">
                <a:latin typeface="Trebuchet MS"/>
                <a:cs typeface="Trebuchet MS"/>
              </a:rPr>
              <a:t>parte</a:t>
            </a:r>
            <a:r>
              <a:rPr sz="2000" i="1" spc="-80" dirty="0">
                <a:latin typeface="Trebuchet MS"/>
                <a:cs typeface="Trebuchet MS"/>
              </a:rPr>
              <a:t> </a:t>
            </a:r>
            <a:r>
              <a:rPr sz="2000" i="1" spc="-45" dirty="0">
                <a:latin typeface="Trebuchet MS"/>
                <a:cs typeface="Trebuchet MS"/>
              </a:rPr>
              <a:t>incontro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86483" y="5878139"/>
            <a:ext cx="2539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20" dirty="0">
                <a:latin typeface="Trebuchet MS"/>
                <a:cs typeface="Trebuchet MS"/>
              </a:rPr>
              <a:t>Seconda</a:t>
            </a:r>
            <a:r>
              <a:rPr sz="2000" i="1" spc="-75" dirty="0">
                <a:latin typeface="Trebuchet MS"/>
                <a:cs typeface="Trebuchet MS"/>
              </a:rPr>
              <a:t> </a:t>
            </a:r>
            <a:r>
              <a:rPr sz="2000" i="1" spc="-105" dirty="0">
                <a:latin typeface="Trebuchet MS"/>
                <a:cs typeface="Trebuchet MS"/>
              </a:rPr>
              <a:t>parte</a:t>
            </a:r>
            <a:r>
              <a:rPr sz="2000" i="1" spc="-75" dirty="0">
                <a:latin typeface="Trebuchet MS"/>
                <a:cs typeface="Trebuchet MS"/>
              </a:rPr>
              <a:t> </a:t>
            </a:r>
            <a:r>
              <a:rPr sz="2000" i="1" spc="-40" dirty="0">
                <a:latin typeface="Trebuchet MS"/>
                <a:cs typeface="Trebuchet MS"/>
              </a:rPr>
              <a:t>incontro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00200" y="952500"/>
            <a:ext cx="14404975" cy="90238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4135">
              <a:lnSpc>
                <a:spcPct val="116599"/>
              </a:lnSpc>
              <a:spcBef>
                <a:spcPts val="95"/>
              </a:spcBef>
            </a:pPr>
            <a:r>
              <a:rPr lang="it-IT" sz="6600" u="none" spc="-385" dirty="0">
                <a:solidFill>
                  <a:srgbClr val="FDF9F5"/>
                </a:solidFill>
              </a:rPr>
              <a:t>AVRO’ LE COMPETENZE GIUSTE?</a:t>
            </a: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6600" u="none" spc="-385" dirty="0">
                <a:solidFill>
                  <a:srgbClr val="FDF9F5"/>
                </a:solidFill>
              </a:rPr>
            </a:br>
            <a:r>
              <a:rPr lang="it-IT" sz="6600" u="none" spc="-385" dirty="0">
                <a:solidFill>
                  <a:srgbClr val="FDF9F5"/>
                </a:solidFill>
              </a:rPr>
              <a:t>SIETE LI’ PER IMPARARE, </a:t>
            </a:r>
            <a:br>
              <a:rPr lang="it-IT" sz="6600" u="none" spc="-385" dirty="0">
                <a:solidFill>
                  <a:srgbClr val="FDF9F5"/>
                </a:solidFill>
              </a:rPr>
            </a:br>
            <a:r>
              <a:rPr lang="it-IT" sz="6600" u="none" spc="-385" dirty="0">
                <a:solidFill>
                  <a:srgbClr val="FDF9F5"/>
                </a:solidFill>
              </a:rPr>
              <a:t>IL TUTOR E’ LI PER QUELLO</a:t>
            </a:r>
            <a:br>
              <a:rPr lang="it-IT" sz="6600" u="none" spc="-385" dirty="0">
                <a:solidFill>
                  <a:srgbClr val="FDF9F5"/>
                </a:solidFill>
              </a:rPr>
            </a:br>
            <a:br>
              <a:rPr lang="it-IT" sz="8800" u="none" spc="-385" dirty="0">
                <a:solidFill>
                  <a:srgbClr val="FDF9F5"/>
                </a:solidFill>
              </a:rPr>
            </a:b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777783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84385" y="8373913"/>
            <a:ext cx="1038225" cy="1038225"/>
            <a:chOff x="1484385" y="8373913"/>
            <a:chExt cx="1038225" cy="1038225"/>
          </a:xfrm>
        </p:grpSpPr>
        <p:sp>
          <p:nvSpPr>
            <p:cNvPr id="3" name="object 3"/>
            <p:cNvSpPr/>
            <p:nvPr/>
          </p:nvSpPr>
          <p:spPr>
            <a:xfrm>
              <a:off x="1931887" y="8597606"/>
              <a:ext cx="143510" cy="629920"/>
            </a:xfrm>
            <a:custGeom>
              <a:avLst/>
              <a:gdLst/>
              <a:ahLst/>
              <a:cxnLst/>
              <a:rect l="l" t="t" r="r" b="b"/>
              <a:pathLst>
                <a:path w="143510" h="629920">
                  <a:moveTo>
                    <a:pt x="71586" y="629815"/>
                  </a:moveTo>
                  <a:lnTo>
                    <a:pt x="45660" y="624821"/>
                  </a:lnTo>
                  <a:lnTo>
                    <a:pt x="25512" y="611082"/>
                  </a:lnTo>
                  <a:lnTo>
                    <a:pt x="12458" y="590463"/>
                  </a:lnTo>
                  <a:lnTo>
                    <a:pt x="7814" y="564830"/>
                  </a:lnTo>
                  <a:lnTo>
                    <a:pt x="12608" y="538764"/>
                  </a:lnTo>
                  <a:lnTo>
                    <a:pt x="25914" y="518194"/>
                  </a:lnTo>
                  <a:lnTo>
                    <a:pt x="46113" y="504695"/>
                  </a:lnTo>
                  <a:lnTo>
                    <a:pt x="71586" y="499845"/>
                  </a:lnTo>
                  <a:lnTo>
                    <a:pt x="97964" y="504695"/>
                  </a:lnTo>
                  <a:lnTo>
                    <a:pt x="118062" y="518194"/>
                  </a:lnTo>
                  <a:lnTo>
                    <a:pt x="130865" y="538764"/>
                  </a:lnTo>
                  <a:lnTo>
                    <a:pt x="135358" y="564830"/>
                  </a:lnTo>
                  <a:lnTo>
                    <a:pt x="130865" y="590463"/>
                  </a:lnTo>
                  <a:lnTo>
                    <a:pt x="118062" y="611082"/>
                  </a:lnTo>
                  <a:lnTo>
                    <a:pt x="97964" y="624821"/>
                  </a:lnTo>
                  <a:lnTo>
                    <a:pt x="71586" y="629815"/>
                  </a:lnTo>
                  <a:close/>
                </a:path>
                <a:path w="143510" h="629920">
                  <a:moveTo>
                    <a:pt x="71586" y="429541"/>
                  </a:moveTo>
                  <a:lnTo>
                    <a:pt x="33818" y="415775"/>
                  </a:lnTo>
                  <a:lnTo>
                    <a:pt x="0" y="33868"/>
                  </a:lnTo>
                  <a:lnTo>
                    <a:pt x="4887" y="20704"/>
                  </a:lnTo>
                  <a:lnTo>
                    <a:pt x="20118" y="9936"/>
                  </a:lnTo>
                  <a:lnTo>
                    <a:pt x="43186" y="2667"/>
                  </a:lnTo>
                  <a:lnTo>
                    <a:pt x="71586" y="0"/>
                  </a:lnTo>
                  <a:lnTo>
                    <a:pt x="99996" y="2680"/>
                  </a:lnTo>
                  <a:lnTo>
                    <a:pt x="123063" y="9971"/>
                  </a:lnTo>
                  <a:lnTo>
                    <a:pt x="138288" y="20743"/>
                  </a:lnTo>
                  <a:lnTo>
                    <a:pt x="143172" y="33868"/>
                  </a:lnTo>
                  <a:lnTo>
                    <a:pt x="113152" y="406892"/>
                  </a:lnTo>
                  <a:lnTo>
                    <a:pt x="109360" y="415775"/>
                  </a:lnTo>
                  <a:lnTo>
                    <a:pt x="100346" y="422967"/>
                  </a:lnTo>
                  <a:lnTo>
                    <a:pt x="87344" y="427784"/>
                  </a:lnTo>
                  <a:lnTo>
                    <a:pt x="71586" y="429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84385" y="8373913"/>
              <a:ext cx="1038225" cy="1038225"/>
            </a:xfrm>
            <a:custGeom>
              <a:avLst/>
              <a:gdLst/>
              <a:ahLst/>
              <a:cxnLst/>
              <a:rect l="l" t="t" r="r" b="b"/>
              <a:pathLst>
                <a:path w="1038225" h="1038225">
                  <a:moveTo>
                    <a:pt x="519089" y="1038178"/>
                  </a:moveTo>
                  <a:lnTo>
                    <a:pt x="471909" y="1036052"/>
                  </a:lnTo>
                  <a:lnTo>
                    <a:pt x="425902" y="1029800"/>
                  </a:lnTo>
                  <a:lnTo>
                    <a:pt x="381252" y="1019604"/>
                  </a:lnTo>
                  <a:lnTo>
                    <a:pt x="338145" y="1005650"/>
                  </a:lnTo>
                  <a:lnTo>
                    <a:pt x="296765" y="988122"/>
                  </a:lnTo>
                  <a:lnTo>
                    <a:pt x="257297" y="967206"/>
                  </a:lnTo>
                  <a:lnTo>
                    <a:pt x="219925" y="943085"/>
                  </a:lnTo>
                  <a:lnTo>
                    <a:pt x="184834" y="915944"/>
                  </a:lnTo>
                  <a:lnTo>
                    <a:pt x="152208" y="885969"/>
                  </a:lnTo>
                  <a:lnTo>
                    <a:pt x="122233" y="853344"/>
                  </a:lnTo>
                  <a:lnTo>
                    <a:pt x="95092" y="818252"/>
                  </a:lnTo>
                  <a:lnTo>
                    <a:pt x="70972" y="780880"/>
                  </a:lnTo>
                  <a:lnTo>
                    <a:pt x="50055" y="741412"/>
                  </a:lnTo>
                  <a:lnTo>
                    <a:pt x="32528" y="700032"/>
                  </a:lnTo>
                  <a:lnTo>
                    <a:pt x="18574" y="656925"/>
                  </a:lnTo>
                  <a:lnTo>
                    <a:pt x="8378" y="612275"/>
                  </a:lnTo>
                  <a:lnTo>
                    <a:pt x="2125" y="566269"/>
                  </a:lnTo>
                  <a:lnTo>
                    <a:pt x="0" y="519089"/>
                  </a:lnTo>
                  <a:lnTo>
                    <a:pt x="2125" y="471909"/>
                  </a:lnTo>
                  <a:lnTo>
                    <a:pt x="8378" y="425902"/>
                  </a:lnTo>
                  <a:lnTo>
                    <a:pt x="18574" y="381252"/>
                  </a:lnTo>
                  <a:lnTo>
                    <a:pt x="32528" y="338145"/>
                  </a:lnTo>
                  <a:lnTo>
                    <a:pt x="50055" y="296765"/>
                  </a:lnTo>
                  <a:lnTo>
                    <a:pt x="70972" y="257297"/>
                  </a:lnTo>
                  <a:lnTo>
                    <a:pt x="95092" y="219925"/>
                  </a:lnTo>
                  <a:lnTo>
                    <a:pt x="122233" y="184834"/>
                  </a:lnTo>
                  <a:lnTo>
                    <a:pt x="152208" y="152208"/>
                  </a:lnTo>
                  <a:lnTo>
                    <a:pt x="184834" y="122233"/>
                  </a:lnTo>
                  <a:lnTo>
                    <a:pt x="219925" y="95092"/>
                  </a:lnTo>
                  <a:lnTo>
                    <a:pt x="257297" y="70972"/>
                  </a:lnTo>
                  <a:lnTo>
                    <a:pt x="296765" y="50055"/>
                  </a:lnTo>
                  <a:lnTo>
                    <a:pt x="338145" y="32528"/>
                  </a:lnTo>
                  <a:lnTo>
                    <a:pt x="381252" y="18574"/>
                  </a:lnTo>
                  <a:lnTo>
                    <a:pt x="425902" y="8378"/>
                  </a:lnTo>
                  <a:lnTo>
                    <a:pt x="471909" y="2125"/>
                  </a:lnTo>
                  <a:lnTo>
                    <a:pt x="519089" y="0"/>
                  </a:lnTo>
                  <a:lnTo>
                    <a:pt x="566269" y="2125"/>
                  </a:lnTo>
                  <a:lnTo>
                    <a:pt x="612275" y="8378"/>
                  </a:lnTo>
                  <a:lnTo>
                    <a:pt x="656925" y="18574"/>
                  </a:lnTo>
                  <a:lnTo>
                    <a:pt x="700032" y="32528"/>
                  </a:lnTo>
                  <a:lnTo>
                    <a:pt x="741412" y="50055"/>
                  </a:lnTo>
                  <a:lnTo>
                    <a:pt x="780880" y="70972"/>
                  </a:lnTo>
                  <a:lnTo>
                    <a:pt x="808033" y="88497"/>
                  </a:lnTo>
                  <a:lnTo>
                    <a:pt x="519087" y="88497"/>
                  </a:lnTo>
                  <a:lnTo>
                    <a:pt x="472236" y="91028"/>
                  </a:lnTo>
                  <a:lnTo>
                    <a:pt x="426830" y="98446"/>
                  </a:lnTo>
                  <a:lnTo>
                    <a:pt x="383133" y="110485"/>
                  </a:lnTo>
                  <a:lnTo>
                    <a:pt x="341411" y="126881"/>
                  </a:lnTo>
                  <a:lnTo>
                    <a:pt x="301928" y="147369"/>
                  </a:lnTo>
                  <a:lnTo>
                    <a:pt x="264950" y="171685"/>
                  </a:lnTo>
                  <a:lnTo>
                    <a:pt x="230740" y="199563"/>
                  </a:lnTo>
                  <a:lnTo>
                    <a:pt x="199563" y="230740"/>
                  </a:lnTo>
                  <a:lnTo>
                    <a:pt x="171685" y="264950"/>
                  </a:lnTo>
                  <a:lnTo>
                    <a:pt x="147369" y="301928"/>
                  </a:lnTo>
                  <a:lnTo>
                    <a:pt x="126881" y="341411"/>
                  </a:lnTo>
                  <a:lnTo>
                    <a:pt x="110485" y="383133"/>
                  </a:lnTo>
                  <a:lnTo>
                    <a:pt x="98446" y="426830"/>
                  </a:lnTo>
                  <a:lnTo>
                    <a:pt x="91028" y="472237"/>
                  </a:lnTo>
                  <a:lnTo>
                    <a:pt x="88497" y="519089"/>
                  </a:lnTo>
                  <a:lnTo>
                    <a:pt x="91028" y="565941"/>
                  </a:lnTo>
                  <a:lnTo>
                    <a:pt x="98446" y="611347"/>
                  </a:lnTo>
                  <a:lnTo>
                    <a:pt x="110485" y="655044"/>
                  </a:lnTo>
                  <a:lnTo>
                    <a:pt x="126881" y="696766"/>
                  </a:lnTo>
                  <a:lnTo>
                    <a:pt x="147369" y="736249"/>
                  </a:lnTo>
                  <a:lnTo>
                    <a:pt x="171685" y="773227"/>
                  </a:lnTo>
                  <a:lnTo>
                    <a:pt x="199563" y="807437"/>
                  </a:lnTo>
                  <a:lnTo>
                    <a:pt x="230740" y="838614"/>
                  </a:lnTo>
                  <a:lnTo>
                    <a:pt x="264950" y="866492"/>
                  </a:lnTo>
                  <a:lnTo>
                    <a:pt x="301928" y="890808"/>
                  </a:lnTo>
                  <a:lnTo>
                    <a:pt x="341411" y="911296"/>
                  </a:lnTo>
                  <a:lnTo>
                    <a:pt x="383133" y="927692"/>
                  </a:lnTo>
                  <a:lnTo>
                    <a:pt x="426830" y="939731"/>
                  </a:lnTo>
                  <a:lnTo>
                    <a:pt x="472237" y="947149"/>
                  </a:lnTo>
                  <a:lnTo>
                    <a:pt x="519089" y="949680"/>
                  </a:lnTo>
                  <a:lnTo>
                    <a:pt x="808034" y="949680"/>
                  </a:lnTo>
                  <a:lnTo>
                    <a:pt x="780880" y="967206"/>
                  </a:lnTo>
                  <a:lnTo>
                    <a:pt x="741412" y="988122"/>
                  </a:lnTo>
                  <a:lnTo>
                    <a:pt x="700032" y="1005650"/>
                  </a:lnTo>
                  <a:lnTo>
                    <a:pt x="656925" y="1019604"/>
                  </a:lnTo>
                  <a:lnTo>
                    <a:pt x="612275" y="1029800"/>
                  </a:lnTo>
                  <a:lnTo>
                    <a:pt x="566269" y="1036052"/>
                  </a:lnTo>
                  <a:lnTo>
                    <a:pt x="519089" y="1038178"/>
                  </a:lnTo>
                  <a:close/>
                </a:path>
                <a:path w="1038225" h="1038225">
                  <a:moveTo>
                    <a:pt x="808034" y="949680"/>
                  </a:moveTo>
                  <a:lnTo>
                    <a:pt x="519089" y="949680"/>
                  </a:lnTo>
                  <a:lnTo>
                    <a:pt x="565941" y="947149"/>
                  </a:lnTo>
                  <a:lnTo>
                    <a:pt x="611347" y="939731"/>
                  </a:lnTo>
                  <a:lnTo>
                    <a:pt x="655044" y="927692"/>
                  </a:lnTo>
                  <a:lnTo>
                    <a:pt x="696766" y="911296"/>
                  </a:lnTo>
                  <a:lnTo>
                    <a:pt x="736249" y="890808"/>
                  </a:lnTo>
                  <a:lnTo>
                    <a:pt x="773227" y="866492"/>
                  </a:lnTo>
                  <a:lnTo>
                    <a:pt x="807437" y="838614"/>
                  </a:lnTo>
                  <a:lnTo>
                    <a:pt x="838614" y="807437"/>
                  </a:lnTo>
                  <a:lnTo>
                    <a:pt x="866492" y="773227"/>
                  </a:lnTo>
                  <a:lnTo>
                    <a:pt x="890808" y="736249"/>
                  </a:lnTo>
                  <a:lnTo>
                    <a:pt x="911296" y="696766"/>
                  </a:lnTo>
                  <a:lnTo>
                    <a:pt x="927692" y="655044"/>
                  </a:lnTo>
                  <a:lnTo>
                    <a:pt x="939731" y="611347"/>
                  </a:lnTo>
                  <a:lnTo>
                    <a:pt x="947149" y="565941"/>
                  </a:lnTo>
                  <a:lnTo>
                    <a:pt x="949680" y="519089"/>
                  </a:lnTo>
                  <a:lnTo>
                    <a:pt x="947149" y="472237"/>
                  </a:lnTo>
                  <a:lnTo>
                    <a:pt x="939731" y="426830"/>
                  </a:lnTo>
                  <a:lnTo>
                    <a:pt x="927692" y="383133"/>
                  </a:lnTo>
                  <a:lnTo>
                    <a:pt x="911296" y="341411"/>
                  </a:lnTo>
                  <a:lnTo>
                    <a:pt x="890808" y="301928"/>
                  </a:lnTo>
                  <a:lnTo>
                    <a:pt x="866492" y="264950"/>
                  </a:lnTo>
                  <a:lnTo>
                    <a:pt x="838614" y="230740"/>
                  </a:lnTo>
                  <a:lnTo>
                    <a:pt x="807437" y="199563"/>
                  </a:lnTo>
                  <a:lnTo>
                    <a:pt x="773227" y="171685"/>
                  </a:lnTo>
                  <a:lnTo>
                    <a:pt x="736249" y="147369"/>
                  </a:lnTo>
                  <a:lnTo>
                    <a:pt x="696766" y="126881"/>
                  </a:lnTo>
                  <a:lnTo>
                    <a:pt x="655044" y="110485"/>
                  </a:lnTo>
                  <a:lnTo>
                    <a:pt x="611347" y="98446"/>
                  </a:lnTo>
                  <a:lnTo>
                    <a:pt x="565939" y="91028"/>
                  </a:lnTo>
                  <a:lnTo>
                    <a:pt x="519089" y="88497"/>
                  </a:lnTo>
                  <a:lnTo>
                    <a:pt x="808034" y="88497"/>
                  </a:lnTo>
                  <a:lnTo>
                    <a:pt x="853344" y="122233"/>
                  </a:lnTo>
                  <a:lnTo>
                    <a:pt x="885969" y="152208"/>
                  </a:lnTo>
                  <a:lnTo>
                    <a:pt x="915944" y="184834"/>
                  </a:lnTo>
                  <a:lnTo>
                    <a:pt x="943085" y="219925"/>
                  </a:lnTo>
                  <a:lnTo>
                    <a:pt x="967206" y="257297"/>
                  </a:lnTo>
                  <a:lnTo>
                    <a:pt x="988122" y="296765"/>
                  </a:lnTo>
                  <a:lnTo>
                    <a:pt x="1005650" y="338145"/>
                  </a:lnTo>
                  <a:lnTo>
                    <a:pt x="1019604" y="381252"/>
                  </a:lnTo>
                  <a:lnTo>
                    <a:pt x="1029800" y="425902"/>
                  </a:lnTo>
                  <a:lnTo>
                    <a:pt x="1036052" y="471909"/>
                  </a:lnTo>
                  <a:lnTo>
                    <a:pt x="1038178" y="519089"/>
                  </a:lnTo>
                  <a:lnTo>
                    <a:pt x="1036052" y="566269"/>
                  </a:lnTo>
                  <a:lnTo>
                    <a:pt x="1029800" y="612275"/>
                  </a:lnTo>
                  <a:lnTo>
                    <a:pt x="1019604" y="656925"/>
                  </a:lnTo>
                  <a:lnTo>
                    <a:pt x="1005650" y="700032"/>
                  </a:lnTo>
                  <a:lnTo>
                    <a:pt x="988122" y="741412"/>
                  </a:lnTo>
                  <a:lnTo>
                    <a:pt x="967206" y="780880"/>
                  </a:lnTo>
                  <a:lnTo>
                    <a:pt x="943085" y="818252"/>
                  </a:lnTo>
                  <a:lnTo>
                    <a:pt x="915944" y="853344"/>
                  </a:lnTo>
                  <a:lnTo>
                    <a:pt x="885969" y="885969"/>
                  </a:lnTo>
                  <a:lnTo>
                    <a:pt x="853344" y="915944"/>
                  </a:lnTo>
                  <a:lnTo>
                    <a:pt x="818252" y="943085"/>
                  </a:lnTo>
                  <a:lnTo>
                    <a:pt x="808034" y="94968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7284" y="4057100"/>
            <a:ext cx="142875" cy="1428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7284" y="4619075"/>
            <a:ext cx="142875" cy="1428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7284" y="5181050"/>
            <a:ext cx="142875" cy="1428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7284" y="5743025"/>
            <a:ext cx="142875" cy="142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7284" y="6305000"/>
            <a:ext cx="142875" cy="1428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7284" y="6866975"/>
            <a:ext cx="142875" cy="14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7284" y="7428951"/>
            <a:ext cx="142875" cy="14287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471685" y="2087317"/>
            <a:ext cx="14711680" cy="7271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3200" spc="50" dirty="0" err="1">
                <a:latin typeface="Tahoma"/>
                <a:cs typeface="Tahoma"/>
              </a:rPr>
              <a:t>L’obiettivo</a:t>
            </a:r>
            <a:r>
              <a:rPr sz="3200" spc="-50" dirty="0">
                <a:latin typeface="Tahoma"/>
                <a:cs typeface="Tahoma"/>
              </a:rPr>
              <a:t> </a:t>
            </a:r>
            <a:r>
              <a:rPr lang="it-IT" sz="3200" spc="50" dirty="0">
                <a:latin typeface="Tahoma"/>
                <a:cs typeface="Tahoma"/>
              </a:rPr>
              <a:t>del tirocinio </a:t>
            </a:r>
            <a:r>
              <a:rPr sz="3200" dirty="0">
                <a:latin typeface="Tahoma"/>
                <a:cs typeface="Tahoma"/>
              </a:rPr>
              <a:t>è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quello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di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far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80" dirty="0">
                <a:latin typeface="Tahoma"/>
                <a:cs typeface="Tahoma"/>
              </a:rPr>
              <a:t>sì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che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l</a:t>
            </a:r>
            <a:r>
              <a:rPr sz="3200" dirty="0">
                <a:latin typeface="Lucida Sans Unicode"/>
                <a:cs typeface="Lucida Sans Unicode"/>
              </a:rPr>
              <a:t>ə</a:t>
            </a:r>
            <a:r>
              <a:rPr sz="3200" spc="-55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Tahoma"/>
                <a:cs typeface="Tahoma"/>
              </a:rPr>
              <a:t>student</a:t>
            </a:r>
            <a:r>
              <a:rPr sz="3200" dirty="0">
                <a:latin typeface="Lucida Sans Unicode"/>
                <a:cs typeface="Lucida Sans Unicode"/>
              </a:rPr>
              <a:t>ə</a:t>
            </a:r>
            <a:r>
              <a:rPr sz="3200" spc="-6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Tahoma"/>
                <a:cs typeface="Tahoma"/>
              </a:rPr>
              <a:t>inizi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a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confrontarsi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70" dirty="0">
                <a:latin typeface="Tahoma"/>
                <a:cs typeface="Tahoma"/>
              </a:rPr>
              <a:t>con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-25" dirty="0">
                <a:latin typeface="Tahoma"/>
                <a:cs typeface="Tahoma"/>
              </a:rPr>
              <a:t>le </a:t>
            </a:r>
            <a:r>
              <a:rPr sz="3200" dirty="0">
                <a:latin typeface="Tahoma"/>
                <a:cs typeface="Tahoma"/>
              </a:rPr>
              <a:t>attività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che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caratterizzano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la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A61F3C"/>
                </a:solidFill>
                <a:latin typeface="Tahoma"/>
                <a:cs typeface="Tahoma"/>
              </a:rPr>
              <a:t>professione</a:t>
            </a:r>
            <a:r>
              <a:rPr sz="3200" spc="-130" dirty="0">
                <a:solidFill>
                  <a:srgbClr val="A61F3C"/>
                </a:solidFill>
                <a:latin typeface="Tahoma"/>
                <a:cs typeface="Tahoma"/>
              </a:rPr>
              <a:t> </a:t>
            </a:r>
            <a:r>
              <a:rPr sz="3200" spc="75" dirty="0">
                <a:solidFill>
                  <a:srgbClr val="A61F3C"/>
                </a:solidFill>
                <a:latin typeface="Tahoma"/>
                <a:cs typeface="Tahoma"/>
              </a:rPr>
              <a:t>dello</a:t>
            </a:r>
            <a:r>
              <a:rPr sz="3200" spc="-125" dirty="0">
                <a:solidFill>
                  <a:srgbClr val="A61F3C"/>
                </a:solidFill>
                <a:latin typeface="Tahoma"/>
                <a:cs typeface="Tahoma"/>
              </a:rPr>
              <a:t> </a:t>
            </a:r>
            <a:r>
              <a:rPr sz="3200" spc="95" dirty="0">
                <a:solidFill>
                  <a:srgbClr val="A61F3C"/>
                </a:solidFill>
                <a:latin typeface="Tahoma"/>
                <a:cs typeface="Tahoma"/>
              </a:rPr>
              <a:t>psicologo</a:t>
            </a:r>
            <a:r>
              <a:rPr sz="3200" spc="-80" dirty="0">
                <a:solidFill>
                  <a:srgbClr val="A61F3C"/>
                </a:solidFill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nei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contesti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in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65" dirty="0">
                <a:latin typeface="Tahoma"/>
                <a:cs typeface="Tahoma"/>
              </a:rPr>
              <a:t>cui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25" dirty="0">
                <a:latin typeface="Tahoma"/>
                <a:cs typeface="Tahoma"/>
              </a:rPr>
              <a:t>la </a:t>
            </a:r>
            <a:r>
              <a:rPr sz="3200" spc="65" dirty="0">
                <a:latin typeface="Tahoma"/>
                <a:cs typeface="Tahoma"/>
              </a:rPr>
              <a:t>psicologia</a:t>
            </a:r>
            <a:r>
              <a:rPr sz="3200" spc="-2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trova</a:t>
            </a:r>
            <a:r>
              <a:rPr sz="3200" spc="-1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impiego:</a:t>
            </a:r>
            <a:endParaRPr sz="3200" dirty="0">
              <a:latin typeface="Tahoma"/>
              <a:cs typeface="Tahoma"/>
            </a:endParaRPr>
          </a:p>
          <a:p>
            <a:pPr marL="702945" marR="9468485">
              <a:lnSpc>
                <a:spcPct val="115199"/>
              </a:lnSpc>
            </a:pPr>
            <a:r>
              <a:rPr sz="3200" dirty="0">
                <a:latin typeface="Tahoma"/>
                <a:cs typeface="Tahoma"/>
              </a:rPr>
              <a:t>nel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contesto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accademico </a:t>
            </a:r>
            <a:r>
              <a:rPr sz="3200" dirty="0">
                <a:latin typeface="Tahoma"/>
                <a:cs typeface="Tahoma"/>
              </a:rPr>
              <a:t>nel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contesto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sanitario </a:t>
            </a:r>
            <a:r>
              <a:rPr sz="3200" dirty="0">
                <a:latin typeface="Tahoma"/>
                <a:cs typeface="Tahoma"/>
              </a:rPr>
              <a:t>nel</a:t>
            </a:r>
            <a:r>
              <a:rPr sz="3200" spc="-80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contesto</a:t>
            </a:r>
            <a:r>
              <a:rPr sz="3200" spc="-75" dirty="0">
                <a:latin typeface="Tahoma"/>
                <a:cs typeface="Tahoma"/>
              </a:rPr>
              <a:t> </a:t>
            </a:r>
            <a:r>
              <a:rPr sz="3200" spc="50" dirty="0">
                <a:latin typeface="Tahoma"/>
                <a:cs typeface="Tahoma"/>
              </a:rPr>
              <a:t>giuridico</a:t>
            </a:r>
            <a:endParaRPr sz="3200" dirty="0">
              <a:latin typeface="Tahoma"/>
              <a:cs typeface="Tahoma"/>
            </a:endParaRPr>
          </a:p>
          <a:p>
            <a:pPr marL="702945" marR="4437380">
              <a:lnSpc>
                <a:spcPct val="115199"/>
              </a:lnSpc>
              <a:spcBef>
                <a:spcPts val="5"/>
              </a:spcBef>
            </a:pPr>
            <a:r>
              <a:rPr sz="3200" dirty="0">
                <a:latin typeface="Tahoma"/>
                <a:cs typeface="Tahoma"/>
              </a:rPr>
              <a:t>nel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mondo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della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45" dirty="0">
                <a:latin typeface="Tahoma"/>
                <a:cs typeface="Tahoma"/>
              </a:rPr>
              <a:t>cooperazione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65" dirty="0">
                <a:latin typeface="Tahoma"/>
                <a:cs typeface="Tahoma"/>
              </a:rPr>
              <a:t>sociale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del</a:t>
            </a:r>
            <a:r>
              <a:rPr sz="3200" spc="-45" dirty="0">
                <a:latin typeface="Tahoma"/>
                <a:cs typeface="Tahoma"/>
              </a:rPr>
              <a:t> </a:t>
            </a:r>
            <a:r>
              <a:rPr sz="3200" spc="65" dirty="0">
                <a:latin typeface="Tahoma"/>
                <a:cs typeface="Tahoma"/>
              </a:rPr>
              <a:t>no-</a:t>
            </a:r>
            <a:r>
              <a:rPr sz="3200" spc="-10" dirty="0">
                <a:latin typeface="Tahoma"/>
                <a:cs typeface="Tahoma"/>
              </a:rPr>
              <a:t>profit </a:t>
            </a:r>
            <a:r>
              <a:rPr sz="3200" dirty="0">
                <a:latin typeface="Tahoma"/>
                <a:cs typeface="Tahoma"/>
              </a:rPr>
              <a:t>nel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spc="55" dirty="0">
                <a:latin typeface="Tahoma"/>
                <a:cs typeface="Tahoma"/>
              </a:rPr>
              <a:t>contesto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spc="80" dirty="0">
                <a:latin typeface="Tahoma"/>
                <a:cs typeface="Tahoma"/>
              </a:rPr>
              <a:t>scolastico</a:t>
            </a:r>
            <a:r>
              <a:rPr sz="3200" spc="-9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ed</a:t>
            </a:r>
            <a:r>
              <a:rPr sz="3200" spc="-95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educativo</a:t>
            </a:r>
            <a:endParaRPr sz="3200" dirty="0">
              <a:latin typeface="Tahoma"/>
              <a:cs typeface="Tahoma"/>
            </a:endParaRPr>
          </a:p>
          <a:p>
            <a:pPr marL="702945">
              <a:lnSpc>
                <a:spcPct val="100000"/>
              </a:lnSpc>
              <a:spcBef>
                <a:spcPts val="585"/>
              </a:spcBef>
            </a:pPr>
            <a:r>
              <a:rPr sz="3200" dirty="0">
                <a:latin typeface="Tahoma"/>
                <a:cs typeface="Tahoma"/>
              </a:rPr>
              <a:t>nelle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imprese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70" dirty="0">
                <a:latin typeface="Tahoma"/>
                <a:cs typeface="Tahoma"/>
              </a:rPr>
              <a:t>(risorse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umane,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marketing</a:t>
            </a:r>
            <a:r>
              <a:rPr sz="3200" spc="-3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e</a:t>
            </a:r>
            <a:r>
              <a:rPr sz="3200" spc="-3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consulenza)</a:t>
            </a:r>
            <a:endParaRPr sz="3200" dirty="0">
              <a:latin typeface="Tahoma"/>
              <a:cs typeface="Tahoma"/>
            </a:endParaRPr>
          </a:p>
          <a:p>
            <a:pPr marL="702945">
              <a:lnSpc>
                <a:spcPct val="100000"/>
              </a:lnSpc>
              <a:spcBef>
                <a:spcPts val="585"/>
              </a:spcBef>
            </a:pPr>
            <a:r>
              <a:rPr sz="3200" spc="-25" dirty="0">
                <a:latin typeface="Tahoma"/>
                <a:cs typeface="Tahoma"/>
              </a:rPr>
              <a:t>...</a:t>
            </a:r>
            <a:endParaRPr sz="32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endParaRPr sz="3200" dirty="0">
              <a:latin typeface="Tahoma"/>
              <a:cs typeface="Tahoma"/>
            </a:endParaRPr>
          </a:p>
          <a:p>
            <a:pPr marL="1405890">
              <a:lnSpc>
                <a:spcPct val="100000"/>
              </a:lnSpc>
            </a:pPr>
            <a:r>
              <a:rPr sz="2800" dirty="0">
                <a:latin typeface="Tahoma"/>
                <a:cs typeface="Tahoma"/>
              </a:rPr>
              <a:t>Tutte</a:t>
            </a:r>
            <a:r>
              <a:rPr sz="2800" spc="-15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le</a:t>
            </a:r>
            <a:r>
              <a:rPr sz="2800" spc="-145" dirty="0">
                <a:latin typeface="Tahoma"/>
                <a:cs typeface="Tahoma"/>
              </a:rPr>
              <a:t> </a:t>
            </a:r>
            <a:r>
              <a:rPr sz="2800" spc="-45" dirty="0">
                <a:latin typeface="Tahoma"/>
                <a:cs typeface="Tahoma"/>
              </a:rPr>
              <a:t>info:</a:t>
            </a:r>
            <a:r>
              <a:rPr sz="2800" spc="-14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https://elearning.unimib.it/course/view.php?id=17863.</a:t>
            </a:r>
            <a:endParaRPr sz="2800" dirty="0">
              <a:latin typeface="Tahoma"/>
              <a:cs typeface="Tahoma"/>
            </a:endParaRPr>
          </a:p>
          <a:p>
            <a:pPr marL="1405890">
              <a:lnSpc>
                <a:spcPct val="100000"/>
              </a:lnSpc>
              <a:spcBef>
                <a:spcPts val="540"/>
              </a:spcBef>
            </a:pPr>
            <a:r>
              <a:rPr sz="2800" spc="-265" dirty="0">
                <a:solidFill>
                  <a:srgbClr val="A61F3C"/>
                </a:solidFill>
                <a:latin typeface="Arial Black"/>
                <a:cs typeface="Arial Black"/>
              </a:rPr>
              <a:t>IMPORTANTE</a:t>
            </a:r>
            <a:r>
              <a:rPr sz="2800" spc="-265" dirty="0">
                <a:latin typeface="Tahoma"/>
                <a:cs typeface="Tahoma"/>
              </a:rPr>
              <a:t>: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consultare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il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pacchetto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di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slide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relativo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alle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procedure!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7834" y="539751"/>
            <a:ext cx="167900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59245" algn="l"/>
                <a:tab pos="16776700" algn="l"/>
              </a:tabLst>
            </a:pPr>
            <a:r>
              <a:rPr dirty="0">
                <a:latin typeface="Times New Roman"/>
                <a:cs typeface="Times New Roman"/>
              </a:rPr>
              <a:t>	</a:t>
            </a:r>
            <a:r>
              <a:rPr lang="it-IT" spc="-835" dirty="0">
                <a:latin typeface="Times New Roman"/>
                <a:cs typeface="Times New Roman"/>
              </a:rPr>
              <a:t>TIROCINIO</a:t>
            </a:r>
            <a:r>
              <a:rPr dirty="0"/>
              <a:t>	</a:t>
            </a: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7834" y="707291"/>
            <a:ext cx="167900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3800" algn="l"/>
                <a:tab pos="16776700" algn="l"/>
              </a:tabLst>
            </a:pPr>
            <a:r>
              <a:rPr dirty="0">
                <a:latin typeface="Times New Roman"/>
                <a:cs typeface="Times New Roman"/>
              </a:rPr>
              <a:t>	</a:t>
            </a:r>
            <a:r>
              <a:rPr spc="-225" dirty="0"/>
              <a:t>Nota</a:t>
            </a:r>
            <a:r>
              <a:rPr spc="-415" dirty="0"/>
              <a:t> </a:t>
            </a:r>
            <a:r>
              <a:rPr spc="-320" dirty="0"/>
              <a:t>bene</a:t>
            </a:r>
            <a:r>
              <a:rPr dirty="0"/>
              <a:t>	</a:t>
            </a:r>
          </a:p>
        </p:txBody>
      </p:sp>
      <p:sp>
        <p:nvSpPr>
          <p:cNvPr id="6" name="object 6"/>
          <p:cNvSpPr/>
          <p:nvPr/>
        </p:nvSpPr>
        <p:spPr>
          <a:xfrm>
            <a:off x="1911769" y="9198088"/>
            <a:ext cx="8649970" cy="38100"/>
          </a:xfrm>
          <a:custGeom>
            <a:avLst/>
            <a:gdLst/>
            <a:ahLst/>
            <a:cxnLst/>
            <a:rect l="l" t="t" r="r" b="b"/>
            <a:pathLst>
              <a:path w="8649970" h="38100">
                <a:moveTo>
                  <a:pt x="8649360" y="0"/>
                </a:moveTo>
                <a:lnTo>
                  <a:pt x="6655981" y="0"/>
                </a:lnTo>
                <a:lnTo>
                  <a:pt x="5961494" y="0"/>
                </a:lnTo>
                <a:lnTo>
                  <a:pt x="0" y="0"/>
                </a:lnTo>
                <a:lnTo>
                  <a:pt x="0" y="38100"/>
                </a:lnTo>
                <a:lnTo>
                  <a:pt x="5961494" y="38100"/>
                </a:lnTo>
                <a:lnTo>
                  <a:pt x="6655981" y="38100"/>
                </a:lnTo>
                <a:lnTo>
                  <a:pt x="8649360" y="38100"/>
                </a:lnTo>
                <a:lnTo>
                  <a:pt x="8649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73386" y="2520075"/>
            <a:ext cx="15398115" cy="46229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8455">
              <a:lnSpc>
                <a:spcPct val="100000"/>
              </a:lnSpc>
              <a:spcBef>
                <a:spcPts val="105"/>
              </a:spcBef>
            </a:pPr>
            <a:r>
              <a:rPr sz="3500" spc="50" dirty="0">
                <a:latin typeface="Tahoma"/>
                <a:cs typeface="Tahoma"/>
              </a:rPr>
              <a:t>Lo</a:t>
            </a:r>
            <a:r>
              <a:rPr sz="3500" spc="-135" dirty="0">
                <a:latin typeface="Tahoma"/>
                <a:cs typeface="Tahoma"/>
              </a:rPr>
              <a:t> </a:t>
            </a:r>
            <a:r>
              <a:rPr sz="3500" spc="50" dirty="0">
                <a:latin typeface="Tahoma"/>
                <a:cs typeface="Tahoma"/>
              </a:rPr>
              <a:t>stage</a:t>
            </a:r>
            <a:r>
              <a:rPr sz="3500" spc="-135" dirty="0">
                <a:latin typeface="Tahoma"/>
                <a:cs typeface="Tahoma"/>
              </a:rPr>
              <a:t> </a:t>
            </a:r>
            <a:r>
              <a:rPr sz="3500" dirty="0">
                <a:latin typeface="Tahoma"/>
                <a:cs typeface="Tahoma"/>
              </a:rPr>
              <a:t>è</a:t>
            </a:r>
            <a:r>
              <a:rPr sz="3500" spc="-135" dirty="0">
                <a:latin typeface="Tahoma"/>
                <a:cs typeface="Tahoma"/>
              </a:rPr>
              <a:t> </a:t>
            </a:r>
            <a:r>
              <a:rPr sz="3500" spc="70" dirty="0" err="1">
                <a:latin typeface="Tahoma"/>
                <a:cs typeface="Tahoma"/>
              </a:rPr>
              <a:t>un'attività</a:t>
            </a:r>
            <a:r>
              <a:rPr sz="3500" spc="-190" dirty="0">
                <a:latin typeface="Tahoma"/>
                <a:cs typeface="Tahoma"/>
              </a:rPr>
              <a:t> </a:t>
            </a:r>
            <a:r>
              <a:rPr sz="3500" spc="90" dirty="0" err="1">
                <a:latin typeface="Tahoma"/>
                <a:cs typeface="Tahoma"/>
              </a:rPr>
              <a:t>obbligatoria</a:t>
            </a:r>
            <a:r>
              <a:rPr lang="it-IT" sz="3500" spc="90" dirty="0">
                <a:latin typeface="Tahoma"/>
                <a:cs typeface="Tahoma"/>
              </a:rPr>
              <a:t> per poter sostenere l’Esame pratico valutativo e per potervi laureare! </a:t>
            </a:r>
          </a:p>
          <a:p>
            <a:pPr marL="1608455">
              <a:lnSpc>
                <a:spcPct val="100000"/>
              </a:lnSpc>
              <a:spcBef>
                <a:spcPts val="105"/>
              </a:spcBef>
            </a:pPr>
            <a:endParaRPr lang="it-IT" sz="3500" spc="90" dirty="0">
              <a:latin typeface="Tahoma"/>
              <a:cs typeface="Tahoma"/>
            </a:endParaRPr>
          </a:p>
          <a:p>
            <a:pPr marL="1608455">
              <a:lnSpc>
                <a:spcPct val="100000"/>
              </a:lnSpc>
              <a:spcBef>
                <a:spcPts val="105"/>
              </a:spcBef>
            </a:pPr>
            <a:endParaRPr lang="it-IT" sz="3500" spc="90" dirty="0">
              <a:latin typeface="Tahoma"/>
              <a:cs typeface="Tahoma"/>
            </a:endParaRPr>
          </a:p>
          <a:p>
            <a:pPr marL="1608455">
              <a:lnSpc>
                <a:spcPct val="100000"/>
              </a:lnSpc>
              <a:spcBef>
                <a:spcPts val="105"/>
              </a:spcBef>
            </a:pPr>
            <a:endParaRPr sz="3500" dirty="0">
              <a:latin typeface="Tahoma"/>
              <a:cs typeface="Tahoma"/>
            </a:endParaRPr>
          </a:p>
          <a:p>
            <a:pPr marL="12700" marR="229870">
              <a:lnSpc>
                <a:spcPct val="116100"/>
              </a:lnSpc>
            </a:pPr>
            <a:r>
              <a:rPr sz="3500" spc="50" dirty="0">
                <a:latin typeface="Tahoma"/>
                <a:cs typeface="Tahoma"/>
              </a:rPr>
              <a:t>Lo</a:t>
            </a:r>
            <a:r>
              <a:rPr sz="3500" spc="-95" dirty="0">
                <a:latin typeface="Tahoma"/>
                <a:cs typeface="Tahoma"/>
              </a:rPr>
              <a:t> </a:t>
            </a:r>
            <a:r>
              <a:rPr sz="3500" spc="50" dirty="0">
                <a:latin typeface="Tahoma"/>
                <a:cs typeface="Tahoma"/>
              </a:rPr>
              <a:t>stage</a:t>
            </a:r>
            <a:r>
              <a:rPr sz="3500" spc="-95" dirty="0">
                <a:latin typeface="Tahoma"/>
                <a:cs typeface="Tahoma"/>
              </a:rPr>
              <a:t> </a:t>
            </a:r>
            <a:r>
              <a:rPr sz="3500" dirty="0">
                <a:latin typeface="Tahoma"/>
                <a:cs typeface="Tahoma"/>
              </a:rPr>
              <a:t>da</a:t>
            </a:r>
            <a:r>
              <a:rPr sz="3500" spc="-95" dirty="0">
                <a:latin typeface="Tahoma"/>
                <a:cs typeface="Tahoma"/>
              </a:rPr>
              <a:t> </a:t>
            </a:r>
            <a:r>
              <a:rPr lang="it-IT" sz="3500" u="heavy" spc="130" dirty="0">
                <a:solidFill>
                  <a:srgbClr val="A61F3C"/>
                </a:solidFill>
                <a:uFill>
                  <a:solidFill>
                    <a:srgbClr val="A61F3C"/>
                  </a:solidFill>
                </a:uFill>
                <a:latin typeface="Tahoma"/>
                <a:cs typeface="Tahoma"/>
              </a:rPr>
              <a:t>14</a:t>
            </a:r>
            <a:r>
              <a:rPr sz="3500" u="heavy" spc="-145" dirty="0">
                <a:solidFill>
                  <a:srgbClr val="A61F3C"/>
                </a:solidFill>
                <a:uFill>
                  <a:solidFill>
                    <a:srgbClr val="A61F3C"/>
                  </a:solidFill>
                </a:uFill>
                <a:latin typeface="Tahoma"/>
                <a:cs typeface="Tahoma"/>
              </a:rPr>
              <a:t> </a:t>
            </a:r>
            <a:r>
              <a:rPr sz="3500" u="heavy" spc="105" dirty="0">
                <a:solidFill>
                  <a:srgbClr val="A61F3C"/>
                </a:solidFill>
                <a:uFill>
                  <a:solidFill>
                    <a:srgbClr val="A61F3C"/>
                  </a:solidFill>
                </a:uFill>
                <a:latin typeface="Tahoma"/>
                <a:cs typeface="Tahoma"/>
              </a:rPr>
              <a:t>CFU</a:t>
            </a:r>
            <a:r>
              <a:rPr sz="3500" spc="-95" dirty="0">
                <a:solidFill>
                  <a:srgbClr val="A61F3C"/>
                </a:solidFill>
                <a:latin typeface="Tahoma"/>
                <a:cs typeface="Tahoma"/>
              </a:rPr>
              <a:t> </a:t>
            </a:r>
            <a:r>
              <a:rPr sz="3500" spc="55" dirty="0">
                <a:latin typeface="Tahoma"/>
                <a:cs typeface="Tahoma"/>
              </a:rPr>
              <a:t>richiede</a:t>
            </a:r>
            <a:r>
              <a:rPr sz="3500" spc="-95" dirty="0">
                <a:latin typeface="Tahoma"/>
                <a:cs typeface="Tahoma"/>
              </a:rPr>
              <a:t> </a:t>
            </a:r>
            <a:r>
              <a:rPr sz="3500" dirty="0">
                <a:latin typeface="Tahoma"/>
                <a:cs typeface="Tahoma"/>
              </a:rPr>
              <a:t>una</a:t>
            </a:r>
            <a:r>
              <a:rPr sz="3500" spc="-95" dirty="0">
                <a:latin typeface="Tahoma"/>
                <a:cs typeface="Tahoma"/>
              </a:rPr>
              <a:t> </a:t>
            </a:r>
            <a:r>
              <a:rPr sz="3500" dirty="0">
                <a:latin typeface="Tahoma"/>
                <a:cs typeface="Tahoma"/>
              </a:rPr>
              <a:t>frequenza</a:t>
            </a:r>
            <a:r>
              <a:rPr sz="3500" spc="-90" dirty="0">
                <a:latin typeface="Tahoma"/>
                <a:cs typeface="Tahoma"/>
              </a:rPr>
              <a:t> </a:t>
            </a:r>
            <a:r>
              <a:rPr sz="3500" spc="60" dirty="0">
                <a:latin typeface="Tahoma"/>
                <a:cs typeface="Tahoma"/>
              </a:rPr>
              <a:t>di</a:t>
            </a:r>
            <a:r>
              <a:rPr sz="3500" spc="-95" dirty="0">
                <a:latin typeface="Tahoma"/>
                <a:cs typeface="Tahoma"/>
              </a:rPr>
              <a:t> </a:t>
            </a:r>
            <a:r>
              <a:rPr lang="it-IT" sz="3500" b="1" spc="-95" dirty="0">
                <a:latin typeface="Tahoma"/>
                <a:cs typeface="Tahoma"/>
              </a:rPr>
              <a:t>350 </a:t>
            </a:r>
            <a:r>
              <a:rPr sz="3500" b="1" spc="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ore</a:t>
            </a:r>
            <a:r>
              <a:rPr lang="it-IT" sz="3500" b="1" spc="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.</a:t>
            </a:r>
          </a:p>
          <a:p>
            <a:pPr marL="12700" marR="229870">
              <a:lnSpc>
                <a:spcPct val="116100"/>
              </a:lnSpc>
            </a:pPr>
            <a:r>
              <a:rPr lang="it-IT" sz="3500" spc="9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E’ possibile iniziare lo stage</a:t>
            </a:r>
            <a:r>
              <a:rPr sz="3500" spc="-95" dirty="0">
                <a:latin typeface="Tahoma"/>
                <a:cs typeface="Tahoma"/>
              </a:rPr>
              <a:t> </a:t>
            </a:r>
            <a:r>
              <a:rPr lang="it-IT" sz="3500" spc="55" dirty="0">
                <a:latin typeface="Tahoma"/>
                <a:cs typeface="Tahoma"/>
              </a:rPr>
              <a:t>a partire da giugno 2024. </a:t>
            </a:r>
            <a:endParaRPr sz="3500" strike="sngStrike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3500" dirty="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3"/>
            <a:ext cx="761999" cy="80962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80243" y="671830"/>
            <a:ext cx="901065" cy="895985"/>
            <a:chOff x="780243" y="671830"/>
            <a:chExt cx="901065" cy="895985"/>
          </a:xfrm>
        </p:grpSpPr>
        <p:sp>
          <p:nvSpPr>
            <p:cNvPr id="10" name="object 10"/>
            <p:cNvSpPr/>
            <p:nvPr/>
          </p:nvSpPr>
          <p:spPr>
            <a:xfrm>
              <a:off x="1077721" y="671830"/>
              <a:ext cx="603885" cy="602615"/>
            </a:xfrm>
            <a:custGeom>
              <a:avLst/>
              <a:gdLst/>
              <a:ahLst/>
              <a:cxnLst/>
              <a:rect l="l" t="t" r="r" b="b"/>
              <a:pathLst>
                <a:path w="603885" h="602615">
                  <a:moveTo>
                    <a:pt x="301732" y="602582"/>
                  </a:moveTo>
                  <a:lnTo>
                    <a:pt x="350609" y="598632"/>
                  </a:lnTo>
                  <a:lnTo>
                    <a:pt x="396999" y="587197"/>
                  </a:lnTo>
                  <a:lnTo>
                    <a:pt x="440276" y="568904"/>
                  </a:lnTo>
                  <a:lnTo>
                    <a:pt x="479814" y="544377"/>
                  </a:lnTo>
                  <a:lnTo>
                    <a:pt x="514987" y="514241"/>
                  </a:lnTo>
                  <a:lnTo>
                    <a:pt x="545170" y="479120"/>
                  </a:lnTo>
                  <a:lnTo>
                    <a:pt x="569735" y="439640"/>
                  </a:lnTo>
                  <a:lnTo>
                    <a:pt x="588056" y="396425"/>
                  </a:lnTo>
                  <a:lnTo>
                    <a:pt x="599508" y="350100"/>
                  </a:lnTo>
                  <a:lnTo>
                    <a:pt x="603465" y="301291"/>
                  </a:lnTo>
                  <a:lnTo>
                    <a:pt x="599509" y="252481"/>
                  </a:lnTo>
                  <a:lnTo>
                    <a:pt x="588058" y="206156"/>
                  </a:lnTo>
                  <a:lnTo>
                    <a:pt x="569738" y="162941"/>
                  </a:lnTo>
                  <a:lnTo>
                    <a:pt x="545175" y="123461"/>
                  </a:lnTo>
                  <a:lnTo>
                    <a:pt x="514995" y="88340"/>
                  </a:lnTo>
                  <a:lnTo>
                    <a:pt x="479823" y="58204"/>
                  </a:lnTo>
                  <a:lnTo>
                    <a:pt x="440284" y="33677"/>
                  </a:lnTo>
                  <a:lnTo>
                    <a:pt x="397006" y="15384"/>
                  </a:lnTo>
                  <a:lnTo>
                    <a:pt x="350613" y="3950"/>
                  </a:lnTo>
                  <a:lnTo>
                    <a:pt x="301732" y="0"/>
                  </a:lnTo>
                  <a:lnTo>
                    <a:pt x="252851" y="3950"/>
                  </a:lnTo>
                  <a:lnTo>
                    <a:pt x="206458" y="15384"/>
                  </a:lnTo>
                  <a:lnTo>
                    <a:pt x="163180" y="33677"/>
                  </a:lnTo>
                  <a:lnTo>
                    <a:pt x="137586" y="49554"/>
                  </a:lnTo>
                  <a:lnTo>
                    <a:pt x="309989" y="49554"/>
                  </a:lnTo>
                  <a:lnTo>
                    <a:pt x="318226" y="49958"/>
                  </a:lnTo>
                  <a:lnTo>
                    <a:pt x="359014" y="55999"/>
                  </a:lnTo>
                  <a:lnTo>
                    <a:pt x="405837" y="71871"/>
                  </a:lnTo>
                  <a:lnTo>
                    <a:pt x="448660" y="96560"/>
                  </a:lnTo>
                  <a:lnTo>
                    <a:pt x="485931" y="129220"/>
                  </a:lnTo>
                  <a:lnTo>
                    <a:pt x="515986" y="168369"/>
                  </a:lnTo>
                  <a:lnTo>
                    <a:pt x="537825" y="212622"/>
                  </a:lnTo>
                  <a:lnTo>
                    <a:pt x="550608" y="260286"/>
                  </a:lnTo>
                  <a:lnTo>
                    <a:pt x="553838" y="293046"/>
                  </a:lnTo>
                  <a:lnTo>
                    <a:pt x="553838" y="309535"/>
                  </a:lnTo>
                  <a:lnTo>
                    <a:pt x="547383" y="358488"/>
                  </a:lnTo>
                  <a:lnTo>
                    <a:pt x="531488" y="405243"/>
                  </a:lnTo>
                  <a:lnTo>
                    <a:pt x="506763" y="448003"/>
                  </a:lnTo>
                  <a:lnTo>
                    <a:pt x="474160" y="485125"/>
                  </a:lnTo>
                  <a:lnTo>
                    <a:pt x="434930" y="515182"/>
                  </a:lnTo>
                  <a:lnTo>
                    <a:pt x="390581" y="537020"/>
                  </a:lnTo>
                  <a:lnTo>
                    <a:pt x="342818" y="549799"/>
                  </a:lnTo>
                  <a:lnTo>
                    <a:pt x="309989" y="553027"/>
                  </a:lnTo>
                  <a:lnTo>
                    <a:pt x="137594" y="553027"/>
                  </a:lnTo>
                  <a:lnTo>
                    <a:pt x="163189" y="568904"/>
                  </a:lnTo>
                  <a:lnTo>
                    <a:pt x="206466" y="587197"/>
                  </a:lnTo>
                  <a:lnTo>
                    <a:pt x="252856" y="598632"/>
                  </a:lnTo>
                  <a:lnTo>
                    <a:pt x="301732" y="602582"/>
                  </a:lnTo>
                  <a:close/>
                </a:path>
                <a:path w="603885" h="602615">
                  <a:moveTo>
                    <a:pt x="137594" y="553027"/>
                  </a:moveTo>
                  <a:lnTo>
                    <a:pt x="293475" y="553027"/>
                  </a:lnTo>
                  <a:lnTo>
                    <a:pt x="285239" y="552623"/>
                  </a:lnTo>
                  <a:lnTo>
                    <a:pt x="268805" y="551007"/>
                  </a:lnTo>
                  <a:lnTo>
                    <a:pt x="220649" y="539794"/>
                  </a:lnTo>
                  <a:lnTo>
                    <a:pt x="175609" y="519416"/>
                  </a:lnTo>
                  <a:lnTo>
                    <a:pt x="135416" y="490655"/>
                  </a:lnTo>
                  <a:lnTo>
                    <a:pt x="101614" y="454617"/>
                  </a:lnTo>
                  <a:lnTo>
                    <a:pt x="75503" y="412687"/>
                  </a:lnTo>
                  <a:lnTo>
                    <a:pt x="58085" y="366476"/>
                  </a:lnTo>
                  <a:lnTo>
                    <a:pt x="50031" y="317760"/>
                  </a:lnTo>
                  <a:lnTo>
                    <a:pt x="49627" y="309535"/>
                  </a:lnTo>
                  <a:lnTo>
                    <a:pt x="49637" y="293046"/>
                  </a:lnTo>
                  <a:lnTo>
                    <a:pt x="56149" y="244093"/>
                  </a:lnTo>
                  <a:lnTo>
                    <a:pt x="72095" y="197338"/>
                  </a:lnTo>
                  <a:lnTo>
                    <a:pt x="96867" y="154578"/>
                  </a:lnTo>
                  <a:lnTo>
                    <a:pt x="129520" y="117456"/>
                  </a:lnTo>
                  <a:lnTo>
                    <a:pt x="168609" y="87516"/>
                  </a:lnTo>
                  <a:lnTo>
                    <a:pt x="212931" y="65668"/>
                  </a:lnTo>
                  <a:lnTo>
                    <a:pt x="260667" y="52861"/>
                  </a:lnTo>
                  <a:lnTo>
                    <a:pt x="301732" y="49594"/>
                  </a:lnTo>
                  <a:lnTo>
                    <a:pt x="137586" y="49554"/>
                  </a:lnTo>
                  <a:lnTo>
                    <a:pt x="123642" y="58204"/>
                  </a:lnTo>
                  <a:lnTo>
                    <a:pt x="88470" y="88340"/>
                  </a:lnTo>
                  <a:lnTo>
                    <a:pt x="58289" y="123461"/>
                  </a:lnTo>
                  <a:lnTo>
                    <a:pt x="33726" y="162941"/>
                  </a:lnTo>
                  <a:lnTo>
                    <a:pt x="15406" y="206156"/>
                  </a:lnTo>
                  <a:lnTo>
                    <a:pt x="3955" y="252481"/>
                  </a:lnTo>
                  <a:lnTo>
                    <a:pt x="0" y="301291"/>
                  </a:lnTo>
                  <a:lnTo>
                    <a:pt x="3956" y="350100"/>
                  </a:lnTo>
                  <a:lnTo>
                    <a:pt x="15408" y="396425"/>
                  </a:lnTo>
                  <a:lnTo>
                    <a:pt x="33730" y="439640"/>
                  </a:lnTo>
                  <a:lnTo>
                    <a:pt x="58295" y="479120"/>
                  </a:lnTo>
                  <a:lnTo>
                    <a:pt x="88477" y="514241"/>
                  </a:lnTo>
                  <a:lnTo>
                    <a:pt x="123651" y="544377"/>
                  </a:lnTo>
                  <a:lnTo>
                    <a:pt x="137594" y="553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5716" y="1172837"/>
              <a:ext cx="134207" cy="13414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80237" y="863700"/>
              <a:ext cx="809625" cy="703580"/>
            </a:xfrm>
            <a:custGeom>
              <a:avLst/>
              <a:gdLst/>
              <a:ahLst/>
              <a:cxnLst/>
              <a:rect l="l" t="t" r="r" b="b"/>
              <a:pathLst>
                <a:path w="809625" h="703580">
                  <a:moveTo>
                    <a:pt x="300062" y="452615"/>
                  </a:moveTo>
                  <a:lnTo>
                    <a:pt x="281114" y="408419"/>
                  </a:lnTo>
                  <a:lnTo>
                    <a:pt x="258102" y="399211"/>
                  </a:lnTo>
                  <a:lnTo>
                    <a:pt x="245465" y="399364"/>
                  </a:lnTo>
                  <a:lnTo>
                    <a:pt x="10515" y="626033"/>
                  </a:lnTo>
                  <a:lnTo>
                    <a:pt x="0" y="656285"/>
                  </a:lnTo>
                  <a:lnTo>
                    <a:pt x="990" y="665594"/>
                  </a:lnTo>
                  <a:lnTo>
                    <a:pt x="25425" y="698157"/>
                  </a:lnTo>
                  <a:lnTo>
                    <a:pt x="43180" y="703503"/>
                  </a:lnTo>
                  <a:lnTo>
                    <a:pt x="47879" y="703503"/>
                  </a:lnTo>
                  <a:lnTo>
                    <a:pt x="290842" y="475602"/>
                  </a:lnTo>
                  <a:lnTo>
                    <a:pt x="300062" y="452615"/>
                  </a:lnTo>
                  <a:close/>
                </a:path>
                <a:path w="809625" h="703580">
                  <a:moveTo>
                    <a:pt x="809307" y="103403"/>
                  </a:moveTo>
                  <a:lnTo>
                    <a:pt x="801230" y="55194"/>
                  </a:lnTo>
                  <a:lnTo>
                    <a:pt x="785901" y="8775"/>
                  </a:lnTo>
                  <a:lnTo>
                    <a:pt x="773874" y="0"/>
                  </a:lnTo>
                  <a:lnTo>
                    <a:pt x="769950" y="114"/>
                  </a:lnTo>
                  <a:lnTo>
                    <a:pt x="757428" y="13322"/>
                  </a:lnTo>
                  <a:lnTo>
                    <a:pt x="757516" y="17246"/>
                  </a:lnTo>
                  <a:lnTo>
                    <a:pt x="757936" y="19126"/>
                  </a:lnTo>
                  <a:lnTo>
                    <a:pt x="758736" y="20916"/>
                  </a:lnTo>
                  <a:lnTo>
                    <a:pt x="766394" y="41770"/>
                  </a:lnTo>
                  <a:lnTo>
                    <a:pt x="772452" y="63017"/>
                  </a:lnTo>
                  <a:lnTo>
                    <a:pt x="776884" y="84658"/>
                  </a:lnTo>
                  <a:lnTo>
                    <a:pt x="779716" y="106692"/>
                  </a:lnTo>
                  <a:lnTo>
                    <a:pt x="779246" y="149491"/>
                  </a:lnTo>
                  <a:lnTo>
                    <a:pt x="770229" y="186817"/>
                  </a:lnTo>
                  <a:lnTo>
                    <a:pt x="726795" y="244652"/>
                  </a:lnTo>
                  <a:lnTo>
                    <a:pt x="656132" y="282587"/>
                  </a:lnTo>
                  <a:lnTo>
                    <a:pt x="597408" y="291630"/>
                  </a:lnTo>
                  <a:lnTo>
                    <a:pt x="557123" y="286308"/>
                  </a:lnTo>
                  <a:lnTo>
                    <a:pt x="541820" y="281101"/>
                  </a:lnTo>
                  <a:lnTo>
                    <a:pt x="540042" y="280200"/>
                  </a:lnTo>
                  <a:lnTo>
                    <a:pt x="538149" y="279666"/>
                  </a:lnTo>
                  <a:lnTo>
                    <a:pt x="520103" y="295592"/>
                  </a:lnTo>
                  <a:lnTo>
                    <a:pt x="520395" y="297535"/>
                  </a:lnTo>
                  <a:lnTo>
                    <a:pt x="571449" y="319646"/>
                  </a:lnTo>
                  <a:lnTo>
                    <a:pt x="599706" y="321640"/>
                  </a:lnTo>
                  <a:lnTo>
                    <a:pt x="631063" y="319239"/>
                  </a:lnTo>
                  <a:lnTo>
                    <a:pt x="704507" y="294436"/>
                  </a:lnTo>
                  <a:lnTo>
                    <a:pt x="744931" y="268274"/>
                  </a:lnTo>
                  <a:lnTo>
                    <a:pt x="776224" y="236829"/>
                  </a:lnTo>
                  <a:lnTo>
                    <a:pt x="797534" y="198488"/>
                  </a:lnTo>
                  <a:lnTo>
                    <a:pt x="808634" y="153809"/>
                  </a:lnTo>
                  <a:lnTo>
                    <a:pt x="809307" y="103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15193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4000500"/>
            <a:ext cx="1657350" cy="1587500"/>
          </a:xfrm>
          <a:custGeom>
            <a:avLst/>
            <a:gdLst/>
            <a:ahLst/>
            <a:cxnLst/>
            <a:rect l="l" t="t" r="r" b="b"/>
            <a:pathLst>
              <a:path w="1657350" h="1587500">
                <a:moveTo>
                  <a:pt x="154125" y="1536699"/>
                </a:moveTo>
                <a:lnTo>
                  <a:pt x="100858" y="1536699"/>
                </a:lnTo>
                <a:lnTo>
                  <a:pt x="100858" y="25399"/>
                </a:lnTo>
                <a:lnTo>
                  <a:pt x="102952" y="12699"/>
                </a:lnTo>
                <a:lnTo>
                  <a:pt x="108661" y="0"/>
                </a:lnTo>
                <a:lnTo>
                  <a:pt x="847239" y="0"/>
                </a:lnTo>
                <a:lnTo>
                  <a:pt x="852948" y="12699"/>
                </a:lnTo>
                <a:lnTo>
                  <a:pt x="855042" y="25399"/>
                </a:lnTo>
                <a:lnTo>
                  <a:pt x="855042" y="50799"/>
                </a:lnTo>
                <a:lnTo>
                  <a:pt x="154125" y="50799"/>
                </a:lnTo>
                <a:lnTo>
                  <a:pt x="154125" y="1536699"/>
                </a:lnTo>
                <a:close/>
              </a:path>
              <a:path w="1657350" h="1587500">
                <a:moveTo>
                  <a:pt x="855042" y="1536699"/>
                </a:moveTo>
                <a:lnTo>
                  <a:pt x="801775" y="1536699"/>
                </a:lnTo>
                <a:lnTo>
                  <a:pt x="801775" y="50799"/>
                </a:lnTo>
                <a:lnTo>
                  <a:pt x="855042" y="50799"/>
                </a:lnTo>
                <a:lnTo>
                  <a:pt x="855042" y="469899"/>
                </a:lnTo>
                <a:lnTo>
                  <a:pt x="1548114" y="469899"/>
                </a:lnTo>
                <a:lnTo>
                  <a:pt x="1553823" y="482599"/>
                </a:lnTo>
                <a:lnTo>
                  <a:pt x="1555917" y="495299"/>
                </a:lnTo>
                <a:lnTo>
                  <a:pt x="1555917" y="520699"/>
                </a:lnTo>
                <a:lnTo>
                  <a:pt x="855042" y="520699"/>
                </a:lnTo>
                <a:lnTo>
                  <a:pt x="855042" y="1536699"/>
                </a:lnTo>
                <a:close/>
              </a:path>
              <a:path w="1657350" h="1587500">
                <a:moveTo>
                  <a:pt x="437294" y="330199"/>
                </a:moveTo>
                <a:lnTo>
                  <a:pt x="260971" y="330199"/>
                </a:lnTo>
                <a:lnTo>
                  <a:pt x="258877" y="317499"/>
                </a:lnTo>
                <a:lnTo>
                  <a:pt x="258877" y="177799"/>
                </a:lnTo>
                <a:lnTo>
                  <a:pt x="260971" y="165099"/>
                </a:lnTo>
                <a:lnTo>
                  <a:pt x="266680" y="152399"/>
                </a:lnTo>
                <a:lnTo>
                  <a:pt x="431585" y="152399"/>
                </a:lnTo>
                <a:lnTo>
                  <a:pt x="437294" y="165099"/>
                </a:lnTo>
                <a:lnTo>
                  <a:pt x="439388" y="177799"/>
                </a:lnTo>
                <a:lnTo>
                  <a:pt x="439388" y="203199"/>
                </a:lnTo>
                <a:lnTo>
                  <a:pt x="312144" y="203199"/>
                </a:lnTo>
                <a:lnTo>
                  <a:pt x="312144" y="292099"/>
                </a:lnTo>
                <a:lnTo>
                  <a:pt x="439388" y="292099"/>
                </a:lnTo>
                <a:lnTo>
                  <a:pt x="439388" y="317499"/>
                </a:lnTo>
                <a:lnTo>
                  <a:pt x="437294" y="330199"/>
                </a:lnTo>
                <a:close/>
              </a:path>
              <a:path w="1657350" h="1587500">
                <a:moveTo>
                  <a:pt x="694970" y="330199"/>
                </a:moveTo>
                <a:lnTo>
                  <a:pt x="518647" y="330199"/>
                </a:lnTo>
                <a:lnTo>
                  <a:pt x="516554" y="317499"/>
                </a:lnTo>
                <a:lnTo>
                  <a:pt x="516554" y="177799"/>
                </a:lnTo>
                <a:lnTo>
                  <a:pt x="518647" y="165099"/>
                </a:lnTo>
                <a:lnTo>
                  <a:pt x="524356" y="152399"/>
                </a:lnTo>
                <a:lnTo>
                  <a:pt x="689261" y="152399"/>
                </a:lnTo>
                <a:lnTo>
                  <a:pt x="694970" y="165099"/>
                </a:lnTo>
                <a:lnTo>
                  <a:pt x="697064" y="177799"/>
                </a:lnTo>
                <a:lnTo>
                  <a:pt x="697064" y="203199"/>
                </a:lnTo>
                <a:lnTo>
                  <a:pt x="569820" y="203199"/>
                </a:lnTo>
                <a:lnTo>
                  <a:pt x="569820" y="292099"/>
                </a:lnTo>
                <a:lnTo>
                  <a:pt x="697064" y="292099"/>
                </a:lnTo>
                <a:lnTo>
                  <a:pt x="697064" y="317499"/>
                </a:lnTo>
                <a:lnTo>
                  <a:pt x="694970" y="330199"/>
                </a:lnTo>
                <a:close/>
              </a:path>
              <a:path w="1657350" h="1587500">
                <a:moveTo>
                  <a:pt x="439388" y="292099"/>
                </a:moveTo>
                <a:lnTo>
                  <a:pt x="386121" y="292099"/>
                </a:lnTo>
                <a:lnTo>
                  <a:pt x="386121" y="203199"/>
                </a:lnTo>
                <a:lnTo>
                  <a:pt x="439388" y="203199"/>
                </a:lnTo>
                <a:lnTo>
                  <a:pt x="439388" y="292099"/>
                </a:lnTo>
                <a:close/>
              </a:path>
              <a:path w="1657350" h="1587500">
                <a:moveTo>
                  <a:pt x="697064" y="292099"/>
                </a:moveTo>
                <a:lnTo>
                  <a:pt x="643797" y="292099"/>
                </a:lnTo>
                <a:lnTo>
                  <a:pt x="643797" y="203199"/>
                </a:lnTo>
                <a:lnTo>
                  <a:pt x="697064" y="203199"/>
                </a:lnTo>
                <a:lnTo>
                  <a:pt x="697064" y="292099"/>
                </a:lnTo>
                <a:close/>
              </a:path>
              <a:path w="1657350" h="1587500">
                <a:moveTo>
                  <a:pt x="423119" y="342899"/>
                </a:moveTo>
                <a:lnTo>
                  <a:pt x="275146" y="342899"/>
                </a:lnTo>
                <a:lnTo>
                  <a:pt x="266680" y="330199"/>
                </a:lnTo>
                <a:lnTo>
                  <a:pt x="431585" y="330199"/>
                </a:lnTo>
                <a:lnTo>
                  <a:pt x="423119" y="342899"/>
                </a:lnTo>
                <a:close/>
              </a:path>
              <a:path w="1657350" h="1587500">
                <a:moveTo>
                  <a:pt x="680796" y="342899"/>
                </a:moveTo>
                <a:lnTo>
                  <a:pt x="532822" y="342899"/>
                </a:lnTo>
                <a:lnTo>
                  <a:pt x="524356" y="330199"/>
                </a:lnTo>
                <a:lnTo>
                  <a:pt x="689261" y="330199"/>
                </a:lnTo>
                <a:lnTo>
                  <a:pt x="680796" y="342899"/>
                </a:lnTo>
                <a:close/>
              </a:path>
              <a:path w="1657350" h="1587500">
                <a:moveTo>
                  <a:pt x="423119" y="431799"/>
                </a:moveTo>
                <a:lnTo>
                  <a:pt x="275146" y="431799"/>
                </a:lnTo>
                <a:lnTo>
                  <a:pt x="285511" y="419099"/>
                </a:lnTo>
                <a:lnTo>
                  <a:pt x="412754" y="419099"/>
                </a:lnTo>
                <a:lnTo>
                  <a:pt x="423119" y="431799"/>
                </a:lnTo>
                <a:close/>
              </a:path>
              <a:path w="1657350" h="1587500">
                <a:moveTo>
                  <a:pt x="680796" y="431799"/>
                </a:moveTo>
                <a:lnTo>
                  <a:pt x="532822" y="431799"/>
                </a:lnTo>
                <a:lnTo>
                  <a:pt x="543187" y="419099"/>
                </a:lnTo>
                <a:lnTo>
                  <a:pt x="670431" y="419099"/>
                </a:lnTo>
                <a:lnTo>
                  <a:pt x="680796" y="431799"/>
                </a:lnTo>
                <a:close/>
              </a:path>
              <a:path w="1657350" h="1587500">
                <a:moveTo>
                  <a:pt x="431585" y="609599"/>
                </a:moveTo>
                <a:lnTo>
                  <a:pt x="266680" y="609599"/>
                </a:lnTo>
                <a:lnTo>
                  <a:pt x="260971" y="596899"/>
                </a:lnTo>
                <a:lnTo>
                  <a:pt x="258877" y="584199"/>
                </a:lnTo>
                <a:lnTo>
                  <a:pt x="258877" y="457199"/>
                </a:lnTo>
                <a:lnTo>
                  <a:pt x="260971" y="444499"/>
                </a:lnTo>
                <a:lnTo>
                  <a:pt x="266680" y="431799"/>
                </a:lnTo>
                <a:lnTo>
                  <a:pt x="431585" y="431799"/>
                </a:lnTo>
                <a:lnTo>
                  <a:pt x="437294" y="444499"/>
                </a:lnTo>
                <a:lnTo>
                  <a:pt x="439388" y="457199"/>
                </a:lnTo>
                <a:lnTo>
                  <a:pt x="439388" y="482599"/>
                </a:lnTo>
                <a:lnTo>
                  <a:pt x="312144" y="482599"/>
                </a:lnTo>
                <a:lnTo>
                  <a:pt x="312144" y="558799"/>
                </a:lnTo>
                <a:lnTo>
                  <a:pt x="439388" y="558799"/>
                </a:lnTo>
                <a:lnTo>
                  <a:pt x="439388" y="584199"/>
                </a:lnTo>
                <a:lnTo>
                  <a:pt x="437294" y="596899"/>
                </a:lnTo>
                <a:lnTo>
                  <a:pt x="431585" y="609599"/>
                </a:lnTo>
                <a:close/>
              </a:path>
              <a:path w="1657350" h="1587500">
                <a:moveTo>
                  <a:pt x="689261" y="609599"/>
                </a:moveTo>
                <a:lnTo>
                  <a:pt x="524356" y="609599"/>
                </a:lnTo>
                <a:lnTo>
                  <a:pt x="518647" y="596899"/>
                </a:lnTo>
                <a:lnTo>
                  <a:pt x="516554" y="584199"/>
                </a:lnTo>
                <a:lnTo>
                  <a:pt x="516554" y="457199"/>
                </a:lnTo>
                <a:lnTo>
                  <a:pt x="518647" y="444499"/>
                </a:lnTo>
                <a:lnTo>
                  <a:pt x="524356" y="431799"/>
                </a:lnTo>
                <a:lnTo>
                  <a:pt x="689261" y="431799"/>
                </a:lnTo>
                <a:lnTo>
                  <a:pt x="694970" y="444499"/>
                </a:lnTo>
                <a:lnTo>
                  <a:pt x="697064" y="457199"/>
                </a:lnTo>
                <a:lnTo>
                  <a:pt x="697064" y="482599"/>
                </a:lnTo>
                <a:lnTo>
                  <a:pt x="569820" y="482599"/>
                </a:lnTo>
                <a:lnTo>
                  <a:pt x="569820" y="558799"/>
                </a:lnTo>
                <a:lnTo>
                  <a:pt x="697064" y="558799"/>
                </a:lnTo>
                <a:lnTo>
                  <a:pt x="697064" y="584199"/>
                </a:lnTo>
                <a:lnTo>
                  <a:pt x="694970" y="596899"/>
                </a:lnTo>
                <a:lnTo>
                  <a:pt x="689261" y="609599"/>
                </a:lnTo>
                <a:close/>
              </a:path>
              <a:path w="1657350" h="1587500">
                <a:moveTo>
                  <a:pt x="439388" y="558799"/>
                </a:moveTo>
                <a:lnTo>
                  <a:pt x="386121" y="558799"/>
                </a:lnTo>
                <a:lnTo>
                  <a:pt x="386121" y="482599"/>
                </a:lnTo>
                <a:lnTo>
                  <a:pt x="439388" y="482599"/>
                </a:lnTo>
                <a:lnTo>
                  <a:pt x="439388" y="558799"/>
                </a:lnTo>
                <a:close/>
              </a:path>
              <a:path w="1657350" h="1587500">
                <a:moveTo>
                  <a:pt x="697064" y="558799"/>
                </a:moveTo>
                <a:lnTo>
                  <a:pt x="643797" y="558799"/>
                </a:lnTo>
                <a:lnTo>
                  <a:pt x="643797" y="482599"/>
                </a:lnTo>
                <a:lnTo>
                  <a:pt x="697064" y="482599"/>
                </a:lnTo>
                <a:lnTo>
                  <a:pt x="697064" y="558799"/>
                </a:lnTo>
                <a:close/>
              </a:path>
              <a:path w="1657350" h="1587500">
                <a:moveTo>
                  <a:pt x="1555917" y="1536699"/>
                </a:moveTo>
                <a:lnTo>
                  <a:pt x="1502692" y="1536699"/>
                </a:lnTo>
                <a:lnTo>
                  <a:pt x="1502692" y="520699"/>
                </a:lnTo>
                <a:lnTo>
                  <a:pt x="1555917" y="520699"/>
                </a:lnTo>
                <a:lnTo>
                  <a:pt x="1555917" y="1536699"/>
                </a:lnTo>
                <a:close/>
              </a:path>
              <a:path w="1657350" h="1587500">
                <a:moveTo>
                  <a:pt x="1132502" y="673099"/>
                </a:moveTo>
                <a:lnTo>
                  <a:pt x="967596" y="673099"/>
                </a:lnTo>
                <a:lnTo>
                  <a:pt x="976062" y="660399"/>
                </a:lnTo>
                <a:lnTo>
                  <a:pt x="1124036" y="660399"/>
                </a:lnTo>
                <a:lnTo>
                  <a:pt x="1132502" y="673099"/>
                </a:lnTo>
                <a:close/>
              </a:path>
              <a:path w="1657350" h="1587500">
                <a:moveTo>
                  <a:pt x="1390137" y="673099"/>
                </a:moveTo>
                <a:lnTo>
                  <a:pt x="1225232" y="673099"/>
                </a:lnTo>
                <a:lnTo>
                  <a:pt x="1233698" y="660399"/>
                </a:lnTo>
                <a:lnTo>
                  <a:pt x="1381671" y="660399"/>
                </a:lnTo>
                <a:lnTo>
                  <a:pt x="1390137" y="673099"/>
                </a:lnTo>
                <a:close/>
              </a:path>
              <a:path w="1657350" h="1587500">
                <a:moveTo>
                  <a:pt x="1138210" y="838199"/>
                </a:moveTo>
                <a:lnTo>
                  <a:pt x="961888" y="838199"/>
                </a:lnTo>
                <a:lnTo>
                  <a:pt x="959794" y="825499"/>
                </a:lnTo>
                <a:lnTo>
                  <a:pt x="959794" y="685799"/>
                </a:lnTo>
                <a:lnTo>
                  <a:pt x="961888" y="673099"/>
                </a:lnTo>
                <a:lnTo>
                  <a:pt x="1138211" y="673099"/>
                </a:lnTo>
                <a:lnTo>
                  <a:pt x="1140304" y="685799"/>
                </a:lnTo>
                <a:lnTo>
                  <a:pt x="1140304" y="711199"/>
                </a:lnTo>
                <a:lnTo>
                  <a:pt x="1013061" y="711199"/>
                </a:lnTo>
                <a:lnTo>
                  <a:pt x="1013061" y="800099"/>
                </a:lnTo>
                <a:lnTo>
                  <a:pt x="1140304" y="800099"/>
                </a:lnTo>
                <a:lnTo>
                  <a:pt x="1140304" y="825499"/>
                </a:lnTo>
                <a:lnTo>
                  <a:pt x="1138210" y="838199"/>
                </a:lnTo>
                <a:close/>
              </a:path>
              <a:path w="1657350" h="1587500">
                <a:moveTo>
                  <a:pt x="1395846" y="838199"/>
                </a:moveTo>
                <a:lnTo>
                  <a:pt x="1219523" y="838199"/>
                </a:lnTo>
                <a:lnTo>
                  <a:pt x="1217429" y="825499"/>
                </a:lnTo>
                <a:lnTo>
                  <a:pt x="1217429" y="685799"/>
                </a:lnTo>
                <a:lnTo>
                  <a:pt x="1219523" y="673099"/>
                </a:lnTo>
                <a:lnTo>
                  <a:pt x="1395846" y="673099"/>
                </a:lnTo>
                <a:lnTo>
                  <a:pt x="1397939" y="685799"/>
                </a:lnTo>
                <a:lnTo>
                  <a:pt x="1397939" y="711199"/>
                </a:lnTo>
                <a:lnTo>
                  <a:pt x="1270696" y="711199"/>
                </a:lnTo>
                <a:lnTo>
                  <a:pt x="1270696" y="800099"/>
                </a:lnTo>
                <a:lnTo>
                  <a:pt x="1397939" y="800099"/>
                </a:lnTo>
                <a:lnTo>
                  <a:pt x="1397939" y="825499"/>
                </a:lnTo>
                <a:lnTo>
                  <a:pt x="1395846" y="838199"/>
                </a:lnTo>
                <a:close/>
              </a:path>
              <a:path w="1657350" h="1587500">
                <a:moveTo>
                  <a:pt x="431585" y="711199"/>
                </a:moveTo>
                <a:lnTo>
                  <a:pt x="266680" y="711199"/>
                </a:lnTo>
                <a:lnTo>
                  <a:pt x="275146" y="698499"/>
                </a:lnTo>
                <a:lnTo>
                  <a:pt x="423119" y="698499"/>
                </a:lnTo>
                <a:lnTo>
                  <a:pt x="431585" y="711199"/>
                </a:lnTo>
                <a:close/>
              </a:path>
              <a:path w="1657350" h="1587500">
                <a:moveTo>
                  <a:pt x="689261" y="711199"/>
                </a:moveTo>
                <a:lnTo>
                  <a:pt x="524356" y="711199"/>
                </a:lnTo>
                <a:lnTo>
                  <a:pt x="532822" y="698499"/>
                </a:lnTo>
                <a:lnTo>
                  <a:pt x="680796" y="698499"/>
                </a:lnTo>
                <a:lnTo>
                  <a:pt x="689261" y="711199"/>
                </a:lnTo>
                <a:close/>
              </a:path>
              <a:path w="1657350" h="1587500">
                <a:moveTo>
                  <a:pt x="437294" y="876299"/>
                </a:moveTo>
                <a:lnTo>
                  <a:pt x="260971" y="876299"/>
                </a:lnTo>
                <a:lnTo>
                  <a:pt x="258877" y="863599"/>
                </a:lnTo>
                <a:lnTo>
                  <a:pt x="258877" y="723899"/>
                </a:lnTo>
                <a:lnTo>
                  <a:pt x="260971" y="711199"/>
                </a:lnTo>
                <a:lnTo>
                  <a:pt x="437294" y="711199"/>
                </a:lnTo>
                <a:lnTo>
                  <a:pt x="439388" y="723899"/>
                </a:lnTo>
                <a:lnTo>
                  <a:pt x="439388" y="749299"/>
                </a:lnTo>
                <a:lnTo>
                  <a:pt x="312144" y="749299"/>
                </a:lnTo>
                <a:lnTo>
                  <a:pt x="312144" y="838199"/>
                </a:lnTo>
                <a:lnTo>
                  <a:pt x="439388" y="838199"/>
                </a:lnTo>
                <a:lnTo>
                  <a:pt x="439388" y="863599"/>
                </a:lnTo>
                <a:lnTo>
                  <a:pt x="437294" y="876299"/>
                </a:lnTo>
                <a:close/>
              </a:path>
              <a:path w="1657350" h="1587500">
                <a:moveTo>
                  <a:pt x="694970" y="876299"/>
                </a:moveTo>
                <a:lnTo>
                  <a:pt x="518647" y="876299"/>
                </a:lnTo>
                <a:lnTo>
                  <a:pt x="516554" y="863599"/>
                </a:lnTo>
                <a:lnTo>
                  <a:pt x="516554" y="723899"/>
                </a:lnTo>
                <a:lnTo>
                  <a:pt x="518647" y="711199"/>
                </a:lnTo>
                <a:lnTo>
                  <a:pt x="694970" y="711199"/>
                </a:lnTo>
                <a:lnTo>
                  <a:pt x="697064" y="723899"/>
                </a:lnTo>
                <a:lnTo>
                  <a:pt x="697064" y="749299"/>
                </a:lnTo>
                <a:lnTo>
                  <a:pt x="569820" y="749299"/>
                </a:lnTo>
                <a:lnTo>
                  <a:pt x="569820" y="838199"/>
                </a:lnTo>
                <a:lnTo>
                  <a:pt x="697064" y="838199"/>
                </a:lnTo>
                <a:lnTo>
                  <a:pt x="697064" y="863599"/>
                </a:lnTo>
                <a:lnTo>
                  <a:pt x="694970" y="876299"/>
                </a:lnTo>
                <a:close/>
              </a:path>
              <a:path w="1657350" h="1587500">
                <a:moveTo>
                  <a:pt x="1140304" y="800099"/>
                </a:moveTo>
                <a:lnTo>
                  <a:pt x="1087038" y="800099"/>
                </a:lnTo>
                <a:lnTo>
                  <a:pt x="1087038" y="711199"/>
                </a:lnTo>
                <a:lnTo>
                  <a:pt x="1140304" y="711199"/>
                </a:lnTo>
                <a:lnTo>
                  <a:pt x="1140304" y="800099"/>
                </a:lnTo>
                <a:close/>
              </a:path>
              <a:path w="1657350" h="1587500">
                <a:moveTo>
                  <a:pt x="1397939" y="800099"/>
                </a:moveTo>
                <a:lnTo>
                  <a:pt x="1344673" y="800099"/>
                </a:lnTo>
                <a:lnTo>
                  <a:pt x="1344673" y="711199"/>
                </a:lnTo>
                <a:lnTo>
                  <a:pt x="1397939" y="711199"/>
                </a:lnTo>
                <a:lnTo>
                  <a:pt x="1397939" y="800099"/>
                </a:lnTo>
                <a:close/>
              </a:path>
              <a:path w="1657350" h="1587500">
                <a:moveTo>
                  <a:pt x="439388" y="838199"/>
                </a:moveTo>
                <a:lnTo>
                  <a:pt x="386121" y="838199"/>
                </a:lnTo>
                <a:lnTo>
                  <a:pt x="386121" y="749299"/>
                </a:lnTo>
                <a:lnTo>
                  <a:pt x="439388" y="749299"/>
                </a:lnTo>
                <a:lnTo>
                  <a:pt x="439388" y="838199"/>
                </a:lnTo>
                <a:close/>
              </a:path>
              <a:path w="1657350" h="1587500">
                <a:moveTo>
                  <a:pt x="697064" y="838199"/>
                </a:moveTo>
                <a:lnTo>
                  <a:pt x="643797" y="838199"/>
                </a:lnTo>
                <a:lnTo>
                  <a:pt x="643797" y="749299"/>
                </a:lnTo>
                <a:lnTo>
                  <a:pt x="697064" y="749299"/>
                </a:lnTo>
                <a:lnTo>
                  <a:pt x="697064" y="838199"/>
                </a:lnTo>
                <a:close/>
              </a:path>
              <a:path w="1657350" h="1587500">
                <a:moveTo>
                  <a:pt x="1124036" y="850899"/>
                </a:moveTo>
                <a:lnTo>
                  <a:pt x="976062" y="850899"/>
                </a:lnTo>
                <a:lnTo>
                  <a:pt x="967597" y="838199"/>
                </a:lnTo>
                <a:lnTo>
                  <a:pt x="1132502" y="838199"/>
                </a:lnTo>
                <a:lnTo>
                  <a:pt x="1124036" y="850899"/>
                </a:lnTo>
                <a:close/>
              </a:path>
              <a:path w="1657350" h="1587500">
                <a:moveTo>
                  <a:pt x="1381671" y="850899"/>
                </a:moveTo>
                <a:lnTo>
                  <a:pt x="1233698" y="850899"/>
                </a:lnTo>
                <a:lnTo>
                  <a:pt x="1225232" y="838199"/>
                </a:lnTo>
                <a:lnTo>
                  <a:pt x="1390137" y="838199"/>
                </a:lnTo>
                <a:lnTo>
                  <a:pt x="1381671" y="850899"/>
                </a:lnTo>
                <a:close/>
              </a:path>
              <a:path w="1657350" h="1587500">
                <a:moveTo>
                  <a:pt x="423119" y="888999"/>
                </a:moveTo>
                <a:lnTo>
                  <a:pt x="275146" y="888999"/>
                </a:lnTo>
                <a:lnTo>
                  <a:pt x="266680" y="876299"/>
                </a:lnTo>
                <a:lnTo>
                  <a:pt x="431585" y="876299"/>
                </a:lnTo>
                <a:lnTo>
                  <a:pt x="423119" y="888999"/>
                </a:lnTo>
                <a:close/>
              </a:path>
              <a:path w="1657350" h="1587500">
                <a:moveTo>
                  <a:pt x="680796" y="888999"/>
                </a:moveTo>
                <a:lnTo>
                  <a:pt x="532822" y="888999"/>
                </a:lnTo>
                <a:lnTo>
                  <a:pt x="524356" y="876299"/>
                </a:lnTo>
                <a:lnTo>
                  <a:pt x="689261" y="876299"/>
                </a:lnTo>
                <a:lnTo>
                  <a:pt x="680796" y="888999"/>
                </a:lnTo>
                <a:close/>
              </a:path>
              <a:path w="1657350" h="1587500">
                <a:moveTo>
                  <a:pt x="1140304" y="1104899"/>
                </a:moveTo>
                <a:lnTo>
                  <a:pt x="959794" y="1104899"/>
                </a:lnTo>
                <a:lnTo>
                  <a:pt x="959794" y="965199"/>
                </a:lnTo>
                <a:lnTo>
                  <a:pt x="961888" y="952499"/>
                </a:lnTo>
                <a:lnTo>
                  <a:pt x="967596" y="939799"/>
                </a:lnTo>
                <a:lnTo>
                  <a:pt x="1132502" y="939799"/>
                </a:lnTo>
                <a:lnTo>
                  <a:pt x="1138211" y="952499"/>
                </a:lnTo>
                <a:lnTo>
                  <a:pt x="1140304" y="965199"/>
                </a:lnTo>
                <a:lnTo>
                  <a:pt x="1140304" y="990599"/>
                </a:lnTo>
                <a:lnTo>
                  <a:pt x="1013061" y="990599"/>
                </a:lnTo>
                <a:lnTo>
                  <a:pt x="1013061" y="1066799"/>
                </a:lnTo>
                <a:lnTo>
                  <a:pt x="1140304" y="1066799"/>
                </a:lnTo>
                <a:lnTo>
                  <a:pt x="1140304" y="1104899"/>
                </a:lnTo>
                <a:close/>
              </a:path>
              <a:path w="1657350" h="1587500">
                <a:moveTo>
                  <a:pt x="1397939" y="1104899"/>
                </a:moveTo>
                <a:lnTo>
                  <a:pt x="1217429" y="1104899"/>
                </a:lnTo>
                <a:lnTo>
                  <a:pt x="1217429" y="965199"/>
                </a:lnTo>
                <a:lnTo>
                  <a:pt x="1219523" y="952499"/>
                </a:lnTo>
                <a:lnTo>
                  <a:pt x="1225232" y="939799"/>
                </a:lnTo>
                <a:lnTo>
                  <a:pt x="1390137" y="939799"/>
                </a:lnTo>
                <a:lnTo>
                  <a:pt x="1395846" y="952499"/>
                </a:lnTo>
                <a:lnTo>
                  <a:pt x="1397939" y="965199"/>
                </a:lnTo>
                <a:lnTo>
                  <a:pt x="1397939" y="990599"/>
                </a:lnTo>
                <a:lnTo>
                  <a:pt x="1270696" y="990599"/>
                </a:lnTo>
                <a:lnTo>
                  <a:pt x="1270696" y="1066799"/>
                </a:lnTo>
                <a:lnTo>
                  <a:pt x="1397939" y="1066799"/>
                </a:lnTo>
                <a:lnTo>
                  <a:pt x="1397939" y="1104899"/>
                </a:lnTo>
                <a:close/>
              </a:path>
              <a:path w="1657350" h="1587500">
                <a:moveTo>
                  <a:pt x="431585" y="1155699"/>
                </a:moveTo>
                <a:lnTo>
                  <a:pt x="266680" y="1155699"/>
                </a:lnTo>
                <a:lnTo>
                  <a:pt x="260971" y="1142999"/>
                </a:lnTo>
                <a:lnTo>
                  <a:pt x="258877" y="1130299"/>
                </a:lnTo>
                <a:lnTo>
                  <a:pt x="258877" y="1003299"/>
                </a:lnTo>
                <a:lnTo>
                  <a:pt x="260971" y="990599"/>
                </a:lnTo>
                <a:lnTo>
                  <a:pt x="266680" y="977899"/>
                </a:lnTo>
                <a:lnTo>
                  <a:pt x="431585" y="977899"/>
                </a:lnTo>
                <a:lnTo>
                  <a:pt x="437294" y="990599"/>
                </a:lnTo>
                <a:lnTo>
                  <a:pt x="439388" y="1003299"/>
                </a:lnTo>
                <a:lnTo>
                  <a:pt x="439388" y="1028699"/>
                </a:lnTo>
                <a:lnTo>
                  <a:pt x="312144" y="1028699"/>
                </a:lnTo>
                <a:lnTo>
                  <a:pt x="312144" y="1104899"/>
                </a:lnTo>
                <a:lnTo>
                  <a:pt x="439388" y="1104899"/>
                </a:lnTo>
                <a:lnTo>
                  <a:pt x="439388" y="1130299"/>
                </a:lnTo>
                <a:lnTo>
                  <a:pt x="437294" y="1142999"/>
                </a:lnTo>
                <a:lnTo>
                  <a:pt x="431585" y="1155699"/>
                </a:lnTo>
                <a:close/>
              </a:path>
              <a:path w="1657350" h="1587500">
                <a:moveTo>
                  <a:pt x="689261" y="1155699"/>
                </a:moveTo>
                <a:lnTo>
                  <a:pt x="524356" y="1155699"/>
                </a:lnTo>
                <a:lnTo>
                  <a:pt x="518647" y="1142999"/>
                </a:lnTo>
                <a:lnTo>
                  <a:pt x="516554" y="1130299"/>
                </a:lnTo>
                <a:lnTo>
                  <a:pt x="516554" y="1003299"/>
                </a:lnTo>
                <a:lnTo>
                  <a:pt x="518647" y="990599"/>
                </a:lnTo>
                <a:lnTo>
                  <a:pt x="524356" y="977899"/>
                </a:lnTo>
                <a:lnTo>
                  <a:pt x="689261" y="977899"/>
                </a:lnTo>
                <a:lnTo>
                  <a:pt x="694970" y="990599"/>
                </a:lnTo>
                <a:lnTo>
                  <a:pt x="697064" y="1003299"/>
                </a:lnTo>
                <a:lnTo>
                  <a:pt x="697064" y="1028699"/>
                </a:lnTo>
                <a:lnTo>
                  <a:pt x="569820" y="1028699"/>
                </a:lnTo>
                <a:lnTo>
                  <a:pt x="569820" y="1104899"/>
                </a:lnTo>
                <a:lnTo>
                  <a:pt x="697064" y="1104899"/>
                </a:lnTo>
                <a:lnTo>
                  <a:pt x="697064" y="1130299"/>
                </a:lnTo>
                <a:lnTo>
                  <a:pt x="694970" y="1142999"/>
                </a:lnTo>
                <a:lnTo>
                  <a:pt x="689261" y="1155699"/>
                </a:lnTo>
                <a:close/>
              </a:path>
              <a:path w="1657350" h="1587500">
                <a:moveTo>
                  <a:pt x="1140304" y="1066799"/>
                </a:moveTo>
                <a:lnTo>
                  <a:pt x="1087038" y="1066799"/>
                </a:lnTo>
                <a:lnTo>
                  <a:pt x="1087038" y="990599"/>
                </a:lnTo>
                <a:lnTo>
                  <a:pt x="1140304" y="990599"/>
                </a:lnTo>
                <a:lnTo>
                  <a:pt x="1140304" y="1066799"/>
                </a:lnTo>
                <a:close/>
              </a:path>
              <a:path w="1657350" h="1587500">
                <a:moveTo>
                  <a:pt x="1397939" y="1066799"/>
                </a:moveTo>
                <a:lnTo>
                  <a:pt x="1344673" y="1066799"/>
                </a:lnTo>
                <a:lnTo>
                  <a:pt x="1344673" y="990599"/>
                </a:lnTo>
                <a:lnTo>
                  <a:pt x="1397939" y="990599"/>
                </a:lnTo>
                <a:lnTo>
                  <a:pt x="1397939" y="1066799"/>
                </a:lnTo>
                <a:close/>
              </a:path>
              <a:path w="1657350" h="1587500">
                <a:moveTo>
                  <a:pt x="439388" y="1104899"/>
                </a:moveTo>
                <a:lnTo>
                  <a:pt x="386121" y="1104899"/>
                </a:lnTo>
                <a:lnTo>
                  <a:pt x="386121" y="1028699"/>
                </a:lnTo>
                <a:lnTo>
                  <a:pt x="439388" y="1028699"/>
                </a:lnTo>
                <a:lnTo>
                  <a:pt x="439388" y="1104899"/>
                </a:lnTo>
                <a:close/>
              </a:path>
              <a:path w="1657350" h="1587500">
                <a:moveTo>
                  <a:pt x="697064" y="1104899"/>
                </a:moveTo>
                <a:lnTo>
                  <a:pt x="643797" y="1104899"/>
                </a:lnTo>
                <a:lnTo>
                  <a:pt x="643797" y="1028699"/>
                </a:lnTo>
                <a:lnTo>
                  <a:pt x="697064" y="1028699"/>
                </a:lnTo>
                <a:lnTo>
                  <a:pt x="697064" y="1104899"/>
                </a:lnTo>
                <a:close/>
              </a:path>
              <a:path w="1657350" h="1587500">
                <a:moveTo>
                  <a:pt x="1132502" y="1117599"/>
                </a:moveTo>
                <a:lnTo>
                  <a:pt x="967597" y="1117599"/>
                </a:lnTo>
                <a:lnTo>
                  <a:pt x="961888" y="1104899"/>
                </a:lnTo>
                <a:lnTo>
                  <a:pt x="1138210" y="1104899"/>
                </a:lnTo>
                <a:lnTo>
                  <a:pt x="1132502" y="1117599"/>
                </a:lnTo>
                <a:close/>
              </a:path>
              <a:path w="1657350" h="1587500">
                <a:moveTo>
                  <a:pt x="1390137" y="1117599"/>
                </a:moveTo>
                <a:lnTo>
                  <a:pt x="1225232" y="1117599"/>
                </a:lnTo>
                <a:lnTo>
                  <a:pt x="1219523" y="1104899"/>
                </a:lnTo>
                <a:lnTo>
                  <a:pt x="1395846" y="1104899"/>
                </a:lnTo>
                <a:lnTo>
                  <a:pt x="1390137" y="1117599"/>
                </a:lnTo>
                <a:close/>
              </a:path>
              <a:path w="1657350" h="1587500">
                <a:moveTo>
                  <a:pt x="1113671" y="1130299"/>
                </a:moveTo>
                <a:lnTo>
                  <a:pt x="986427" y="1130299"/>
                </a:lnTo>
                <a:lnTo>
                  <a:pt x="976062" y="1117599"/>
                </a:lnTo>
                <a:lnTo>
                  <a:pt x="1124036" y="1117599"/>
                </a:lnTo>
                <a:lnTo>
                  <a:pt x="1113671" y="1130299"/>
                </a:lnTo>
                <a:close/>
              </a:path>
              <a:path w="1657350" h="1587500">
                <a:moveTo>
                  <a:pt x="1371306" y="1130299"/>
                </a:moveTo>
                <a:lnTo>
                  <a:pt x="1244062" y="1130299"/>
                </a:lnTo>
                <a:lnTo>
                  <a:pt x="1233698" y="1117599"/>
                </a:lnTo>
                <a:lnTo>
                  <a:pt x="1381671" y="1117599"/>
                </a:lnTo>
                <a:lnTo>
                  <a:pt x="1371306" y="1130299"/>
                </a:lnTo>
                <a:close/>
              </a:path>
              <a:path w="1657350" h="1587500">
                <a:moveTo>
                  <a:pt x="412754" y="1168399"/>
                </a:moveTo>
                <a:lnTo>
                  <a:pt x="285511" y="1168399"/>
                </a:lnTo>
                <a:lnTo>
                  <a:pt x="275146" y="1155699"/>
                </a:lnTo>
                <a:lnTo>
                  <a:pt x="423119" y="1155699"/>
                </a:lnTo>
                <a:lnTo>
                  <a:pt x="412754" y="1168399"/>
                </a:lnTo>
                <a:close/>
              </a:path>
              <a:path w="1657350" h="1587500">
                <a:moveTo>
                  <a:pt x="670431" y="1168399"/>
                </a:moveTo>
                <a:lnTo>
                  <a:pt x="543187" y="1168399"/>
                </a:lnTo>
                <a:lnTo>
                  <a:pt x="532822" y="1155699"/>
                </a:lnTo>
                <a:lnTo>
                  <a:pt x="680796" y="1155699"/>
                </a:lnTo>
                <a:lnTo>
                  <a:pt x="670431" y="1168399"/>
                </a:lnTo>
                <a:close/>
              </a:path>
              <a:path w="1657350" h="1587500">
                <a:moveTo>
                  <a:pt x="1138211" y="1231899"/>
                </a:moveTo>
                <a:lnTo>
                  <a:pt x="961888" y="1231899"/>
                </a:lnTo>
                <a:lnTo>
                  <a:pt x="967596" y="1219199"/>
                </a:lnTo>
                <a:lnTo>
                  <a:pt x="976062" y="1206499"/>
                </a:lnTo>
                <a:lnTo>
                  <a:pt x="1124036" y="1206499"/>
                </a:lnTo>
                <a:lnTo>
                  <a:pt x="1132502" y="1219199"/>
                </a:lnTo>
                <a:lnTo>
                  <a:pt x="1138211" y="1231899"/>
                </a:lnTo>
                <a:close/>
              </a:path>
              <a:path w="1657350" h="1587500">
                <a:moveTo>
                  <a:pt x="1395846" y="1231899"/>
                </a:moveTo>
                <a:lnTo>
                  <a:pt x="1219523" y="1231899"/>
                </a:lnTo>
                <a:lnTo>
                  <a:pt x="1225232" y="1219199"/>
                </a:lnTo>
                <a:lnTo>
                  <a:pt x="1233698" y="1206499"/>
                </a:lnTo>
                <a:lnTo>
                  <a:pt x="1381671" y="1206499"/>
                </a:lnTo>
                <a:lnTo>
                  <a:pt x="1390137" y="1219199"/>
                </a:lnTo>
                <a:lnTo>
                  <a:pt x="1395846" y="1231899"/>
                </a:lnTo>
                <a:close/>
              </a:path>
              <a:path w="1657350" h="1587500">
                <a:moveTo>
                  <a:pt x="1132502" y="1396999"/>
                </a:moveTo>
                <a:lnTo>
                  <a:pt x="967597" y="1396999"/>
                </a:lnTo>
                <a:lnTo>
                  <a:pt x="961888" y="1384299"/>
                </a:lnTo>
                <a:lnTo>
                  <a:pt x="959794" y="1371599"/>
                </a:lnTo>
                <a:lnTo>
                  <a:pt x="959794" y="1231899"/>
                </a:lnTo>
                <a:lnTo>
                  <a:pt x="1140304" y="1231899"/>
                </a:lnTo>
                <a:lnTo>
                  <a:pt x="1140304" y="1257299"/>
                </a:lnTo>
                <a:lnTo>
                  <a:pt x="1013061" y="1257299"/>
                </a:lnTo>
                <a:lnTo>
                  <a:pt x="1013061" y="1346199"/>
                </a:lnTo>
                <a:lnTo>
                  <a:pt x="1140304" y="1346199"/>
                </a:lnTo>
                <a:lnTo>
                  <a:pt x="1140304" y="1371599"/>
                </a:lnTo>
                <a:lnTo>
                  <a:pt x="1138210" y="1384299"/>
                </a:lnTo>
                <a:lnTo>
                  <a:pt x="1132502" y="1396999"/>
                </a:lnTo>
                <a:close/>
              </a:path>
              <a:path w="1657350" h="1587500">
                <a:moveTo>
                  <a:pt x="1390137" y="1396999"/>
                </a:moveTo>
                <a:lnTo>
                  <a:pt x="1225232" y="1396999"/>
                </a:lnTo>
                <a:lnTo>
                  <a:pt x="1219523" y="1384299"/>
                </a:lnTo>
                <a:lnTo>
                  <a:pt x="1217429" y="1371599"/>
                </a:lnTo>
                <a:lnTo>
                  <a:pt x="1217429" y="1231899"/>
                </a:lnTo>
                <a:lnTo>
                  <a:pt x="1397939" y="1231899"/>
                </a:lnTo>
                <a:lnTo>
                  <a:pt x="1397939" y="1257299"/>
                </a:lnTo>
                <a:lnTo>
                  <a:pt x="1270696" y="1257299"/>
                </a:lnTo>
                <a:lnTo>
                  <a:pt x="1270696" y="1346199"/>
                </a:lnTo>
                <a:lnTo>
                  <a:pt x="1397939" y="1346199"/>
                </a:lnTo>
                <a:lnTo>
                  <a:pt x="1397939" y="1371599"/>
                </a:lnTo>
                <a:lnTo>
                  <a:pt x="1395846" y="1384299"/>
                </a:lnTo>
                <a:lnTo>
                  <a:pt x="1390137" y="1396999"/>
                </a:lnTo>
                <a:close/>
              </a:path>
              <a:path w="1657350" h="1587500">
                <a:moveTo>
                  <a:pt x="431585" y="1257299"/>
                </a:moveTo>
                <a:lnTo>
                  <a:pt x="266680" y="1257299"/>
                </a:lnTo>
                <a:lnTo>
                  <a:pt x="275146" y="1244599"/>
                </a:lnTo>
                <a:lnTo>
                  <a:pt x="423119" y="1244599"/>
                </a:lnTo>
                <a:lnTo>
                  <a:pt x="431585" y="1257299"/>
                </a:lnTo>
                <a:close/>
              </a:path>
              <a:path w="1657350" h="1587500">
                <a:moveTo>
                  <a:pt x="689261" y="1257299"/>
                </a:moveTo>
                <a:lnTo>
                  <a:pt x="524356" y="1257299"/>
                </a:lnTo>
                <a:lnTo>
                  <a:pt x="532822" y="1244599"/>
                </a:lnTo>
                <a:lnTo>
                  <a:pt x="680796" y="1244599"/>
                </a:lnTo>
                <a:lnTo>
                  <a:pt x="689261" y="1257299"/>
                </a:lnTo>
                <a:close/>
              </a:path>
              <a:path w="1657350" h="1587500">
                <a:moveTo>
                  <a:pt x="431585" y="1435099"/>
                </a:moveTo>
                <a:lnTo>
                  <a:pt x="266680" y="1435099"/>
                </a:lnTo>
                <a:lnTo>
                  <a:pt x="260971" y="1422399"/>
                </a:lnTo>
                <a:lnTo>
                  <a:pt x="258877" y="1409699"/>
                </a:lnTo>
                <a:lnTo>
                  <a:pt x="258877" y="1269999"/>
                </a:lnTo>
                <a:lnTo>
                  <a:pt x="260971" y="1257299"/>
                </a:lnTo>
                <a:lnTo>
                  <a:pt x="437294" y="1257299"/>
                </a:lnTo>
                <a:lnTo>
                  <a:pt x="439388" y="1269999"/>
                </a:lnTo>
                <a:lnTo>
                  <a:pt x="439388" y="1295399"/>
                </a:lnTo>
                <a:lnTo>
                  <a:pt x="312144" y="1295399"/>
                </a:lnTo>
                <a:lnTo>
                  <a:pt x="312144" y="1384299"/>
                </a:lnTo>
                <a:lnTo>
                  <a:pt x="439388" y="1384299"/>
                </a:lnTo>
                <a:lnTo>
                  <a:pt x="439388" y="1409699"/>
                </a:lnTo>
                <a:lnTo>
                  <a:pt x="437294" y="1422399"/>
                </a:lnTo>
                <a:lnTo>
                  <a:pt x="431585" y="1435099"/>
                </a:lnTo>
                <a:close/>
              </a:path>
              <a:path w="1657350" h="1587500">
                <a:moveTo>
                  <a:pt x="689261" y="1435099"/>
                </a:moveTo>
                <a:lnTo>
                  <a:pt x="524356" y="1435099"/>
                </a:lnTo>
                <a:lnTo>
                  <a:pt x="518647" y="1422399"/>
                </a:lnTo>
                <a:lnTo>
                  <a:pt x="516554" y="1409699"/>
                </a:lnTo>
                <a:lnTo>
                  <a:pt x="516554" y="1269999"/>
                </a:lnTo>
                <a:lnTo>
                  <a:pt x="518647" y="1257299"/>
                </a:lnTo>
                <a:lnTo>
                  <a:pt x="694970" y="1257299"/>
                </a:lnTo>
                <a:lnTo>
                  <a:pt x="697064" y="1269999"/>
                </a:lnTo>
                <a:lnTo>
                  <a:pt x="697064" y="1295399"/>
                </a:lnTo>
                <a:lnTo>
                  <a:pt x="569820" y="1295399"/>
                </a:lnTo>
                <a:lnTo>
                  <a:pt x="569820" y="1384299"/>
                </a:lnTo>
                <a:lnTo>
                  <a:pt x="697064" y="1384299"/>
                </a:lnTo>
                <a:lnTo>
                  <a:pt x="697064" y="1409699"/>
                </a:lnTo>
                <a:lnTo>
                  <a:pt x="694970" y="1422399"/>
                </a:lnTo>
                <a:lnTo>
                  <a:pt x="689261" y="1435099"/>
                </a:lnTo>
                <a:close/>
              </a:path>
              <a:path w="1657350" h="1587500">
                <a:moveTo>
                  <a:pt x="1140304" y="1346199"/>
                </a:moveTo>
                <a:lnTo>
                  <a:pt x="1087038" y="1346199"/>
                </a:lnTo>
                <a:lnTo>
                  <a:pt x="1087038" y="1257299"/>
                </a:lnTo>
                <a:lnTo>
                  <a:pt x="1140304" y="1257299"/>
                </a:lnTo>
                <a:lnTo>
                  <a:pt x="1140304" y="1346199"/>
                </a:lnTo>
                <a:close/>
              </a:path>
              <a:path w="1657350" h="1587500">
                <a:moveTo>
                  <a:pt x="1397939" y="1346199"/>
                </a:moveTo>
                <a:lnTo>
                  <a:pt x="1344673" y="1346199"/>
                </a:lnTo>
                <a:lnTo>
                  <a:pt x="1344673" y="1257299"/>
                </a:lnTo>
                <a:lnTo>
                  <a:pt x="1397939" y="1257299"/>
                </a:lnTo>
                <a:lnTo>
                  <a:pt x="1397939" y="1346199"/>
                </a:lnTo>
                <a:close/>
              </a:path>
              <a:path w="1657350" h="1587500">
                <a:moveTo>
                  <a:pt x="439388" y="1384299"/>
                </a:moveTo>
                <a:lnTo>
                  <a:pt x="386121" y="1384299"/>
                </a:lnTo>
                <a:lnTo>
                  <a:pt x="386121" y="1295399"/>
                </a:lnTo>
                <a:lnTo>
                  <a:pt x="439388" y="1295399"/>
                </a:lnTo>
                <a:lnTo>
                  <a:pt x="439388" y="1384299"/>
                </a:lnTo>
                <a:close/>
              </a:path>
              <a:path w="1657350" h="1587500">
                <a:moveTo>
                  <a:pt x="697064" y="1384299"/>
                </a:moveTo>
                <a:lnTo>
                  <a:pt x="643797" y="1384299"/>
                </a:lnTo>
                <a:lnTo>
                  <a:pt x="643797" y="1295399"/>
                </a:lnTo>
                <a:lnTo>
                  <a:pt x="697064" y="1295399"/>
                </a:lnTo>
                <a:lnTo>
                  <a:pt x="697064" y="1384299"/>
                </a:lnTo>
                <a:close/>
              </a:path>
              <a:path w="1657350" h="1587500">
                <a:moveTo>
                  <a:pt x="1654741" y="1562099"/>
                </a:moveTo>
                <a:lnTo>
                  <a:pt x="2093" y="1562099"/>
                </a:lnTo>
                <a:lnTo>
                  <a:pt x="7802" y="1549399"/>
                </a:lnTo>
                <a:lnTo>
                  <a:pt x="16268" y="1536699"/>
                </a:lnTo>
                <a:lnTo>
                  <a:pt x="1640549" y="1536699"/>
                </a:lnTo>
                <a:lnTo>
                  <a:pt x="1649020" y="1549399"/>
                </a:lnTo>
                <a:lnTo>
                  <a:pt x="1654741" y="1562099"/>
                </a:lnTo>
                <a:close/>
              </a:path>
              <a:path w="1657350" h="1587500">
                <a:moveTo>
                  <a:pt x="1649056" y="1587499"/>
                </a:moveTo>
                <a:lnTo>
                  <a:pt x="7802" y="1587499"/>
                </a:lnTo>
                <a:lnTo>
                  <a:pt x="2093" y="1574799"/>
                </a:lnTo>
                <a:lnTo>
                  <a:pt x="0" y="1562099"/>
                </a:lnTo>
                <a:lnTo>
                  <a:pt x="1656859" y="1562099"/>
                </a:lnTo>
                <a:lnTo>
                  <a:pt x="1654765" y="1574799"/>
                </a:lnTo>
                <a:lnTo>
                  <a:pt x="1649056" y="1587499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7834" y="477513"/>
            <a:ext cx="16790035" cy="1054180"/>
          </a:xfrm>
          <a:prstGeom prst="rect">
            <a:avLst/>
          </a:prstGeom>
        </p:spPr>
        <p:txBody>
          <a:bodyPr vert="horz" wrap="square" lIns="0" tIns="129585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  <a:tabLst>
                <a:tab pos="16776700" algn="l"/>
              </a:tabLst>
            </a:pPr>
            <a:r>
              <a:rPr lang="it-IT" spc="-380" dirty="0"/>
              <a:t>Tirocinio</a:t>
            </a:r>
            <a:endParaRPr dirty="0"/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9"/>
            <a:ext cx="761999" cy="809624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C9E06F6-42E9-AA9C-9CA4-E1A22BB6B204}"/>
              </a:ext>
            </a:extLst>
          </p:cNvPr>
          <p:cNvSpPr txBox="1"/>
          <p:nvPr/>
        </p:nvSpPr>
        <p:spPr>
          <a:xfrm>
            <a:off x="4495800" y="3159564"/>
            <a:ext cx="12763500" cy="1966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 panose="020B0604020202020204" pitchFamily="34" charset="0"/>
              <a:buChar char="•"/>
            </a:pPr>
            <a:r>
              <a:rPr lang="it-IT" sz="2800" spc="6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Svolto</a:t>
            </a:r>
            <a:r>
              <a:rPr lang="it-IT" sz="2800" spc="-1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spc="6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all’interno</a:t>
            </a:r>
            <a:r>
              <a:rPr lang="it-IT" sz="2800" spc="-1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spc="5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it-IT" sz="2800" spc="-105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u="heavy" spc="70" dirty="0">
                <a:solidFill>
                  <a:srgbClr val="010101"/>
                </a:solidFill>
                <a:uFill>
                  <a:solidFill>
                    <a:srgbClr val="010101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strutture</a:t>
            </a:r>
            <a:r>
              <a:rPr lang="it-IT" sz="2800" u="heavy" spc="-145" dirty="0">
                <a:solidFill>
                  <a:srgbClr val="010101"/>
                </a:solidFill>
                <a:uFill>
                  <a:solidFill>
                    <a:srgbClr val="010101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u="heavy" spc="-10" dirty="0">
                <a:solidFill>
                  <a:srgbClr val="010101"/>
                </a:solidFill>
                <a:uFill>
                  <a:solidFill>
                    <a:srgbClr val="010101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CONVENZIONATE</a:t>
            </a:r>
            <a:r>
              <a:rPr lang="it-IT" sz="2800" u="heavy" dirty="0">
                <a:uFill>
                  <a:solidFill>
                    <a:srgbClr val="010101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spc="5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</a:t>
            </a:r>
            <a:r>
              <a:rPr lang="it-IT" sz="2800" spc="-13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OPL</a:t>
            </a:r>
            <a:r>
              <a:rPr lang="it-IT" sz="2800" spc="-125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it-IT" sz="2800" spc="-13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spc="-1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UNIMIB);</a:t>
            </a:r>
            <a:endParaRPr lang="it-IT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</a:t>
            </a:r>
            <a:r>
              <a:rPr lang="it-IT" sz="2800" spc="35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varie</a:t>
            </a:r>
            <a:r>
              <a:rPr lang="it-IT" sz="2800" spc="35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lang="it-IT" sz="2800" spc="35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r>
              <a:rPr lang="it-IT" sz="2800" spc="4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spc="5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</a:t>
            </a:r>
            <a:r>
              <a:rPr lang="it-IT" sz="2800" spc="35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spc="-1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settore</a:t>
            </a:r>
            <a:endParaRPr lang="it-IT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marR="146685" indent="-342900">
              <a:lnSpc>
                <a:spcPct val="115700"/>
              </a:lnSpc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Affiancamento</a:t>
            </a:r>
            <a:r>
              <a:rPr lang="it-IT" sz="2800" spc="4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spc="5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</a:t>
            </a:r>
            <a:r>
              <a:rPr lang="it-IT" sz="2800" spc="4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uno</a:t>
            </a:r>
            <a:r>
              <a:rPr lang="it-IT" sz="2800" spc="4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spc="7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psicologo</a:t>
            </a:r>
            <a:r>
              <a:rPr lang="it-IT" sz="2800" spc="4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(tutor)</a:t>
            </a:r>
            <a:r>
              <a:rPr lang="it-IT" sz="2800" spc="45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iscritto </a:t>
            </a:r>
            <a:r>
              <a:rPr lang="it-IT" sz="2800" spc="7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all’albo</a:t>
            </a:r>
            <a:r>
              <a:rPr lang="it-IT" sz="2800" spc="-3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degli</a:t>
            </a:r>
            <a:r>
              <a:rPr lang="it-IT" sz="2800" spc="-25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spc="65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psicologi</a:t>
            </a:r>
            <a:r>
              <a:rPr lang="it-IT" sz="2800" spc="-3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</a:t>
            </a:r>
            <a:r>
              <a:rPr lang="it-IT" sz="2800" spc="-25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almeno</a:t>
            </a:r>
            <a:r>
              <a:rPr lang="it-IT" sz="2800" spc="-25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spc="85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it-IT" sz="2800" spc="-3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spc="-20" dirty="0">
                <a:solidFill>
                  <a:srgbClr val="0101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</a:t>
            </a:r>
            <a:endParaRPr lang="it-IT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bject 13"/>
          <p:cNvSpPr txBox="1"/>
          <p:nvPr/>
        </p:nvSpPr>
        <p:spPr>
          <a:xfrm>
            <a:off x="4800600" y="5753100"/>
            <a:ext cx="10972800" cy="3465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53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600" spc="50" dirty="0">
                <a:latin typeface="Tahoma"/>
                <a:cs typeface="Tahoma"/>
              </a:rPr>
              <a:t>Individuo</a:t>
            </a:r>
            <a:r>
              <a:rPr sz="2600" spc="-55" dirty="0">
                <a:latin typeface="Tahoma"/>
                <a:cs typeface="Tahoma"/>
              </a:rPr>
              <a:t> </a:t>
            </a:r>
            <a:r>
              <a:rPr sz="2600" spc="65" dirty="0">
                <a:latin typeface="Tahoma"/>
                <a:cs typeface="Tahoma"/>
              </a:rPr>
              <a:t>la</a:t>
            </a:r>
            <a:r>
              <a:rPr sz="2600" spc="-50" dirty="0">
                <a:latin typeface="Tahoma"/>
                <a:cs typeface="Tahoma"/>
              </a:rPr>
              <a:t> </a:t>
            </a:r>
            <a:r>
              <a:rPr sz="2600" spc="65" dirty="0">
                <a:latin typeface="Tahoma"/>
                <a:cs typeface="Tahoma"/>
              </a:rPr>
              <a:t>struttura</a:t>
            </a:r>
            <a:r>
              <a:rPr sz="2600" spc="-5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in</a:t>
            </a:r>
            <a:r>
              <a:rPr sz="2600" spc="-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cui</a:t>
            </a:r>
            <a:r>
              <a:rPr sz="2600" spc="-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vorrei</a:t>
            </a:r>
            <a:r>
              <a:rPr sz="2600" spc="-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svolgere</a:t>
            </a:r>
            <a:r>
              <a:rPr sz="2600" spc="-5" dirty="0">
                <a:latin typeface="Tahoma"/>
                <a:cs typeface="Tahoma"/>
              </a:rPr>
              <a:t> </a:t>
            </a:r>
            <a:r>
              <a:rPr sz="2600" spc="15" dirty="0">
                <a:latin typeface="Tahoma"/>
                <a:cs typeface="Tahoma"/>
              </a:rPr>
              <a:t>lo </a:t>
            </a:r>
            <a:r>
              <a:rPr sz="2600" spc="-10" dirty="0">
                <a:latin typeface="Tahoma"/>
                <a:cs typeface="Tahoma"/>
              </a:rPr>
              <a:t>stage</a:t>
            </a:r>
            <a:endParaRPr sz="2600" dirty="0">
              <a:latin typeface="Tahoma"/>
              <a:cs typeface="Tahoma"/>
            </a:endParaRPr>
          </a:p>
          <a:p>
            <a:pPr marL="469900" marR="659765" indent="-457200">
              <a:lnSpc>
                <a:spcPct val="115399"/>
              </a:lnSpc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sz="2600" spc="50" dirty="0">
                <a:latin typeface="Tahoma"/>
                <a:cs typeface="Tahoma"/>
              </a:rPr>
              <a:t>Verifico</a:t>
            </a:r>
            <a:r>
              <a:rPr sz="2600" spc="-9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che</a:t>
            </a:r>
            <a:r>
              <a:rPr sz="2600" spc="-85" dirty="0">
                <a:latin typeface="Tahoma"/>
                <a:cs typeface="Tahoma"/>
              </a:rPr>
              <a:t> </a:t>
            </a:r>
            <a:r>
              <a:rPr sz="2600" spc="50" dirty="0">
                <a:latin typeface="Tahoma"/>
                <a:cs typeface="Tahoma"/>
              </a:rPr>
              <a:t>sia</a:t>
            </a:r>
            <a:r>
              <a:rPr sz="2600" spc="-85" dirty="0">
                <a:latin typeface="Tahoma"/>
                <a:cs typeface="Tahoma"/>
              </a:rPr>
              <a:t> </a:t>
            </a:r>
            <a:r>
              <a:rPr sz="2600" spc="50" dirty="0">
                <a:latin typeface="Tahoma"/>
                <a:cs typeface="Tahoma"/>
              </a:rPr>
              <a:t>convenzionata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75" dirty="0">
                <a:latin typeface="Tahoma"/>
                <a:cs typeface="Tahoma"/>
              </a:rPr>
              <a:t>con</a:t>
            </a:r>
            <a:r>
              <a:rPr sz="2600" spc="-13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OPL</a:t>
            </a:r>
            <a:r>
              <a:rPr sz="2600" spc="-125" dirty="0">
                <a:latin typeface="Tahoma"/>
                <a:cs typeface="Tahoma"/>
              </a:rPr>
              <a:t> </a:t>
            </a:r>
            <a:r>
              <a:rPr sz="2600" spc="-50" dirty="0">
                <a:latin typeface="Tahoma"/>
                <a:cs typeface="Tahoma"/>
              </a:rPr>
              <a:t>e </a:t>
            </a:r>
            <a:r>
              <a:rPr sz="2600" spc="50" dirty="0">
                <a:latin typeface="Tahoma"/>
                <a:cs typeface="Tahoma"/>
              </a:rPr>
              <a:t>UNIMIB</a:t>
            </a:r>
            <a:endParaRPr sz="2600" dirty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830"/>
              </a:spcBef>
              <a:buFont typeface="Arial" panose="020B0604020202020204" pitchFamily="34" charset="0"/>
              <a:buChar char="•"/>
            </a:pPr>
            <a:r>
              <a:rPr sz="2600" dirty="0">
                <a:latin typeface="Tahoma"/>
                <a:cs typeface="Tahoma"/>
              </a:rPr>
              <a:t>Contatto la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45" dirty="0">
                <a:latin typeface="Tahoma"/>
                <a:cs typeface="Tahoma"/>
              </a:rPr>
              <a:t>struttura</a:t>
            </a:r>
            <a:r>
              <a:rPr sz="2600" dirty="0">
                <a:latin typeface="Tahoma"/>
                <a:cs typeface="Tahoma"/>
              </a:rPr>
              <a:t> e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mi </a:t>
            </a:r>
            <a:r>
              <a:rPr sz="2600" spc="55" dirty="0">
                <a:latin typeface="Tahoma"/>
                <a:cs typeface="Tahoma"/>
              </a:rPr>
              <a:t>accordo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rispetto</a:t>
            </a:r>
            <a:r>
              <a:rPr sz="2600" spc="5" dirty="0">
                <a:latin typeface="Tahoma"/>
                <a:cs typeface="Tahoma"/>
              </a:rPr>
              <a:t> </a:t>
            </a:r>
            <a:r>
              <a:rPr sz="2600" spc="-25" dirty="0">
                <a:latin typeface="Tahoma"/>
                <a:cs typeface="Tahoma"/>
              </a:rPr>
              <a:t>al</a:t>
            </a:r>
            <a:endParaRPr sz="2600" dirty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600" spc="60" dirty="0">
                <a:latin typeface="Tahoma"/>
                <a:cs typeface="Tahoma"/>
              </a:rPr>
              <a:t>progetto</a:t>
            </a:r>
            <a:r>
              <a:rPr sz="2600" dirty="0">
                <a:latin typeface="Tahoma"/>
                <a:cs typeface="Tahoma"/>
              </a:rPr>
              <a:t> formativo, tempi e </a:t>
            </a:r>
            <a:r>
              <a:rPr sz="2600" spc="35" dirty="0">
                <a:latin typeface="Tahoma"/>
                <a:cs typeface="Tahoma"/>
              </a:rPr>
              <a:t>attività</a:t>
            </a:r>
            <a:endParaRPr sz="2600" dirty="0">
              <a:latin typeface="Tahoma"/>
              <a:cs typeface="Tahoma"/>
            </a:endParaRPr>
          </a:p>
          <a:p>
            <a:pPr marL="469900" marR="374650" indent="-457200">
              <a:lnSpc>
                <a:spcPct val="115399"/>
              </a:lnSpc>
              <a:spcBef>
                <a:spcPts val="1345"/>
              </a:spcBef>
              <a:buFont typeface="Arial" panose="020B0604020202020204" pitchFamily="34" charset="0"/>
              <a:buChar char="•"/>
            </a:pPr>
            <a:r>
              <a:rPr sz="2600" dirty="0">
                <a:latin typeface="Tahoma"/>
                <a:cs typeface="Tahoma"/>
              </a:rPr>
              <a:t>L’azienda</a:t>
            </a:r>
            <a:r>
              <a:rPr sz="2600" spc="55" dirty="0">
                <a:latin typeface="Tahoma"/>
                <a:cs typeface="Tahoma"/>
              </a:rPr>
              <a:t> </a:t>
            </a:r>
            <a:r>
              <a:rPr sz="2600" spc="45" dirty="0">
                <a:latin typeface="Tahoma"/>
                <a:cs typeface="Tahoma"/>
              </a:rPr>
              <a:t>inserisce</a:t>
            </a:r>
            <a:r>
              <a:rPr sz="2600" spc="55" dirty="0">
                <a:latin typeface="Tahoma"/>
                <a:cs typeface="Tahoma"/>
              </a:rPr>
              <a:t> </a:t>
            </a:r>
            <a:r>
              <a:rPr sz="2600" spc="50" dirty="0">
                <a:latin typeface="Tahoma"/>
                <a:cs typeface="Tahoma"/>
              </a:rPr>
              <a:t>il</a:t>
            </a:r>
            <a:r>
              <a:rPr sz="2600" spc="6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progetto</a:t>
            </a:r>
            <a:r>
              <a:rPr sz="2600" spc="5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formativo</a:t>
            </a:r>
            <a:r>
              <a:rPr sz="2600" spc="55" dirty="0">
                <a:latin typeface="Tahoma"/>
                <a:cs typeface="Tahoma"/>
              </a:rPr>
              <a:t> </a:t>
            </a:r>
            <a:r>
              <a:rPr sz="2600" spc="25" dirty="0">
                <a:latin typeface="Tahoma"/>
                <a:cs typeface="Tahoma"/>
              </a:rPr>
              <a:t>su </a:t>
            </a:r>
            <a:r>
              <a:rPr sz="2600" dirty="0">
                <a:latin typeface="Tahoma"/>
                <a:cs typeface="Tahoma"/>
              </a:rPr>
              <a:t>segreterie</a:t>
            </a:r>
            <a:r>
              <a:rPr sz="2600" spc="23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online</a:t>
            </a:r>
            <a:endParaRPr sz="2600" dirty="0">
              <a:latin typeface="Tahoma"/>
              <a:cs typeface="Tahoma"/>
            </a:endParaRPr>
          </a:p>
          <a:p>
            <a:pPr marL="469900" indent="-457200">
              <a:lnSpc>
                <a:spcPct val="100000"/>
              </a:lnSpc>
              <a:spcBef>
                <a:spcPts val="1830"/>
              </a:spcBef>
              <a:buFont typeface="Arial" panose="020B0604020202020204" pitchFamily="34" charset="0"/>
              <a:buChar char="•"/>
            </a:pPr>
            <a:r>
              <a:rPr sz="2600" dirty="0">
                <a:latin typeface="Tahoma"/>
                <a:cs typeface="Tahoma"/>
              </a:rPr>
              <a:t>La</a:t>
            </a:r>
            <a:r>
              <a:rPr sz="2600" spc="90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segretaria</a:t>
            </a:r>
            <a:r>
              <a:rPr sz="2600" spc="95" dirty="0">
                <a:latin typeface="Tahoma"/>
                <a:cs typeface="Tahoma"/>
              </a:rPr>
              <a:t> </a:t>
            </a:r>
            <a:r>
              <a:rPr sz="2600" dirty="0">
                <a:latin typeface="Tahoma"/>
                <a:cs typeface="Tahoma"/>
              </a:rPr>
              <a:t>didattica</a:t>
            </a:r>
            <a:r>
              <a:rPr sz="2600" spc="95" dirty="0">
                <a:latin typeface="Tahoma"/>
                <a:cs typeface="Tahoma"/>
              </a:rPr>
              <a:t> </a:t>
            </a:r>
            <a:r>
              <a:rPr sz="2600" spc="50" dirty="0">
                <a:latin typeface="Tahoma"/>
                <a:cs typeface="Tahoma"/>
              </a:rPr>
              <a:t>lo</a:t>
            </a:r>
            <a:r>
              <a:rPr sz="2600" spc="95" dirty="0">
                <a:latin typeface="Tahoma"/>
                <a:cs typeface="Tahoma"/>
              </a:rPr>
              <a:t> </a:t>
            </a:r>
            <a:r>
              <a:rPr sz="2600" spc="-10" dirty="0">
                <a:latin typeface="Tahoma"/>
                <a:cs typeface="Tahoma"/>
              </a:rPr>
              <a:t>approva</a:t>
            </a:r>
            <a:endParaRPr sz="2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700" y="6455321"/>
            <a:ext cx="16230600" cy="3086100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238125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1875"/>
              </a:spcBef>
            </a:pPr>
            <a:r>
              <a:rPr sz="3000" spc="75" dirty="0">
                <a:solidFill>
                  <a:srgbClr val="A24A37"/>
                </a:solidFill>
                <a:latin typeface="Tahoma"/>
                <a:cs typeface="Tahoma"/>
              </a:rPr>
              <a:t>Come</a:t>
            </a:r>
            <a:r>
              <a:rPr sz="3000" spc="-155" dirty="0">
                <a:solidFill>
                  <a:srgbClr val="A24A37"/>
                </a:solidFill>
                <a:latin typeface="Tahoma"/>
                <a:cs typeface="Tahoma"/>
              </a:rPr>
              <a:t> </a:t>
            </a:r>
            <a:r>
              <a:rPr sz="3000" spc="75" dirty="0">
                <a:solidFill>
                  <a:srgbClr val="A24A37"/>
                </a:solidFill>
                <a:latin typeface="Tahoma"/>
                <a:cs typeface="Tahoma"/>
              </a:rPr>
              <a:t>faccio</a:t>
            </a:r>
            <a:r>
              <a:rPr sz="3000" spc="-155" dirty="0">
                <a:solidFill>
                  <a:srgbClr val="A24A37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A24A37"/>
                </a:solidFill>
                <a:latin typeface="Tahoma"/>
                <a:cs typeface="Tahoma"/>
              </a:rPr>
              <a:t>a</a:t>
            </a:r>
            <a:r>
              <a:rPr sz="3000" spc="-155" dirty="0">
                <a:solidFill>
                  <a:srgbClr val="A24A37"/>
                </a:solidFill>
                <a:latin typeface="Tahoma"/>
                <a:cs typeface="Tahoma"/>
              </a:rPr>
              <a:t> </a:t>
            </a:r>
            <a:r>
              <a:rPr sz="3000" spc="90" dirty="0">
                <a:solidFill>
                  <a:srgbClr val="A24A37"/>
                </a:solidFill>
                <a:latin typeface="Tahoma"/>
                <a:cs typeface="Tahoma"/>
              </a:rPr>
              <a:t>capire</a:t>
            </a:r>
            <a:r>
              <a:rPr sz="3000" spc="-155" dirty="0">
                <a:solidFill>
                  <a:srgbClr val="A24A37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A24A37"/>
                </a:solidFill>
                <a:latin typeface="Tahoma"/>
                <a:cs typeface="Tahoma"/>
              </a:rPr>
              <a:t>se</a:t>
            </a:r>
            <a:r>
              <a:rPr sz="3000" spc="-155" dirty="0">
                <a:solidFill>
                  <a:srgbClr val="A24A37"/>
                </a:solidFill>
                <a:latin typeface="Tahoma"/>
                <a:cs typeface="Tahoma"/>
              </a:rPr>
              <a:t> </a:t>
            </a:r>
            <a:r>
              <a:rPr sz="3000" spc="65" dirty="0">
                <a:solidFill>
                  <a:srgbClr val="A24A37"/>
                </a:solidFill>
                <a:latin typeface="Tahoma"/>
                <a:cs typeface="Tahoma"/>
              </a:rPr>
              <a:t>una</a:t>
            </a:r>
            <a:r>
              <a:rPr sz="3000" spc="-155" dirty="0">
                <a:solidFill>
                  <a:srgbClr val="A24A37"/>
                </a:solidFill>
                <a:latin typeface="Tahoma"/>
                <a:cs typeface="Tahoma"/>
              </a:rPr>
              <a:t> </a:t>
            </a:r>
            <a:r>
              <a:rPr sz="3000" spc="85" dirty="0">
                <a:solidFill>
                  <a:srgbClr val="A24A37"/>
                </a:solidFill>
                <a:latin typeface="Tahoma"/>
                <a:cs typeface="Tahoma"/>
              </a:rPr>
              <a:t>struttura</a:t>
            </a:r>
            <a:r>
              <a:rPr sz="3000" spc="-155" dirty="0">
                <a:solidFill>
                  <a:srgbClr val="A24A37"/>
                </a:solidFill>
                <a:latin typeface="Tahoma"/>
                <a:cs typeface="Tahoma"/>
              </a:rPr>
              <a:t> </a:t>
            </a:r>
            <a:r>
              <a:rPr sz="3000" dirty="0">
                <a:solidFill>
                  <a:srgbClr val="A24A37"/>
                </a:solidFill>
                <a:latin typeface="Tahoma"/>
                <a:cs typeface="Tahoma"/>
              </a:rPr>
              <a:t>è</a:t>
            </a:r>
            <a:r>
              <a:rPr sz="3000" spc="-155" dirty="0">
                <a:solidFill>
                  <a:srgbClr val="A24A37"/>
                </a:solidFill>
                <a:latin typeface="Tahoma"/>
                <a:cs typeface="Tahoma"/>
              </a:rPr>
              <a:t> </a:t>
            </a:r>
            <a:r>
              <a:rPr sz="3000" spc="60" dirty="0">
                <a:solidFill>
                  <a:srgbClr val="A24A37"/>
                </a:solidFill>
                <a:latin typeface="Tahoma"/>
                <a:cs typeface="Tahoma"/>
              </a:rPr>
              <a:t>convenzionata?</a:t>
            </a:r>
            <a:endParaRPr sz="3000" dirty="0">
              <a:latin typeface="Tahoma"/>
              <a:cs typeface="Tahoma"/>
            </a:endParaRPr>
          </a:p>
          <a:p>
            <a:pPr marL="891540" indent="-47307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891540" algn="l"/>
              </a:tabLst>
            </a:pPr>
            <a:r>
              <a:rPr sz="3000" spc="70" dirty="0">
                <a:latin typeface="Tahoma"/>
                <a:cs typeface="Tahoma"/>
              </a:rPr>
              <a:t>Sito</a:t>
            </a:r>
            <a:r>
              <a:rPr sz="3000" spc="39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OPL</a:t>
            </a:r>
            <a:r>
              <a:rPr sz="3000" spc="31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stage:</a:t>
            </a:r>
            <a:r>
              <a:rPr sz="3000" spc="395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  <a:hlinkClick r:id="rId2"/>
              </a:rPr>
              <a:t>https://tirocini.opl.it/elenco.php</a:t>
            </a:r>
            <a:endParaRPr sz="3000" dirty="0">
              <a:latin typeface="Tahoma"/>
              <a:cs typeface="Tahoma"/>
            </a:endParaRPr>
          </a:p>
          <a:p>
            <a:pPr marL="795020" marR="215900" indent="-362585">
              <a:lnSpc>
                <a:spcPts val="4200"/>
              </a:lnSpc>
              <a:spcBef>
                <a:spcPts val="240"/>
              </a:spcBef>
              <a:buAutoNum type="arabicPeriod"/>
              <a:tabLst>
                <a:tab pos="795020" algn="l"/>
                <a:tab pos="897255" algn="l"/>
              </a:tabLst>
            </a:pPr>
            <a:r>
              <a:rPr sz="3000" dirty="0">
                <a:latin typeface="Tahoma"/>
                <a:cs typeface="Tahoma"/>
              </a:rPr>
              <a:t>	</a:t>
            </a:r>
            <a:r>
              <a:rPr sz="3000" spc="70" dirty="0">
                <a:latin typeface="Tahoma"/>
                <a:cs typeface="Tahoma"/>
              </a:rPr>
              <a:t>Sito</a:t>
            </a:r>
            <a:r>
              <a:rPr sz="3000" spc="-5" dirty="0">
                <a:latin typeface="Tahoma"/>
                <a:cs typeface="Tahoma"/>
              </a:rPr>
              <a:t> </a:t>
            </a:r>
            <a:r>
              <a:rPr sz="3000" spc="75" dirty="0">
                <a:latin typeface="Tahoma"/>
                <a:cs typeface="Tahoma"/>
              </a:rPr>
              <a:t>Unimib</a:t>
            </a:r>
            <a:r>
              <a:rPr sz="3000" spc="-5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convenzioni: ricerca,</a:t>
            </a:r>
            <a:r>
              <a:rPr sz="3000" spc="-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tramite </a:t>
            </a:r>
            <a:r>
              <a:rPr sz="3000" spc="65" dirty="0">
                <a:latin typeface="Tahoma"/>
                <a:cs typeface="Tahoma"/>
              </a:rPr>
              <a:t>il</a:t>
            </a:r>
            <a:r>
              <a:rPr sz="3000" spc="-5" dirty="0">
                <a:latin typeface="Tahoma"/>
                <a:cs typeface="Tahoma"/>
              </a:rPr>
              <a:t> </a:t>
            </a:r>
            <a:r>
              <a:rPr sz="3000" spc="65" dirty="0">
                <a:latin typeface="Tahoma"/>
                <a:cs typeface="Tahoma"/>
              </a:rPr>
              <a:t>proprio</a:t>
            </a:r>
            <a:r>
              <a:rPr sz="3000" dirty="0">
                <a:latin typeface="Tahoma"/>
                <a:cs typeface="Tahoma"/>
              </a:rPr>
              <a:t> </a:t>
            </a:r>
            <a:r>
              <a:rPr sz="3000" spc="55" dirty="0">
                <a:latin typeface="Tahoma"/>
                <a:cs typeface="Tahoma"/>
              </a:rPr>
              <a:t>account</a:t>
            </a:r>
            <a:r>
              <a:rPr sz="3000" dirty="0">
                <a:latin typeface="Tahoma"/>
                <a:cs typeface="Tahoma"/>
              </a:rPr>
              <a:t> </a:t>
            </a:r>
            <a:r>
              <a:rPr sz="3000" spc="55" dirty="0">
                <a:latin typeface="Tahoma"/>
                <a:cs typeface="Tahoma"/>
              </a:rPr>
              <a:t>di</a:t>
            </a:r>
            <a:r>
              <a:rPr sz="3000" spc="-5" dirty="0">
                <a:latin typeface="Tahoma"/>
                <a:cs typeface="Tahoma"/>
              </a:rPr>
              <a:t> </a:t>
            </a:r>
            <a:r>
              <a:rPr sz="3000" spc="50" dirty="0">
                <a:latin typeface="Tahoma"/>
                <a:cs typeface="Tahoma"/>
              </a:rPr>
              <a:t>Segreterie</a:t>
            </a:r>
            <a:r>
              <a:rPr sz="3000" dirty="0">
                <a:latin typeface="Tahoma"/>
                <a:cs typeface="Tahoma"/>
              </a:rPr>
              <a:t> Online</a:t>
            </a:r>
            <a:r>
              <a:rPr sz="3000" spc="-5" dirty="0">
                <a:latin typeface="Tahoma"/>
                <a:cs typeface="Tahoma"/>
              </a:rPr>
              <a:t> </a:t>
            </a:r>
            <a:r>
              <a:rPr sz="3000" spc="40" dirty="0">
                <a:latin typeface="Tahoma"/>
                <a:cs typeface="Tahoma"/>
              </a:rPr>
              <a:t>(portale </a:t>
            </a:r>
            <a:r>
              <a:rPr sz="3000" dirty="0">
                <a:latin typeface="Tahoma"/>
                <a:cs typeface="Tahoma"/>
              </a:rPr>
              <a:t>stage),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delle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aziende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già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60" dirty="0">
                <a:latin typeface="Tahoma"/>
                <a:cs typeface="Tahoma"/>
              </a:rPr>
              <a:t>registrate</a:t>
            </a:r>
            <a:r>
              <a:rPr sz="3000" spc="3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(e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delle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tipologie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55" dirty="0">
                <a:latin typeface="Tahoma"/>
                <a:cs typeface="Tahoma"/>
              </a:rPr>
              <a:t>di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convenzioni</a:t>
            </a:r>
            <a:r>
              <a:rPr sz="3000" spc="30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attive)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e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55" dirty="0">
                <a:latin typeface="Tahoma"/>
                <a:cs typeface="Tahoma"/>
              </a:rPr>
              <a:t>visibili</a:t>
            </a:r>
            <a:r>
              <a:rPr sz="3000" spc="25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</a:rPr>
              <a:t>nella </a:t>
            </a:r>
            <a:r>
              <a:rPr sz="3000" dirty="0">
                <a:latin typeface="Tahoma"/>
                <a:cs typeface="Tahoma"/>
              </a:rPr>
              <a:t>sezione</a:t>
            </a:r>
            <a:r>
              <a:rPr sz="3000" spc="160" dirty="0">
                <a:latin typeface="Tahoma"/>
                <a:cs typeface="Tahoma"/>
              </a:rPr>
              <a:t> </a:t>
            </a:r>
            <a:r>
              <a:rPr sz="3000" i="1" spc="-10" dirty="0">
                <a:latin typeface="Arial"/>
                <a:cs typeface="Arial"/>
              </a:rPr>
              <a:t>aziende.</a:t>
            </a:r>
            <a:endParaRPr sz="3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0534" y="223594"/>
            <a:ext cx="17261205" cy="1812289"/>
            <a:chOff x="760534" y="223594"/>
            <a:chExt cx="17261205" cy="1812289"/>
          </a:xfrm>
        </p:grpSpPr>
        <p:sp>
          <p:nvSpPr>
            <p:cNvPr id="4" name="object 4"/>
            <p:cNvSpPr/>
            <p:nvPr/>
          </p:nvSpPr>
          <p:spPr>
            <a:xfrm>
              <a:off x="779584" y="1997583"/>
              <a:ext cx="16726535" cy="19050"/>
            </a:xfrm>
            <a:custGeom>
              <a:avLst/>
              <a:gdLst/>
              <a:ahLst/>
              <a:cxnLst/>
              <a:rect l="l" t="t" r="r" b="b"/>
              <a:pathLst>
                <a:path w="16726535" h="19050">
                  <a:moveTo>
                    <a:pt x="0" y="19046"/>
                  </a:moveTo>
                  <a:lnTo>
                    <a:pt x="16726001" y="0"/>
                  </a:lnTo>
                </a:path>
              </a:pathLst>
            </a:custGeom>
            <a:ln w="38099">
              <a:solidFill>
                <a:srgbClr val="A61F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9829" y="410544"/>
              <a:ext cx="1657350" cy="1587500"/>
            </a:xfrm>
            <a:custGeom>
              <a:avLst/>
              <a:gdLst/>
              <a:ahLst/>
              <a:cxnLst/>
              <a:rect l="l" t="t" r="r" b="b"/>
              <a:pathLst>
                <a:path w="1657350" h="1587500">
                  <a:moveTo>
                    <a:pt x="154125" y="1536699"/>
                  </a:moveTo>
                  <a:lnTo>
                    <a:pt x="100858" y="1536699"/>
                  </a:lnTo>
                  <a:lnTo>
                    <a:pt x="100858" y="25399"/>
                  </a:lnTo>
                  <a:lnTo>
                    <a:pt x="102952" y="12699"/>
                  </a:lnTo>
                  <a:lnTo>
                    <a:pt x="108661" y="0"/>
                  </a:lnTo>
                  <a:lnTo>
                    <a:pt x="847239" y="0"/>
                  </a:lnTo>
                  <a:lnTo>
                    <a:pt x="852948" y="12699"/>
                  </a:lnTo>
                  <a:lnTo>
                    <a:pt x="855042" y="25399"/>
                  </a:lnTo>
                  <a:lnTo>
                    <a:pt x="855042" y="50799"/>
                  </a:lnTo>
                  <a:lnTo>
                    <a:pt x="154125" y="50799"/>
                  </a:lnTo>
                  <a:lnTo>
                    <a:pt x="154125" y="1536699"/>
                  </a:lnTo>
                  <a:close/>
                </a:path>
                <a:path w="1657350" h="1587500">
                  <a:moveTo>
                    <a:pt x="855042" y="1536699"/>
                  </a:moveTo>
                  <a:lnTo>
                    <a:pt x="801775" y="1536699"/>
                  </a:lnTo>
                  <a:lnTo>
                    <a:pt x="801775" y="50799"/>
                  </a:lnTo>
                  <a:lnTo>
                    <a:pt x="855042" y="50799"/>
                  </a:lnTo>
                  <a:lnTo>
                    <a:pt x="855042" y="469899"/>
                  </a:lnTo>
                  <a:lnTo>
                    <a:pt x="1548114" y="469899"/>
                  </a:lnTo>
                  <a:lnTo>
                    <a:pt x="1553823" y="482599"/>
                  </a:lnTo>
                  <a:lnTo>
                    <a:pt x="1555917" y="495299"/>
                  </a:lnTo>
                  <a:lnTo>
                    <a:pt x="1555917" y="520699"/>
                  </a:lnTo>
                  <a:lnTo>
                    <a:pt x="855042" y="520699"/>
                  </a:lnTo>
                  <a:lnTo>
                    <a:pt x="855042" y="1536699"/>
                  </a:lnTo>
                  <a:close/>
                </a:path>
                <a:path w="1657350" h="1587500">
                  <a:moveTo>
                    <a:pt x="437294" y="330199"/>
                  </a:moveTo>
                  <a:lnTo>
                    <a:pt x="260971" y="330199"/>
                  </a:lnTo>
                  <a:lnTo>
                    <a:pt x="258877" y="317499"/>
                  </a:lnTo>
                  <a:lnTo>
                    <a:pt x="258877" y="177799"/>
                  </a:lnTo>
                  <a:lnTo>
                    <a:pt x="260971" y="165099"/>
                  </a:lnTo>
                  <a:lnTo>
                    <a:pt x="266680" y="152399"/>
                  </a:lnTo>
                  <a:lnTo>
                    <a:pt x="431585" y="152399"/>
                  </a:lnTo>
                  <a:lnTo>
                    <a:pt x="437294" y="165099"/>
                  </a:lnTo>
                  <a:lnTo>
                    <a:pt x="439388" y="177799"/>
                  </a:lnTo>
                  <a:lnTo>
                    <a:pt x="439388" y="203199"/>
                  </a:lnTo>
                  <a:lnTo>
                    <a:pt x="312144" y="203199"/>
                  </a:lnTo>
                  <a:lnTo>
                    <a:pt x="312144" y="292099"/>
                  </a:lnTo>
                  <a:lnTo>
                    <a:pt x="439388" y="292099"/>
                  </a:lnTo>
                  <a:lnTo>
                    <a:pt x="439388" y="317499"/>
                  </a:lnTo>
                  <a:lnTo>
                    <a:pt x="437294" y="330199"/>
                  </a:lnTo>
                  <a:close/>
                </a:path>
                <a:path w="1657350" h="1587500">
                  <a:moveTo>
                    <a:pt x="694970" y="330199"/>
                  </a:moveTo>
                  <a:lnTo>
                    <a:pt x="518647" y="330199"/>
                  </a:lnTo>
                  <a:lnTo>
                    <a:pt x="516554" y="317499"/>
                  </a:lnTo>
                  <a:lnTo>
                    <a:pt x="516554" y="177799"/>
                  </a:lnTo>
                  <a:lnTo>
                    <a:pt x="518647" y="165099"/>
                  </a:lnTo>
                  <a:lnTo>
                    <a:pt x="524356" y="152399"/>
                  </a:lnTo>
                  <a:lnTo>
                    <a:pt x="689261" y="152399"/>
                  </a:lnTo>
                  <a:lnTo>
                    <a:pt x="694970" y="165099"/>
                  </a:lnTo>
                  <a:lnTo>
                    <a:pt x="697064" y="177799"/>
                  </a:lnTo>
                  <a:lnTo>
                    <a:pt x="697064" y="203199"/>
                  </a:lnTo>
                  <a:lnTo>
                    <a:pt x="569820" y="203199"/>
                  </a:lnTo>
                  <a:lnTo>
                    <a:pt x="569820" y="292099"/>
                  </a:lnTo>
                  <a:lnTo>
                    <a:pt x="697064" y="292099"/>
                  </a:lnTo>
                  <a:lnTo>
                    <a:pt x="697064" y="317499"/>
                  </a:lnTo>
                  <a:lnTo>
                    <a:pt x="694970" y="330199"/>
                  </a:lnTo>
                  <a:close/>
                </a:path>
                <a:path w="1657350" h="1587500">
                  <a:moveTo>
                    <a:pt x="439388" y="292099"/>
                  </a:moveTo>
                  <a:lnTo>
                    <a:pt x="386121" y="292099"/>
                  </a:lnTo>
                  <a:lnTo>
                    <a:pt x="386121" y="203199"/>
                  </a:lnTo>
                  <a:lnTo>
                    <a:pt x="439388" y="203199"/>
                  </a:lnTo>
                  <a:lnTo>
                    <a:pt x="439388" y="292099"/>
                  </a:lnTo>
                  <a:close/>
                </a:path>
                <a:path w="1657350" h="1587500">
                  <a:moveTo>
                    <a:pt x="697064" y="292099"/>
                  </a:moveTo>
                  <a:lnTo>
                    <a:pt x="643797" y="292099"/>
                  </a:lnTo>
                  <a:lnTo>
                    <a:pt x="643797" y="203199"/>
                  </a:lnTo>
                  <a:lnTo>
                    <a:pt x="697064" y="203199"/>
                  </a:lnTo>
                  <a:lnTo>
                    <a:pt x="697064" y="292099"/>
                  </a:lnTo>
                  <a:close/>
                </a:path>
                <a:path w="1657350" h="1587500">
                  <a:moveTo>
                    <a:pt x="423119" y="342899"/>
                  </a:moveTo>
                  <a:lnTo>
                    <a:pt x="275146" y="342899"/>
                  </a:lnTo>
                  <a:lnTo>
                    <a:pt x="266680" y="330199"/>
                  </a:lnTo>
                  <a:lnTo>
                    <a:pt x="431585" y="330199"/>
                  </a:lnTo>
                  <a:lnTo>
                    <a:pt x="423119" y="342899"/>
                  </a:lnTo>
                  <a:close/>
                </a:path>
                <a:path w="1657350" h="1587500">
                  <a:moveTo>
                    <a:pt x="680796" y="342899"/>
                  </a:moveTo>
                  <a:lnTo>
                    <a:pt x="532822" y="342899"/>
                  </a:lnTo>
                  <a:lnTo>
                    <a:pt x="524356" y="330199"/>
                  </a:lnTo>
                  <a:lnTo>
                    <a:pt x="689261" y="330199"/>
                  </a:lnTo>
                  <a:lnTo>
                    <a:pt x="680796" y="342899"/>
                  </a:lnTo>
                  <a:close/>
                </a:path>
                <a:path w="1657350" h="1587500">
                  <a:moveTo>
                    <a:pt x="423119" y="431799"/>
                  </a:moveTo>
                  <a:lnTo>
                    <a:pt x="275146" y="431799"/>
                  </a:lnTo>
                  <a:lnTo>
                    <a:pt x="285511" y="419099"/>
                  </a:lnTo>
                  <a:lnTo>
                    <a:pt x="412754" y="419099"/>
                  </a:lnTo>
                  <a:lnTo>
                    <a:pt x="423119" y="431799"/>
                  </a:lnTo>
                  <a:close/>
                </a:path>
                <a:path w="1657350" h="1587500">
                  <a:moveTo>
                    <a:pt x="680796" y="431799"/>
                  </a:moveTo>
                  <a:lnTo>
                    <a:pt x="532822" y="431799"/>
                  </a:lnTo>
                  <a:lnTo>
                    <a:pt x="543187" y="419099"/>
                  </a:lnTo>
                  <a:lnTo>
                    <a:pt x="670431" y="419099"/>
                  </a:lnTo>
                  <a:lnTo>
                    <a:pt x="680796" y="431799"/>
                  </a:lnTo>
                  <a:close/>
                </a:path>
                <a:path w="1657350" h="1587500">
                  <a:moveTo>
                    <a:pt x="431585" y="609599"/>
                  </a:moveTo>
                  <a:lnTo>
                    <a:pt x="266680" y="609599"/>
                  </a:lnTo>
                  <a:lnTo>
                    <a:pt x="260971" y="596899"/>
                  </a:lnTo>
                  <a:lnTo>
                    <a:pt x="258877" y="584199"/>
                  </a:lnTo>
                  <a:lnTo>
                    <a:pt x="258877" y="457199"/>
                  </a:lnTo>
                  <a:lnTo>
                    <a:pt x="260971" y="444499"/>
                  </a:lnTo>
                  <a:lnTo>
                    <a:pt x="266680" y="431799"/>
                  </a:lnTo>
                  <a:lnTo>
                    <a:pt x="431585" y="431799"/>
                  </a:lnTo>
                  <a:lnTo>
                    <a:pt x="437294" y="444499"/>
                  </a:lnTo>
                  <a:lnTo>
                    <a:pt x="439388" y="457199"/>
                  </a:lnTo>
                  <a:lnTo>
                    <a:pt x="439388" y="482599"/>
                  </a:lnTo>
                  <a:lnTo>
                    <a:pt x="312144" y="482599"/>
                  </a:lnTo>
                  <a:lnTo>
                    <a:pt x="312144" y="558799"/>
                  </a:lnTo>
                  <a:lnTo>
                    <a:pt x="439388" y="558799"/>
                  </a:lnTo>
                  <a:lnTo>
                    <a:pt x="439388" y="584199"/>
                  </a:lnTo>
                  <a:lnTo>
                    <a:pt x="437294" y="596899"/>
                  </a:lnTo>
                  <a:lnTo>
                    <a:pt x="431585" y="609599"/>
                  </a:lnTo>
                  <a:close/>
                </a:path>
                <a:path w="1657350" h="1587500">
                  <a:moveTo>
                    <a:pt x="689261" y="609599"/>
                  </a:moveTo>
                  <a:lnTo>
                    <a:pt x="524356" y="609599"/>
                  </a:lnTo>
                  <a:lnTo>
                    <a:pt x="518647" y="596899"/>
                  </a:lnTo>
                  <a:lnTo>
                    <a:pt x="516554" y="584199"/>
                  </a:lnTo>
                  <a:lnTo>
                    <a:pt x="516554" y="457199"/>
                  </a:lnTo>
                  <a:lnTo>
                    <a:pt x="518647" y="444499"/>
                  </a:lnTo>
                  <a:lnTo>
                    <a:pt x="524356" y="431799"/>
                  </a:lnTo>
                  <a:lnTo>
                    <a:pt x="689261" y="431799"/>
                  </a:lnTo>
                  <a:lnTo>
                    <a:pt x="694970" y="444499"/>
                  </a:lnTo>
                  <a:lnTo>
                    <a:pt x="697064" y="457199"/>
                  </a:lnTo>
                  <a:lnTo>
                    <a:pt x="697064" y="482599"/>
                  </a:lnTo>
                  <a:lnTo>
                    <a:pt x="569820" y="482599"/>
                  </a:lnTo>
                  <a:lnTo>
                    <a:pt x="569820" y="558799"/>
                  </a:lnTo>
                  <a:lnTo>
                    <a:pt x="697064" y="558799"/>
                  </a:lnTo>
                  <a:lnTo>
                    <a:pt x="697064" y="584199"/>
                  </a:lnTo>
                  <a:lnTo>
                    <a:pt x="694970" y="596899"/>
                  </a:lnTo>
                  <a:lnTo>
                    <a:pt x="689261" y="609599"/>
                  </a:lnTo>
                  <a:close/>
                </a:path>
                <a:path w="1657350" h="1587500">
                  <a:moveTo>
                    <a:pt x="439388" y="558799"/>
                  </a:moveTo>
                  <a:lnTo>
                    <a:pt x="386121" y="558799"/>
                  </a:lnTo>
                  <a:lnTo>
                    <a:pt x="386121" y="482599"/>
                  </a:lnTo>
                  <a:lnTo>
                    <a:pt x="439388" y="482599"/>
                  </a:lnTo>
                  <a:lnTo>
                    <a:pt x="439388" y="558799"/>
                  </a:lnTo>
                  <a:close/>
                </a:path>
                <a:path w="1657350" h="1587500">
                  <a:moveTo>
                    <a:pt x="697064" y="558799"/>
                  </a:moveTo>
                  <a:lnTo>
                    <a:pt x="643797" y="558799"/>
                  </a:lnTo>
                  <a:lnTo>
                    <a:pt x="643797" y="482599"/>
                  </a:lnTo>
                  <a:lnTo>
                    <a:pt x="697064" y="482599"/>
                  </a:lnTo>
                  <a:lnTo>
                    <a:pt x="697064" y="558799"/>
                  </a:lnTo>
                  <a:close/>
                </a:path>
                <a:path w="1657350" h="1587500">
                  <a:moveTo>
                    <a:pt x="1555917" y="1536699"/>
                  </a:moveTo>
                  <a:lnTo>
                    <a:pt x="1502692" y="1536699"/>
                  </a:lnTo>
                  <a:lnTo>
                    <a:pt x="1502692" y="520699"/>
                  </a:lnTo>
                  <a:lnTo>
                    <a:pt x="1555917" y="520699"/>
                  </a:lnTo>
                  <a:lnTo>
                    <a:pt x="1555917" y="1536699"/>
                  </a:lnTo>
                  <a:close/>
                </a:path>
                <a:path w="1657350" h="1587500">
                  <a:moveTo>
                    <a:pt x="1132502" y="673099"/>
                  </a:moveTo>
                  <a:lnTo>
                    <a:pt x="967596" y="673099"/>
                  </a:lnTo>
                  <a:lnTo>
                    <a:pt x="976062" y="660399"/>
                  </a:lnTo>
                  <a:lnTo>
                    <a:pt x="1124036" y="660399"/>
                  </a:lnTo>
                  <a:lnTo>
                    <a:pt x="1132502" y="673099"/>
                  </a:lnTo>
                  <a:close/>
                </a:path>
                <a:path w="1657350" h="1587500">
                  <a:moveTo>
                    <a:pt x="1390137" y="673099"/>
                  </a:moveTo>
                  <a:lnTo>
                    <a:pt x="1225232" y="673099"/>
                  </a:lnTo>
                  <a:lnTo>
                    <a:pt x="1233698" y="660399"/>
                  </a:lnTo>
                  <a:lnTo>
                    <a:pt x="1381671" y="660399"/>
                  </a:lnTo>
                  <a:lnTo>
                    <a:pt x="1390137" y="673099"/>
                  </a:lnTo>
                  <a:close/>
                </a:path>
                <a:path w="1657350" h="1587500">
                  <a:moveTo>
                    <a:pt x="1138210" y="838199"/>
                  </a:moveTo>
                  <a:lnTo>
                    <a:pt x="961888" y="838199"/>
                  </a:lnTo>
                  <a:lnTo>
                    <a:pt x="959794" y="825499"/>
                  </a:lnTo>
                  <a:lnTo>
                    <a:pt x="959794" y="685799"/>
                  </a:lnTo>
                  <a:lnTo>
                    <a:pt x="961888" y="673099"/>
                  </a:lnTo>
                  <a:lnTo>
                    <a:pt x="1138211" y="673099"/>
                  </a:lnTo>
                  <a:lnTo>
                    <a:pt x="1140304" y="685799"/>
                  </a:lnTo>
                  <a:lnTo>
                    <a:pt x="1140304" y="711199"/>
                  </a:lnTo>
                  <a:lnTo>
                    <a:pt x="1013061" y="711199"/>
                  </a:lnTo>
                  <a:lnTo>
                    <a:pt x="1013061" y="800099"/>
                  </a:lnTo>
                  <a:lnTo>
                    <a:pt x="1140304" y="800099"/>
                  </a:lnTo>
                  <a:lnTo>
                    <a:pt x="1140304" y="825499"/>
                  </a:lnTo>
                  <a:lnTo>
                    <a:pt x="1138210" y="838199"/>
                  </a:lnTo>
                  <a:close/>
                </a:path>
                <a:path w="1657350" h="1587500">
                  <a:moveTo>
                    <a:pt x="1395846" y="838199"/>
                  </a:moveTo>
                  <a:lnTo>
                    <a:pt x="1219523" y="838199"/>
                  </a:lnTo>
                  <a:lnTo>
                    <a:pt x="1217429" y="825499"/>
                  </a:lnTo>
                  <a:lnTo>
                    <a:pt x="1217429" y="685799"/>
                  </a:lnTo>
                  <a:lnTo>
                    <a:pt x="1219523" y="673099"/>
                  </a:lnTo>
                  <a:lnTo>
                    <a:pt x="1395846" y="673099"/>
                  </a:lnTo>
                  <a:lnTo>
                    <a:pt x="1397939" y="685799"/>
                  </a:lnTo>
                  <a:lnTo>
                    <a:pt x="1397939" y="711199"/>
                  </a:lnTo>
                  <a:lnTo>
                    <a:pt x="1270696" y="711199"/>
                  </a:lnTo>
                  <a:lnTo>
                    <a:pt x="1270696" y="800099"/>
                  </a:lnTo>
                  <a:lnTo>
                    <a:pt x="1397939" y="800099"/>
                  </a:lnTo>
                  <a:lnTo>
                    <a:pt x="1397939" y="825499"/>
                  </a:lnTo>
                  <a:lnTo>
                    <a:pt x="1395846" y="838199"/>
                  </a:lnTo>
                  <a:close/>
                </a:path>
                <a:path w="1657350" h="1587500">
                  <a:moveTo>
                    <a:pt x="431585" y="711199"/>
                  </a:moveTo>
                  <a:lnTo>
                    <a:pt x="266680" y="711199"/>
                  </a:lnTo>
                  <a:lnTo>
                    <a:pt x="275146" y="698499"/>
                  </a:lnTo>
                  <a:lnTo>
                    <a:pt x="423119" y="698499"/>
                  </a:lnTo>
                  <a:lnTo>
                    <a:pt x="431585" y="711199"/>
                  </a:lnTo>
                  <a:close/>
                </a:path>
                <a:path w="1657350" h="1587500">
                  <a:moveTo>
                    <a:pt x="689261" y="711199"/>
                  </a:moveTo>
                  <a:lnTo>
                    <a:pt x="524356" y="711199"/>
                  </a:lnTo>
                  <a:lnTo>
                    <a:pt x="532822" y="698499"/>
                  </a:lnTo>
                  <a:lnTo>
                    <a:pt x="680796" y="698499"/>
                  </a:lnTo>
                  <a:lnTo>
                    <a:pt x="689261" y="711199"/>
                  </a:lnTo>
                  <a:close/>
                </a:path>
                <a:path w="1657350" h="1587500">
                  <a:moveTo>
                    <a:pt x="437294" y="876299"/>
                  </a:moveTo>
                  <a:lnTo>
                    <a:pt x="260971" y="876299"/>
                  </a:lnTo>
                  <a:lnTo>
                    <a:pt x="258877" y="863599"/>
                  </a:lnTo>
                  <a:lnTo>
                    <a:pt x="258877" y="723899"/>
                  </a:lnTo>
                  <a:lnTo>
                    <a:pt x="260971" y="711199"/>
                  </a:lnTo>
                  <a:lnTo>
                    <a:pt x="437294" y="711199"/>
                  </a:lnTo>
                  <a:lnTo>
                    <a:pt x="439388" y="723899"/>
                  </a:lnTo>
                  <a:lnTo>
                    <a:pt x="439388" y="749299"/>
                  </a:lnTo>
                  <a:lnTo>
                    <a:pt x="312144" y="749299"/>
                  </a:lnTo>
                  <a:lnTo>
                    <a:pt x="312144" y="838199"/>
                  </a:lnTo>
                  <a:lnTo>
                    <a:pt x="439388" y="838199"/>
                  </a:lnTo>
                  <a:lnTo>
                    <a:pt x="439388" y="863599"/>
                  </a:lnTo>
                  <a:lnTo>
                    <a:pt x="437294" y="876299"/>
                  </a:lnTo>
                  <a:close/>
                </a:path>
                <a:path w="1657350" h="1587500">
                  <a:moveTo>
                    <a:pt x="694970" y="876299"/>
                  </a:moveTo>
                  <a:lnTo>
                    <a:pt x="518647" y="876299"/>
                  </a:lnTo>
                  <a:lnTo>
                    <a:pt x="516554" y="863599"/>
                  </a:lnTo>
                  <a:lnTo>
                    <a:pt x="516554" y="723899"/>
                  </a:lnTo>
                  <a:lnTo>
                    <a:pt x="518647" y="711199"/>
                  </a:lnTo>
                  <a:lnTo>
                    <a:pt x="694970" y="711199"/>
                  </a:lnTo>
                  <a:lnTo>
                    <a:pt x="697064" y="723899"/>
                  </a:lnTo>
                  <a:lnTo>
                    <a:pt x="697064" y="749299"/>
                  </a:lnTo>
                  <a:lnTo>
                    <a:pt x="569820" y="749299"/>
                  </a:lnTo>
                  <a:lnTo>
                    <a:pt x="569820" y="838199"/>
                  </a:lnTo>
                  <a:lnTo>
                    <a:pt x="697064" y="838199"/>
                  </a:lnTo>
                  <a:lnTo>
                    <a:pt x="697064" y="863599"/>
                  </a:lnTo>
                  <a:lnTo>
                    <a:pt x="694970" y="876299"/>
                  </a:lnTo>
                  <a:close/>
                </a:path>
                <a:path w="1657350" h="1587500">
                  <a:moveTo>
                    <a:pt x="1140304" y="800099"/>
                  </a:moveTo>
                  <a:lnTo>
                    <a:pt x="1087038" y="800099"/>
                  </a:lnTo>
                  <a:lnTo>
                    <a:pt x="1087038" y="711199"/>
                  </a:lnTo>
                  <a:lnTo>
                    <a:pt x="1140304" y="711199"/>
                  </a:lnTo>
                  <a:lnTo>
                    <a:pt x="1140304" y="800099"/>
                  </a:lnTo>
                  <a:close/>
                </a:path>
                <a:path w="1657350" h="1587500">
                  <a:moveTo>
                    <a:pt x="1397939" y="800099"/>
                  </a:moveTo>
                  <a:lnTo>
                    <a:pt x="1344673" y="800099"/>
                  </a:lnTo>
                  <a:lnTo>
                    <a:pt x="1344673" y="711199"/>
                  </a:lnTo>
                  <a:lnTo>
                    <a:pt x="1397939" y="711199"/>
                  </a:lnTo>
                  <a:lnTo>
                    <a:pt x="1397939" y="800099"/>
                  </a:lnTo>
                  <a:close/>
                </a:path>
                <a:path w="1657350" h="1587500">
                  <a:moveTo>
                    <a:pt x="439388" y="838199"/>
                  </a:moveTo>
                  <a:lnTo>
                    <a:pt x="386121" y="838199"/>
                  </a:lnTo>
                  <a:lnTo>
                    <a:pt x="386121" y="749299"/>
                  </a:lnTo>
                  <a:lnTo>
                    <a:pt x="439388" y="749299"/>
                  </a:lnTo>
                  <a:lnTo>
                    <a:pt x="439388" y="838199"/>
                  </a:lnTo>
                  <a:close/>
                </a:path>
                <a:path w="1657350" h="1587500">
                  <a:moveTo>
                    <a:pt x="697064" y="838199"/>
                  </a:moveTo>
                  <a:lnTo>
                    <a:pt x="643797" y="838199"/>
                  </a:lnTo>
                  <a:lnTo>
                    <a:pt x="643797" y="749299"/>
                  </a:lnTo>
                  <a:lnTo>
                    <a:pt x="697064" y="749299"/>
                  </a:lnTo>
                  <a:lnTo>
                    <a:pt x="697064" y="838199"/>
                  </a:lnTo>
                  <a:close/>
                </a:path>
                <a:path w="1657350" h="1587500">
                  <a:moveTo>
                    <a:pt x="1124036" y="850899"/>
                  </a:moveTo>
                  <a:lnTo>
                    <a:pt x="976062" y="850899"/>
                  </a:lnTo>
                  <a:lnTo>
                    <a:pt x="967597" y="838199"/>
                  </a:lnTo>
                  <a:lnTo>
                    <a:pt x="1132502" y="838199"/>
                  </a:lnTo>
                  <a:lnTo>
                    <a:pt x="1124036" y="850899"/>
                  </a:lnTo>
                  <a:close/>
                </a:path>
                <a:path w="1657350" h="1587500">
                  <a:moveTo>
                    <a:pt x="1381671" y="850899"/>
                  </a:moveTo>
                  <a:lnTo>
                    <a:pt x="1233698" y="850899"/>
                  </a:lnTo>
                  <a:lnTo>
                    <a:pt x="1225232" y="838199"/>
                  </a:lnTo>
                  <a:lnTo>
                    <a:pt x="1390137" y="838199"/>
                  </a:lnTo>
                  <a:lnTo>
                    <a:pt x="1381671" y="850899"/>
                  </a:lnTo>
                  <a:close/>
                </a:path>
                <a:path w="1657350" h="1587500">
                  <a:moveTo>
                    <a:pt x="423119" y="888999"/>
                  </a:moveTo>
                  <a:lnTo>
                    <a:pt x="275146" y="888999"/>
                  </a:lnTo>
                  <a:lnTo>
                    <a:pt x="266680" y="876299"/>
                  </a:lnTo>
                  <a:lnTo>
                    <a:pt x="431585" y="876299"/>
                  </a:lnTo>
                  <a:lnTo>
                    <a:pt x="423119" y="888999"/>
                  </a:lnTo>
                  <a:close/>
                </a:path>
                <a:path w="1657350" h="1587500">
                  <a:moveTo>
                    <a:pt x="680796" y="888999"/>
                  </a:moveTo>
                  <a:lnTo>
                    <a:pt x="532822" y="888999"/>
                  </a:lnTo>
                  <a:lnTo>
                    <a:pt x="524356" y="876299"/>
                  </a:lnTo>
                  <a:lnTo>
                    <a:pt x="689261" y="876299"/>
                  </a:lnTo>
                  <a:lnTo>
                    <a:pt x="680796" y="888999"/>
                  </a:lnTo>
                  <a:close/>
                </a:path>
                <a:path w="1657350" h="1587500">
                  <a:moveTo>
                    <a:pt x="1140304" y="1104899"/>
                  </a:moveTo>
                  <a:lnTo>
                    <a:pt x="959794" y="1104899"/>
                  </a:lnTo>
                  <a:lnTo>
                    <a:pt x="959794" y="965199"/>
                  </a:lnTo>
                  <a:lnTo>
                    <a:pt x="961888" y="952499"/>
                  </a:lnTo>
                  <a:lnTo>
                    <a:pt x="967596" y="939799"/>
                  </a:lnTo>
                  <a:lnTo>
                    <a:pt x="1132502" y="939799"/>
                  </a:lnTo>
                  <a:lnTo>
                    <a:pt x="1138211" y="952499"/>
                  </a:lnTo>
                  <a:lnTo>
                    <a:pt x="1140304" y="965199"/>
                  </a:lnTo>
                  <a:lnTo>
                    <a:pt x="1140304" y="990599"/>
                  </a:lnTo>
                  <a:lnTo>
                    <a:pt x="1013061" y="990599"/>
                  </a:lnTo>
                  <a:lnTo>
                    <a:pt x="1013061" y="1066799"/>
                  </a:lnTo>
                  <a:lnTo>
                    <a:pt x="1140304" y="1066799"/>
                  </a:lnTo>
                  <a:lnTo>
                    <a:pt x="1140304" y="1104899"/>
                  </a:lnTo>
                  <a:close/>
                </a:path>
                <a:path w="1657350" h="1587500">
                  <a:moveTo>
                    <a:pt x="1397939" y="1104899"/>
                  </a:moveTo>
                  <a:lnTo>
                    <a:pt x="1217429" y="1104899"/>
                  </a:lnTo>
                  <a:lnTo>
                    <a:pt x="1217429" y="965199"/>
                  </a:lnTo>
                  <a:lnTo>
                    <a:pt x="1219523" y="952499"/>
                  </a:lnTo>
                  <a:lnTo>
                    <a:pt x="1225232" y="939799"/>
                  </a:lnTo>
                  <a:lnTo>
                    <a:pt x="1390137" y="939799"/>
                  </a:lnTo>
                  <a:lnTo>
                    <a:pt x="1395846" y="952499"/>
                  </a:lnTo>
                  <a:lnTo>
                    <a:pt x="1397939" y="965199"/>
                  </a:lnTo>
                  <a:lnTo>
                    <a:pt x="1397939" y="990599"/>
                  </a:lnTo>
                  <a:lnTo>
                    <a:pt x="1270696" y="990599"/>
                  </a:lnTo>
                  <a:lnTo>
                    <a:pt x="1270696" y="1066799"/>
                  </a:lnTo>
                  <a:lnTo>
                    <a:pt x="1397939" y="1066799"/>
                  </a:lnTo>
                  <a:lnTo>
                    <a:pt x="1397939" y="1104899"/>
                  </a:lnTo>
                  <a:close/>
                </a:path>
                <a:path w="1657350" h="1587500">
                  <a:moveTo>
                    <a:pt x="431585" y="1155699"/>
                  </a:moveTo>
                  <a:lnTo>
                    <a:pt x="266680" y="1155699"/>
                  </a:lnTo>
                  <a:lnTo>
                    <a:pt x="260971" y="1142999"/>
                  </a:lnTo>
                  <a:lnTo>
                    <a:pt x="258877" y="1130299"/>
                  </a:lnTo>
                  <a:lnTo>
                    <a:pt x="258877" y="1003299"/>
                  </a:lnTo>
                  <a:lnTo>
                    <a:pt x="260971" y="990599"/>
                  </a:lnTo>
                  <a:lnTo>
                    <a:pt x="266680" y="977899"/>
                  </a:lnTo>
                  <a:lnTo>
                    <a:pt x="431585" y="977899"/>
                  </a:lnTo>
                  <a:lnTo>
                    <a:pt x="437294" y="990599"/>
                  </a:lnTo>
                  <a:lnTo>
                    <a:pt x="439388" y="1003299"/>
                  </a:lnTo>
                  <a:lnTo>
                    <a:pt x="439388" y="1028699"/>
                  </a:lnTo>
                  <a:lnTo>
                    <a:pt x="312144" y="1028699"/>
                  </a:lnTo>
                  <a:lnTo>
                    <a:pt x="312144" y="1104899"/>
                  </a:lnTo>
                  <a:lnTo>
                    <a:pt x="439388" y="1104899"/>
                  </a:lnTo>
                  <a:lnTo>
                    <a:pt x="439388" y="1130299"/>
                  </a:lnTo>
                  <a:lnTo>
                    <a:pt x="437294" y="1142999"/>
                  </a:lnTo>
                  <a:lnTo>
                    <a:pt x="431585" y="1155699"/>
                  </a:lnTo>
                  <a:close/>
                </a:path>
                <a:path w="1657350" h="1587500">
                  <a:moveTo>
                    <a:pt x="689261" y="1155699"/>
                  </a:moveTo>
                  <a:lnTo>
                    <a:pt x="524356" y="1155699"/>
                  </a:lnTo>
                  <a:lnTo>
                    <a:pt x="518647" y="1142999"/>
                  </a:lnTo>
                  <a:lnTo>
                    <a:pt x="516554" y="1130299"/>
                  </a:lnTo>
                  <a:lnTo>
                    <a:pt x="516554" y="1003299"/>
                  </a:lnTo>
                  <a:lnTo>
                    <a:pt x="518647" y="990599"/>
                  </a:lnTo>
                  <a:lnTo>
                    <a:pt x="524356" y="977899"/>
                  </a:lnTo>
                  <a:lnTo>
                    <a:pt x="689261" y="977899"/>
                  </a:lnTo>
                  <a:lnTo>
                    <a:pt x="694970" y="990599"/>
                  </a:lnTo>
                  <a:lnTo>
                    <a:pt x="697064" y="1003299"/>
                  </a:lnTo>
                  <a:lnTo>
                    <a:pt x="697064" y="1028699"/>
                  </a:lnTo>
                  <a:lnTo>
                    <a:pt x="569820" y="1028699"/>
                  </a:lnTo>
                  <a:lnTo>
                    <a:pt x="569820" y="1104899"/>
                  </a:lnTo>
                  <a:lnTo>
                    <a:pt x="697064" y="1104899"/>
                  </a:lnTo>
                  <a:lnTo>
                    <a:pt x="697064" y="1130299"/>
                  </a:lnTo>
                  <a:lnTo>
                    <a:pt x="694970" y="1142999"/>
                  </a:lnTo>
                  <a:lnTo>
                    <a:pt x="689261" y="1155699"/>
                  </a:lnTo>
                  <a:close/>
                </a:path>
                <a:path w="1657350" h="1587500">
                  <a:moveTo>
                    <a:pt x="1140304" y="1066799"/>
                  </a:moveTo>
                  <a:lnTo>
                    <a:pt x="1087038" y="1066799"/>
                  </a:lnTo>
                  <a:lnTo>
                    <a:pt x="1087038" y="990599"/>
                  </a:lnTo>
                  <a:lnTo>
                    <a:pt x="1140304" y="990599"/>
                  </a:lnTo>
                  <a:lnTo>
                    <a:pt x="1140304" y="1066799"/>
                  </a:lnTo>
                  <a:close/>
                </a:path>
                <a:path w="1657350" h="1587500">
                  <a:moveTo>
                    <a:pt x="1397939" y="1066799"/>
                  </a:moveTo>
                  <a:lnTo>
                    <a:pt x="1344673" y="1066799"/>
                  </a:lnTo>
                  <a:lnTo>
                    <a:pt x="1344673" y="990599"/>
                  </a:lnTo>
                  <a:lnTo>
                    <a:pt x="1397939" y="990599"/>
                  </a:lnTo>
                  <a:lnTo>
                    <a:pt x="1397939" y="1066799"/>
                  </a:lnTo>
                  <a:close/>
                </a:path>
                <a:path w="1657350" h="1587500">
                  <a:moveTo>
                    <a:pt x="439388" y="1104899"/>
                  </a:moveTo>
                  <a:lnTo>
                    <a:pt x="386121" y="1104899"/>
                  </a:lnTo>
                  <a:lnTo>
                    <a:pt x="386121" y="1028699"/>
                  </a:lnTo>
                  <a:lnTo>
                    <a:pt x="439388" y="1028699"/>
                  </a:lnTo>
                  <a:lnTo>
                    <a:pt x="439388" y="1104899"/>
                  </a:lnTo>
                  <a:close/>
                </a:path>
                <a:path w="1657350" h="1587500">
                  <a:moveTo>
                    <a:pt x="697064" y="1104899"/>
                  </a:moveTo>
                  <a:lnTo>
                    <a:pt x="643797" y="1104899"/>
                  </a:lnTo>
                  <a:lnTo>
                    <a:pt x="643797" y="1028699"/>
                  </a:lnTo>
                  <a:lnTo>
                    <a:pt x="697064" y="1028699"/>
                  </a:lnTo>
                  <a:lnTo>
                    <a:pt x="697064" y="1104899"/>
                  </a:lnTo>
                  <a:close/>
                </a:path>
                <a:path w="1657350" h="1587500">
                  <a:moveTo>
                    <a:pt x="1132502" y="1117599"/>
                  </a:moveTo>
                  <a:lnTo>
                    <a:pt x="967597" y="1117599"/>
                  </a:lnTo>
                  <a:lnTo>
                    <a:pt x="961888" y="1104899"/>
                  </a:lnTo>
                  <a:lnTo>
                    <a:pt x="1138210" y="1104899"/>
                  </a:lnTo>
                  <a:lnTo>
                    <a:pt x="1132502" y="1117599"/>
                  </a:lnTo>
                  <a:close/>
                </a:path>
                <a:path w="1657350" h="1587500">
                  <a:moveTo>
                    <a:pt x="1390137" y="1117599"/>
                  </a:moveTo>
                  <a:lnTo>
                    <a:pt x="1225232" y="1117599"/>
                  </a:lnTo>
                  <a:lnTo>
                    <a:pt x="1219523" y="1104899"/>
                  </a:lnTo>
                  <a:lnTo>
                    <a:pt x="1395846" y="1104899"/>
                  </a:lnTo>
                  <a:lnTo>
                    <a:pt x="1390137" y="1117599"/>
                  </a:lnTo>
                  <a:close/>
                </a:path>
                <a:path w="1657350" h="1587500">
                  <a:moveTo>
                    <a:pt x="1113671" y="1130299"/>
                  </a:moveTo>
                  <a:lnTo>
                    <a:pt x="986427" y="1130299"/>
                  </a:lnTo>
                  <a:lnTo>
                    <a:pt x="976062" y="1117599"/>
                  </a:lnTo>
                  <a:lnTo>
                    <a:pt x="1124036" y="1117599"/>
                  </a:lnTo>
                  <a:lnTo>
                    <a:pt x="1113671" y="1130299"/>
                  </a:lnTo>
                  <a:close/>
                </a:path>
                <a:path w="1657350" h="1587500">
                  <a:moveTo>
                    <a:pt x="1371306" y="1130299"/>
                  </a:moveTo>
                  <a:lnTo>
                    <a:pt x="1244062" y="1130299"/>
                  </a:lnTo>
                  <a:lnTo>
                    <a:pt x="1233698" y="1117599"/>
                  </a:lnTo>
                  <a:lnTo>
                    <a:pt x="1381671" y="1117599"/>
                  </a:lnTo>
                  <a:lnTo>
                    <a:pt x="1371306" y="1130299"/>
                  </a:lnTo>
                  <a:close/>
                </a:path>
                <a:path w="1657350" h="1587500">
                  <a:moveTo>
                    <a:pt x="412754" y="1168399"/>
                  </a:moveTo>
                  <a:lnTo>
                    <a:pt x="285511" y="1168399"/>
                  </a:lnTo>
                  <a:lnTo>
                    <a:pt x="275146" y="1155699"/>
                  </a:lnTo>
                  <a:lnTo>
                    <a:pt x="423119" y="1155699"/>
                  </a:lnTo>
                  <a:lnTo>
                    <a:pt x="412754" y="1168399"/>
                  </a:lnTo>
                  <a:close/>
                </a:path>
                <a:path w="1657350" h="1587500">
                  <a:moveTo>
                    <a:pt x="670431" y="1168399"/>
                  </a:moveTo>
                  <a:lnTo>
                    <a:pt x="543187" y="1168399"/>
                  </a:lnTo>
                  <a:lnTo>
                    <a:pt x="532822" y="1155699"/>
                  </a:lnTo>
                  <a:lnTo>
                    <a:pt x="680796" y="1155699"/>
                  </a:lnTo>
                  <a:lnTo>
                    <a:pt x="670431" y="1168399"/>
                  </a:lnTo>
                  <a:close/>
                </a:path>
                <a:path w="1657350" h="1587500">
                  <a:moveTo>
                    <a:pt x="1138211" y="1231899"/>
                  </a:moveTo>
                  <a:lnTo>
                    <a:pt x="961888" y="1231899"/>
                  </a:lnTo>
                  <a:lnTo>
                    <a:pt x="967596" y="1219199"/>
                  </a:lnTo>
                  <a:lnTo>
                    <a:pt x="976062" y="1206499"/>
                  </a:lnTo>
                  <a:lnTo>
                    <a:pt x="1124036" y="1206499"/>
                  </a:lnTo>
                  <a:lnTo>
                    <a:pt x="1132502" y="1219199"/>
                  </a:lnTo>
                  <a:lnTo>
                    <a:pt x="1138211" y="1231899"/>
                  </a:lnTo>
                  <a:close/>
                </a:path>
                <a:path w="1657350" h="1587500">
                  <a:moveTo>
                    <a:pt x="1395846" y="1231899"/>
                  </a:moveTo>
                  <a:lnTo>
                    <a:pt x="1219523" y="1231899"/>
                  </a:lnTo>
                  <a:lnTo>
                    <a:pt x="1225232" y="1219199"/>
                  </a:lnTo>
                  <a:lnTo>
                    <a:pt x="1233698" y="1206499"/>
                  </a:lnTo>
                  <a:lnTo>
                    <a:pt x="1381671" y="1206499"/>
                  </a:lnTo>
                  <a:lnTo>
                    <a:pt x="1390137" y="1219199"/>
                  </a:lnTo>
                  <a:lnTo>
                    <a:pt x="1395846" y="1231899"/>
                  </a:lnTo>
                  <a:close/>
                </a:path>
                <a:path w="1657350" h="1587500">
                  <a:moveTo>
                    <a:pt x="1132502" y="1396999"/>
                  </a:moveTo>
                  <a:lnTo>
                    <a:pt x="967597" y="1396999"/>
                  </a:lnTo>
                  <a:lnTo>
                    <a:pt x="961888" y="1384299"/>
                  </a:lnTo>
                  <a:lnTo>
                    <a:pt x="959794" y="1371599"/>
                  </a:lnTo>
                  <a:lnTo>
                    <a:pt x="959794" y="1231899"/>
                  </a:lnTo>
                  <a:lnTo>
                    <a:pt x="1140304" y="1231899"/>
                  </a:lnTo>
                  <a:lnTo>
                    <a:pt x="1140304" y="1257299"/>
                  </a:lnTo>
                  <a:lnTo>
                    <a:pt x="1013061" y="1257299"/>
                  </a:lnTo>
                  <a:lnTo>
                    <a:pt x="1013061" y="1346199"/>
                  </a:lnTo>
                  <a:lnTo>
                    <a:pt x="1140304" y="1346199"/>
                  </a:lnTo>
                  <a:lnTo>
                    <a:pt x="1140304" y="1371599"/>
                  </a:lnTo>
                  <a:lnTo>
                    <a:pt x="1138210" y="1384299"/>
                  </a:lnTo>
                  <a:lnTo>
                    <a:pt x="1132502" y="1396999"/>
                  </a:lnTo>
                  <a:close/>
                </a:path>
                <a:path w="1657350" h="1587500">
                  <a:moveTo>
                    <a:pt x="1390137" y="1396999"/>
                  </a:moveTo>
                  <a:lnTo>
                    <a:pt x="1225232" y="1396999"/>
                  </a:lnTo>
                  <a:lnTo>
                    <a:pt x="1219523" y="1384299"/>
                  </a:lnTo>
                  <a:lnTo>
                    <a:pt x="1217429" y="1371599"/>
                  </a:lnTo>
                  <a:lnTo>
                    <a:pt x="1217429" y="1231899"/>
                  </a:lnTo>
                  <a:lnTo>
                    <a:pt x="1397939" y="1231899"/>
                  </a:lnTo>
                  <a:lnTo>
                    <a:pt x="1397939" y="1257299"/>
                  </a:lnTo>
                  <a:lnTo>
                    <a:pt x="1270696" y="1257299"/>
                  </a:lnTo>
                  <a:lnTo>
                    <a:pt x="1270696" y="1346199"/>
                  </a:lnTo>
                  <a:lnTo>
                    <a:pt x="1397939" y="1346199"/>
                  </a:lnTo>
                  <a:lnTo>
                    <a:pt x="1397939" y="1371599"/>
                  </a:lnTo>
                  <a:lnTo>
                    <a:pt x="1395846" y="1384299"/>
                  </a:lnTo>
                  <a:lnTo>
                    <a:pt x="1390137" y="1396999"/>
                  </a:lnTo>
                  <a:close/>
                </a:path>
                <a:path w="1657350" h="1587500">
                  <a:moveTo>
                    <a:pt x="431585" y="1257299"/>
                  </a:moveTo>
                  <a:lnTo>
                    <a:pt x="266680" y="1257299"/>
                  </a:lnTo>
                  <a:lnTo>
                    <a:pt x="275146" y="1244599"/>
                  </a:lnTo>
                  <a:lnTo>
                    <a:pt x="423119" y="1244599"/>
                  </a:lnTo>
                  <a:lnTo>
                    <a:pt x="431585" y="1257299"/>
                  </a:lnTo>
                  <a:close/>
                </a:path>
                <a:path w="1657350" h="1587500">
                  <a:moveTo>
                    <a:pt x="689261" y="1257299"/>
                  </a:moveTo>
                  <a:lnTo>
                    <a:pt x="524356" y="1257299"/>
                  </a:lnTo>
                  <a:lnTo>
                    <a:pt x="532822" y="1244599"/>
                  </a:lnTo>
                  <a:lnTo>
                    <a:pt x="680796" y="1244599"/>
                  </a:lnTo>
                  <a:lnTo>
                    <a:pt x="689261" y="1257299"/>
                  </a:lnTo>
                  <a:close/>
                </a:path>
                <a:path w="1657350" h="1587500">
                  <a:moveTo>
                    <a:pt x="431585" y="1435099"/>
                  </a:moveTo>
                  <a:lnTo>
                    <a:pt x="266680" y="1435099"/>
                  </a:lnTo>
                  <a:lnTo>
                    <a:pt x="260971" y="1422399"/>
                  </a:lnTo>
                  <a:lnTo>
                    <a:pt x="258877" y="1409699"/>
                  </a:lnTo>
                  <a:lnTo>
                    <a:pt x="258877" y="1269999"/>
                  </a:lnTo>
                  <a:lnTo>
                    <a:pt x="260971" y="1257299"/>
                  </a:lnTo>
                  <a:lnTo>
                    <a:pt x="437294" y="1257299"/>
                  </a:lnTo>
                  <a:lnTo>
                    <a:pt x="439388" y="1269999"/>
                  </a:lnTo>
                  <a:lnTo>
                    <a:pt x="439388" y="1295399"/>
                  </a:lnTo>
                  <a:lnTo>
                    <a:pt x="312144" y="1295399"/>
                  </a:lnTo>
                  <a:lnTo>
                    <a:pt x="312144" y="1384299"/>
                  </a:lnTo>
                  <a:lnTo>
                    <a:pt x="439388" y="1384299"/>
                  </a:lnTo>
                  <a:lnTo>
                    <a:pt x="439388" y="1409699"/>
                  </a:lnTo>
                  <a:lnTo>
                    <a:pt x="437294" y="1422399"/>
                  </a:lnTo>
                  <a:lnTo>
                    <a:pt x="431585" y="1435099"/>
                  </a:lnTo>
                  <a:close/>
                </a:path>
                <a:path w="1657350" h="1587500">
                  <a:moveTo>
                    <a:pt x="689261" y="1435099"/>
                  </a:moveTo>
                  <a:lnTo>
                    <a:pt x="524356" y="1435099"/>
                  </a:lnTo>
                  <a:lnTo>
                    <a:pt x="518647" y="1422399"/>
                  </a:lnTo>
                  <a:lnTo>
                    <a:pt x="516554" y="1409699"/>
                  </a:lnTo>
                  <a:lnTo>
                    <a:pt x="516554" y="1269999"/>
                  </a:lnTo>
                  <a:lnTo>
                    <a:pt x="518647" y="1257299"/>
                  </a:lnTo>
                  <a:lnTo>
                    <a:pt x="694970" y="1257299"/>
                  </a:lnTo>
                  <a:lnTo>
                    <a:pt x="697064" y="1269999"/>
                  </a:lnTo>
                  <a:lnTo>
                    <a:pt x="697064" y="1295399"/>
                  </a:lnTo>
                  <a:lnTo>
                    <a:pt x="569820" y="1295399"/>
                  </a:lnTo>
                  <a:lnTo>
                    <a:pt x="569820" y="1384299"/>
                  </a:lnTo>
                  <a:lnTo>
                    <a:pt x="697064" y="1384299"/>
                  </a:lnTo>
                  <a:lnTo>
                    <a:pt x="697064" y="1409699"/>
                  </a:lnTo>
                  <a:lnTo>
                    <a:pt x="694970" y="1422399"/>
                  </a:lnTo>
                  <a:lnTo>
                    <a:pt x="689261" y="1435099"/>
                  </a:lnTo>
                  <a:close/>
                </a:path>
                <a:path w="1657350" h="1587500">
                  <a:moveTo>
                    <a:pt x="1140304" y="1346199"/>
                  </a:moveTo>
                  <a:lnTo>
                    <a:pt x="1087038" y="1346199"/>
                  </a:lnTo>
                  <a:lnTo>
                    <a:pt x="1087038" y="1257299"/>
                  </a:lnTo>
                  <a:lnTo>
                    <a:pt x="1140304" y="1257299"/>
                  </a:lnTo>
                  <a:lnTo>
                    <a:pt x="1140304" y="1346199"/>
                  </a:lnTo>
                  <a:close/>
                </a:path>
                <a:path w="1657350" h="1587500">
                  <a:moveTo>
                    <a:pt x="1397939" y="1346199"/>
                  </a:moveTo>
                  <a:lnTo>
                    <a:pt x="1344673" y="1346199"/>
                  </a:lnTo>
                  <a:lnTo>
                    <a:pt x="1344673" y="1257299"/>
                  </a:lnTo>
                  <a:lnTo>
                    <a:pt x="1397939" y="1257299"/>
                  </a:lnTo>
                  <a:lnTo>
                    <a:pt x="1397939" y="1346199"/>
                  </a:lnTo>
                  <a:close/>
                </a:path>
                <a:path w="1657350" h="1587500">
                  <a:moveTo>
                    <a:pt x="439388" y="1384299"/>
                  </a:moveTo>
                  <a:lnTo>
                    <a:pt x="386121" y="1384299"/>
                  </a:lnTo>
                  <a:lnTo>
                    <a:pt x="386121" y="1295399"/>
                  </a:lnTo>
                  <a:lnTo>
                    <a:pt x="439388" y="1295399"/>
                  </a:lnTo>
                  <a:lnTo>
                    <a:pt x="439388" y="1384299"/>
                  </a:lnTo>
                  <a:close/>
                </a:path>
                <a:path w="1657350" h="1587500">
                  <a:moveTo>
                    <a:pt x="697064" y="1384299"/>
                  </a:moveTo>
                  <a:lnTo>
                    <a:pt x="643797" y="1384299"/>
                  </a:lnTo>
                  <a:lnTo>
                    <a:pt x="643797" y="1295399"/>
                  </a:lnTo>
                  <a:lnTo>
                    <a:pt x="697064" y="1295399"/>
                  </a:lnTo>
                  <a:lnTo>
                    <a:pt x="697064" y="1384299"/>
                  </a:lnTo>
                  <a:close/>
                </a:path>
                <a:path w="1657350" h="1587500">
                  <a:moveTo>
                    <a:pt x="1654741" y="1562099"/>
                  </a:moveTo>
                  <a:lnTo>
                    <a:pt x="2093" y="1562099"/>
                  </a:lnTo>
                  <a:lnTo>
                    <a:pt x="7802" y="1549399"/>
                  </a:lnTo>
                  <a:lnTo>
                    <a:pt x="16268" y="1536699"/>
                  </a:lnTo>
                  <a:lnTo>
                    <a:pt x="1640549" y="1536699"/>
                  </a:lnTo>
                  <a:lnTo>
                    <a:pt x="1649020" y="1549399"/>
                  </a:lnTo>
                  <a:lnTo>
                    <a:pt x="1654741" y="1562099"/>
                  </a:lnTo>
                  <a:close/>
                </a:path>
                <a:path w="1657350" h="1587500">
                  <a:moveTo>
                    <a:pt x="1649056" y="1587499"/>
                  </a:moveTo>
                  <a:lnTo>
                    <a:pt x="7802" y="1587499"/>
                  </a:lnTo>
                  <a:lnTo>
                    <a:pt x="2093" y="1574799"/>
                  </a:lnTo>
                  <a:lnTo>
                    <a:pt x="0" y="1562099"/>
                  </a:lnTo>
                  <a:lnTo>
                    <a:pt x="1656859" y="1562099"/>
                  </a:lnTo>
                  <a:lnTo>
                    <a:pt x="1654765" y="1574799"/>
                  </a:lnTo>
                  <a:lnTo>
                    <a:pt x="1649056" y="1587499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59299" y="223594"/>
              <a:ext cx="761999" cy="80962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1785" y="3208086"/>
            <a:ext cx="859242" cy="95829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033741" y="4936776"/>
            <a:ext cx="873760" cy="907415"/>
          </a:xfrm>
          <a:custGeom>
            <a:avLst/>
            <a:gdLst/>
            <a:ahLst/>
            <a:cxnLst/>
            <a:rect l="l" t="t" r="r" b="b"/>
            <a:pathLst>
              <a:path w="873760" h="907414">
                <a:moveTo>
                  <a:pt x="163418" y="906886"/>
                </a:moveTo>
                <a:lnTo>
                  <a:pt x="121126" y="902656"/>
                </a:lnTo>
                <a:lnTo>
                  <a:pt x="83570" y="875164"/>
                </a:lnTo>
                <a:lnTo>
                  <a:pt x="60803" y="830090"/>
                </a:lnTo>
                <a:lnTo>
                  <a:pt x="36491" y="759448"/>
                </a:lnTo>
                <a:lnTo>
                  <a:pt x="16228" y="692353"/>
                </a:lnTo>
                <a:lnTo>
                  <a:pt x="4562" y="648774"/>
                </a:lnTo>
                <a:lnTo>
                  <a:pt x="0" y="622258"/>
                </a:lnTo>
                <a:lnTo>
                  <a:pt x="1047" y="606352"/>
                </a:lnTo>
                <a:lnTo>
                  <a:pt x="14977" y="585355"/>
                </a:lnTo>
                <a:lnTo>
                  <a:pt x="41686" y="564681"/>
                </a:lnTo>
                <a:lnTo>
                  <a:pt x="74091" y="548718"/>
                </a:lnTo>
                <a:lnTo>
                  <a:pt x="105108" y="541858"/>
                </a:lnTo>
                <a:lnTo>
                  <a:pt x="123319" y="542295"/>
                </a:lnTo>
                <a:lnTo>
                  <a:pt x="156189" y="579452"/>
                </a:lnTo>
                <a:lnTo>
                  <a:pt x="173828" y="617393"/>
                </a:lnTo>
                <a:lnTo>
                  <a:pt x="189855" y="654452"/>
                </a:lnTo>
                <a:lnTo>
                  <a:pt x="196557" y="668596"/>
                </a:lnTo>
                <a:lnTo>
                  <a:pt x="203809" y="680179"/>
                </a:lnTo>
                <a:lnTo>
                  <a:pt x="210737" y="688006"/>
                </a:lnTo>
                <a:lnTo>
                  <a:pt x="216467" y="690880"/>
                </a:lnTo>
                <a:lnTo>
                  <a:pt x="224362" y="685638"/>
                </a:lnTo>
                <a:lnTo>
                  <a:pt x="237181" y="671367"/>
                </a:lnTo>
                <a:lnTo>
                  <a:pt x="253153" y="650245"/>
                </a:lnTo>
                <a:lnTo>
                  <a:pt x="270503" y="624454"/>
                </a:lnTo>
                <a:lnTo>
                  <a:pt x="287570" y="597942"/>
                </a:lnTo>
                <a:lnTo>
                  <a:pt x="302768" y="574862"/>
                </a:lnTo>
                <a:lnTo>
                  <a:pt x="314444" y="557693"/>
                </a:lnTo>
                <a:lnTo>
                  <a:pt x="320942" y="548914"/>
                </a:lnTo>
                <a:lnTo>
                  <a:pt x="324978" y="543728"/>
                </a:lnTo>
                <a:lnTo>
                  <a:pt x="329949" y="536343"/>
                </a:lnTo>
                <a:lnTo>
                  <a:pt x="335226" y="527744"/>
                </a:lnTo>
                <a:lnTo>
                  <a:pt x="340177" y="518914"/>
                </a:lnTo>
                <a:lnTo>
                  <a:pt x="353268" y="497395"/>
                </a:lnTo>
                <a:lnTo>
                  <a:pt x="375500" y="464222"/>
                </a:lnTo>
                <a:lnTo>
                  <a:pt x="404865" y="422134"/>
                </a:lnTo>
                <a:lnTo>
                  <a:pt x="439355" y="373871"/>
                </a:lnTo>
                <a:lnTo>
                  <a:pt x="476961" y="322173"/>
                </a:lnTo>
                <a:lnTo>
                  <a:pt x="515674" y="269778"/>
                </a:lnTo>
                <a:lnTo>
                  <a:pt x="553486" y="219427"/>
                </a:lnTo>
                <a:lnTo>
                  <a:pt x="588389" y="173859"/>
                </a:lnTo>
                <a:lnTo>
                  <a:pt x="618374" y="135812"/>
                </a:lnTo>
                <a:lnTo>
                  <a:pt x="651573" y="95879"/>
                </a:lnTo>
                <a:lnTo>
                  <a:pt x="659881" y="84978"/>
                </a:lnTo>
                <a:lnTo>
                  <a:pt x="665498" y="76516"/>
                </a:lnTo>
                <a:lnTo>
                  <a:pt x="667567" y="71687"/>
                </a:lnTo>
                <a:lnTo>
                  <a:pt x="671146" y="66925"/>
                </a:lnTo>
                <a:lnTo>
                  <a:pt x="712842" y="36194"/>
                </a:lnTo>
                <a:lnTo>
                  <a:pt x="759519" y="12340"/>
                </a:lnTo>
                <a:lnTo>
                  <a:pt x="809873" y="2170"/>
                </a:lnTo>
                <a:lnTo>
                  <a:pt x="852054" y="0"/>
                </a:lnTo>
                <a:lnTo>
                  <a:pt x="872432" y="5322"/>
                </a:lnTo>
                <a:lnTo>
                  <a:pt x="873637" y="20656"/>
                </a:lnTo>
                <a:lnTo>
                  <a:pt x="858305" y="48522"/>
                </a:lnTo>
                <a:lnTo>
                  <a:pt x="836029" y="80450"/>
                </a:lnTo>
                <a:lnTo>
                  <a:pt x="807477" y="114795"/>
                </a:lnTo>
                <a:lnTo>
                  <a:pt x="793054" y="132215"/>
                </a:lnTo>
                <a:lnTo>
                  <a:pt x="775889" y="153614"/>
                </a:lnTo>
                <a:lnTo>
                  <a:pt x="740513" y="198910"/>
                </a:lnTo>
                <a:lnTo>
                  <a:pt x="724834" y="218466"/>
                </a:lnTo>
                <a:lnTo>
                  <a:pt x="712609" y="233161"/>
                </a:lnTo>
                <a:lnTo>
                  <a:pt x="700288" y="246580"/>
                </a:lnTo>
                <a:lnTo>
                  <a:pt x="692922" y="255750"/>
                </a:lnTo>
                <a:lnTo>
                  <a:pt x="684435" y="267131"/>
                </a:lnTo>
                <a:lnTo>
                  <a:pt x="667540" y="291442"/>
                </a:lnTo>
                <a:lnTo>
                  <a:pt x="660065" y="301902"/>
                </a:lnTo>
                <a:lnTo>
                  <a:pt x="654198" y="309710"/>
                </a:lnTo>
                <a:lnTo>
                  <a:pt x="637861" y="328694"/>
                </a:lnTo>
                <a:lnTo>
                  <a:pt x="614446" y="358845"/>
                </a:lnTo>
                <a:lnTo>
                  <a:pt x="583161" y="400536"/>
                </a:lnTo>
                <a:lnTo>
                  <a:pt x="546650" y="450106"/>
                </a:lnTo>
                <a:lnTo>
                  <a:pt x="507557" y="503895"/>
                </a:lnTo>
                <a:lnTo>
                  <a:pt x="468527" y="558243"/>
                </a:lnTo>
                <a:lnTo>
                  <a:pt x="432203" y="609490"/>
                </a:lnTo>
                <a:lnTo>
                  <a:pt x="401229" y="653976"/>
                </a:lnTo>
                <a:lnTo>
                  <a:pt x="378251" y="688042"/>
                </a:lnTo>
                <a:lnTo>
                  <a:pt x="361146" y="716684"/>
                </a:lnTo>
                <a:lnTo>
                  <a:pt x="356467" y="724418"/>
                </a:lnTo>
                <a:lnTo>
                  <a:pt x="352411" y="730385"/>
                </a:lnTo>
                <a:lnTo>
                  <a:pt x="349516" y="733740"/>
                </a:lnTo>
                <a:lnTo>
                  <a:pt x="343568" y="741299"/>
                </a:lnTo>
                <a:lnTo>
                  <a:pt x="331196" y="758714"/>
                </a:lnTo>
                <a:lnTo>
                  <a:pt x="314210" y="783392"/>
                </a:lnTo>
                <a:lnTo>
                  <a:pt x="294418" y="812742"/>
                </a:lnTo>
                <a:lnTo>
                  <a:pt x="274301" y="842202"/>
                </a:lnTo>
                <a:lnTo>
                  <a:pt x="242758" y="885049"/>
                </a:lnTo>
                <a:lnTo>
                  <a:pt x="191656" y="905280"/>
                </a:lnTo>
                <a:lnTo>
                  <a:pt x="163418" y="906886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63702" y="2413505"/>
            <a:ext cx="15462885" cy="361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95" dirty="0">
                <a:latin typeface="Tahoma"/>
                <a:cs typeface="Tahoma"/>
              </a:rPr>
              <a:t>2</a:t>
            </a:r>
            <a:r>
              <a:rPr sz="3000" spc="-60" dirty="0">
                <a:latin typeface="Tahoma"/>
                <a:cs typeface="Tahoma"/>
              </a:rPr>
              <a:t> </a:t>
            </a:r>
            <a:r>
              <a:rPr sz="3000" spc="-10" dirty="0">
                <a:latin typeface="Tahoma"/>
                <a:cs typeface="Tahoma"/>
              </a:rPr>
              <a:t>vincoli:</a:t>
            </a:r>
            <a:endParaRPr sz="3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3000" dirty="0">
              <a:latin typeface="Tahoma"/>
              <a:cs typeface="Tahoma"/>
            </a:endParaRPr>
          </a:p>
          <a:p>
            <a:pPr marL="1092200">
              <a:lnSpc>
                <a:spcPct val="100000"/>
              </a:lnSpc>
            </a:pPr>
            <a:r>
              <a:rPr sz="3000" spc="70" dirty="0">
                <a:latin typeface="Tahoma"/>
                <a:cs typeface="Tahoma"/>
              </a:rPr>
              <a:t>Tutor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50" dirty="0">
                <a:latin typeface="Tahoma"/>
                <a:cs typeface="Tahoma"/>
              </a:rPr>
              <a:t>aziendale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95" dirty="0">
                <a:latin typeface="Tahoma"/>
                <a:cs typeface="Tahoma"/>
              </a:rPr>
              <a:t>iscritto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90" dirty="0">
                <a:latin typeface="Tahoma"/>
                <a:cs typeface="Tahoma"/>
              </a:rPr>
              <a:t>all’albo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75" dirty="0">
                <a:latin typeface="Tahoma"/>
                <a:cs typeface="Tahoma"/>
              </a:rPr>
              <a:t>degli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90" dirty="0">
                <a:latin typeface="Tahoma"/>
                <a:cs typeface="Tahoma"/>
              </a:rPr>
              <a:t>psicologi</a:t>
            </a:r>
            <a:endParaRPr sz="3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3000" dirty="0">
              <a:latin typeface="Tahoma"/>
              <a:cs typeface="Tahoma"/>
            </a:endParaRPr>
          </a:p>
          <a:p>
            <a:pPr marL="1092200" marR="5080">
              <a:lnSpc>
                <a:spcPct val="116700"/>
              </a:lnSpc>
            </a:pPr>
            <a:r>
              <a:rPr sz="3000" spc="75" dirty="0">
                <a:latin typeface="Tahoma"/>
                <a:cs typeface="Tahoma"/>
              </a:rPr>
              <a:t>Struttura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75" dirty="0">
                <a:latin typeface="Tahoma"/>
                <a:cs typeface="Tahoma"/>
              </a:rPr>
              <a:t>accreditata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100" dirty="0">
                <a:latin typeface="Tahoma"/>
                <a:cs typeface="Tahoma"/>
              </a:rPr>
              <a:t>presso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60" dirty="0">
                <a:latin typeface="Tahoma"/>
                <a:cs typeface="Tahoma"/>
              </a:rPr>
              <a:t>l’Ordine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75" dirty="0">
                <a:latin typeface="Tahoma"/>
                <a:cs typeface="Tahoma"/>
              </a:rPr>
              <a:t>degli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100" dirty="0">
                <a:latin typeface="Tahoma"/>
                <a:cs typeface="Tahoma"/>
              </a:rPr>
              <a:t>Psicologi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70" dirty="0">
                <a:latin typeface="Tahoma"/>
                <a:cs typeface="Tahoma"/>
              </a:rPr>
              <a:t>della</a:t>
            </a:r>
            <a:r>
              <a:rPr sz="3000" spc="-160" dirty="0">
                <a:latin typeface="Tahoma"/>
                <a:cs typeface="Tahoma"/>
              </a:rPr>
              <a:t> </a:t>
            </a:r>
            <a:r>
              <a:rPr sz="3000" spc="60" dirty="0">
                <a:latin typeface="Tahoma"/>
                <a:cs typeface="Tahoma"/>
              </a:rPr>
              <a:t>Lombardia</a:t>
            </a:r>
            <a:r>
              <a:rPr sz="3000" spc="-155" dirty="0">
                <a:latin typeface="Tahoma"/>
                <a:cs typeface="Tahoma"/>
              </a:rPr>
              <a:t> </a:t>
            </a:r>
            <a:r>
              <a:rPr sz="3000" spc="55" dirty="0">
                <a:latin typeface="Tahoma"/>
                <a:cs typeface="Tahoma"/>
              </a:rPr>
              <a:t>per</a:t>
            </a:r>
            <a:r>
              <a:rPr sz="3000" spc="-114" dirty="0">
                <a:latin typeface="Tahoma"/>
                <a:cs typeface="Tahoma"/>
              </a:rPr>
              <a:t> </a:t>
            </a:r>
            <a:r>
              <a:rPr sz="3000" spc="65" dirty="0">
                <a:latin typeface="Tahoma"/>
                <a:cs typeface="Tahoma"/>
              </a:rPr>
              <a:t>il</a:t>
            </a:r>
            <a:r>
              <a:rPr sz="3000" spc="-114" dirty="0">
                <a:latin typeface="Tahoma"/>
                <a:cs typeface="Tahoma"/>
              </a:rPr>
              <a:t> </a:t>
            </a:r>
            <a:r>
              <a:rPr sz="3000" spc="55" dirty="0">
                <a:latin typeface="Tahoma"/>
                <a:cs typeface="Tahoma"/>
              </a:rPr>
              <a:t>tirocinio </a:t>
            </a:r>
            <a:r>
              <a:rPr sz="3000" spc="50" dirty="0">
                <a:latin typeface="Tahoma"/>
                <a:cs typeface="Tahoma"/>
              </a:rPr>
              <a:t>post-laurea</a:t>
            </a:r>
            <a:r>
              <a:rPr sz="3000" spc="-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(Elenco</a:t>
            </a:r>
            <a:r>
              <a:rPr sz="3000" spc="-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visibile </a:t>
            </a:r>
            <a:r>
              <a:rPr sz="3000" spc="70" dirty="0">
                <a:latin typeface="Tahoma"/>
                <a:cs typeface="Tahoma"/>
              </a:rPr>
              <a:t>sul</a:t>
            </a:r>
            <a:r>
              <a:rPr sz="3000" spc="-5" dirty="0">
                <a:latin typeface="Tahoma"/>
                <a:cs typeface="Tahoma"/>
              </a:rPr>
              <a:t> </a:t>
            </a:r>
            <a:r>
              <a:rPr sz="3000" spc="65" dirty="0">
                <a:latin typeface="Tahoma"/>
                <a:cs typeface="Tahoma"/>
              </a:rPr>
              <a:t>sito</a:t>
            </a:r>
            <a:r>
              <a:rPr sz="3000" dirty="0">
                <a:latin typeface="Tahoma"/>
                <a:cs typeface="Tahoma"/>
              </a:rPr>
              <a:t> dell’OPL)</a:t>
            </a:r>
            <a:r>
              <a:rPr sz="3000" spc="-5" dirty="0">
                <a:latin typeface="Tahoma"/>
                <a:cs typeface="Tahoma"/>
              </a:rPr>
              <a:t> </a:t>
            </a:r>
            <a:r>
              <a:rPr sz="3000" dirty="0">
                <a:latin typeface="Tahoma"/>
                <a:cs typeface="Tahoma"/>
              </a:rPr>
              <a:t>e</a:t>
            </a:r>
            <a:r>
              <a:rPr sz="3000" spc="-55" dirty="0">
                <a:latin typeface="Tahoma"/>
                <a:cs typeface="Tahoma"/>
              </a:rPr>
              <a:t> </a:t>
            </a:r>
            <a:r>
              <a:rPr sz="3000" spc="55" dirty="0">
                <a:latin typeface="Tahoma"/>
                <a:cs typeface="Tahoma"/>
              </a:rPr>
              <a:t>convenzionata</a:t>
            </a:r>
            <a:r>
              <a:rPr sz="3000" spc="-50" dirty="0">
                <a:latin typeface="Tahoma"/>
                <a:cs typeface="Tahoma"/>
              </a:rPr>
              <a:t> </a:t>
            </a:r>
            <a:r>
              <a:rPr sz="3000" spc="90" dirty="0">
                <a:latin typeface="Tahoma"/>
                <a:cs typeface="Tahoma"/>
              </a:rPr>
              <a:t>con</a:t>
            </a:r>
            <a:r>
              <a:rPr sz="3000" spc="-55" dirty="0">
                <a:latin typeface="Tahoma"/>
                <a:cs typeface="Tahoma"/>
              </a:rPr>
              <a:t> </a:t>
            </a:r>
            <a:r>
              <a:rPr sz="3000" spc="80" dirty="0">
                <a:latin typeface="Tahoma"/>
                <a:cs typeface="Tahoma"/>
              </a:rPr>
              <a:t>l’Ateneo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90065" y="996950"/>
            <a:ext cx="60325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u="none" spc="-819" dirty="0"/>
              <a:t>TIROCINIO</a:t>
            </a:r>
            <a:endParaRPr u="none" spc="-74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0534" y="223594"/>
            <a:ext cx="17261205" cy="1783714"/>
            <a:chOff x="760534" y="223594"/>
            <a:chExt cx="17261205" cy="1783714"/>
          </a:xfrm>
        </p:grpSpPr>
        <p:sp>
          <p:nvSpPr>
            <p:cNvPr id="3" name="object 3"/>
            <p:cNvSpPr/>
            <p:nvPr/>
          </p:nvSpPr>
          <p:spPr>
            <a:xfrm>
              <a:off x="779584" y="1969009"/>
              <a:ext cx="16726535" cy="19050"/>
            </a:xfrm>
            <a:custGeom>
              <a:avLst/>
              <a:gdLst/>
              <a:ahLst/>
              <a:cxnLst/>
              <a:rect l="l" t="t" r="r" b="b"/>
              <a:pathLst>
                <a:path w="16726535" h="19050">
                  <a:moveTo>
                    <a:pt x="0" y="19046"/>
                  </a:moveTo>
                  <a:lnTo>
                    <a:pt x="16726001" y="0"/>
                  </a:lnTo>
                </a:path>
              </a:pathLst>
            </a:custGeom>
            <a:ln w="38099">
              <a:solidFill>
                <a:srgbClr val="A61F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9829" y="410543"/>
              <a:ext cx="1657350" cy="1587500"/>
            </a:xfrm>
            <a:custGeom>
              <a:avLst/>
              <a:gdLst/>
              <a:ahLst/>
              <a:cxnLst/>
              <a:rect l="l" t="t" r="r" b="b"/>
              <a:pathLst>
                <a:path w="1657350" h="1587500">
                  <a:moveTo>
                    <a:pt x="154125" y="1536699"/>
                  </a:moveTo>
                  <a:lnTo>
                    <a:pt x="100858" y="1536699"/>
                  </a:lnTo>
                  <a:lnTo>
                    <a:pt x="100858" y="25399"/>
                  </a:lnTo>
                  <a:lnTo>
                    <a:pt x="102952" y="12699"/>
                  </a:lnTo>
                  <a:lnTo>
                    <a:pt x="108661" y="0"/>
                  </a:lnTo>
                  <a:lnTo>
                    <a:pt x="847239" y="0"/>
                  </a:lnTo>
                  <a:lnTo>
                    <a:pt x="852948" y="12699"/>
                  </a:lnTo>
                  <a:lnTo>
                    <a:pt x="855042" y="25399"/>
                  </a:lnTo>
                  <a:lnTo>
                    <a:pt x="855042" y="50799"/>
                  </a:lnTo>
                  <a:lnTo>
                    <a:pt x="154125" y="50799"/>
                  </a:lnTo>
                  <a:lnTo>
                    <a:pt x="154125" y="1536699"/>
                  </a:lnTo>
                  <a:close/>
                </a:path>
                <a:path w="1657350" h="1587500">
                  <a:moveTo>
                    <a:pt x="855042" y="1536699"/>
                  </a:moveTo>
                  <a:lnTo>
                    <a:pt x="801775" y="1536699"/>
                  </a:lnTo>
                  <a:lnTo>
                    <a:pt x="801775" y="50799"/>
                  </a:lnTo>
                  <a:lnTo>
                    <a:pt x="855042" y="50799"/>
                  </a:lnTo>
                  <a:lnTo>
                    <a:pt x="855042" y="469899"/>
                  </a:lnTo>
                  <a:lnTo>
                    <a:pt x="1548114" y="469899"/>
                  </a:lnTo>
                  <a:lnTo>
                    <a:pt x="1553823" y="482599"/>
                  </a:lnTo>
                  <a:lnTo>
                    <a:pt x="1555917" y="495299"/>
                  </a:lnTo>
                  <a:lnTo>
                    <a:pt x="1555917" y="520699"/>
                  </a:lnTo>
                  <a:lnTo>
                    <a:pt x="855042" y="520699"/>
                  </a:lnTo>
                  <a:lnTo>
                    <a:pt x="855042" y="1536699"/>
                  </a:lnTo>
                  <a:close/>
                </a:path>
                <a:path w="1657350" h="1587500">
                  <a:moveTo>
                    <a:pt x="437294" y="330199"/>
                  </a:moveTo>
                  <a:lnTo>
                    <a:pt x="260971" y="330199"/>
                  </a:lnTo>
                  <a:lnTo>
                    <a:pt x="258877" y="317499"/>
                  </a:lnTo>
                  <a:lnTo>
                    <a:pt x="258877" y="177799"/>
                  </a:lnTo>
                  <a:lnTo>
                    <a:pt x="260971" y="165099"/>
                  </a:lnTo>
                  <a:lnTo>
                    <a:pt x="266680" y="152399"/>
                  </a:lnTo>
                  <a:lnTo>
                    <a:pt x="431585" y="152399"/>
                  </a:lnTo>
                  <a:lnTo>
                    <a:pt x="437294" y="165099"/>
                  </a:lnTo>
                  <a:lnTo>
                    <a:pt x="439388" y="177799"/>
                  </a:lnTo>
                  <a:lnTo>
                    <a:pt x="439388" y="203199"/>
                  </a:lnTo>
                  <a:lnTo>
                    <a:pt x="312144" y="203199"/>
                  </a:lnTo>
                  <a:lnTo>
                    <a:pt x="312144" y="292099"/>
                  </a:lnTo>
                  <a:lnTo>
                    <a:pt x="439388" y="292099"/>
                  </a:lnTo>
                  <a:lnTo>
                    <a:pt x="439388" y="317499"/>
                  </a:lnTo>
                  <a:lnTo>
                    <a:pt x="437294" y="330199"/>
                  </a:lnTo>
                  <a:close/>
                </a:path>
                <a:path w="1657350" h="1587500">
                  <a:moveTo>
                    <a:pt x="694970" y="330199"/>
                  </a:moveTo>
                  <a:lnTo>
                    <a:pt x="518647" y="330199"/>
                  </a:lnTo>
                  <a:lnTo>
                    <a:pt x="516554" y="317499"/>
                  </a:lnTo>
                  <a:lnTo>
                    <a:pt x="516554" y="177799"/>
                  </a:lnTo>
                  <a:lnTo>
                    <a:pt x="518647" y="165099"/>
                  </a:lnTo>
                  <a:lnTo>
                    <a:pt x="524356" y="152399"/>
                  </a:lnTo>
                  <a:lnTo>
                    <a:pt x="689261" y="152399"/>
                  </a:lnTo>
                  <a:lnTo>
                    <a:pt x="694970" y="165099"/>
                  </a:lnTo>
                  <a:lnTo>
                    <a:pt x="697064" y="177799"/>
                  </a:lnTo>
                  <a:lnTo>
                    <a:pt x="697064" y="203199"/>
                  </a:lnTo>
                  <a:lnTo>
                    <a:pt x="569820" y="203199"/>
                  </a:lnTo>
                  <a:lnTo>
                    <a:pt x="569820" y="292099"/>
                  </a:lnTo>
                  <a:lnTo>
                    <a:pt x="697064" y="292099"/>
                  </a:lnTo>
                  <a:lnTo>
                    <a:pt x="697064" y="317499"/>
                  </a:lnTo>
                  <a:lnTo>
                    <a:pt x="694970" y="330199"/>
                  </a:lnTo>
                  <a:close/>
                </a:path>
                <a:path w="1657350" h="1587500">
                  <a:moveTo>
                    <a:pt x="439388" y="292099"/>
                  </a:moveTo>
                  <a:lnTo>
                    <a:pt x="386121" y="292099"/>
                  </a:lnTo>
                  <a:lnTo>
                    <a:pt x="386121" y="203199"/>
                  </a:lnTo>
                  <a:lnTo>
                    <a:pt x="439388" y="203199"/>
                  </a:lnTo>
                  <a:lnTo>
                    <a:pt x="439388" y="292099"/>
                  </a:lnTo>
                  <a:close/>
                </a:path>
                <a:path w="1657350" h="1587500">
                  <a:moveTo>
                    <a:pt x="697064" y="292099"/>
                  </a:moveTo>
                  <a:lnTo>
                    <a:pt x="643797" y="292099"/>
                  </a:lnTo>
                  <a:lnTo>
                    <a:pt x="643797" y="203199"/>
                  </a:lnTo>
                  <a:lnTo>
                    <a:pt x="697064" y="203199"/>
                  </a:lnTo>
                  <a:lnTo>
                    <a:pt x="697064" y="292099"/>
                  </a:lnTo>
                  <a:close/>
                </a:path>
                <a:path w="1657350" h="1587500">
                  <a:moveTo>
                    <a:pt x="423119" y="342899"/>
                  </a:moveTo>
                  <a:lnTo>
                    <a:pt x="275146" y="342899"/>
                  </a:lnTo>
                  <a:lnTo>
                    <a:pt x="266680" y="330199"/>
                  </a:lnTo>
                  <a:lnTo>
                    <a:pt x="431585" y="330199"/>
                  </a:lnTo>
                  <a:lnTo>
                    <a:pt x="423119" y="342899"/>
                  </a:lnTo>
                  <a:close/>
                </a:path>
                <a:path w="1657350" h="1587500">
                  <a:moveTo>
                    <a:pt x="680796" y="342899"/>
                  </a:moveTo>
                  <a:lnTo>
                    <a:pt x="532822" y="342899"/>
                  </a:lnTo>
                  <a:lnTo>
                    <a:pt x="524356" y="330199"/>
                  </a:lnTo>
                  <a:lnTo>
                    <a:pt x="689261" y="330199"/>
                  </a:lnTo>
                  <a:lnTo>
                    <a:pt x="680796" y="342899"/>
                  </a:lnTo>
                  <a:close/>
                </a:path>
                <a:path w="1657350" h="1587500">
                  <a:moveTo>
                    <a:pt x="423119" y="431799"/>
                  </a:moveTo>
                  <a:lnTo>
                    <a:pt x="275146" y="431799"/>
                  </a:lnTo>
                  <a:lnTo>
                    <a:pt x="285511" y="419099"/>
                  </a:lnTo>
                  <a:lnTo>
                    <a:pt x="412754" y="419099"/>
                  </a:lnTo>
                  <a:lnTo>
                    <a:pt x="423119" y="431799"/>
                  </a:lnTo>
                  <a:close/>
                </a:path>
                <a:path w="1657350" h="1587500">
                  <a:moveTo>
                    <a:pt x="680796" y="431799"/>
                  </a:moveTo>
                  <a:lnTo>
                    <a:pt x="532822" y="431799"/>
                  </a:lnTo>
                  <a:lnTo>
                    <a:pt x="543187" y="419099"/>
                  </a:lnTo>
                  <a:lnTo>
                    <a:pt x="670431" y="419099"/>
                  </a:lnTo>
                  <a:lnTo>
                    <a:pt x="680796" y="431799"/>
                  </a:lnTo>
                  <a:close/>
                </a:path>
                <a:path w="1657350" h="1587500">
                  <a:moveTo>
                    <a:pt x="431585" y="609599"/>
                  </a:moveTo>
                  <a:lnTo>
                    <a:pt x="266680" y="609599"/>
                  </a:lnTo>
                  <a:lnTo>
                    <a:pt x="260971" y="596899"/>
                  </a:lnTo>
                  <a:lnTo>
                    <a:pt x="258877" y="584199"/>
                  </a:lnTo>
                  <a:lnTo>
                    <a:pt x="258877" y="457199"/>
                  </a:lnTo>
                  <a:lnTo>
                    <a:pt x="260971" y="444499"/>
                  </a:lnTo>
                  <a:lnTo>
                    <a:pt x="266680" y="431799"/>
                  </a:lnTo>
                  <a:lnTo>
                    <a:pt x="431585" y="431799"/>
                  </a:lnTo>
                  <a:lnTo>
                    <a:pt x="437294" y="444499"/>
                  </a:lnTo>
                  <a:lnTo>
                    <a:pt x="439388" y="457199"/>
                  </a:lnTo>
                  <a:lnTo>
                    <a:pt x="439388" y="482599"/>
                  </a:lnTo>
                  <a:lnTo>
                    <a:pt x="312144" y="482599"/>
                  </a:lnTo>
                  <a:lnTo>
                    <a:pt x="312144" y="558799"/>
                  </a:lnTo>
                  <a:lnTo>
                    <a:pt x="439388" y="558799"/>
                  </a:lnTo>
                  <a:lnTo>
                    <a:pt x="439388" y="584199"/>
                  </a:lnTo>
                  <a:lnTo>
                    <a:pt x="437294" y="596899"/>
                  </a:lnTo>
                  <a:lnTo>
                    <a:pt x="431585" y="609599"/>
                  </a:lnTo>
                  <a:close/>
                </a:path>
                <a:path w="1657350" h="1587500">
                  <a:moveTo>
                    <a:pt x="689261" y="609599"/>
                  </a:moveTo>
                  <a:lnTo>
                    <a:pt x="524356" y="609599"/>
                  </a:lnTo>
                  <a:lnTo>
                    <a:pt x="518647" y="596899"/>
                  </a:lnTo>
                  <a:lnTo>
                    <a:pt x="516554" y="584199"/>
                  </a:lnTo>
                  <a:lnTo>
                    <a:pt x="516554" y="457199"/>
                  </a:lnTo>
                  <a:lnTo>
                    <a:pt x="518647" y="444499"/>
                  </a:lnTo>
                  <a:lnTo>
                    <a:pt x="524356" y="431799"/>
                  </a:lnTo>
                  <a:lnTo>
                    <a:pt x="689261" y="431799"/>
                  </a:lnTo>
                  <a:lnTo>
                    <a:pt x="694970" y="444499"/>
                  </a:lnTo>
                  <a:lnTo>
                    <a:pt x="697064" y="457199"/>
                  </a:lnTo>
                  <a:lnTo>
                    <a:pt x="697064" y="482599"/>
                  </a:lnTo>
                  <a:lnTo>
                    <a:pt x="569820" y="482599"/>
                  </a:lnTo>
                  <a:lnTo>
                    <a:pt x="569820" y="558799"/>
                  </a:lnTo>
                  <a:lnTo>
                    <a:pt x="697064" y="558799"/>
                  </a:lnTo>
                  <a:lnTo>
                    <a:pt x="697064" y="584199"/>
                  </a:lnTo>
                  <a:lnTo>
                    <a:pt x="694970" y="596899"/>
                  </a:lnTo>
                  <a:lnTo>
                    <a:pt x="689261" y="609599"/>
                  </a:lnTo>
                  <a:close/>
                </a:path>
                <a:path w="1657350" h="1587500">
                  <a:moveTo>
                    <a:pt x="439388" y="558799"/>
                  </a:moveTo>
                  <a:lnTo>
                    <a:pt x="386121" y="558799"/>
                  </a:lnTo>
                  <a:lnTo>
                    <a:pt x="386121" y="482599"/>
                  </a:lnTo>
                  <a:lnTo>
                    <a:pt x="439388" y="482599"/>
                  </a:lnTo>
                  <a:lnTo>
                    <a:pt x="439388" y="558799"/>
                  </a:lnTo>
                  <a:close/>
                </a:path>
                <a:path w="1657350" h="1587500">
                  <a:moveTo>
                    <a:pt x="697064" y="558799"/>
                  </a:moveTo>
                  <a:lnTo>
                    <a:pt x="643797" y="558799"/>
                  </a:lnTo>
                  <a:lnTo>
                    <a:pt x="643797" y="482599"/>
                  </a:lnTo>
                  <a:lnTo>
                    <a:pt x="697064" y="482599"/>
                  </a:lnTo>
                  <a:lnTo>
                    <a:pt x="697064" y="558799"/>
                  </a:lnTo>
                  <a:close/>
                </a:path>
                <a:path w="1657350" h="1587500">
                  <a:moveTo>
                    <a:pt x="1555917" y="1536699"/>
                  </a:moveTo>
                  <a:lnTo>
                    <a:pt x="1502692" y="1536699"/>
                  </a:lnTo>
                  <a:lnTo>
                    <a:pt x="1502692" y="520699"/>
                  </a:lnTo>
                  <a:lnTo>
                    <a:pt x="1555917" y="520699"/>
                  </a:lnTo>
                  <a:lnTo>
                    <a:pt x="1555917" y="1536699"/>
                  </a:lnTo>
                  <a:close/>
                </a:path>
                <a:path w="1657350" h="1587500">
                  <a:moveTo>
                    <a:pt x="1132502" y="673099"/>
                  </a:moveTo>
                  <a:lnTo>
                    <a:pt x="967596" y="673099"/>
                  </a:lnTo>
                  <a:lnTo>
                    <a:pt x="976062" y="660399"/>
                  </a:lnTo>
                  <a:lnTo>
                    <a:pt x="1124036" y="660399"/>
                  </a:lnTo>
                  <a:lnTo>
                    <a:pt x="1132502" y="673099"/>
                  </a:lnTo>
                  <a:close/>
                </a:path>
                <a:path w="1657350" h="1587500">
                  <a:moveTo>
                    <a:pt x="1390137" y="673099"/>
                  </a:moveTo>
                  <a:lnTo>
                    <a:pt x="1225232" y="673099"/>
                  </a:lnTo>
                  <a:lnTo>
                    <a:pt x="1233698" y="660399"/>
                  </a:lnTo>
                  <a:lnTo>
                    <a:pt x="1381671" y="660399"/>
                  </a:lnTo>
                  <a:lnTo>
                    <a:pt x="1390137" y="673099"/>
                  </a:lnTo>
                  <a:close/>
                </a:path>
                <a:path w="1657350" h="1587500">
                  <a:moveTo>
                    <a:pt x="1138210" y="838199"/>
                  </a:moveTo>
                  <a:lnTo>
                    <a:pt x="961888" y="838199"/>
                  </a:lnTo>
                  <a:lnTo>
                    <a:pt x="959794" y="825499"/>
                  </a:lnTo>
                  <a:lnTo>
                    <a:pt x="959794" y="685799"/>
                  </a:lnTo>
                  <a:lnTo>
                    <a:pt x="961888" y="673099"/>
                  </a:lnTo>
                  <a:lnTo>
                    <a:pt x="1138211" y="673099"/>
                  </a:lnTo>
                  <a:lnTo>
                    <a:pt x="1140304" y="685799"/>
                  </a:lnTo>
                  <a:lnTo>
                    <a:pt x="1140304" y="711199"/>
                  </a:lnTo>
                  <a:lnTo>
                    <a:pt x="1013061" y="711199"/>
                  </a:lnTo>
                  <a:lnTo>
                    <a:pt x="1013061" y="800099"/>
                  </a:lnTo>
                  <a:lnTo>
                    <a:pt x="1140304" y="800099"/>
                  </a:lnTo>
                  <a:lnTo>
                    <a:pt x="1140304" y="825499"/>
                  </a:lnTo>
                  <a:lnTo>
                    <a:pt x="1138210" y="838199"/>
                  </a:lnTo>
                  <a:close/>
                </a:path>
                <a:path w="1657350" h="1587500">
                  <a:moveTo>
                    <a:pt x="1395846" y="838199"/>
                  </a:moveTo>
                  <a:lnTo>
                    <a:pt x="1219523" y="838199"/>
                  </a:lnTo>
                  <a:lnTo>
                    <a:pt x="1217429" y="825499"/>
                  </a:lnTo>
                  <a:lnTo>
                    <a:pt x="1217429" y="685799"/>
                  </a:lnTo>
                  <a:lnTo>
                    <a:pt x="1219523" y="673099"/>
                  </a:lnTo>
                  <a:lnTo>
                    <a:pt x="1395846" y="673099"/>
                  </a:lnTo>
                  <a:lnTo>
                    <a:pt x="1397939" y="685799"/>
                  </a:lnTo>
                  <a:lnTo>
                    <a:pt x="1397939" y="711199"/>
                  </a:lnTo>
                  <a:lnTo>
                    <a:pt x="1270696" y="711199"/>
                  </a:lnTo>
                  <a:lnTo>
                    <a:pt x="1270696" y="800099"/>
                  </a:lnTo>
                  <a:lnTo>
                    <a:pt x="1397939" y="800099"/>
                  </a:lnTo>
                  <a:lnTo>
                    <a:pt x="1397939" y="825499"/>
                  </a:lnTo>
                  <a:lnTo>
                    <a:pt x="1395846" y="838199"/>
                  </a:lnTo>
                  <a:close/>
                </a:path>
                <a:path w="1657350" h="1587500">
                  <a:moveTo>
                    <a:pt x="431585" y="711199"/>
                  </a:moveTo>
                  <a:lnTo>
                    <a:pt x="266680" y="711199"/>
                  </a:lnTo>
                  <a:lnTo>
                    <a:pt x="275146" y="698499"/>
                  </a:lnTo>
                  <a:lnTo>
                    <a:pt x="423119" y="698499"/>
                  </a:lnTo>
                  <a:lnTo>
                    <a:pt x="431585" y="711199"/>
                  </a:lnTo>
                  <a:close/>
                </a:path>
                <a:path w="1657350" h="1587500">
                  <a:moveTo>
                    <a:pt x="689261" y="711199"/>
                  </a:moveTo>
                  <a:lnTo>
                    <a:pt x="524356" y="711199"/>
                  </a:lnTo>
                  <a:lnTo>
                    <a:pt x="532822" y="698499"/>
                  </a:lnTo>
                  <a:lnTo>
                    <a:pt x="680796" y="698499"/>
                  </a:lnTo>
                  <a:lnTo>
                    <a:pt x="689261" y="711199"/>
                  </a:lnTo>
                  <a:close/>
                </a:path>
                <a:path w="1657350" h="1587500">
                  <a:moveTo>
                    <a:pt x="437294" y="876299"/>
                  </a:moveTo>
                  <a:lnTo>
                    <a:pt x="260971" y="876299"/>
                  </a:lnTo>
                  <a:lnTo>
                    <a:pt x="258877" y="863599"/>
                  </a:lnTo>
                  <a:lnTo>
                    <a:pt x="258877" y="723899"/>
                  </a:lnTo>
                  <a:lnTo>
                    <a:pt x="260971" y="711199"/>
                  </a:lnTo>
                  <a:lnTo>
                    <a:pt x="437294" y="711199"/>
                  </a:lnTo>
                  <a:lnTo>
                    <a:pt x="439388" y="723899"/>
                  </a:lnTo>
                  <a:lnTo>
                    <a:pt x="439388" y="749299"/>
                  </a:lnTo>
                  <a:lnTo>
                    <a:pt x="312144" y="749299"/>
                  </a:lnTo>
                  <a:lnTo>
                    <a:pt x="312144" y="838199"/>
                  </a:lnTo>
                  <a:lnTo>
                    <a:pt x="439388" y="838199"/>
                  </a:lnTo>
                  <a:lnTo>
                    <a:pt x="439388" y="863599"/>
                  </a:lnTo>
                  <a:lnTo>
                    <a:pt x="437294" y="876299"/>
                  </a:lnTo>
                  <a:close/>
                </a:path>
                <a:path w="1657350" h="1587500">
                  <a:moveTo>
                    <a:pt x="694970" y="876299"/>
                  </a:moveTo>
                  <a:lnTo>
                    <a:pt x="518647" y="876299"/>
                  </a:lnTo>
                  <a:lnTo>
                    <a:pt x="516554" y="863599"/>
                  </a:lnTo>
                  <a:lnTo>
                    <a:pt x="516554" y="723899"/>
                  </a:lnTo>
                  <a:lnTo>
                    <a:pt x="518647" y="711199"/>
                  </a:lnTo>
                  <a:lnTo>
                    <a:pt x="694970" y="711199"/>
                  </a:lnTo>
                  <a:lnTo>
                    <a:pt x="697064" y="723899"/>
                  </a:lnTo>
                  <a:lnTo>
                    <a:pt x="697064" y="749299"/>
                  </a:lnTo>
                  <a:lnTo>
                    <a:pt x="569820" y="749299"/>
                  </a:lnTo>
                  <a:lnTo>
                    <a:pt x="569820" y="838199"/>
                  </a:lnTo>
                  <a:lnTo>
                    <a:pt x="697064" y="838199"/>
                  </a:lnTo>
                  <a:lnTo>
                    <a:pt x="697064" y="863599"/>
                  </a:lnTo>
                  <a:lnTo>
                    <a:pt x="694970" y="876299"/>
                  </a:lnTo>
                  <a:close/>
                </a:path>
                <a:path w="1657350" h="1587500">
                  <a:moveTo>
                    <a:pt x="1140304" y="800099"/>
                  </a:moveTo>
                  <a:lnTo>
                    <a:pt x="1087038" y="800099"/>
                  </a:lnTo>
                  <a:lnTo>
                    <a:pt x="1087038" y="711199"/>
                  </a:lnTo>
                  <a:lnTo>
                    <a:pt x="1140304" y="711199"/>
                  </a:lnTo>
                  <a:lnTo>
                    <a:pt x="1140304" y="800099"/>
                  </a:lnTo>
                  <a:close/>
                </a:path>
                <a:path w="1657350" h="1587500">
                  <a:moveTo>
                    <a:pt x="1397939" y="800099"/>
                  </a:moveTo>
                  <a:lnTo>
                    <a:pt x="1344673" y="800099"/>
                  </a:lnTo>
                  <a:lnTo>
                    <a:pt x="1344673" y="711199"/>
                  </a:lnTo>
                  <a:lnTo>
                    <a:pt x="1397939" y="711199"/>
                  </a:lnTo>
                  <a:lnTo>
                    <a:pt x="1397939" y="800099"/>
                  </a:lnTo>
                  <a:close/>
                </a:path>
                <a:path w="1657350" h="1587500">
                  <a:moveTo>
                    <a:pt x="439388" y="838199"/>
                  </a:moveTo>
                  <a:lnTo>
                    <a:pt x="386121" y="838199"/>
                  </a:lnTo>
                  <a:lnTo>
                    <a:pt x="386121" y="749299"/>
                  </a:lnTo>
                  <a:lnTo>
                    <a:pt x="439388" y="749299"/>
                  </a:lnTo>
                  <a:lnTo>
                    <a:pt x="439388" y="838199"/>
                  </a:lnTo>
                  <a:close/>
                </a:path>
                <a:path w="1657350" h="1587500">
                  <a:moveTo>
                    <a:pt x="697064" y="838199"/>
                  </a:moveTo>
                  <a:lnTo>
                    <a:pt x="643797" y="838199"/>
                  </a:lnTo>
                  <a:lnTo>
                    <a:pt x="643797" y="749299"/>
                  </a:lnTo>
                  <a:lnTo>
                    <a:pt x="697064" y="749299"/>
                  </a:lnTo>
                  <a:lnTo>
                    <a:pt x="697064" y="838199"/>
                  </a:lnTo>
                  <a:close/>
                </a:path>
                <a:path w="1657350" h="1587500">
                  <a:moveTo>
                    <a:pt x="1124036" y="850899"/>
                  </a:moveTo>
                  <a:lnTo>
                    <a:pt x="976062" y="850899"/>
                  </a:lnTo>
                  <a:lnTo>
                    <a:pt x="967597" y="838199"/>
                  </a:lnTo>
                  <a:lnTo>
                    <a:pt x="1132502" y="838199"/>
                  </a:lnTo>
                  <a:lnTo>
                    <a:pt x="1124036" y="850899"/>
                  </a:lnTo>
                  <a:close/>
                </a:path>
                <a:path w="1657350" h="1587500">
                  <a:moveTo>
                    <a:pt x="1381671" y="850899"/>
                  </a:moveTo>
                  <a:lnTo>
                    <a:pt x="1233698" y="850899"/>
                  </a:lnTo>
                  <a:lnTo>
                    <a:pt x="1225232" y="838199"/>
                  </a:lnTo>
                  <a:lnTo>
                    <a:pt x="1390137" y="838199"/>
                  </a:lnTo>
                  <a:lnTo>
                    <a:pt x="1381671" y="850899"/>
                  </a:lnTo>
                  <a:close/>
                </a:path>
                <a:path w="1657350" h="1587500">
                  <a:moveTo>
                    <a:pt x="423119" y="888999"/>
                  </a:moveTo>
                  <a:lnTo>
                    <a:pt x="275146" y="888999"/>
                  </a:lnTo>
                  <a:lnTo>
                    <a:pt x="266680" y="876299"/>
                  </a:lnTo>
                  <a:lnTo>
                    <a:pt x="431585" y="876299"/>
                  </a:lnTo>
                  <a:lnTo>
                    <a:pt x="423119" y="888999"/>
                  </a:lnTo>
                  <a:close/>
                </a:path>
                <a:path w="1657350" h="1587500">
                  <a:moveTo>
                    <a:pt x="680796" y="888999"/>
                  </a:moveTo>
                  <a:lnTo>
                    <a:pt x="532822" y="888999"/>
                  </a:lnTo>
                  <a:lnTo>
                    <a:pt x="524356" y="876299"/>
                  </a:lnTo>
                  <a:lnTo>
                    <a:pt x="689261" y="876299"/>
                  </a:lnTo>
                  <a:lnTo>
                    <a:pt x="680796" y="888999"/>
                  </a:lnTo>
                  <a:close/>
                </a:path>
                <a:path w="1657350" h="1587500">
                  <a:moveTo>
                    <a:pt x="1140304" y="1104899"/>
                  </a:moveTo>
                  <a:lnTo>
                    <a:pt x="959794" y="1104899"/>
                  </a:lnTo>
                  <a:lnTo>
                    <a:pt x="959794" y="965199"/>
                  </a:lnTo>
                  <a:lnTo>
                    <a:pt x="961888" y="952499"/>
                  </a:lnTo>
                  <a:lnTo>
                    <a:pt x="967596" y="939799"/>
                  </a:lnTo>
                  <a:lnTo>
                    <a:pt x="1132502" y="939799"/>
                  </a:lnTo>
                  <a:lnTo>
                    <a:pt x="1138211" y="952499"/>
                  </a:lnTo>
                  <a:lnTo>
                    <a:pt x="1140304" y="965199"/>
                  </a:lnTo>
                  <a:lnTo>
                    <a:pt x="1140304" y="990599"/>
                  </a:lnTo>
                  <a:lnTo>
                    <a:pt x="1013061" y="990599"/>
                  </a:lnTo>
                  <a:lnTo>
                    <a:pt x="1013061" y="1066799"/>
                  </a:lnTo>
                  <a:lnTo>
                    <a:pt x="1140304" y="1066799"/>
                  </a:lnTo>
                  <a:lnTo>
                    <a:pt x="1140304" y="1104899"/>
                  </a:lnTo>
                  <a:close/>
                </a:path>
                <a:path w="1657350" h="1587500">
                  <a:moveTo>
                    <a:pt x="1397939" y="1104899"/>
                  </a:moveTo>
                  <a:lnTo>
                    <a:pt x="1217429" y="1104899"/>
                  </a:lnTo>
                  <a:lnTo>
                    <a:pt x="1217429" y="965199"/>
                  </a:lnTo>
                  <a:lnTo>
                    <a:pt x="1219523" y="952499"/>
                  </a:lnTo>
                  <a:lnTo>
                    <a:pt x="1225232" y="939799"/>
                  </a:lnTo>
                  <a:lnTo>
                    <a:pt x="1390137" y="939799"/>
                  </a:lnTo>
                  <a:lnTo>
                    <a:pt x="1395846" y="952499"/>
                  </a:lnTo>
                  <a:lnTo>
                    <a:pt x="1397939" y="965199"/>
                  </a:lnTo>
                  <a:lnTo>
                    <a:pt x="1397939" y="990599"/>
                  </a:lnTo>
                  <a:lnTo>
                    <a:pt x="1270696" y="990599"/>
                  </a:lnTo>
                  <a:lnTo>
                    <a:pt x="1270696" y="1066799"/>
                  </a:lnTo>
                  <a:lnTo>
                    <a:pt x="1397939" y="1066799"/>
                  </a:lnTo>
                  <a:lnTo>
                    <a:pt x="1397939" y="1104899"/>
                  </a:lnTo>
                  <a:close/>
                </a:path>
                <a:path w="1657350" h="1587500">
                  <a:moveTo>
                    <a:pt x="431585" y="1155699"/>
                  </a:moveTo>
                  <a:lnTo>
                    <a:pt x="266680" y="1155699"/>
                  </a:lnTo>
                  <a:lnTo>
                    <a:pt x="260971" y="1142999"/>
                  </a:lnTo>
                  <a:lnTo>
                    <a:pt x="258877" y="1130299"/>
                  </a:lnTo>
                  <a:lnTo>
                    <a:pt x="258877" y="1003299"/>
                  </a:lnTo>
                  <a:lnTo>
                    <a:pt x="260971" y="990599"/>
                  </a:lnTo>
                  <a:lnTo>
                    <a:pt x="266680" y="977899"/>
                  </a:lnTo>
                  <a:lnTo>
                    <a:pt x="431585" y="977899"/>
                  </a:lnTo>
                  <a:lnTo>
                    <a:pt x="437294" y="990599"/>
                  </a:lnTo>
                  <a:lnTo>
                    <a:pt x="439388" y="1003299"/>
                  </a:lnTo>
                  <a:lnTo>
                    <a:pt x="439388" y="1028699"/>
                  </a:lnTo>
                  <a:lnTo>
                    <a:pt x="312144" y="1028699"/>
                  </a:lnTo>
                  <a:lnTo>
                    <a:pt x="312144" y="1104899"/>
                  </a:lnTo>
                  <a:lnTo>
                    <a:pt x="439388" y="1104899"/>
                  </a:lnTo>
                  <a:lnTo>
                    <a:pt x="439388" y="1130299"/>
                  </a:lnTo>
                  <a:lnTo>
                    <a:pt x="437294" y="1142999"/>
                  </a:lnTo>
                  <a:lnTo>
                    <a:pt x="431585" y="1155699"/>
                  </a:lnTo>
                  <a:close/>
                </a:path>
                <a:path w="1657350" h="1587500">
                  <a:moveTo>
                    <a:pt x="689261" y="1155699"/>
                  </a:moveTo>
                  <a:lnTo>
                    <a:pt x="524356" y="1155699"/>
                  </a:lnTo>
                  <a:lnTo>
                    <a:pt x="518647" y="1142999"/>
                  </a:lnTo>
                  <a:lnTo>
                    <a:pt x="516554" y="1130299"/>
                  </a:lnTo>
                  <a:lnTo>
                    <a:pt x="516554" y="1003299"/>
                  </a:lnTo>
                  <a:lnTo>
                    <a:pt x="518647" y="990599"/>
                  </a:lnTo>
                  <a:lnTo>
                    <a:pt x="524356" y="977899"/>
                  </a:lnTo>
                  <a:lnTo>
                    <a:pt x="689261" y="977899"/>
                  </a:lnTo>
                  <a:lnTo>
                    <a:pt x="694970" y="990599"/>
                  </a:lnTo>
                  <a:lnTo>
                    <a:pt x="697064" y="1003299"/>
                  </a:lnTo>
                  <a:lnTo>
                    <a:pt x="697064" y="1028699"/>
                  </a:lnTo>
                  <a:lnTo>
                    <a:pt x="569820" y="1028699"/>
                  </a:lnTo>
                  <a:lnTo>
                    <a:pt x="569820" y="1104899"/>
                  </a:lnTo>
                  <a:lnTo>
                    <a:pt x="697064" y="1104899"/>
                  </a:lnTo>
                  <a:lnTo>
                    <a:pt x="697064" y="1130299"/>
                  </a:lnTo>
                  <a:lnTo>
                    <a:pt x="694970" y="1142999"/>
                  </a:lnTo>
                  <a:lnTo>
                    <a:pt x="689261" y="1155699"/>
                  </a:lnTo>
                  <a:close/>
                </a:path>
                <a:path w="1657350" h="1587500">
                  <a:moveTo>
                    <a:pt x="1140304" y="1066799"/>
                  </a:moveTo>
                  <a:lnTo>
                    <a:pt x="1087038" y="1066799"/>
                  </a:lnTo>
                  <a:lnTo>
                    <a:pt x="1087038" y="990599"/>
                  </a:lnTo>
                  <a:lnTo>
                    <a:pt x="1140304" y="990599"/>
                  </a:lnTo>
                  <a:lnTo>
                    <a:pt x="1140304" y="1066799"/>
                  </a:lnTo>
                  <a:close/>
                </a:path>
                <a:path w="1657350" h="1587500">
                  <a:moveTo>
                    <a:pt x="1397939" y="1066799"/>
                  </a:moveTo>
                  <a:lnTo>
                    <a:pt x="1344673" y="1066799"/>
                  </a:lnTo>
                  <a:lnTo>
                    <a:pt x="1344673" y="990599"/>
                  </a:lnTo>
                  <a:lnTo>
                    <a:pt x="1397939" y="990599"/>
                  </a:lnTo>
                  <a:lnTo>
                    <a:pt x="1397939" y="1066799"/>
                  </a:lnTo>
                  <a:close/>
                </a:path>
                <a:path w="1657350" h="1587500">
                  <a:moveTo>
                    <a:pt x="439388" y="1104899"/>
                  </a:moveTo>
                  <a:lnTo>
                    <a:pt x="386121" y="1104899"/>
                  </a:lnTo>
                  <a:lnTo>
                    <a:pt x="386121" y="1028699"/>
                  </a:lnTo>
                  <a:lnTo>
                    <a:pt x="439388" y="1028699"/>
                  </a:lnTo>
                  <a:lnTo>
                    <a:pt x="439388" y="1104899"/>
                  </a:lnTo>
                  <a:close/>
                </a:path>
                <a:path w="1657350" h="1587500">
                  <a:moveTo>
                    <a:pt x="697064" y="1104899"/>
                  </a:moveTo>
                  <a:lnTo>
                    <a:pt x="643797" y="1104899"/>
                  </a:lnTo>
                  <a:lnTo>
                    <a:pt x="643797" y="1028699"/>
                  </a:lnTo>
                  <a:lnTo>
                    <a:pt x="697064" y="1028699"/>
                  </a:lnTo>
                  <a:lnTo>
                    <a:pt x="697064" y="1104899"/>
                  </a:lnTo>
                  <a:close/>
                </a:path>
                <a:path w="1657350" h="1587500">
                  <a:moveTo>
                    <a:pt x="1132502" y="1117599"/>
                  </a:moveTo>
                  <a:lnTo>
                    <a:pt x="967597" y="1117599"/>
                  </a:lnTo>
                  <a:lnTo>
                    <a:pt x="961888" y="1104899"/>
                  </a:lnTo>
                  <a:lnTo>
                    <a:pt x="1138210" y="1104899"/>
                  </a:lnTo>
                  <a:lnTo>
                    <a:pt x="1132502" y="1117599"/>
                  </a:lnTo>
                  <a:close/>
                </a:path>
                <a:path w="1657350" h="1587500">
                  <a:moveTo>
                    <a:pt x="1390137" y="1117599"/>
                  </a:moveTo>
                  <a:lnTo>
                    <a:pt x="1225232" y="1117599"/>
                  </a:lnTo>
                  <a:lnTo>
                    <a:pt x="1219523" y="1104899"/>
                  </a:lnTo>
                  <a:lnTo>
                    <a:pt x="1395846" y="1104899"/>
                  </a:lnTo>
                  <a:lnTo>
                    <a:pt x="1390137" y="1117599"/>
                  </a:lnTo>
                  <a:close/>
                </a:path>
                <a:path w="1657350" h="1587500">
                  <a:moveTo>
                    <a:pt x="1113671" y="1130299"/>
                  </a:moveTo>
                  <a:lnTo>
                    <a:pt x="986427" y="1130299"/>
                  </a:lnTo>
                  <a:lnTo>
                    <a:pt x="976062" y="1117599"/>
                  </a:lnTo>
                  <a:lnTo>
                    <a:pt x="1124036" y="1117599"/>
                  </a:lnTo>
                  <a:lnTo>
                    <a:pt x="1113671" y="1130299"/>
                  </a:lnTo>
                  <a:close/>
                </a:path>
                <a:path w="1657350" h="1587500">
                  <a:moveTo>
                    <a:pt x="1371306" y="1130299"/>
                  </a:moveTo>
                  <a:lnTo>
                    <a:pt x="1244062" y="1130299"/>
                  </a:lnTo>
                  <a:lnTo>
                    <a:pt x="1233698" y="1117599"/>
                  </a:lnTo>
                  <a:lnTo>
                    <a:pt x="1381671" y="1117599"/>
                  </a:lnTo>
                  <a:lnTo>
                    <a:pt x="1371306" y="1130299"/>
                  </a:lnTo>
                  <a:close/>
                </a:path>
                <a:path w="1657350" h="1587500">
                  <a:moveTo>
                    <a:pt x="412754" y="1168399"/>
                  </a:moveTo>
                  <a:lnTo>
                    <a:pt x="285511" y="1168399"/>
                  </a:lnTo>
                  <a:lnTo>
                    <a:pt x="275146" y="1155699"/>
                  </a:lnTo>
                  <a:lnTo>
                    <a:pt x="423119" y="1155699"/>
                  </a:lnTo>
                  <a:lnTo>
                    <a:pt x="412754" y="1168399"/>
                  </a:lnTo>
                  <a:close/>
                </a:path>
                <a:path w="1657350" h="1587500">
                  <a:moveTo>
                    <a:pt x="670431" y="1168399"/>
                  </a:moveTo>
                  <a:lnTo>
                    <a:pt x="543187" y="1168399"/>
                  </a:lnTo>
                  <a:lnTo>
                    <a:pt x="532822" y="1155699"/>
                  </a:lnTo>
                  <a:lnTo>
                    <a:pt x="680796" y="1155699"/>
                  </a:lnTo>
                  <a:lnTo>
                    <a:pt x="670431" y="1168399"/>
                  </a:lnTo>
                  <a:close/>
                </a:path>
                <a:path w="1657350" h="1587500">
                  <a:moveTo>
                    <a:pt x="1138211" y="1231899"/>
                  </a:moveTo>
                  <a:lnTo>
                    <a:pt x="961888" y="1231899"/>
                  </a:lnTo>
                  <a:lnTo>
                    <a:pt x="967596" y="1219199"/>
                  </a:lnTo>
                  <a:lnTo>
                    <a:pt x="976062" y="1206499"/>
                  </a:lnTo>
                  <a:lnTo>
                    <a:pt x="1124036" y="1206499"/>
                  </a:lnTo>
                  <a:lnTo>
                    <a:pt x="1132502" y="1219199"/>
                  </a:lnTo>
                  <a:lnTo>
                    <a:pt x="1138211" y="1231899"/>
                  </a:lnTo>
                  <a:close/>
                </a:path>
                <a:path w="1657350" h="1587500">
                  <a:moveTo>
                    <a:pt x="1395846" y="1231899"/>
                  </a:moveTo>
                  <a:lnTo>
                    <a:pt x="1219523" y="1231899"/>
                  </a:lnTo>
                  <a:lnTo>
                    <a:pt x="1225232" y="1219199"/>
                  </a:lnTo>
                  <a:lnTo>
                    <a:pt x="1233698" y="1206499"/>
                  </a:lnTo>
                  <a:lnTo>
                    <a:pt x="1381671" y="1206499"/>
                  </a:lnTo>
                  <a:lnTo>
                    <a:pt x="1390137" y="1219199"/>
                  </a:lnTo>
                  <a:lnTo>
                    <a:pt x="1395846" y="1231899"/>
                  </a:lnTo>
                  <a:close/>
                </a:path>
                <a:path w="1657350" h="1587500">
                  <a:moveTo>
                    <a:pt x="1132502" y="1396999"/>
                  </a:moveTo>
                  <a:lnTo>
                    <a:pt x="967597" y="1396999"/>
                  </a:lnTo>
                  <a:lnTo>
                    <a:pt x="961888" y="1384299"/>
                  </a:lnTo>
                  <a:lnTo>
                    <a:pt x="959794" y="1371599"/>
                  </a:lnTo>
                  <a:lnTo>
                    <a:pt x="959794" y="1231899"/>
                  </a:lnTo>
                  <a:lnTo>
                    <a:pt x="1140304" y="1231899"/>
                  </a:lnTo>
                  <a:lnTo>
                    <a:pt x="1140304" y="1257299"/>
                  </a:lnTo>
                  <a:lnTo>
                    <a:pt x="1013061" y="1257299"/>
                  </a:lnTo>
                  <a:lnTo>
                    <a:pt x="1013061" y="1346199"/>
                  </a:lnTo>
                  <a:lnTo>
                    <a:pt x="1140304" y="1346199"/>
                  </a:lnTo>
                  <a:lnTo>
                    <a:pt x="1140304" y="1371599"/>
                  </a:lnTo>
                  <a:lnTo>
                    <a:pt x="1138210" y="1384299"/>
                  </a:lnTo>
                  <a:lnTo>
                    <a:pt x="1132502" y="1396999"/>
                  </a:lnTo>
                  <a:close/>
                </a:path>
                <a:path w="1657350" h="1587500">
                  <a:moveTo>
                    <a:pt x="1390137" y="1396999"/>
                  </a:moveTo>
                  <a:lnTo>
                    <a:pt x="1225232" y="1396999"/>
                  </a:lnTo>
                  <a:lnTo>
                    <a:pt x="1219523" y="1384299"/>
                  </a:lnTo>
                  <a:lnTo>
                    <a:pt x="1217429" y="1371599"/>
                  </a:lnTo>
                  <a:lnTo>
                    <a:pt x="1217429" y="1231899"/>
                  </a:lnTo>
                  <a:lnTo>
                    <a:pt x="1397939" y="1231899"/>
                  </a:lnTo>
                  <a:lnTo>
                    <a:pt x="1397939" y="1257299"/>
                  </a:lnTo>
                  <a:lnTo>
                    <a:pt x="1270696" y="1257299"/>
                  </a:lnTo>
                  <a:lnTo>
                    <a:pt x="1270696" y="1346199"/>
                  </a:lnTo>
                  <a:lnTo>
                    <a:pt x="1397939" y="1346199"/>
                  </a:lnTo>
                  <a:lnTo>
                    <a:pt x="1397939" y="1371599"/>
                  </a:lnTo>
                  <a:lnTo>
                    <a:pt x="1395846" y="1384299"/>
                  </a:lnTo>
                  <a:lnTo>
                    <a:pt x="1390137" y="1396999"/>
                  </a:lnTo>
                  <a:close/>
                </a:path>
                <a:path w="1657350" h="1587500">
                  <a:moveTo>
                    <a:pt x="431585" y="1257299"/>
                  </a:moveTo>
                  <a:lnTo>
                    <a:pt x="266680" y="1257299"/>
                  </a:lnTo>
                  <a:lnTo>
                    <a:pt x="275146" y="1244599"/>
                  </a:lnTo>
                  <a:lnTo>
                    <a:pt x="423119" y="1244599"/>
                  </a:lnTo>
                  <a:lnTo>
                    <a:pt x="431585" y="1257299"/>
                  </a:lnTo>
                  <a:close/>
                </a:path>
                <a:path w="1657350" h="1587500">
                  <a:moveTo>
                    <a:pt x="689261" y="1257299"/>
                  </a:moveTo>
                  <a:lnTo>
                    <a:pt x="524356" y="1257299"/>
                  </a:lnTo>
                  <a:lnTo>
                    <a:pt x="532822" y="1244599"/>
                  </a:lnTo>
                  <a:lnTo>
                    <a:pt x="680796" y="1244599"/>
                  </a:lnTo>
                  <a:lnTo>
                    <a:pt x="689261" y="1257299"/>
                  </a:lnTo>
                  <a:close/>
                </a:path>
                <a:path w="1657350" h="1587500">
                  <a:moveTo>
                    <a:pt x="431585" y="1435099"/>
                  </a:moveTo>
                  <a:lnTo>
                    <a:pt x="266680" y="1435099"/>
                  </a:lnTo>
                  <a:lnTo>
                    <a:pt x="260971" y="1422399"/>
                  </a:lnTo>
                  <a:lnTo>
                    <a:pt x="258877" y="1409699"/>
                  </a:lnTo>
                  <a:lnTo>
                    <a:pt x="258877" y="1269999"/>
                  </a:lnTo>
                  <a:lnTo>
                    <a:pt x="260971" y="1257299"/>
                  </a:lnTo>
                  <a:lnTo>
                    <a:pt x="437294" y="1257299"/>
                  </a:lnTo>
                  <a:lnTo>
                    <a:pt x="439388" y="1269999"/>
                  </a:lnTo>
                  <a:lnTo>
                    <a:pt x="439388" y="1295399"/>
                  </a:lnTo>
                  <a:lnTo>
                    <a:pt x="312144" y="1295399"/>
                  </a:lnTo>
                  <a:lnTo>
                    <a:pt x="312144" y="1384299"/>
                  </a:lnTo>
                  <a:lnTo>
                    <a:pt x="439388" y="1384299"/>
                  </a:lnTo>
                  <a:lnTo>
                    <a:pt x="439388" y="1409699"/>
                  </a:lnTo>
                  <a:lnTo>
                    <a:pt x="437294" y="1422399"/>
                  </a:lnTo>
                  <a:lnTo>
                    <a:pt x="431585" y="1435099"/>
                  </a:lnTo>
                  <a:close/>
                </a:path>
                <a:path w="1657350" h="1587500">
                  <a:moveTo>
                    <a:pt x="689261" y="1435099"/>
                  </a:moveTo>
                  <a:lnTo>
                    <a:pt x="524356" y="1435099"/>
                  </a:lnTo>
                  <a:lnTo>
                    <a:pt x="518647" y="1422399"/>
                  </a:lnTo>
                  <a:lnTo>
                    <a:pt x="516554" y="1409699"/>
                  </a:lnTo>
                  <a:lnTo>
                    <a:pt x="516554" y="1269999"/>
                  </a:lnTo>
                  <a:lnTo>
                    <a:pt x="518647" y="1257299"/>
                  </a:lnTo>
                  <a:lnTo>
                    <a:pt x="694970" y="1257299"/>
                  </a:lnTo>
                  <a:lnTo>
                    <a:pt x="697064" y="1269999"/>
                  </a:lnTo>
                  <a:lnTo>
                    <a:pt x="697064" y="1295399"/>
                  </a:lnTo>
                  <a:lnTo>
                    <a:pt x="569820" y="1295399"/>
                  </a:lnTo>
                  <a:lnTo>
                    <a:pt x="569820" y="1384299"/>
                  </a:lnTo>
                  <a:lnTo>
                    <a:pt x="697064" y="1384299"/>
                  </a:lnTo>
                  <a:lnTo>
                    <a:pt x="697064" y="1409699"/>
                  </a:lnTo>
                  <a:lnTo>
                    <a:pt x="694970" y="1422399"/>
                  </a:lnTo>
                  <a:lnTo>
                    <a:pt x="689261" y="1435099"/>
                  </a:lnTo>
                  <a:close/>
                </a:path>
                <a:path w="1657350" h="1587500">
                  <a:moveTo>
                    <a:pt x="1140304" y="1346199"/>
                  </a:moveTo>
                  <a:lnTo>
                    <a:pt x="1087038" y="1346199"/>
                  </a:lnTo>
                  <a:lnTo>
                    <a:pt x="1087038" y="1257299"/>
                  </a:lnTo>
                  <a:lnTo>
                    <a:pt x="1140304" y="1257299"/>
                  </a:lnTo>
                  <a:lnTo>
                    <a:pt x="1140304" y="1346199"/>
                  </a:lnTo>
                  <a:close/>
                </a:path>
                <a:path w="1657350" h="1587500">
                  <a:moveTo>
                    <a:pt x="1397939" y="1346199"/>
                  </a:moveTo>
                  <a:lnTo>
                    <a:pt x="1344673" y="1346199"/>
                  </a:lnTo>
                  <a:lnTo>
                    <a:pt x="1344673" y="1257299"/>
                  </a:lnTo>
                  <a:lnTo>
                    <a:pt x="1397939" y="1257299"/>
                  </a:lnTo>
                  <a:lnTo>
                    <a:pt x="1397939" y="1346199"/>
                  </a:lnTo>
                  <a:close/>
                </a:path>
                <a:path w="1657350" h="1587500">
                  <a:moveTo>
                    <a:pt x="439388" y="1384299"/>
                  </a:moveTo>
                  <a:lnTo>
                    <a:pt x="386121" y="1384299"/>
                  </a:lnTo>
                  <a:lnTo>
                    <a:pt x="386121" y="1295399"/>
                  </a:lnTo>
                  <a:lnTo>
                    <a:pt x="439388" y="1295399"/>
                  </a:lnTo>
                  <a:lnTo>
                    <a:pt x="439388" y="1384299"/>
                  </a:lnTo>
                  <a:close/>
                </a:path>
                <a:path w="1657350" h="1587500">
                  <a:moveTo>
                    <a:pt x="697064" y="1384299"/>
                  </a:moveTo>
                  <a:lnTo>
                    <a:pt x="643797" y="1384299"/>
                  </a:lnTo>
                  <a:lnTo>
                    <a:pt x="643797" y="1295399"/>
                  </a:lnTo>
                  <a:lnTo>
                    <a:pt x="697064" y="1295399"/>
                  </a:lnTo>
                  <a:lnTo>
                    <a:pt x="697064" y="1384299"/>
                  </a:lnTo>
                  <a:close/>
                </a:path>
                <a:path w="1657350" h="1587500">
                  <a:moveTo>
                    <a:pt x="1654741" y="1562099"/>
                  </a:moveTo>
                  <a:lnTo>
                    <a:pt x="2093" y="1562099"/>
                  </a:lnTo>
                  <a:lnTo>
                    <a:pt x="7802" y="1549399"/>
                  </a:lnTo>
                  <a:lnTo>
                    <a:pt x="16268" y="1536699"/>
                  </a:lnTo>
                  <a:lnTo>
                    <a:pt x="1640549" y="1536699"/>
                  </a:lnTo>
                  <a:lnTo>
                    <a:pt x="1649020" y="1549399"/>
                  </a:lnTo>
                  <a:lnTo>
                    <a:pt x="1654741" y="1562099"/>
                  </a:lnTo>
                  <a:close/>
                </a:path>
                <a:path w="1657350" h="1587500">
                  <a:moveTo>
                    <a:pt x="1649056" y="1587499"/>
                  </a:moveTo>
                  <a:lnTo>
                    <a:pt x="7802" y="1587499"/>
                  </a:lnTo>
                  <a:lnTo>
                    <a:pt x="2093" y="1574799"/>
                  </a:lnTo>
                  <a:lnTo>
                    <a:pt x="0" y="1562099"/>
                  </a:lnTo>
                  <a:lnTo>
                    <a:pt x="1656859" y="1562099"/>
                  </a:lnTo>
                  <a:lnTo>
                    <a:pt x="1654765" y="1574799"/>
                  </a:lnTo>
                  <a:lnTo>
                    <a:pt x="1649056" y="1587499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9299" y="223594"/>
              <a:ext cx="761999" cy="809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6472" y="963813"/>
            <a:ext cx="127723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u="none" spc="-535" dirty="0"/>
              <a:t>Tirocinio</a:t>
            </a:r>
            <a:r>
              <a:rPr u="none" spc="-305" dirty="0"/>
              <a:t>:</a:t>
            </a:r>
            <a:r>
              <a:rPr u="none" spc="-420" dirty="0"/>
              <a:t> </a:t>
            </a:r>
            <a:r>
              <a:rPr u="none" spc="-245" dirty="0"/>
              <a:t>nuove</a:t>
            </a:r>
            <a:r>
              <a:rPr u="none" spc="-420" dirty="0"/>
              <a:t> </a:t>
            </a:r>
            <a:r>
              <a:rPr u="none" spc="-295" dirty="0"/>
              <a:t>convenzioni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5671" y="4050946"/>
            <a:ext cx="1085849" cy="103822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3021442" y="4104652"/>
            <a:ext cx="958215" cy="1048385"/>
            <a:chOff x="13021442" y="4104652"/>
            <a:chExt cx="958215" cy="1048385"/>
          </a:xfrm>
        </p:grpSpPr>
        <p:sp>
          <p:nvSpPr>
            <p:cNvPr id="9" name="object 9"/>
            <p:cNvSpPr/>
            <p:nvPr/>
          </p:nvSpPr>
          <p:spPr>
            <a:xfrm>
              <a:off x="13021442" y="4257304"/>
              <a:ext cx="854710" cy="733425"/>
            </a:xfrm>
            <a:custGeom>
              <a:avLst/>
              <a:gdLst/>
              <a:ahLst/>
              <a:cxnLst/>
              <a:rect l="l" t="t" r="r" b="b"/>
              <a:pathLst>
                <a:path w="854709" h="733425">
                  <a:moveTo>
                    <a:pt x="18709" y="597233"/>
                  </a:moveTo>
                  <a:lnTo>
                    <a:pt x="0" y="578146"/>
                  </a:lnTo>
                  <a:lnTo>
                    <a:pt x="1416" y="575705"/>
                  </a:lnTo>
                  <a:lnTo>
                    <a:pt x="5613" y="568678"/>
                  </a:lnTo>
                  <a:lnTo>
                    <a:pt x="28307" y="533944"/>
                  </a:lnTo>
                  <a:lnTo>
                    <a:pt x="53309" y="503267"/>
                  </a:lnTo>
                  <a:lnTo>
                    <a:pt x="80228" y="475287"/>
                  </a:lnTo>
                  <a:lnTo>
                    <a:pt x="86152" y="469293"/>
                  </a:lnTo>
                  <a:lnTo>
                    <a:pt x="126654" y="433895"/>
                  </a:lnTo>
                  <a:lnTo>
                    <a:pt x="157418" y="410249"/>
                  </a:lnTo>
                  <a:lnTo>
                    <a:pt x="190630" y="386824"/>
                  </a:lnTo>
                  <a:lnTo>
                    <a:pt x="225665" y="363900"/>
                  </a:lnTo>
                  <a:lnTo>
                    <a:pt x="262121" y="341550"/>
                  </a:lnTo>
                  <a:lnTo>
                    <a:pt x="317328" y="309062"/>
                  </a:lnTo>
                  <a:lnTo>
                    <a:pt x="372561" y="278213"/>
                  </a:lnTo>
                  <a:lnTo>
                    <a:pt x="368297" y="272717"/>
                  </a:lnTo>
                  <a:lnTo>
                    <a:pt x="359864" y="261759"/>
                  </a:lnTo>
                  <a:lnTo>
                    <a:pt x="355662" y="256343"/>
                  </a:lnTo>
                  <a:lnTo>
                    <a:pt x="344267" y="241254"/>
                  </a:lnTo>
                  <a:lnTo>
                    <a:pt x="322685" y="211357"/>
                  </a:lnTo>
                  <a:lnTo>
                    <a:pt x="311906" y="197009"/>
                  </a:lnTo>
                  <a:lnTo>
                    <a:pt x="301290" y="183067"/>
                  </a:lnTo>
                  <a:lnTo>
                    <a:pt x="291144" y="169346"/>
                  </a:lnTo>
                  <a:lnTo>
                    <a:pt x="239482" y="94827"/>
                  </a:lnTo>
                  <a:lnTo>
                    <a:pt x="215293" y="56159"/>
                  </a:lnTo>
                  <a:lnTo>
                    <a:pt x="195742" y="20953"/>
                  </a:lnTo>
                  <a:lnTo>
                    <a:pt x="216175" y="0"/>
                  </a:lnTo>
                  <a:lnTo>
                    <a:pt x="251743" y="18799"/>
                  </a:lnTo>
                  <a:lnTo>
                    <a:pt x="290871" y="42086"/>
                  </a:lnTo>
                  <a:lnTo>
                    <a:pt x="339295" y="75501"/>
                  </a:lnTo>
                  <a:lnTo>
                    <a:pt x="380140" y="107223"/>
                  </a:lnTo>
                  <a:lnTo>
                    <a:pt x="415849" y="137788"/>
                  </a:lnTo>
                  <a:lnTo>
                    <a:pt x="444426" y="165617"/>
                  </a:lnTo>
                  <a:lnTo>
                    <a:pt x="473425" y="195157"/>
                  </a:lnTo>
                  <a:lnTo>
                    <a:pt x="494625" y="219382"/>
                  </a:lnTo>
                  <a:lnTo>
                    <a:pt x="829343" y="219382"/>
                  </a:lnTo>
                  <a:lnTo>
                    <a:pt x="815156" y="224159"/>
                  </a:lnTo>
                  <a:lnTo>
                    <a:pt x="805617" y="227627"/>
                  </a:lnTo>
                  <a:lnTo>
                    <a:pt x="784048" y="235083"/>
                  </a:lnTo>
                  <a:lnTo>
                    <a:pt x="772178" y="239641"/>
                  </a:lnTo>
                  <a:lnTo>
                    <a:pt x="759602" y="244283"/>
                  </a:lnTo>
                  <a:lnTo>
                    <a:pt x="718360" y="260738"/>
                  </a:lnTo>
                  <a:lnTo>
                    <a:pt x="711025" y="263975"/>
                  </a:lnTo>
                  <a:lnTo>
                    <a:pt x="688255" y="273603"/>
                  </a:lnTo>
                  <a:lnTo>
                    <a:pt x="680477" y="277233"/>
                  </a:lnTo>
                  <a:lnTo>
                    <a:pt x="656411" y="288000"/>
                  </a:lnTo>
                  <a:lnTo>
                    <a:pt x="623002" y="303737"/>
                  </a:lnTo>
                  <a:lnTo>
                    <a:pt x="583852" y="322816"/>
                  </a:lnTo>
                  <a:lnTo>
                    <a:pt x="575014" y="327242"/>
                  </a:lnTo>
                  <a:lnTo>
                    <a:pt x="591108" y="351061"/>
                  </a:lnTo>
                  <a:lnTo>
                    <a:pt x="599060" y="362989"/>
                  </a:lnTo>
                  <a:lnTo>
                    <a:pt x="606874" y="374939"/>
                  </a:lnTo>
                  <a:lnTo>
                    <a:pt x="614982" y="387621"/>
                  </a:lnTo>
                  <a:lnTo>
                    <a:pt x="454141" y="387621"/>
                  </a:lnTo>
                  <a:lnTo>
                    <a:pt x="398353" y="415135"/>
                  </a:lnTo>
                  <a:lnTo>
                    <a:pt x="378482" y="424720"/>
                  </a:lnTo>
                  <a:lnTo>
                    <a:pt x="338785" y="443156"/>
                  </a:lnTo>
                  <a:lnTo>
                    <a:pt x="280784" y="468818"/>
                  </a:lnTo>
                  <a:lnTo>
                    <a:pt x="262024" y="476714"/>
                  </a:lnTo>
                  <a:lnTo>
                    <a:pt x="235041" y="488442"/>
                  </a:lnTo>
                  <a:lnTo>
                    <a:pt x="226172" y="492151"/>
                  </a:lnTo>
                  <a:lnTo>
                    <a:pt x="217473" y="495853"/>
                  </a:lnTo>
                  <a:lnTo>
                    <a:pt x="209067" y="499661"/>
                  </a:lnTo>
                  <a:lnTo>
                    <a:pt x="176302" y="514074"/>
                  </a:lnTo>
                  <a:lnTo>
                    <a:pt x="168646" y="517759"/>
                  </a:lnTo>
                  <a:lnTo>
                    <a:pt x="146141" y="528096"/>
                  </a:lnTo>
                  <a:lnTo>
                    <a:pt x="118668" y="541587"/>
                  </a:lnTo>
                  <a:lnTo>
                    <a:pt x="105905" y="548007"/>
                  </a:lnTo>
                  <a:lnTo>
                    <a:pt x="94071" y="554018"/>
                  </a:lnTo>
                  <a:lnTo>
                    <a:pt x="83291" y="559981"/>
                  </a:lnTo>
                  <a:lnTo>
                    <a:pt x="72981" y="565319"/>
                  </a:lnTo>
                  <a:lnTo>
                    <a:pt x="63341" y="570429"/>
                  </a:lnTo>
                  <a:lnTo>
                    <a:pt x="54567" y="575708"/>
                  </a:lnTo>
                  <a:lnTo>
                    <a:pt x="39517" y="585035"/>
                  </a:lnTo>
                  <a:lnTo>
                    <a:pt x="28239" y="591772"/>
                  </a:lnTo>
                  <a:lnTo>
                    <a:pt x="21162" y="595858"/>
                  </a:lnTo>
                  <a:lnTo>
                    <a:pt x="18709" y="597233"/>
                  </a:lnTo>
                  <a:close/>
                </a:path>
                <a:path w="854709" h="733425">
                  <a:moveTo>
                    <a:pt x="829343" y="219382"/>
                  </a:moveTo>
                  <a:lnTo>
                    <a:pt x="494625" y="219382"/>
                  </a:lnTo>
                  <a:lnTo>
                    <a:pt x="495903" y="218839"/>
                  </a:lnTo>
                  <a:lnTo>
                    <a:pt x="539842" y="202265"/>
                  </a:lnTo>
                  <a:lnTo>
                    <a:pt x="580973" y="189310"/>
                  </a:lnTo>
                  <a:lnTo>
                    <a:pt x="621335" y="179286"/>
                  </a:lnTo>
                  <a:lnTo>
                    <a:pt x="660314" y="172219"/>
                  </a:lnTo>
                  <a:lnTo>
                    <a:pt x="714703" y="167039"/>
                  </a:lnTo>
                  <a:lnTo>
                    <a:pt x="731413" y="166583"/>
                  </a:lnTo>
                  <a:lnTo>
                    <a:pt x="747283" y="166688"/>
                  </a:lnTo>
                  <a:lnTo>
                    <a:pt x="789280" y="169765"/>
                  </a:lnTo>
                  <a:lnTo>
                    <a:pt x="830144" y="177255"/>
                  </a:lnTo>
                  <a:lnTo>
                    <a:pt x="854220" y="184000"/>
                  </a:lnTo>
                  <a:lnTo>
                    <a:pt x="854075" y="210791"/>
                  </a:lnTo>
                  <a:lnTo>
                    <a:pt x="850446" y="212275"/>
                  </a:lnTo>
                  <a:lnTo>
                    <a:pt x="829343" y="219382"/>
                  </a:lnTo>
                  <a:close/>
                </a:path>
                <a:path w="854709" h="733425">
                  <a:moveTo>
                    <a:pt x="721910" y="733416"/>
                  </a:moveTo>
                  <a:lnTo>
                    <a:pt x="699238" y="701983"/>
                  </a:lnTo>
                  <a:lnTo>
                    <a:pt x="694003" y="694105"/>
                  </a:lnTo>
                  <a:lnTo>
                    <a:pt x="687731" y="685679"/>
                  </a:lnTo>
                  <a:lnTo>
                    <a:pt x="661708" y="651177"/>
                  </a:lnTo>
                  <a:lnTo>
                    <a:pt x="657713" y="645624"/>
                  </a:lnTo>
                  <a:lnTo>
                    <a:pt x="653194" y="640063"/>
                  </a:lnTo>
                  <a:lnTo>
                    <a:pt x="648604" y="634358"/>
                  </a:lnTo>
                  <a:lnTo>
                    <a:pt x="643959" y="628500"/>
                  </a:lnTo>
                  <a:lnTo>
                    <a:pt x="619614" y="597233"/>
                  </a:lnTo>
                  <a:lnTo>
                    <a:pt x="608932" y="584252"/>
                  </a:lnTo>
                  <a:lnTo>
                    <a:pt x="603494" y="577528"/>
                  </a:lnTo>
                  <a:lnTo>
                    <a:pt x="587009" y="556716"/>
                  </a:lnTo>
                  <a:lnTo>
                    <a:pt x="563485" y="527850"/>
                  </a:lnTo>
                  <a:lnTo>
                    <a:pt x="551579" y="512902"/>
                  </a:lnTo>
                  <a:lnTo>
                    <a:pt x="539168" y="497572"/>
                  </a:lnTo>
                  <a:lnTo>
                    <a:pt x="526856" y="482135"/>
                  </a:lnTo>
                  <a:lnTo>
                    <a:pt x="501621" y="450154"/>
                  </a:lnTo>
                  <a:lnTo>
                    <a:pt x="477759" y="419214"/>
                  </a:lnTo>
                  <a:lnTo>
                    <a:pt x="454141" y="387621"/>
                  </a:lnTo>
                  <a:lnTo>
                    <a:pt x="614982" y="387621"/>
                  </a:lnTo>
                  <a:lnTo>
                    <a:pt x="639595" y="427857"/>
                  </a:lnTo>
                  <a:lnTo>
                    <a:pt x="669144" y="480404"/>
                  </a:lnTo>
                  <a:lnTo>
                    <a:pt x="686445" y="514784"/>
                  </a:lnTo>
                  <a:lnTo>
                    <a:pt x="708643" y="564157"/>
                  </a:lnTo>
                  <a:lnTo>
                    <a:pt x="723168" y="602532"/>
                  </a:lnTo>
                  <a:lnTo>
                    <a:pt x="737283" y="650214"/>
                  </a:lnTo>
                  <a:lnTo>
                    <a:pt x="746835" y="700723"/>
                  </a:lnTo>
                  <a:lnTo>
                    <a:pt x="749609" y="724068"/>
                  </a:lnTo>
                  <a:lnTo>
                    <a:pt x="721910" y="733416"/>
                  </a:lnTo>
                  <a:close/>
                </a:path>
              </a:pathLst>
            </a:custGeom>
            <a:solidFill>
              <a:srgbClr val="C62F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50043" y="4133227"/>
              <a:ext cx="901065" cy="991235"/>
            </a:xfrm>
            <a:custGeom>
              <a:avLst/>
              <a:gdLst/>
              <a:ahLst/>
              <a:cxnLst/>
              <a:rect l="l" t="t" r="r" b="b"/>
              <a:pathLst>
                <a:path w="901065" h="991235">
                  <a:moveTo>
                    <a:pt x="0" y="789983"/>
                  </a:moveTo>
                  <a:lnTo>
                    <a:pt x="31480" y="828319"/>
                  </a:lnTo>
                  <a:lnTo>
                    <a:pt x="63410" y="860249"/>
                  </a:lnTo>
                  <a:lnTo>
                    <a:pt x="98103" y="889208"/>
                  </a:lnTo>
                  <a:lnTo>
                    <a:pt x="135347" y="914985"/>
                  </a:lnTo>
                  <a:lnTo>
                    <a:pt x="174935" y="937372"/>
                  </a:lnTo>
                  <a:lnTo>
                    <a:pt x="216657" y="956158"/>
                  </a:lnTo>
                  <a:lnTo>
                    <a:pt x="260302" y="971134"/>
                  </a:lnTo>
                  <a:lnTo>
                    <a:pt x="305661" y="982091"/>
                  </a:lnTo>
                  <a:lnTo>
                    <a:pt x="352525" y="988818"/>
                  </a:lnTo>
                  <a:lnTo>
                    <a:pt x="400685" y="991108"/>
                  </a:lnTo>
                  <a:lnTo>
                    <a:pt x="448844" y="988818"/>
                  </a:lnTo>
                  <a:lnTo>
                    <a:pt x="495708" y="982091"/>
                  </a:lnTo>
                  <a:lnTo>
                    <a:pt x="541067" y="971134"/>
                  </a:lnTo>
                  <a:lnTo>
                    <a:pt x="584713" y="956158"/>
                  </a:lnTo>
                  <a:lnTo>
                    <a:pt x="626434" y="937372"/>
                  </a:lnTo>
                  <a:lnTo>
                    <a:pt x="666022" y="914985"/>
                  </a:lnTo>
                  <a:lnTo>
                    <a:pt x="703266" y="889208"/>
                  </a:lnTo>
                  <a:lnTo>
                    <a:pt x="737959" y="860249"/>
                  </a:lnTo>
                  <a:lnTo>
                    <a:pt x="769889" y="828319"/>
                  </a:lnTo>
                  <a:lnTo>
                    <a:pt x="798847" y="793627"/>
                  </a:lnTo>
                  <a:lnTo>
                    <a:pt x="824625" y="756382"/>
                  </a:lnTo>
                  <a:lnTo>
                    <a:pt x="847011" y="716794"/>
                  </a:lnTo>
                  <a:lnTo>
                    <a:pt x="865797" y="675073"/>
                  </a:lnTo>
                  <a:lnTo>
                    <a:pt x="880773" y="631428"/>
                  </a:lnTo>
                  <a:lnTo>
                    <a:pt x="891730" y="586069"/>
                  </a:lnTo>
                  <a:lnTo>
                    <a:pt x="898458" y="539204"/>
                  </a:lnTo>
                  <a:lnTo>
                    <a:pt x="900747" y="491045"/>
                  </a:lnTo>
                  <a:lnTo>
                    <a:pt x="898458" y="442886"/>
                  </a:lnTo>
                  <a:lnTo>
                    <a:pt x="891730" y="396022"/>
                  </a:lnTo>
                  <a:lnTo>
                    <a:pt x="880773" y="350662"/>
                  </a:lnTo>
                  <a:lnTo>
                    <a:pt x="865797" y="307017"/>
                  </a:lnTo>
                  <a:lnTo>
                    <a:pt x="847011" y="265296"/>
                  </a:lnTo>
                  <a:lnTo>
                    <a:pt x="824625" y="225708"/>
                  </a:lnTo>
                  <a:lnTo>
                    <a:pt x="798847" y="188463"/>
                  </a:lnTo>
                  <a:lnTo>
                    <a:pt x="769889" y="153771"/>
                  </a:lnTo>
                  <a:lnTo>
                    <a:pt x="737959" y="121841"/>
                  </a:lnTo>
                  <a:lnTo>
                    <a:pt x="703266" y="92882"/>
                  </a:lnTo>
                  <a:lnTo>
                    <a:pt x="666022" y="67105"/>
                  </a:lnTo>
                  <a:lnTo>
                    <a:pt x="626434" y="44719"/>
                  </a:lnTo>
                  <a:lnTo>
                    <a:pt x="584713" y="25932"/>
                  </a:lnTo>
                  <a:lnTo>
                    <a:pt x="541067" y="10956"/>
                  </a:lnTo>
                  <a:lnTo>
                    <a:pt x="495708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28801" y="5923339"/>
            <a:ext cx="7943850" cy="3867150"/>
          </a:xfrm>
          <a:custGeom>
            <a:avLst/>
            <a:gdLst/>
            <a:ahLst/>
            <a:cxnLst/>
            <a:rect l="l" t="t" r="r" b="b"/>
            <a:pathLst>
              <a:path w="7943850" h="3867150">
                <a:moveTo>
                  <a:pt x="0" y="0"/>
                </a:moveTo>
                <a:lnTo>
                  <a:pt x="7943646" y="0"/>
                </a:lnTo>
                <a:lnTo>
                  <a:pt x="7943646" y="3867149"/>
                </a:lnTo>
                <a:lnTo>
                  <a:pt x="0" y="3867149"/>
                </a:lnTo>
                <a:lnTo>
                  <a:pt x="0" y="0"/>
                </a:lnTo>
              </a:path>
            </a:pathLst>
          </a:custGeom>
          <a:ln w="19045">
            <a:solidFill>
              <a:srgbClr val="007B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34858" y="2478046"/>
            <a:ext cx="1521841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7360" marR="5080" indent="-2995295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solidFill>
                  <a:srgbClr val="010101"/>
                </a:solidFill>
                <a:latin typeface="Tahoma"/>
                <a:cs typeface="Tahoma"/>
              </a:rPr>
              <a:t>È</a:t>
            </a:r>
            <a:r>
              <a:rPr sz="2800" spc="1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spc="55" dirty="0">
                <a:solidFill>
                  <a:srgbClr val="010101"/>
                </a:solidFill>
                <a:latin typeface="Tahoma"/>
                <a:cs typeface="Tahoma"/>
              </a:rPr>
              <a:t>possibile</a:t>
            </a:r>
            <a:r>
              <a:rPr sz="2800" spc="1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10101"/>
                </a:solidFill>
                <a:latin typeface="Tahoma"/>
                <a:cs typeface="Tahoma"/>
              </a:rPr>
              <a:t>attivare</a:t>
            </a:r>
            <a:r>
              <a:rPr sz="2800" spc="1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10101"/>
                </a:solidFill>
                <a:latin typeface="Tahoma"/>
                <a:cs typeface="Tahoma"/>
              </a:rPr>
              <a:t>delle</a:t>
            </a:r>
            <a:r>
              <a:rPr sz="2800" spc="1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10101"/>
                </a:solidFill>
                <a:latin typeface="Tahoma"/>
                <a:cs typeface="Tahoma"/>
              </a:rPr>
              <a:t>nuove</a:t>
            </a:r>
            <a:r>
              <a:rPr sz="2800" spc="-40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spc="55" dirty="0">
                <a:solidFill>
                  <a:srgbClr val="010101"/>
                </a:solidFill>
                <a:latin typeface="Tahoma"/>
                <a:cs typeface="Tahoma"/>
              </a:rPr>
              <a:t>convenzioni</a:t>
            </a:r>
            <a:r>
              <a:rPr sz="2800" spc="-3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spc="85" dirty="0">
                <a:solidFill>
                  <a:srgbClr val="010101"/>
                </a:solidFill>
                <a:latin typeface="Tahoma"/>
                <a:cs typeface="Tahoma"/>
              </a:rPr>
              <a:t>con</a:t>
            </a:r>
            <a:r>
              <a:rPr sz="2800" spc="-40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spc="60" dirty="0">
                <a:solidFill>
                  <a:srgbClr val="010101"/>
                </a:solidFill>
                <a:latin typeface="Tahoma"/>
                <a:cs typeface="Tahoma"/>
              </a:rPr>
              <a:t>l'Università.</a:t>
            </a:r>
            <a:r>
              <a:rPr sz="2800" spc="1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10101"/>
                </a:solidFill>
                <a:latin typeface="Tahoma"/>
                <a:cs typeface="Tahoma"/>
              </a:rPr>
              <a:t>Il</a:t>
            </a:r>
            <a:r>
              <a:rPr sz="2800" spc="1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10101"/>
                </a:solidFill>
                <a:latin typeface="Tahoma"/>
                <a:cs typeface="Tahoma"/>
              </a:rPr>
              <a:t>procedimento</a:t>
            </a:r>
            <a:r>
              <a:rPr sz="2800" spc="1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10101"/>
                </a:solidFill>
                <a:latin typeface="Tahoma"/>
                <a:cs typeface="Tahoma"/>
              </a:rPr>
              <a:t>cambia</a:t>
            </a:r>
            <a:r>
              <a:rPr sz="2800" spc="1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10101"/>
                </a:solidFill>
                <a:latin typeface="Tahoma"/>
                <a:cs typeface="Tahoma"/>
              </a:rPr>
              <a:t>in</a:t>
            </a:r>
            <a:r>
              <a:rPr sz="2800" spc="1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10101"/>
                </a:solidFill>
                <a:latin typeface="Tahoma"/>
                <a:cs typeface="Tahoma"/>
              </a:rPr>
              <a:t>base</a:t>
            </a:r>
            <a:r>
              <a:rPr sz="2800" spc="1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spc="-25" dirty="0">
                <a:solidFill>
                  <a:srgbClr val="010101"/>
                </a:solidFill>
                <a:latin typeface="Tahoma"/>
                <a:cs typeface="Tahoma"/>
              </a:rPr>
              <a:t>al </a:t>
            </a:r>
            <a:r>
              <a:rPr sz="2800" dirty="0">
                <a:solidFill>
                  <a:srgbClr val="010101"/>
                </a:solidFill>
                <a:latin typeface="Tahoma"/>
                <a:cs typeface="Tahoma"/>
              </a:rPr>
              <a:t>fatto</a:t>
            </a:r>
            <a:r>
              <a:rPr sz="2800" spc="-50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10101"/>
                </a:solidFill>
                <a:latin typeface="Tahoma"/>
                <a:cs typeface="Tahoma"/>
              </a:rPr>
              <a:t>che</a:t>
            </a:r>
            <a:r>
              <a:rPr sz="2800" spc="-50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10101"/>
                </a:solidFill>
                <a:latin typeface="Tahoma"/>
                <a:cs typeface="Tahoma"/>
              </a:rPr>
              <a:t>la</a:t>
            </a:r>
            <a:r>
              <a:rPr sz="2800" spc="-4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spc="50" dirty="0">
                <a:solidFill>
                  <a:srgbClr val="010101"/>
                </a:solidFill>
                <a:latin typeface="Tahoma"/>
                <a:cs typeface="Tahoma"/>
              </a:rPr>
              <a:t>struttura</a:t>
            </a:r>
            <a:r>
              <a:rPr sz="2800" spc="-50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spc="80" dirty="0">
                <a:solidFill>
                  <a:srgbClr val="010101"/>
                </a:solidFill>
                <a:latin typeface="Tahoma"/>
                <a:cs typeface="Tahoma"/>
              </a:rPr>
              <a:t>sia</a:t>
            </a:r>
            <a:r>
              <a:rPr sz="2800" spc="-9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spc="75" dirty="0">
                <a:solidFill>
                  <a:srgbClr val="010101"/>
                </a:solidFill>
                <a:latin typeface="Tahoma"/>
                <a:cs typeface="Tahoma"/>
              </a:rPr>
              <a:t>o</a:t>
            </a:r>
            <a:r>
              <a:rPr sz="2800" spc="-100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010101"/>
                </a:solidFill>
                <a:latin typeface="Tahoma"/>
                <a:cs typeface="Tahoma"/>
              </a:rPr>
              <a:t>meno</a:t>
            </a:r>
            <a:r>
              <a:rPr sz="2800" spc="-9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spc="50" dirty="0">
                <a:solidFill>
                  <a:srgbClr val="010101"/>
                </a:solidFill>
                <a:latin typeface="Tahoma"/>
                <a:cs typeface="Tahoma"/>
              </a:rPr>
              <a:t>convenzionata</a:t>
            </a:r>
            <a:r>
              <a:rPr sz="2800" spc="-95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spc="85" dirty="0">
                <a:solidFill>
                  <a:srgbClr val="010101"/>
                </a:solidFill>
                <a:latin typeface="Tahoma"/>
                <a:cs typeface="Tahoma"/>
              </a:rPr>
              <a:t>con</a:t>
            </a:r>
            <a:r>
              <a:rPr sz="2800" spc="-100" dirty="0">
                <a:solidFill>
                  <a:srgbClr val="010101"/>
                </a:solidFill>
                <a:latin typeface="Tahoma"/>
                <a:cs typeface="Tahoma"/>
              </a:rPr>
              <a:t> </a:t>
            </a:r>
            <a:r>
              <a:rPr sz="2800" spc="-20" dirty="0">
                <a:solidFill>
                  <a:srgbClr val="010101"/>
                </a:solidFill>
                <a:latin typeface="Tahoma"/>
                <a:cs typeface="Tahoma"/>
              </a:rPr>
              <a:t>OPL.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41736" y="5286680"/>
            <a:ext cx="53536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70" dirty="0">
                <a:latin typeface="Tahoma"/>
                <a:cs typeface="Tahoma"/>
              </a:rPr>
              <a:t>Struttura</a:t>
            </a:r>
            <a:r>
              <a:rPr sz="2800" spc="-145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convenzionata</a:t>
            </a:r>
            <a:r>
              <a:rPr sz="2800" spc="-145" dirty="0">
                <a:latin typeface="Tahoma"/>
                <a:cs typeface="Tahoma"/>
              </a:rPr>
              <a:t> </a:t>
            </a:r>
            <a:r>
              <a:rPr sz="2800" spc="85" dirty="0">
                <a:latin typeface="Tahoma"/>
                <a:cs typeface="Tahoma"/>
              </a:rPr>
              <a:t>con</a:t>
            </a:r>
            <a:r>
              <a:rPr sz="2800" spc="-140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OPL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72376" y="5286680"/>
            <a:ext cx="60610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70" dirty="0">
                <a:latin typeface="Tahoma"/>
                <a:cs typeface="Tahoma"/>
              </a:rPr>
              <a:t>Struttura</a:t>
            </a:r>
            <a:r>
              <a:rPr sz="2800" spc="-145" dirty="0">
                <a:latin typeface="Tahoma"/>
                <a:cs typeface="Tahoma"/>
              </a:rPr>
              <a:t> </a:t>
            </a:r>
            <a:r>
              <a:rPr sz="2800" u="heavy" spc="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non</a:t>
            </a:r>
            <a:r>
              <a:rPr sz="2800" spc="-145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convenzionata</a:t>
            </a:r>
            <a:r>
              <a:rPr sz="2800" spc="-145" dirty="0">
                <a:latin typeface="Tahoma"/>
                <a:cs typeface="Tahoma"/>
              </a:rPr>
              <a:t> </a:t>
            </a:r>
            <a:r>
              <a:rPr sz="2800" spc="85" dirty="0">
                <a:latin typeface="Tahoma"/>
                <a:cs typeface="Tahoma"/>
              </a:rPr>
              <a:t>con</a:t>
            </a:r>
            <a:r>
              <a:rPr sz="2800" spc="-145" dirty="0">
                <a:latin typeface="Tahoma"/>
                <a:cs typeface="Tahoma"/>
              </a:rPr>
              <a:t> </a:t>
            </a:r>
            <a:r>
              <a:rPr sz="2800" spc="-25" dirty="0">
                <a:latin typeface="Tahoma"/>
                <a:cs typeface="Tahoma"/>
              </a:rPr>
              <a:t>OPL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48638" y="6137540"/>
            <a:ext cx="524383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4830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latin typeface="Tahoma"/>
                <a:cs typeface="Tahoma"/>
              </a:rPr>
              <a:t>presente</a:t>
            </a:r>
            <a:r>
              <a:rPr sz="2800" spc="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in</a:t>
            </a:r>
            <a:r>
              <a:rPr sz="2800" spc="7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questo</a:t>
            </a:r>
            <a:r>
              <a:rPr sz="2800" spc="80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elenco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4"/>
              </a:rPr>
              <a:t>https://tirocini.opl.it/elenco.php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7322" y="7623440"/>
            <a:ext cx="7342505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z="2800" spc="50" dirty="0">
                <a:latin typeface="Tahoma"/>
                <a:cs typeface="Tahoma"/>
              </a:rPr>
              <a:t>l’ente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dovrà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spc="65" dirty="0">
                <a:latin typeface="Tahoma"/>
                <a:cs typeface="Tahoma"/>
              </a:rPr>
              <a:t>solo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attivare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la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convenzione</a:t>
            </a:r>
            <a:r>
              <a:rPr sz="2800" spc="5" dirty="0">
                <a:latin typeface="Tahoma"/>
                <a:cs typeface="Tahoma"/>
              </a:rPr>
              <a:t> </a:t>
            </a:r>
            <a:r>
              <a:rPr sz="2800" spc="30" dirty="0">
                <a:latin typeface="Tahoma"/>
                <a:cs typeface="Tahoma"/>
              </a:rPr>
              <a:t>con </a:t>
            </a:r>
            <a:r>
              <a:rPr sz="2800" dirty="0">
                <a:latin typeface="Tahoma"/>
                <a:cs typeface="Tahoma"/>
              </a:rPr>
              <a:t>Unimib</a:t>
            </a:r>
            <a:r>
              <a:rPr sz="2800" spc="3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attraverso</a:t>
            </a:r>
            <a:r>
              <a:rPr sz="2800" spc="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la</a:t>
            </a:r>
            <a:r>
              <a:rPr sz="2800" spc="35" dirty="0">
                <a:latin typeface="Tahoma"/>
                <a:cs typeface="Tahoma"/>
              </a:rPr>
              <a:t> </a:t>
            </a:r>
            <a:r>
              <a:rPr sz="2800" spc="65" dirty="0">
                <a:latin typeface="Tahoma"/>
                <a:cs typeface="Tahoma"/>
              </a:rPr>
              <a:t>registrazione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60" dirty="0">
                <a:latin typeface="Tahoma"/>
                <a:cs typeface="Tahoma"/>
              </a:rPr>
              <a:t>nel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55" dirty="0">
                <a:latin typeface="Tahoma"/>
                <a:cs typeface="Tahoma"/>
              </a:rPr>
              <a:t>portale </a:t>
            </a:r>
            <a:r>
              <a:rPr sz="2800" spc="75" dirty="0">
                <a:latin typeface="Tahoma"/>
                <a:cs typeface="Tahoma"/>
              </a:rPr>
              <a:t>di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70" dirty="0">
                <a:latin typeface="Tahoma"/>
                <a:cs typeface="Tahoma"/>
              </a:rPr>
              <a:t>segreterie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spc="65" dirty="0">
                <a:latin typeface="Tahoma"/>
                <a:cs typeface="Tahoma"/>
              </a:rPr>
              <a:t>online</a:t>
            </a:r>
            <a:r>
              <a:rPr sz="2800" spc="-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attraverso</a:t>
            </a:r>
            <a:r>
              <a:rPr sz="2800" spc="-10" dirty="0">
                <a:latin typeface="Tahoma"/>
                <a:cs typeface="Tahoma"/>
              </a:rPr>
              <a:t> </a:t>
            </a:r>
            <a:r>
              <a:rPr sz="2800" spc="65" dirty="0">
                <a:latin typeface="Tahoma"/>
                <a:cs typeface="Tahoma"/>
              </a:rPr>
              <a:t>l’accesso </a:t>
            </a:r>
            <a:r>
              <a:rPr sz="2800" spc="-10" dirty="0">
                <a:latin typeface="Tahoma"/>
                <a:cs typeface="Tahoma"/>
              </a:rPr>
              <a:t>AZIENDE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93246" y="5923339"/>
            <a:ext cx="8115300" cy="3867150"/>
          </a:xfrm>
          <a:custGeom>
            <a:avLst/>
            <a:gdLst/>
            <a:ahLst/>
            <a:cxnLst/>
            <a:rect l="l" t="t" r="r" b="b"/>
            <a:pathLst>
              <a:path w="8115300" h="3867150">
                <a:moveTo>
                  <a:pt x="0" y="0"/>
                </a:moveTo>
                <a:lnTo>
                  <a:pt x="8115079" y="0"/>
                </a:lnTo>
                <a:lnTo>
                  <a:pt x="8115079" y="3867149"/>
                </a:lnTo>
                <a:lnTo>
                  <a:pt x="0" y="3867149"/>
                </a:lnTo>
                <a:lnTo>
                  <a:pt x="0" y="0"/>
                </a:lnTo>
              </a:path>
            </a:pathLst>
          </a:custGeom>
          <a:ln w="19045">
            <a:solidFill>
              <a:srgbClr val="A61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499269" y="6175640"/>
            <a:ext cx="7903209" cy="34925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2800" spc="75" dirty="0">
                <a:latin typeface="Tahoma"/>
                <a:cs typeface="Tahoma"/>
              </a:rPr>
              <a:t>l’iter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è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più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complesso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e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richiede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molto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più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tempo.</a:t>
            </a:r>
            <a:endParaRPr sz="2800">
              <a:latin typeface="Tahoma"/>
              <a:cs typeface="Tahoma"/>
            </a:endParaRPr>
          </a:p>
          <a:p>
            <a:pPr marL="484505" marR="476884" algn="ctr">
              <a:lnSpc>
                <a:spcPct val="116100"/>
              </a:lnSpc>
            </a:pPr>
            <a:r>
              <a:rPr sz="2800" dirty="0">
                <a:latin typeface="Tahoma"/>
                <a:cs typeface="Tahoma"/>
              </a:rPr>
              <a:t>È</a:t>
            </a:r>
            <a:r>
              <a:rPr sz="2800" spc="45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necessario</a:t>
            </a:r>
            <a:r>
              <a:rPr sz="2800" spc="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anche</a:t>
            </a:r>
            <a:r>
              <a:rPr sz="2800" spc="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rispettare</a:t>
            </a:r>
            <a:r>
              <a:rPr sz="2800" spc="4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delle</a:t>
            </a:r>
            <a:r>
              <a:rPr sz="2800" spc="45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finestre </a:t>
            </a:r>
            <a:r>
              <a:rPr sz="2800" spc="60" dirty="0">
                <a:latin typeface="Tahoma"/>
                <a:cs typeface="Tahoma"/>
              </a:rPr>
              <a:t>temporali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in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55" dirty="0">
                <a:latin typeface="Tahoma"/>
                <a:cs typeface="Tahoma"/>
              </a:rPr>
              <a:t>cui</a:t>
            </a:r>
            <a:r>
              <a:rPr sz="2800" spc="1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richiedere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la</a:t>
            </a:r>
            <a:r>
              <a:rPr sz="2800" spc="1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convenzione.</a:t>
            </a:r>
            <a:endParaRPr sz="2800">
              <a:latin typeface="Tahoma"/>
              <a:cs typeface="Tahoma"/>
            </a:endParaRPr>
          </a:p>
          <a:p>
            <a:pPr marL="45720" marR="40005" indent="1905" algn="ctr">
              <a:lnSpc>
                <a:spcPct val="116100"/>
              </a:lnSpc>
            </a:pPr>
            <a:r>
              <a:rPr sz="2800" dirty="0">
                <a:latin typeface="Tahoma"/>
                <a:cs typeface="Tahoma"/>
              </a:rPr>
              <a:t>Tutte</a:t>
            </a:r>
            <a:r>
              <a:rPr sz="2800" spc="-4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le</a:t>
            </a:r>
            <a:r>
              <a:rPr sz="2800" spc="-3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info: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https://elearning.unimib.it/pluginfile.php/56965</a:t>
            </a:r>
            <a:r>
              <a:rPr sz="2800" spc="700" dirty="0">
                <a:latin typeface="Tahoma"/>
                <a:cs typeface="Tahoma"/>
                <a:hlinkClick r:id="rId5"/>
              </a:rPr>
              <a:t>  </a:t>
            </a:r>
            <a:r>
              <a:rPr sz="2800" u="heavy" spc="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0/mod_resource/content/1/4641-</a:t>
            </a:r>
            <a:r>
              <a:rPr sz="2800" spc="85" dirty="0">
                <a:latin typeface="Tahoma"/>
                <a:cs typeface="Tahoma"/>
                <a:hlinkClick r:id="rId5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5"/>
              </a:rPr>
              <a:t>AvvisoTirocini.pdf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730" y="5412390"/>
            <a:ext cx="15032990" cy="3086100"/>
          </a:xfrm>
          <a:custGeom>
            <a:avLst/>
            <a:gdLst/>
            <a:ahLst/>
            <a:cxnLst/>
            <a:rect l="l" t="t" r="r" b="b"/>
            <a:pathLst>
              <a:path w="15032990" h="3086100">
                <a:moveTo>
                  <a:pt x="0" y="0"/>
                </a:moveTo>
                <a:lnTo>
                  <a:pt x="15032379" y="0"/>
                </a:lnTo>
                <a:lnTo>
                  <a:pt x="15032379" y="3086099"/>
                </a:lnTo>
                <a:lnTo>
                  <a:pt x="0" y="3086099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38951" y="2878699"/>
            <a:ext cx="14342110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2990" marR="5080" indent="-1050925">
              <a:lnSpc>
                <a:spcPct val="116900"/>
              </a:lnSpc>
              <a:spcBef>
                <a:spcPts val="100"/>
              </a:spcBef>
            </a:pPr>
            <a:r>
              <a:rPr sz="3100" spc="90" dirty="0">
                <a:latin typeface="Tahoma"/>
                <a:cs typeface="Tahoma"/>
              </a:rPr>
              <a:t>E’</a:t>
            </a:r>
            <a:r>
              <a:rPr sz="3100" spc="-10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utile</a:t>
            </a:r>
            <a:r>
              <a:rPr sz="3100" spc="-100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suggerire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spc="55" dirty="0">
                <a:latin typeface="Tahoma"/>
                <a:cs typeface="Tahoma"/>
              </a:rPr>
              <a:t>all’azienda</a:t>
            </a:r>
            <a:r>
              <a:rPr sz="3100" spc="-100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di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spc="50" dirty="0">
                <a:latin typeface="Tahoma"/>
                <a:cs typeface="Tahoma"/>
              </a:rPr>
              <a:t>iniziare</a:t>
            </a:r>
            <a:r>
              <a:rPr sz="3100" spc="-100" dirty="0">
                <a:latin typeface="Tahoma"/>
                <a:cs typeface="Tahoma"/>
              </a:rPr>
              <a:t> </a:t>
            </a:r>
            <a:r>
              <a:rPr sz="3100" spc="55" dirty="0">
                <a:latin typeface="Tahoma"/>
                <a:cs typeface="Tahoma"/>
              </a:rPr>
              <a:t>la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spc="65" dirty="0">
                <a:latin typeface="Tahoma"/>
                <a:cs typeface="Tahoma"/>
              </a:rPr>
              <a:t>pratica</a:t>
            </a:r>
            <a:r>
              <a:rPr sz="3100" spc="-100" dirty="0">
                <a:latin typeface="Tahoma"/>
                <a:cs typeface="Tahoma"/>
              </a:rPr>
              <a:t> </a:t>
            </a:r>
            <a:r>
              <a:rPr sz="3100" spc="90" dirty="0">
                <a:latin typeface="Tahoma"/>
                <a:cs typeface="Tahoma"/>
              </a:rPr>
              <a:t>circa</a:t>
            </a:r>
            <a:r>
              <a:rPr sz="3100" spc="-95" dirty="0">
                <a:latin typeface="Tahoma"/>
                <a:cs typeface="Tahoma"/>
              </a:rPr>
              <a:t> </a:t>
            </a:r>
            <a:r>
              <a:rPr sz="3100" spc="170" dirty="0">
                <a:latin typeface="Tahoma"/>
                <a:cs typeface="Tahoma"/>
              </a:rPr>
              <a:t>15</a:t>
            </a:r>
            <a:r>
              <a:rPr sz="3100" spc="-150" dirty="0">
                <a:latin typeface="Tahoma"/>
                <a:cs typeface="Tahoma"/>
              </a:rPr>
              <a:t> </a:t>
            </a:r>
            <a:r>
              <a:rPr sz="3100" spc="85" dirty="0">
                <a:latin typeface="Tahoma"/>
                <a:cs typeface="Tahoma"/>
              </a:rPr>
              <a:t>giorni</a:t>
            </a:r>
            <a:r>
              <a:rPr sz="3100" spc="-150" dirty="0">
                <a:latin typeface="Tahoma"/>
                <a:cs typeface="Tahoma"/>
              </a:rPr>
              <a:t> </a:t>
            </a:r>
            <a:r>
              <a:rPr sz="3100" spc="80" dirty="0">
                <a:latin typeface="Tahoma"/>
                <a:cs typeface="Tahoma"/>
              </a:rPr>
              <a:t>prima</a:t>
            </a:r>
            <a:r>
              <a:rPr sz="3100" spc="-150" dirty="0">
                <a:latin typeface="Tahoma"/>
                <a:cs typeface="Tahoma"/>
              </a:rPr>
              <a:t> </a:t>
            </a:r>
            <a:r>
              <a:rPr sz="3100" spc="75" dirty="0">
                <a:latin typeface="Tahoma"/>
                <a:cs typeface="Tahoma"/>
              </a:rPr>
              <a:t>della</a:t>
            </a:r>
            <a:r>
              <a:rPr sz="3100" spc="-150" dirty="0">
                <a:latin typeface="Tahoma"/>
                <a:cs typeface="Tahoma"/>
              </a:rPr>
              <a:t> </a:t>
            </a:r>
            <a:r>
              <a:rPr sz="3100" spc="45" dirty="0">
                <a:latin typeface="Tahoma"/>
                <a:cs typeface="Tahoma"/>
              </a:rPr>
              <a:t>data </a:t>
            </a:r>
            <a:r>
              <a:rPr sz="3100" spc="90" dirty="0">
                <a:latin typeface="Tahoma"/>
                <a:cs typeface="Tahoma"/>
              </a:rPr>
              <a:t>d’inizio</a:t>
            </a:r>
            <a:r>
              <a:rPr sz="3100" spc="-110" dirty="0">
                <a:latin typeface="Tahoma"/>
                <a:cs typeface="Tahoma"/>
              </a:rPr>
              <a:t> </a:t>
            </a:r>
            <a:r>
              <a:rPr sz="3100" spc="80" dirty="0">
                <a:latin typeface="Tahoma"/>
                <a:cs typeface="Tahoma"/>
              </a:rPr>
              <a:t>dello</a:t>
            </a:r>
            <a:r>
              <a:rPr sz="3100" spc="-110" dirty="0">
                <a:latin typeface="Tahoma"/>
                <a:cs typeface="Tahoma"/>
              </a:rPr>
              <a:t> </a:t>
            </a:r>
            <a:r>
              <a:rPr sz="3100" spc="80" dirty="0">
                <a:latin typeface="Tahoma"/>
                <a:cs typeface="Tahoma"/>
              </a:rPr>
              <a:t>stage</a:t>
            </a:r>
            <a:r>
              <a:rPr sz="3100" spc="-110" dirty="0">
                <a:latin typeface="Tahoma"/>
                <a:cs typeface="Tahoma"/>
              </a:rPr>
              <a:t> </a:t>
            </a:r>
            <a:r>
              <a:rPr sz="3100" spc="55" dirty="0">
                <a:latin typeface="Tahoma"/>
                <a:cs typeface="Tahoma"/>
              </a:rPr>
              <a:t>per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permettere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di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effettuare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i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spc="75" dirty="0">
                <a:latin typeface="Tahoma"/>
                <a:cs typeface="Tahoma"/>
              </a:rPr>
              <a:t>controlli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spc="35" dirty="0">
                <a:latin typeface="Tahoma"/>
                <a:cs typeface="Tahoma"/>
              </a:rPr>
              <a:t>necessari.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8918" y="5640949"/>
            <a:ext cx="13902690" cy="22352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sz="3100" spc="-10" dirty="0">
                <a:solidFill>
                  <a:srgbClr val="A61F3C"/>
                </a:solidFill>
                <a:latin typeface="Tahoma"/>
                <a:cs typeface="Tahoma"/>
              </a:rPr>
              <a:t>IMPORTANTE</a:t>
            </a:r>
            <a:endParaRPr sz="3100">
              <a:latin typeface="Tahoma"/>
              <a:cs typeface="Tahoma"/>
            </a:endParaRPr>
          </a:p>
          <a:p>
            <a:pPr marL="309245" marR="301625" algn="ctr">
              <a:lnSpc>
                <a:spcPct val="116900"/>
              </a:lnSpc>
              <a:spcBef>
                <a:spcPts val="5"/>
              </a:spcBef>
            </a:pPr>
            <a:r>
              <a:rPr sz="31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non</a:t>
            </a:r>
            <a:r>
              <a:rPr sz="3100" u="heavy" spc="-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è</a:t>
            </a:r>
            <a:r>
              <a:rPr sz="3100" u="heavy" spc="-1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3100" u="heavy" spc="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possibile</a:t>
            </a:r>
            <a:r>
              <a:rPr sz="31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3100" u="heavy" spc="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iniziare</a:t>
            </a:r>
            <a:r>
              <a:rPr sz="31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3100" u="heavy" spc="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lo</a:t>
            </a:r>
            <a:r>
              <a:rPr sz="31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3100" u="heavy" spc="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stage</a:t>
            </a:r>
            <a:r>
              <a:rPr sz="31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prima</a:t>
            </a:r>
            <a:r>
              <a:rPr sz="31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3100" u="heavy" spc="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che</a:t>
            </a:r>
            <a:r>
              <a:rPr sz="3100" u="heavy" spc="-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3100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venga</a:t>
            </a:r>
            <a:r>
              <a:rPr sz="31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3100" u="heavy" spc="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approvato</a:t>
            </a:r>
            <a:r>
              <a:rPr sz="3100" u="heavy" spc="-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3100" u="heavy" spc="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dall’Università</a:t>
            </a:r>
            <a:r>
              <a:rPr sz="3100" spc="40" dirty="0">
                <a:latin typeface="Tahoma"/>
                <a:cs typeface="Tahoma"/>
              </a:rPr>
              <a:t>, </a:t>
            </a:r>
            <a:r>
              <a:rPr sz="3100" dirty="0">
                <a:latin typeface="Tahoma"/>
                <a:cs typeface="Tahoma"/>
              </a:rPr>
              <a:t>anche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spc="55" dirty="0">
                <a:latin typeface="Tahoma"/>
                <a:cs typeface="Tahoma"/>
              </a:rPr>
              <a:t>per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ragioni</a:t>
            </a:r>
            <a:r>
              <a:rPr sz="3100" spc="-55" dirty="0">
                <a:latin typeface="Tahoma"/>
                <a:cs typeface="Tahoma"/>
              </a:rPr>
              <a:t> </a:t>
            </a:r>
            <a:r>
              <a:rPr sz="3100" spc="35" dirty="0">
                <a:latin typeface="Tahoma"/>
                <a:cs typeface="Tahoma"/>
              </a:rPr>
              <a:t>assicurative.</a:t>
            </a:r>
            <a:endParaRPr sz="3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30"/>
              </a:spcBef>
            </a:pPr>
            <a:r>
              <a:rPr sz="3100" spc="90" dirty="0">
                <a:latin typeface="Tahoma"/>
                <a:cs typeface="Tahoma"/>
              </a:rPr>
              <a:t>E’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spc="65" dirty="0">
                <a:latin typeface="Tahoma"/>
                <a:cs typeface="Tahoma"/>
              </a:rPr>
              <a:t>necessario</a:t>
            </a:r>
            <a:r>
              <a:rPr sz="3100" spc="-45" dirty="0">
                <a:latin typeface="Tahoma"/>
                <a:cs typeface="Tahoma"/>
              </a:rPr>
              <a:t> </a:t>
            </a:r>
            <a:r>
              <a:rPr sz="3100" spc="45" dirty="0">
                <a:latin typeface="Tahoma"/>
                <a:cs typeface="Tahoma"/>
              </a:rPr>
              <a:t>ricevere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le</a:t>
            </a:r>
            <a:r>
              <a:rPr sz="3100" spc="-45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mail</a:t>
            </a:r>
            <a:r>
              <a:rPr sz="3100" spc="-45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di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conferma</a:t>
            </a:r>
            <a:r>
              <a:rPr sz="3100" spc="-45" dirty="0">
                <a:latin typeface="Tahoma"/>
                <a:cs typeface="Tahoma"/>
              </a:rPr>
              <a:t> </a:t>
            </a:r>
            <a:r>
              <a:rPr sz="3100" spc="55" dirty="0">
                <a:latin typeface="Tahoma"/>
                <a:cs typeface="Tahoma"/>
              </a:rPr>
              <a:t>degli</a:t>
            </a:r>
            <a:r>
              <a:rPr sz="3100" spc="-45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uffici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dirty="0">
                <a:latin typeface="Tahoma"/>
                <a:cs typeface="Tahoma"/>
              </a:rPr>
              <a:t>prima</a:t>
            </a:r>
            <a:r>
              <a:rPr sz="3100" spc="-45" dirty="0">
                <a:latin typeface="Tahoma"/>
                <a:cs typeface="Tahoma"/>
              </a:rPr>
              <a:t> </a:t>
            </a:r>
            <a:r>
              <a:rPr sz="3100" spc="60" dirty="0">
                <a:latin typeface="Tahoma"/>
                <a:cs typeface="Tahoma"/>
              </a:rPr>
              <a:t>di</a:t>
            </a:r>
            <a:r>
              <a:rPr sz="3100" spc="-45" dirty="0">
                <a:latin typeface="Tahoma"/>
                <a:cs typeface="Tahoma"/>
              </a:rPr>
              <a:t> </a:t>
            </a:r>
            <a:r>
              <a:rPr sz="3100" spc="50" dirty="0">
                <a:latin typeface="Tahoma"/>
                <a:cs typeface="Tahoma"/>
              </a:rPr>
              <a:t>iniziare</a:t>
            </a:r>
            <a:r>
              <a:rPr sz="3100" spc="-50" dirty="0">
                <a:latin typeface="Tahoma"/>
                <a:cs typeface="Tahoma"/>
              </a:rPr>
              <a:t> </a:t>
            </a:r>
            <a:r>
              <a:rPr sz="3100" spc="75" dirty="0">
                <a:latin typeface="Tahoma"/>
                <a:cs typeface="Tahoma"/>
              </a:rPr>
              <a:t>lo</a:t>
            </a:r>
            <a:r>
              <a:rPr sz="3100" spc="-45" dirty="0">
                <a:latin typeface="Tahoma"/>
                <a:cs typeface="Tahoma"/>
              </a:rPr>
              <a:t> </a:t>
            </a:r>
            <a:r>
              <a:rPr sz="3100" spc="-10" dirty="0">
                <a:latin typeface="Tahoma"/>
                <a:cs typeface="Tahoma"/>
              </a:rPr>
              <a:t>stage.</a:t>
            </a:r>
            <a:endParaRPr sz="31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3"/>
            <a:ext cx="761999" cy="8096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80243" y="681355"/>
            <a:ext cx="901065" cy="895985"/>
            <a:chOff x="780243" y="681355"/>
            <a:chExt cx="901065" cy="895985"/>
          </a:xfrm>
        </p:grpSpPr>
        <p:sp>
          <p:nvSpPr>
            <p:cNvPr id="7" name="object 7"/>
            <p:cNvSpPr/>
            <p:nvPr/>
          </p:nvSpPr>
          <p:spPr>
            <a:xfrm>
              <a:off x="1077721" y="681355"/>
              <a:ext cx="603885" cy="602615"/>
            </a:xfrm>
            <a:custGeom>
              <a:avLst/>
              <a:gdLst/>
              <a:ahLst/>
              <a:cxnLst/>
              <a:rect l="l" t="t" r="r" b="b"/>
              <a:pathLst>
                <a:path w="603885" h="602615">
                  <a:moveTo>
                    <a:pt x="301732" y="602582"/>
                  </a:moveTo>
                  <a:lnTo>
                    <a:pt x="350609" y="598632"/>
                  </a:lnTo>
                  <a:lnTo>
                    <a:pt x="396999" y="587197"/>
                  </a:lnTo>
                  <a:lnTo>
                    <a:pt x="440276" y="568904"/>
                  </a:lnTo>
                  <a:lnTo>
                    <a:pt x="479814" y="544377"/>
                  </a:lnTo>
                  <a:lnTo>
                    <a:pt x="514987" y="514241"/>
                  </a:lnTo>
                  <a:lnTo>
                    <a:pt x="545170" y="479120"/>
                  </a:lnTo>
                  <a:lnTo>
                    <a:pt x="569735" y="439640"/>
                  </a:lnTo>
                  <a:lnTo>
                    <a:pt x="588056" y="396425"/>
                  </a:lnTo>
                  <a:lnTo>
                    <a:pt x="599508" y="350100"/>
                  </a:lnTo>
                  <a:lnTo>
                    <a:pt x="603465" y="301291"/>
                  </a:lnTo>
                  <a:lnTo>
                    <a:pt x="599509" y="252481"/>
                  </a:lnTo>
                  <a:lnTo>
                    <a:pt x="588058" y="206156"/>
                  </a:lnTo>
                  <a:lnTo>
                    <a:pt x="569738" y="162941"/>
                  </a:lnTo>
                  <a:lnTo>
                    <a:pt x="545175" y="123461"/>
                  </a:lnTo>
                  <a:lnTo>
                    <a:pt x="514995" y="88340"/>
                  </a:lnTo>
                  <a:lnTo>
                    <a:pt x="479823" y="58204"/>
                  </a:lnTo>
                  <a:lnTo>
                    <a:pt x="440284" y="33677"/>
                  </a:lnTo>
                  <a:lnTo>
                    <a:pt x="397006" y="15384"/>
                  </a:lnTo>
                  <a:lnTo>
                    <a:pt x="350613" y="3950"/>
                  </a:lnTo>
                  <a:lnTo>
                    <a:pt x="301732" y="0"/>
                  </a:lnTo>
                  <a:lnTo>
                    <a:pt x="252851" y="3950"/>
                  </a:lnTo>
                  <a:lnTo>
                    <a:pt x="206458" y="15384"/>
                  </a:lnTo>
                  <a:lnTo>
                    <a:pt x="163180" y="33677"/>
                  </a:lnTo>
                  <a:lnTo>
                    <a:pt x="137586" y="49554"/>
                  </a:lnTo>
                  <a:lnTo>
                    <a:pt x="309989" y="49554"/>
                  </a:lnTo>
                  <a:lnTo>
                    <a:pt x="318226" y="49958"/>
                  </a:lnTo>
                  <a:lnTo>
                    <a:pt x="359014" y="55999"/>
                  </a:lnTo>
                  <a:lnTo>
                    <a:pt x="405837" y="71871"/>
                  </a:lnTo>
                  <a:lnTo>
                    <a:pt x="448660" y="96560"/>
                  </a:lnTo>
                  <a:lnTo>
                    <a:pt x="485931" y="129220"/>
                  </a:lnTo>
                  <a:lnTo>
                    <a:pt x="515986" y="168369"/>
                  </a:lnTo>
                  <a:lnTo>
                    <a:pt x="537825" y="212622"/>
                  </a:lnTo>
                  <a:lnTo>
                    <a:pt x="550608" y="260286"/>
                  </a:lnTo>
                  <a:lnTo>
                    <a:pt x="553838" y="293046"/>
                  </a:lnTo>
                  <a:lnTo>
                    <a:pt x="553838" y="309535"/>
                  </a:lnTo>
                  <a:lnTo>
                    <a:pt x="547383" y="358488"/>
                  </a:lnTo>
                  <a:lnTo>
                    <a:pt x="531488" y="405243"/>
                  </a:lnTo>
                  <a:lnTo>
                    <a:pt x="506763" y="448003"/>
                  </a:lnTo>
                  <a:lnTo>
                    <a:pt x="474160" y="485125"/>
                  </a:lnTo>
                  <a:lnTo>
                    <a:pt x="434930" y="515182"/>
                  </a:lnTo>
                  <a:lnTo>
                    <a:pt x="390581" y="537020"/>
                  </a:lnTo>
                  <a:lnTo>
                    <a:pt x="342818" y="549799"/>
                  </a:lnTo>
                  <a:lnTo>
                    <a:pt x="309989" y="553027"/>
                  </a:lnTo>
                  <a:lnTo>
                    <a:pt x="137594" y="553027"/>
                  </a:lnTo>
                  <a:lnTo>
                    <a:pt x="163189" y="568904"/>
                  </a:lnTo>
                  <a:lnTo>
                    <a:pt x="206466" y="587197"/>
                  </a:lnTo>
                  <a:lnTo>
                    <a:pt x="252856" y="598632"/>
                  </a:lnTo>
                  <a:lnTo>
                    <a:pt x="301732" y="602582"/>
                  </a:lnTo>
                  <a:close/>
                </a:path>
                <a:path w="603885" h="602615">
                  <a:moveTo>
                    <a:pt x="137594" y="553027"/>
                  </a:moveTo>
                  <a:lnTo>
                    <a:pt x="293475" y="553027"/>
                  </a:lnTo>
                  <a:lnTo>
                    <a:pt x="285239" y="552623"/>
                  </a:lnTo>
                  <a:lnTo>
                    <a:pt x="268805" y="551007"/>
                  </a:lnTo>
                  <a:lnTo>
                    <a:pt x="220649" y="539794"/>
                  </a:lnTo>
                  <a:lnTo>
                    <a:pt x="175609" y="519416"/>
                  </a:lnTo>
                  <a:lnTo>
                    <a:pt x="135416" y="490655"/>
                  </a:lnTo>
                  <a:lnTo>
                    <a:pt x="101614" y="454617"/>
                  </a:lnTo>
                  <a:lnTo>
                    <a:pt x="75503" y="412687"/>
                  </a:lnTo>
                  <a:lnTo>
                    <a:pt x="58085" y="366476"/>
                  </a:lnTo>
                  <a:lnTo>
                    <a:pt x="50031" y="317760"/>
                  </a:lnTo>
                  <a:lnTo>
                    <a:pt x="49627" y="309535"/>
                  </a:lnTo>
                  <a:lnTo>
                    <a:pt x="49637" y="293046"/>
                  </a:lnTo>
                  <a:lnTo>
                    <a:pt x="56149" y="244093"/>
                  </a:lnTo>
                  <a:lnTo>
                    <a:pt x="72095" y="197338"/>
                  </a:lnTo>
                  <a:lnTo>
                    <a:pt x="96867" y="154578"/>
                  </a:lnTo>
                  <a:lnTo>
                    <a:pt x="129520" y="117456"/>
                  </a:lnTo>
                  <a:lnTo>
                    <a:pt x="168609" y="87516"/>
                  </a:lnTo>
                  <a:lnTo>
                    <a:pt x="212931" y="65668"/>
                  </a:lnTo>
                  <a:lnTo>
                    <a:pt x="260667" y="52861"/>
                  </a:lnTo>
                  <a:lnTo>
                    <a:pt x="301732" y="49594"/>
                  </a:lnTo>
                  <a:lnTo>
                    <a:pt x="137586" y="49554"/>
                  </a:lnTo>
                  <a:lnTo>
                    <a:pt x="123642" y="58204"/>
                  </a:lnTo>
                  <a:lnTo>
                    <a:pt x="88470" y="88340"/>
                  </a:lnTo>
                  <a:lnTo>
                    <a:pt x="58289" y="123461"/>
                  </a:lnTo>
                  <a:lnTo>
                    <a:pt x="33726" y="162941"/>
                  </a:lnTo>
                  <a:lnTo>
                    <a:pt x="15406" y="206156"/>
                  </a:lnTo>
                  <a:lnTo>
                    <a:pt x="3955" y="252481"/>
                  </a:lnTo>
                  <a:lnTo>
                    <a:pt x="0" y="301291"/>
                  </a:lnTo>
                  <a:lnTo>
                    <a:pt x="3956" y="350100"/>
                  </a:lnTo>
                  <a:lnTo>
                    <a:pt x="15408" y="396425"/>
                  </a:lnTo>
                  <a:lnTo>
                    <a:pt x="33730" y="439640"/>
                  </a:lnTo>
                  <a:lnTo>
                    <a:pt x="58295" y="479120"/>
                  </a:lnTo>
                  <a:lnTo>
                    <a:pt x="88477" y="514241"/>
                  </a:lnTo>
                  <a:lnTo>
                    <a:pt x="123651" y="544377"/>
                  </a:lnTo>
                  <a:lnTo>
                    <a:pt x="137594" y="553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5716" y="1182362"/>
              <a:ext cx="134207" cy="1341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80237" y="873225"/>
              <a:ext cx="809625" cy="703580"/>
            </a:xfrm>
            <a:custGeom>
              <a:avLst/>
              <a:gdLst/>
              <a:ahLst/>
              <a:cxnLst/>
              <a:rect l="l" t="t" r="r" b="b"/>
              <a:pathLst>
                <a:path w="809625" h="703580">
                  <a:moveTo>
                    <a:pt x="300062" y="452615"/>
                  </a:moveTo>
                  <a:lnTo>
                    <a:pt x="281114" y="408419"/>
                  </a:lnTo>
                  <a:lnTo>
                    <a:pt x="258102" y="399211"/>
                  </a:lnTo>
                  <a:lnTo>
                    <a:pt x="245465" y="399364"/>
                  </a:lnTo>
                  <a:lnTo>
                    <a:pt x="10515" y="626033"/>
                  </a:lnTo>
                  <a:lnTo>
                    <a:pt x="0" y="656285"/>
                  </a:lnTo>
                  <a:lnTo>
                    <a:pt x="990" y="665594"/>
                  </a:lnTo>
                  <a:lnTo>
                    <a:pt x="25425" y="698157"/>
                  </a:lnTo>
                  <a:lnTo>
                    <a:pt x="43180" y="703503"/>
                  </a:lnTo>
                  <a:lnTo>
                    <a:pt x="47879" y="703503"/>
                  </a:lnTo>
                  <a:lnTo>
                    <a:pt x="290842" y="475602"/>
                  </a:lnTo>
                  <a:lnTo>
                    <a:pt x="300062" y="452615"/>
                  </a:lnTo>
                  <a:close/>
                </a:path>
                <a:path w="809625" h="703580">
                  <a:moveTo>
                    <a:pt x="809307" y="103403"/>
                  </a:moveTo>
                  <a:lnTo>
                    <a:pt x="801230" y="55194"/>
                  </a:lnTo>
                  <a:lnTo>
                    <a:pt x="785901" y="8775"/>
                  </a:lnTo>
                  <a:lnTo>
                    <a:pt x="773874" y="0"/>
                  </a:lnTo>
                  <a:lnTo>
                    <a:pt x="769950" y="114"/>
                  </a:lnTo>
                  <a:lnTo>
                    <a:pt x="757428" y="13322"/>
                  </a:lnTo>
                  <a:lnTo>
                    <a:pt x="757516" y="17246"/>
                  </a:lnTo>
                  <a:lnTo>
                    <a:pt x="757936" y="19126"/>
                  </a:lnTo>
                  <a:lnTo>
                    <a:pt x="758736" y="20916"/>
                  </a:lnTo>
                  <a:lnTo>
                    <a:pt x="766394" y="41770"/>
                  </a:lnTo>
                  <a:lnTo>
                    <a:pt x="772452" y="63017"/>
                  </a:lnTo>
                  <a:lnTo>
                    <a:pt x="776884" y="84658"/>
                  </a:lnTo>
                  <a:lnTo>
                    <a:pt x="779716" y="106692"/>
                  </a:lnTo>
                  <a:lnTo>
                    <a:pt x="779246" y="149491"/>
                  </a:lnTo>
                  <a:lnTo>
                    <a:pt x="770229" y="186817"/>
                  </a:lnTo>
                  <a:lnTo>
                    <a:pt x="726795" y="244652"/>
                  </a:lnTo>
                  <a:lnTo>
                    <a:pt x="656132" y="282587"/>
                  </a:lnTo>
                  <a:lnTo>
                    <a:pt x="597408" y="291630"/>
                  </a:lnTo>
                  <a:lnTo>
                    <a:pt x="557123" y="286308"/>
                  </a:lnTo>
                  <a:lnTo>
                    <a:pt x="541820" y="281101"/>
                  </a:lnTo>
                  <a:lnTo>
                    <a:pt x="540042" y="280200"/>
                  </a:lnTo>
                  <a:lnTo>
                    <a:pt x="538149" y="279666"/>
                  </a:lnTo>
                  <a:lnTo>
                    <a:pt x="520103" y="295592"/>
                  </a:lnTo>
                  <a:lnTo>
                    <a:pt x="520395" y="297535"/>
                  </a:lnTo>
                  <a:lnTo>
                    <a:pt x="571449" y="319646"/>
                  </a:lnTo>
                  <a:lnTo>
                    <a:pt x="599706" y="321640"/>
                  </a:lnTo>
                  <a:lnTo>
                    <a:pt x="631063" y="319239"/>
                  </a:lnTo>
                  <a:lnTo>
                    <a:pt x="704507" y="294436"/>
                  </a:lnTo>
                  <a:lnTo>
                    <a:pt x="744931" y="268274"/>
                  </a:lnTo>
                  <a:lnTo>
                    <a:pt x="776224" y="236829"/>
                  </a:lnTo>
                  <a:lnTo>
                    <a:pt x="797534" y="198488"/>
                  </a:lnTo>
                  <a:lnTo>
                    <a:pt x="808634" y="153809"/>
                  </a:lnTo>
                  <a:lnTo>
                    <a:pt x="809307" y="103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12620" y="4958938"/>
            <a:ext cx="570865" cy="1304925"/>
            <a:chOff x="1512620" y="4958938"/>
            <a:chExt cx="570865" cy="13049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2620" y="4958938"/>
              <a:ext cx="570381" cy="9626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632906" y="5980524"/>
              <a:ext cx="268605" cy="283210"/>
            </a:xfrm>
            <a:custGeom>
              <a:avLst/>
              <a:gdLst/>
              <a:ahLst/>
              <a:cxnLst/>
              <a:rect l="l" t="t" r="r" b="b"/>
              <a:pathLst>
                <a:path w="268605" h="283210">
                  <a:moveTo>
                    <a:pt x="237291" y="12440"/>
                  </a:moveTo>
                  <a:lnTo>
                    <a:pt x="105372" y="12440"/>
                  </a:lnTo>
                  <a:lnTo>
                    <a:pt x="121382" y="10518"/>
                  </a:lnTo>
                  <a:lnTo>
                    <a:pt x="137475" y="8941"/>
                  </a:lnTo>
                  <a:lnTo>
                    <a:pt x="203280" y="3649"/>
                  </a:lnTo>
                  <a:lnTo>
                    <a:pt x="214534" y="2551"/>
                  </a:lnTo>
                  <a:lnTo>
                    <a:pt x="218030" y="960"/>
                  </a:lnTo>
                  <a:lnTo>
                    <a:pt x="221500" y="109"/>
                  </a:lnTo>
                  <a:lnTo>
                    <a:pt x="224881" y="0"/>
                  </a:lnTo>
                  <a:lnTo>
                    <a:pt x="228295" y="0"/>
                  </a:lnTo>
                  <a:lnTo>
                    <a:pt x="231434" y="1361"/>
                  </a:lnTo>
                  <a:lnTo>
                    <a:pt x="235569" y="5680"/>
                  </a:lnTo>
                  <a:lnTo>
                    <a:pt x="236608" y="8301"/>
                  </a:lnTo>
                  <a:lnTo>
                    <a:pt x="236552" y="11022"/>
                  </a:lnTo>
                  <a:lnTo>
                    <a:pt x="237291" y="12440"/>
                  </a:lnTo>
                  <a:close/>
                </a:path>
                <a:path w="268605" h="283210">
                  <a:moveTo>
                    <a:pt x="53612" y="282807"/>
                  </a:moveTo>
                  <a:lnTo>
                    <a:pt x="47846" y="282807"/>
                  </a:lnTo>
                  <a:lnTo>
                    <a:pt x="43307" y="280349"/>
                  </a:lnTo>
                  <a:lnTo>
                    <a:pt x="38041" y="272423"/>
                  </a:lnTo>
                  <a:lnTo>
                    <a:pt x="37092" y="267789"/>
                  </a:lnTo>
                  <a:lnTo>
                    <a:pt x="37710" y="263417"/>
                  </a:lnTo>
                  <a:lnTo>
                    <a:pt x="36023" y="261573"/>
                  </a:lnTo>
                  <a:lnTo>
                    <a:pt x="24166" y="215693"/>
                  </a:lnTo>
                  <a:lnTo>
                    <a:pt x="17771" y="173485"/>
                  </a:lnTo>
                  <a:lnTo>
                    <a:pt x="17571" y="171665"/>
                  </a:lnTo>
                  <a:lnTo>
                    <a:pt x="16013" y="159251"/>
                  </a:lnTo>
                  <a:lnTo>
                    <a:pt x="15633" y="155457"/>
                  </a:lnTo>
                  <a:lnTo>
                    <a:pt x="13195" y="147282"/>
                  </a:lnTo>
                  <a:lnTo>
                    <a:pt x="10601" y="138781"/>
                  </a:lnTo>
                  <a:lnTo>
                    <a:pt x="1524" y="109611"/>
                  </a:lnTo>
                  <a:lnTo>
                    <a:pt x="0" y="104618"/>
                  </a:lnTo>
                  <a:lnTo>
                    <a:pt x="4" y="104202"/>
                  </a:lnTo>
                  <a:lnTo>
                    <a:pt x="922" y="98990"/>
                  </a:lnTo>
                  <a:lnTo>
                    <a:pt x="4015" y="94652"/>
                  </a:lnTo>
                  <a:lnTo>
                    <a:pt x="3168" y="92652"/>
                  </a:lnTo>
                  <a:lnTo>
                    <a:pt x="31145" y="46334"/>
                  </a:lnTo>
                  <a:lnTo>
                    <a:pt x="68738" y="18081"/>
                  </a:lnTo>
                  <a:lnTo>
                    <a:pt x="93890" y="9889"/>
                  </a:lnTo>
                  <a:lnTo>
                    <a:pt x="97853" y="9889"/>
                  </a:lnTo>
                  <a:lnTo>
                    <a:pt x="101571" y="10673"/>
                  </a:lnTo>
                  <a:lnTo>
                    <a:pt x="105372" y="12440"/>
                  </a:lnTo>
                  <a:lnTo>
                    <a:pt x="237291" y="12440"/>
                  </a:lnTo>
                  <a:lnTo>
                    <a:pt x="237726" y="13274"/>
                  </a:lnTo>
                  <a:lnTo>
                    <a:pt x="238302" y="15682"/>
                  </a:lnTo>
                  <a:lnTo>
                    <a:pt x="238236" y="18087"/>
                  </a:lnTo>
                  <a:lnTo>
                    <a:pt x="238793" y="37664"/>
                  </a:lnTo>
                  <a:lnTo>
                    <a:pt x="98819" y="37664"/>
                  </a:lnTo>
                  <a:lnTo>
                    <a:pt x="96398" y="39152"/>
                  </a:lnTo>
                  <a:lnTo>
                    <a:pt x="88842" y="43039"/>
                  </a:lnTo>
                  <a:lnTo>
                    <a:pt x="55315" y="65059"/>
                  </a:lnTo>
                  <a:lnTo>
                    <a:pt x="37287" y="80407"/>
                  </a:lnTo>
                  <a:lnTo>
                    <a:pt x="207223" y="80407"/>
                  </a:lnTo>
                  <a:lnTo>
                    <a:pt x="203412" y="90433"/>
                  </a:lnTo>
                  <a:lnTo>
                    <a:pt x="202000" y="94456"/>
                  </a:lnTo>
                  <a:lnTo>
                    <a:pt x="244127" y="94456"/>
                  </a:lnTo>
                  <a:lnTo>
                    <a:pt x="244495" y="97263"/>
                  </a:lnTo>
                  <a:lnTo>
                    <a:pt x="142981" y="97263"/>
                  </a:lnTo>
                  <a:lnTo>
                    <a:pt x="130604" y="97905"/>
                  </a:lnTo>
                  <a:lnTo>
                    <a:pt x="59439" y="111199"/>
                  </a:lnTo>
                  <a:lnTo>
                    <a:pt x="44029" y="114763"/>
                  </a:lnTo>
                  <a:lnTo>
                    <a:pt x="44713" y="116617"/>
                  </a:lnTo>
                  <a:lnTo>
                    <a:pt x="45018" y="118676"/>
                  </a:lnTo>
                  <a:lnTo>
                    <a:pt x="44604" y="123779"/>
                  </a:lnTo>
                  <a:lnTo>
                    <a:pt x="44459" y="127028"/>
                  </a:lnTo>
                  <a:lnTo>
                    <a:pt x="44399" y="131007"/>
                  </a:lnTo>
                  <a:lnTo>
                    <a:pt x="51855" y="156606"/>
                  </a:lnTo>
                  <a:lnTo>
                    <a:pt x="58672" y="183830"/>
                  </a:lnTo>
                  <a:lnTo>
                    <a:pt x="63984" y="212373"/>
                  </a:lnTo>
                  <a:lnTo>
                    <a:pt x="66927" y="241927"/>
                  </a:lnTo>
                  <a:lnTo>
                    <a:pt x="224910" y="241927"/>
                  </a:lnTo>
                  <a:lnTo>
                    <a:pt x="221275" y="244511"/>
                  </a:lnTo>
                  <a:lnTo>
                    <a:pt x="209747" y="252066"/>
                  </a:lnTo>
                  <a:lnTo>
                    <a:pt x="206836" y="253876"/>
                  </a:lnTo>
                  <a:lnTo>
                    <a:pt x="204981" y="254428"/>
                  </a:lnTo>
                  <a:lnTo>
                    <a:pt x="197147" y="254428"/>
                  </a:lnTo>
                  <a:lnTo>
                    <a:pt x="194547" y="256504"/>
                  </a:lnTo>
                  <a:lnTo>
                    <a:pt x="191311" y="257916"/>
                  </a:lnTo>
                  <a:lnTo>
                    <a:pt x="177701" y="260264"/>
                  </a:lnTo>
                  <a:lnTo>
                    <a:pt x="124583" y="268052"/>
                  </a:lnTo>
                  <a:lnTo>
                    <a:pt x="116729" y="269303"/>
                  </a:lnTo>
                  <a:lnTo>
                    <a:pt x="109723" y="270605"/>
                  </a:lnTo>
                  <a:lnTo>
                    <a:pt x="102706" y="272132"/>
                  </a:lnTo>
                  <a:lnTo>
                    <a:pt x="95720" y="273801"/>
                  </a:lnTo>
                  <a:lnTo>
                    <a:pt x="80536" y="277590"/>
                  </a:lnTo>
                  <a:lnTo>
                    <a:pt x="72146" y="279555"/>
                  </a:lnTo>
                  <a:lnTo>
                    <a:pt x="63661" y="281289"/>
                  </a:lnTo>
                  <a:lnTo>
                    <a:pt x="55104" y="282661"/>
                  </a:lnTo>
                  <a:lnTo>
                    <a:pt x="54350" y="282757"/>
                  </a:lnTo>
                  <a:lnTo>
                    <a:pt x="53612" y="282807"/>
                  </a:lnTo>
                  <a:close/>
                </a:path>
                <a:path w="268605" h="283210">
                  <a:moveTo>
                    <a:pt x="134953" y="39527"/>
                  </a:moveTo>
                  <a:lnTo>
                    <a:pt x="125291" y="39412"/>
                  </a:lnTo>
                  <a:lnTo>
                    <a:pt x="116083" y="39065"/>
                  </a:lnTo>
                  <a:lnTo>
                    <a:pt x="107277" y="38483"/>
                  </a:lnTo>
                  <a:lnTo>
                    <a:pt x="98819" y="37664"/>
                  </a:lnTo>
                  <a:lnTo>
                    <a:pt x="238793" y="37664"/>
                  </a:lnTo>
                  <a:lnTo>
                    <a:pt x="238800" y="37896"/>
                  </a:lnTo>
                  <a:lnTo>
                    <a:pt x="177930" y="37896"/>
                  </a:lnTo>
                  <a:lnTo>
                    <a:pt x="166945" y="38552"/>
                  </a:lnTo>
                  <a:lnTo>
                    <a:pt x="156186" y="39068"/>
                  </a:lnTo>
                  <a:lnTo>
                    <a:pt x="145555" y="39406"/>
                  </a:lnTo>
                  <a:lnTo>
                    <a:pt x="134953" y="39527"/>
                  </a:lnTo>
                  <a:close/>
                </a:path>
                <a:path w="268605" h="283210">
                  <a:moveTo>
                    <a:pt x="239987" y="62897"/>
                  </a:moveTo>
                  <a:lnTo>
                    <a:pt x="159690" y="62897"/>
                  </a:lnTo>
                  <a:lnTo>
                    <a:pt x="163720" y="56446"/>
                  </a:lnTo>
                  <a:lnTo>
                    <a:pt x="168089" y="50148"/>
                  </a:lnTo>
                  <a:lnTo>
                    <a:pt x="172819" y="43974"/>
                  </a:lnTo>
                  <a:lnTo>
                    <a:pt x="177930" y="37896"/>
                  </a:lnTo>
                  <a:lnTo>
                    <a:pt x="238800" y="37896"/>
                  </a:lnTo>
                  <a:lnTo>
                    <a:pt x="239318" y="56080"/>
                  </a:lnTo>
                  <a:lnTo>
                    <a:pt x="239412" y="58517"/>
                  </a:lnTo>
                  <a:lnTo>
                    <a:pt x="239987" y="62897"/>
                  </a:lnTo>
                  <a:close/>
                </a:path>
                <a:path w="268605" h="283210">
                  <a:moveTo>
                    <a:pt x="207223" y="80407"/>
                  </a:moveTo>
                  <a:lnTo>
                    <a:pt x="37287" y="80407"/>
                  </a:lnTo>
                  <a:lnTo>
                    <a:pt x="50769" y="77198"/>
                  </a:lnTo>
                  <a:lnTo>
                    <a:pt x="64363" y="74432"/>
                  </a:lnTo>
                  <a:lnTo>
                    <a:pt x="77974" y="71969"/>
                  </a:lnTo>
                  <a:lnTo>
                    <a:pt x="99352" y="68349"/>
                  </a:lnTo>
                  <a:lnTo>
                    <a:pt x="116098" y="65059"/>
                  </a:lnTo>
                  <a:lnTo>
                    <a:pt x="125905" y="63392"/>
                  </a:lnTo>
                  <a:lnTo>
                    <a:pt x="136017" y="62155"/>
                  </a:lnTo>
                  <a:lnTo>
                    <a:pt x="146054" y="61672"/>
                  </a:lnTo>
                  <a:lnTo>
                    <a:pt x="151096" y="61672"/>
                  </a:lnTo>
                  <a:lnTo>
                    <a:pt x="155608" y="62080"/>
                  </a:lnTo>
                  <a:lnTo>
                    <a:pt x="159690" y="62897"/>
                  </a:lnTo>
                  <a:lnTo>
                    <a:pt x="239987" y="62897"/>
                  </a:lnTo>
                  <a:lnTo>
                    <a:pt x="242129" y="79225"/>
                  </a:lnTo>
                  <a:lnTo>
                    <a:pt x="207673" y="79225"/>
                  </a:lnTo>
                  <a:lnTo>
                    <a:pt x="207223" y="80407"/>
                  </a:lnTo>
                  <a:close/>
                </a:path>
                <a:path w="268605" h="283210">
                  <a:moveTo>
                    <a:pt x="244127" y="94456"/>
                  </a:moveTo>
                  <a:lnTo>
                    <a:pt x="202000" y="94456"/>
                  </a:lnTo>
                  <a:lnTo>
                    <a:pt x="203319" y="92067"/>
                  </a:lnTo>
                  <a:lnTo>
                    <a:pt x="206680" y="86191"/>
                  </a:lnTo>
                  <a:lnTo>
                    <a:pt x="207445" y="85188"/>
                  </a:lnTo>
                  <a:lnTo>
                    <a:pt x="208308" y="84321"/>
                  </a:lnTo>
                  <a:lnTo>
                    <a:pt x="207673" y="79225"/>
                  </a:lnTo>
                  <a:lnTo>
                    <a:pt x="242129" y="79225"/>
                  </a:lnTo>
                  <a:lnTo>
                    <a:pt x="244127" y="94456"/>
                  </a:lnTo>
                  <a:close/>
                </a:path>
                <a:path w="268605" h="283210">
                  <a:moveTo>
                    <a:pt x="158334" y="104618"/>
                  </a:moveTo>
                  <a:lnTo>
                    <a:pt x="153398" y="104618"/>
                  </a:lnTo>
                  <a:lnTo>
                    <a:pt x="149902" y="102917"/>
                  </a:lnTo>
                  <a:lnTo>
                    <a:pt x="147285" y="99210"/>
                  </a:lnTo>
                  <a:lnTo>
                    <a:pt x="146825" y="98293"/>
                  </a:lnTo>
                  <a:lnTo>
                    <a:pt x="146531" y="97323"/>
                  </a:lnTo>
                  <a:lnTo>
                    <a:pt x="145370" y="97280"/>
                  </a:lnTo>
                  <a:lnTo>
                    <a:pt x="144185" y="97263"/>
                  </a:lnTo>
                  <a:lnTo>
                    <a:pt x="244495" y="97263"/>
                  </a:lnTo>
                  <a:lnTo>
                    <a:pt x="244590" y="97905"/>
                  </a:lnTo>
                  <a:lnTo>
                    <a:pt x="245863" y="104202"/>
                  </a:lnTo>
                  <a:lnTo>
                    <a:pt x="160428" y="104202"/>
                  </a:lnTo>
                  <a:lnTo>
                    <a:pt x="159412" y="104475"/>
                  </a:lnTo>
                  <a:lnTo>
                    <a:pt x="158334" y="104618"/>
                  </a:lnTo>
                  <a:close/>
                </a:path>
                <a:path w="268605" h="283210">
                  <a:moveTo>
                    <a:pt x="224910" y="241927"/>
                  </a:moveTo>
                  <a:lnTo>
                    <a:pt x="66927" y="241927"/>
                  </a:lnTo>
                  <a:lnTo>
                    <a:pt x="76661" y="239320"/>
                  </a:lnTo>
                  <a:lnTo>
                    <a:pt x="86548" y="237303"/>
                  </a:lnTo>
                  <a:lnTo>
                    <a:pt x="96364" y="235703"/>
                  </a:lnTo>
                  <a:lnTo>
                    <a:pt x="168456" y="225683"/>
                  </a:lnTo>
                  <a:lnTo>
                    <a:pt x="168473" y="190062"/>
                  </a:lnTo>
                  <a:lnTo>
                    <a:pt x="168307" y="180926"/>
                  </a:lnTo>
                  <a:lnTo>
                    <a:pt x="168201" y="177033"/>
                  </a:lnTo>
                  <a:lnTo>
                    <a:pt x="167583" y="162745"/>
                  </a:lnTo>
                  <a:lnTo>
                    <a:pt x="167507" y="161589"/>
                  </a:lnTo>
                  <a:lnTo>
                    <a:pt x="166865" y="146842"/>
                  </a:lnTo>
                  <a:lnTo>
                    <a:pt x="165771" y="132131"/>
                  </a:lnTo>
                  <a:lnTo>
                    <a:pt x="163737" y="116835"/>
                  </a:lnTo>
                  <a:lnTo>
                    <a:pt x="160428" y="104202"/>
                  </a:lnTo>
                  <a:lnTo>
                    <a:pt x="245863" y="104202"/>
                  </a:lnTo>
                  <a:lnTo>
                    <a:pt x="250868" y="128968"/>
                  </a:lnTo>
                  <a:lnTo>
                    <a:pt x="216016" y="128968"/>
                  </a:lnTo>
                  <a:lnTo>
                    <a:pt x="214455" y="132426"/>
                  </a:lnTo>
                  <a:lnTo>
                    <a:pt x="213025" y="135778"/>
                  </a:lnTo>
                  <a:lnTo>
                    <a:pt x="211705" y="139053"/>
                  </a:lnTo>
                  <a:lnTo>
                    <a:pt x="217253" y="139053"/>
                  </a:lnTo>
                  <a:lnTo>
                    <a:pt x="218215" y="139342"/>
                  </a:lnTo>
                  <a:lnTo>
                    <a:pt x="253044" y="139342"/>
                  </a:lnTo>
                  <a:lnTo>
                    <a:pt x="259499" y="166486"/>
                  </a:lnTo>
                  <a:lnTo>
                    <a:pt x="224415" y="166486"/>
                  </a:lnTo>
                  <a:lnTo>
                    <a:pt x="222850" y="174046"/>
                  </a:lnTo>
                  <a:lnTo>
                    <a:pt x="221308" y="180926"/>
                  </a:lnTo>
                  <a:lnTo>
                    <a:pt x="219327" y="188411"/>
                  </a:lnTo>
                  <a:lnTo>
                    <a:pt x="225268" y="188411"/>
                  </a:lnTo>
                  <a:lnTo>
                    <a:pt x="228057" y="189430"/>
                  </a:lnTo>
                  <a:lnTo>
                    <a:pt x="230392" y="191490"/>
                  </a:lnTo>
                  <a:lnTo>
                    <a:pt x="265524" y="191490"/>
                  </a:lnTo>
                  <a:lnTo>
                    <a:pt x="268544" y="204117"/>
                  </a:lnTo>
                  <a:lnTo>
                    <a:pt x="266155" y="210854"/>
                  </a:lnTo>
                  <a:lnTo>
                    <a:pt x="243430" y="228341"/>
                  </a:lnTo>
                  <a:lnTo>
                    <a:pt x="232488" y="236541"/>
                  </a:lnTo>
                  <a:lnTo>
                    <a:pt x="224910" y="241927"/>
                  </a:lnTo>
                  <a:close/>
                </a:path>
                <a:path w="268605" h="283210">
                  <a:moveTo>
                    <a:pt x="253044" y="139342"/>
                  </a:moveTo>
                  <a:lnTo>
                    <a:pt x="218215" y="139342"/>
                  </a:lnTo>
                  <a:lnTo>
                    <a:pt x="216672" y="132131"/>
                  </a:lnTo>
                  <a:lnTo>
                    <a:pt x="216016" y="128968"/>
                  </a:lnTo>
                  <a:lnTo>
                    <a:pt x="250868" y="128968"/>
                  </a:lnTo>
                  <a:lnTo>
                    <a:pt x="252520" y="137141"/>
                  </a:lnTo>
                  <a:lnTo>
                    <a:pt x="253044" y="139342"/>
                  </a:lnTo>
                  <a:close/>
                </a:path>
                <a:path w="268605" h="283210">
                  <a:moveTo>
                    <a:pt x="217253" y="139053"/>
                  </a:moveTo>
                  <a:lnTo>
                    <a:pt x="211705" y="139053"/>
                  </a:lnTo>
                  <a:lnTo>
                    <a:pt x="212569" y="138874"/>
                  </a:lnTo>
                  <a:lnTo>
                    <a:pt x="213482" y="138781"/>
                  </a:lnTo>
                  <a:lnTo>
                    <a:pt x="215708" y="138781"/>
                  </a:lnTo>
                  <a:lnTo>
                    <a:pt x="216998" y="138977"/>
                  </a:lnTo>
                  <a:lnTo>
                    <a:pt x="217253" y="139053"/>
                  </a:lnTo>
                  <a:close/>
                </a:path>
                <a:path w="268605" h="283210">
                  <a:moveTo>
                    <a:pt x="265524" y="191490"/>
                  </a:moveTo>
                  <a:lnTo>
                    <a:pt x="230392" y="191490"/>
                  </a:lnTo>
                  <a:lnTo>
                    <a:pt x="224415" y="166486"/>
                  </a:lnTo>
                  <a:lnTo>
                    <a:pt x="259499" y="166486"/>
                  </a:lnTo>
                  <a:lnTo>
                    <a:pt x="262007" y="177033"/>
                  </a:lnTo>
                  <a:lnTo>
                    <a:pt x="265524" y="191490"/>
                  </a:lnTo>
                  <a:close/>
                </a:path>
                <a:path w="268605" h="283210">
                  <a:moveTo>
                    <a:pt x="225268" y="188411"/>
                  </a:moveTo>
                  <a:lnTo>
                    <a:pt x="219327" y="188411"/>
                  </a:lnTo>
                  <a:lnTo>
                    <a:pt x="220028" y="188301"/>
                  </a:lnTo>
                  <a:lnTo>
                    <a:pt x="220749" y="188241"/>
                  </a:lnTo>
                  <a:lnTo>
                    <a:pt x="224805" y="188241"/>
                  </a:lnTo>
                  <a:lnTo>
                    <a:pt x="225268" y="188411"/>
                  </a:lnTo>
                  <a:close/>
                </a:path>
                <a:path w="268605" h="283210">
                  <a:moveTo>
                    <a:pt x="203753" y="254793"/>
                  </a:moveTo>
                  <a:lnTo>
                    <a:pt x="199406" y="254793"/>
                  </a:lnTo>
                  <a:lnTo>
                    <a:pt x="198271" y="254667"/>
                  </a:lnTo>
                  <a:lnTo>
                    <a:pt x="197147" y="254428"/>
                  </a:lnTo>
                  <a:lnTo>
                    <a:pt x="204981" y="254428"/>
                  </a:lnTo>
                  <a:lnTo>
                    <a:pt x="203753" y="254793"/>
                  </a:lnTo>
                  <a:close/>
                </a:path>
              </a:pathLst>
            </a:custGeom>
            <a:solidFill>
              <a:srgbClr val="A61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00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3800" algn="l"/>
                <a:tab pos="16776700" algn="l"/>
              </a:tabLst>
            </a:pPr>
            <a:r>
              <a:rPr dirty="0">
                <a:latin typeface="Times New Roman"/>
                <a:cs typeface="Times New Roman"/>
              </a:rPr>
              <a:t>	</a:t>
            </a:r>
            <a:r>
              <a:rPr spc="-225" dirty="0"/>
              <a:t>Nota</a:t>
            </a:r>
            <a:r>
              <a:rPr spc="-415" dirty="0"/>
              <a:t> </a:t>
            </a:r>
            <a:r>
              <a:rPr spc="-320" dirty="0"/>
              <a:t>bene</a:t>
            </a:r>
            <a:r>
              <a:rPr dirty="0"/>
              <a:t>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2983" y="2945130"/>
            <a:ext cx="17319793" cy="7341564"/>
            <a:chOff x="188845" y="2943365"/>
            <a:chExt cx="17319793" cy="7341564"/>
          </a:xfrm>
        </p:grpSpPr>
        <p:sp>
          <p:nvSpPr>
            <p:cNvPr id="4" name="object 4"/>
            <p:cNvSpPr/>
            <p:nvPr/>
          </p:nvSpPr>
          <p:spPr>
            <a:xfrm>
              <a:off x="779563" y="2943365"/>
              <a:ext cx="16729075" cy="6315075"/>
            </a:xfrm>
            <a:custGeom>
              <a:avLst/>
              <a:gdLst/>
              <a:ahLst/>
              <a:cxnLst/>
              <a:rect l="l" t="t" r="r" b="b"/>
              <a:pathLst>
                <a:path w="16729075" h="6315075">
                  <a:moveTo>
                    <a:pt x="16728873" y="6314934"/>
                  </a:moveTo>
                  <a:lnTo>
                    <a:pt x="0" y="6314934"/>
                  </a:lnTo>
                  <a:lnTo>
                    <a:pt x="0" y="0"/>
                  </a:lnTo>
                  <a:lnTo>
                    <a:pt x="16728873" y="0"/>
                  </a:lnTo>
                  <a:lnTo>
                    <a:pt x="16728873" y="631493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8177" y="8637846"/>
              <a:ext cx="1153160" cy="1217295"/>
            </a:xfrm>
            <a:custGeom>
              <a:avLst/>
              <a:gdLst/>
              <a:ahLst/>
              <a:cxnLst/>
              <a:rect l="l" t="t" r="r" b="b"/>
              <a:pathLst>
                <a:path w="1153160" h="1217295">
                  <a:moveTo>
                    <a:pt x="573879" y="1216866"/>
                  </a:moveTo>
                  <a:lnTo>
                    <a:pt x="525787" y="1214812"/>
                  </a:lnTo>
                  <a:lnTo>
                    <a:pt x="478953" y="1208760"/>
                  </a:lnTo>
                  <a:lnTo>
                    <a:pt x="433508" y="1198874"/>
                  </a:lnTo>
                  <a:lnTo>
                    <a:pt x="389581" y="1185318"/>
                  </a:lnTo>
                  <a:lnTo>
                    <a:pt x="347305" y="1168256"/>
                  </a:lnTo>
                  <a:lnTo>
                    <a:pt x="306810" y="1147853"/>
                  </a:lnTo>
                  <a:lnTo>
                    <a:pt x="268225" y="1124273"/>
                  </a:lnTo>
                  <a:lnTo>
                    <a:pt x="231683" y="1097679"/>
                  </a:lnTo>
                  <a:lnTo>
                    <a:pt x="197313" y="1068236"/>
                  </a:lnTo>
                  <a:lnTo>
                    <a:pt x="165246" y="1036108"/>
                  </a:lnTo>
                  <a:lnTo>
                    <a:pt x="135613" y="1001459"/>
                  </a:lnTo>
                  <a:lnTo>
                    <a:pt x="108544" y="964454"/>
                  </a:lnTo>
                  <a:lnTo>
                    <a:pt x="84171" y="925256"/>
                  </a:lnTo>
                  <a:lnTo>
                    <a:pt x="62624" y="884030"/>
                  </a:lnTo>
                  <a:lnTo>
                    <a:pt x="44033" y="840940"/>
                  </a:lnTo>
                  <a:lnTo>
                    <a:pt x="28529" y="796150"/>
                  </a:lnTo>
                  <a:lnTo>
                    <a:pt x="16244" y="749825"/>
                  </a:lnTo>
                  <a:lnTo>
                    <a:pt x="7306" y="702127"/>
                  </a:lnTo>
                  <a:lnTo>
                    <a:pt x="1848" y="653223"/>
                  </a:lnTo>
                  <a:lnTo>
                    <a:pt x="0" y="603275"/>
                  </a:lnTo>
                  <a:lnTo>
                    <a:pt x="1848" y="553422"/>
                  </a:lnTo>
                  <a:lnTo>
                    <a:pt x="7306" y="504747"/>
                  </a:lnTo>
                  <a:lnTo>
                    <a:pt x="16244" y="457400"/>
                  </a:lnTo>
                  <a:lnTo>
                    <a:pt x="28529" y="411529"/>
                  </a:lnTo>
                  <a:lnTo>
                    <a:pt x="44033" y="367284"/>
                  </a:lnTo>
                  <a:lnTo>
                    <a:pt x="62624" y="324813"/>
                  </a:lnTo>
                  <a:lnTo>
                    <a:pt x="84171" y="284266"/>
                  </a:lnTo>
                  <a:lnTo>
                    <a:pt x="108544" y="245791"/>
                  </a:lnTo>
                  <a:lnTo>
                    <a:pt x="135613" y="209538"/>
                  </a:lnTo>
                  <a:lnTo>
                    <a:pt x="165246" y="175656"/>
                  </a:lnTo>
                  <a:lnTo>
                    <a:pt x="197313" y="144293"/>
                  </a:lnTo>
                  <a:lnTo>
                    <a:pt x="231683" y="115599"/>
                  </a:lnTo>
                  <a:lnTo>
                    <a:pt x="268225" y="89722"/>
                  </a:lnTo>
                  <a:lnTo>
                    <a:pt x="306810" y="66812"/>
                  </a:lnTo>
                  <a:lnTo>
                    <a:pt x="347305" y="47018"/>
                  </a:lnTo>
                  <a:lnTo>
                    <a:pt x="389581" y="30489"/>
                  </a:lnTo>
                  <a:lnTo>
                    <a:pt x="433508" y="17373"/>
                  </a:lnTo>
                  <a:lnTo>
                    <a:pt x="478953" y="7821"/>
                  </a:lnTo>
                  <a:lnTo>
                    <a:pt x="525787" y="1980"/>
                  </a:lnTo>
                  <a:lnTo>
                    <a:pt x="573879" y="0"/>
                  </a:lnTo>
                  <a:lnTo>
                    <a:pt x="622027" y="2016"/>
                  </a:lnTo>
                  <a:lnTo>
                    <a:pt x="668980" y="7963"/>
                  </a:lnTo>
                  <a:lnTo>
                    <a:pt x="714599" y="17682"/>
                  </a:lnTo>
                  <a:lnTo>
                    <a:pt x="758747" y="31018"/>
                  </a:lnTo>
                  <a:lnTo>
                    <a:pt x="801287" y="47813"/>
                  </a:lnTo>
                  <a:lnTo>
                    <a:pt x="842080" y="67910"/>
                  </a:lnTo>
                  <a:lnTo>
                    <a:pt x="880989" y="91154"/>
                  </a:lnTo>
                  <a:lnTo>
                    <a:pt x="917876" y="117388"/>
                  </a:lnTo>
                  <a:lnTo>
                    <a:pt x="952604" y="146455"/>
                  </a:lnTo>
                  <a:lnTo>
                    <a:pt x="985034" y="178197"/>
                  </a:lnTo>
                  <a:lnTo>
                    <a:pt x="1015029" y="212460"/>
                  </a:lnTo>
                  <a:lnTo>
                    <a:pt x="1042452" y="249085"/>
                  </a:lnTo>
                  <a:lnTo>
                    <a:pt x="1067164" y="287917"/>
                  </a:lnTo>
                  <a:lnTo>
                    <a:pt x="1089028" y="328798"/>
                  </a:lnTo>
                  <a:lnTo>
                    <a:pt x="1107906" y="371573"/>
                  </a:lnTo>
                  <a:lnTo>
                    <a:pt x="1123661" y="416084"/>
                  </a:lnTo>
                  <a:lnTo>
                    <a:pt x="1136154" y="462174"/>
                  </a:lnTo>
                  <a:lnTo>
                    <a:pt x="1145249" y="509688"/>
                  </a:lnTo>
                  <a:lnTo>
                    <a:pt x="1150806" y="558468"/>
                  </a:lnTo>
                  <a:lnTo>
                    <a:pt x="1152689" y="608358"/>
                  </a:lnTo>
                  <a:lnTo>
                    <a:pt x="1150806" y="658269"/>
                  </a:lnTo>
                  <a:lnTo>
                    <a:pt x="1145249" y="707068"/>
                  </a:lnTo>
                  <a:lnTo>
                    <a:pt x="1136154" y="754599"/>
                  </a:lnTo>
                  <a:lnTo>
                    <a:pt x="1123661" y="800705"/>
                  </a:lnTo>
                  <a:lnTo>
                    <a:pt x="1107906" y="845229"/>
                  </a:lnTo>
                  <a:lnTo>
                    <a:pt x="1089028" y="888016"/>
                  </a:lnTo>
                  <a:lnTo>
                    <a:pt x="1067164" y="928907"/>
                  </a:lnTo>
                  <a:lnTo>
                    <a:pt x="1042452" y="967748"/>
                  </a:lnTo>
                  <a:lnTo>
                    <a:pt x="1015029" y="1004381"/>
                  </a:lnTo>
                  <a:lnTo>
                    <a:pt x="985034" y="1038649"/>
                  </a:lnTo>
                  <a:lnTo>
                    <a:pt x="952604" y="1070397"/>
                  </a:lnTo>
                  <a:lnTo>
                    <a:pt x="917876" y="1099468"/>
                  </a:lnTo>
                  <a:lnTo>
                    <a:pt x="880989" y="1125705"/>
                  </a:lnTo>
                  <a:lnTo>
                    <a:pt x="842080" y="1148951"/>
                  </a:lnTo>
                  <a:lnTo>
                    <a:pt x="801287" y="1169051"/>
                  </a:lnTo>
                  <a:lnTo>
                    <a:pt x="758747" y="1185847"/>
                  </a:lnTo>
                  <a:lnTo>
                    <a:pt x="714599" y="1199183"/>
                  </a:lnTo>
                  <a:lnTo>
                    <a:pt x="668980" y="1208903"/>
                  </a:lnTo>
                  <a:lnTo>
                    <a:pt x="622027" y="1214849"/>
                  </a:lnTo>
                  <a:lnTo>
                    <a:pt x="573879" y="1216866"/>
                  </a:lnTo>
                  <a:close/>
                </a:path>
              </a:pathLst>
            </a:custGeom>
            <a:solidFill>
              <a:srgbClr val="CD3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7966" y="8333293"/>
              <a:ext cx="422275" cy="422275"/>
            </a:xfrm>
            <a:custGeom>
              <a:avLst/>
              <a:gdLst/>
              <a:ahLst/>
              <a:cxnLst/>
              <a:rect l="l" t="t" r="r" b="b"/>
              <a:pathLst>
                <a:path w="422275" h="422275">
                  <a:moveTo>
                    <a:pt x="210965" y="422068"/>
                  </a:moveTo>
                  <a:lnTo>
                    <a:pt x="162584" y="416494"/>
                  </a:lnTo>
                  <a:lnTo>
                    <a:pt x="118176" y="400618"/>
                  </a:lnTo>
                  <a:lnTo>
                    <a:pt x="79006" y="375709"/>
                  </a:lnTo>
                  <a:lnTo>
                    <a:pt x="46338" y="343035"/>
                  </a:lnTo>
                  <a:lnTo>
                    <a:pt x="21438" y="303865"/>
                  </a:lnTo>
                  <a:lnTo>
                    <a:pt x="5570" y="259467"/>
                  </a:lnTo>
                  <a:lnTo>
                    <a:pt x="0" y="211108"/>
                  </a:lnTo>
                  <a:lnTo>
                    <a:pt x="5570" y="162695"/>
                  </a:lnTo>
                  <a:lnTo>
                    <a:pt x="21438" y="118257"/>
                  </a:lnTo>
                  <a:lnTo>
                    <a:pt x="46338" y="79060"/>
                  </a:lnTo>
                  <a:lnTo>
                    <a:pt x="79006" y="46370"/>
                  </a:lnTo>
                  <a:lnTo>
                    <a:pt x="118176" y="21452"/>
                  </a:lnTo>
                  <a:lnTo>
                    <a:pt x="162584" y="5574"/>
                  </a:lnTo>
                  <a:lnTo>
                    <a:pt x="210965" y="0"/>
                  </a:lnTo>
                  <a:lnTo>
                    <a:pt x="259290" y="5574"/>
                  </a:lnTo>
                  <a:lnTo>
                    <a:pt x="303659" y="21452"/>
                  </a:lnTo>
                  <a:lnTo>
                    <a:pt x="342802" y="46370"/>
                  </a:lnTo>
                  <a:lnTo>
                    <a:pt x="375454" y="79060"/>
                  </a:lnTo>
                  <a:lnTo>
                    <a:pt x="400346" y="118257"/>
                  </a:lnTo>
                  <a:lnTo>
                    <a:pt x="416211" y="162695"/>
                  </a:lnTo>
                  <a:lnTo>
                    <a:pt x="421781" y="211108"/>
                  </a:lnTo>
                  <a:lnTo>
                    <a:pt x="416211" y="259467"/>
                  </a:lnTo>
                  <a:lnTo>
                    <a:pt x="400346" y="303865"/>
                  </a:lnTo>
                  <a:lnTo>
                    <a:pt x="375454" y="343035"/>
                  </a:lnTo>
                  <a:lnTo>
                    <a:pt x="342802" y="375709"/>
                  </a:lnTo>
                  <a:lnTo>
                    <a:pt x="303659" y="400618"/>
                  </a:lnTo>
                  <a:lnTo>
                    <a:pt x="259290" y="416494"/>
                  </a:lnTo>
                  <a:lnTo>
                    <a:pt x="210965" y="422068"/>
                  </a:lnTo>
                  <a:close/>
                </a:path>
              </a:pathLst>
            </a:custGeom>
            <a:solidFill>
              <a:srgbClr val="B02E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985" y="8375006"/>
              <a:ext cx="1154430" cy="918210"/>
            </a:xfrm>
            <a:custGeom>
              <a:avLst/>
              <a:gdLst/>
              <a:ahLst/>
              <a:cxnLst/>
              <a:rect l="l" t="t" r="r" b="b"/>
              <a:pathLst>
                <a:path w="1154430" h="918209">
                  <a:moveTo>
                    <a:pt x="1153733" y="904090"/>
                  </a:moveTo>
                  <a:lnTo>
                    <a:pt x="1192" y="866114"/>
                  </a:lnTo>
                  <a:lnTo>
                    <a:pt x="1385" y="816864"/>
                  </a:lnTo>
                  <a:lnTo>
                    <a:pt x="1187" y="789725"/>
                  </a:lnTo>
                  <a:lnTo>
                    <a:pt x="351" y="757558"/>
                  </a:lnTo>
                  <a:lnTo>
                    <a:pt x="180" y="740525"/>
                  </a:lnTo>
                  <a:lnTo>
                    <a:pt x="66" y="631468"/>
                  </a:lnTo>
                  <a:lnTo>
                    <a:pt x="0" y="602999"/>
                  </a:lnTo>
                  <a:lnTo>
                    <a:pt x="2208" y="529646"/>
                  </a:lnTo>
                  <a:lnTo>
                    <a:pt x="7844" y="483384"/>
                  </a:lnTo>
                  <a:lnTo>
                    <a:pt x="17055" y="438323"/>
                  </a:lnTo>
                  <a:lnTo>
                    <a:pt x="29695" y="394612"/>
                  </a:lnTo>
                  <a:lnTo>
                    <a:pt x="45614" y="352398"/>
                  </a:lnTo>
                  <a:lnTo>
                    <a:pt x="64663" y="311831"/>
                  </a:lnTo>
                  <a:lnTo>
                    <a:pt x="86695" y="273060"/>
                  </a:lnTo>
                  <a:lnTo>
                    <a:pt x="111561" y="236232"/>
                  </a:lnTo>
                  <a:lnTo>
                    <a:pt x="139113" y="201497"/>
                  </a:lnTo>
                  <a:lnTo>
                    <a:pt x="169203" y="169003"/>
                  </a:lnTo>
                  <a:lnTo>
                    <a:pt x="201681" y="138898"/>
                  </a:lnTo>
                  <a:lnTo>
                    <a:pt x="236400" y="111331"/>
                  </a:lnTo>
                  <a:lnTo>
                    <a:pt x="273212" y="86451"/>
                  </a:lnTo>
                  <a:lnTo>
                    <a:pt x="311967" y="64406"/>
                  </a:lnTo>
                  <a:lnTo>
                    <a:pt x="352518" y="45346"/>
                  </a:lnTo>
                  <a:lnTo>
                    <a:pt x="394716" y="29417"/>
                  </a:lnTo>
                  <a:lnTo>
                    <a:pt x="438414" y="16770"/>
                  </a:lnTo>
                  <a:lnTo>
                    <a:pt x="483461" y="7552"/>
                  </a:lnTo>
                  <a:lnTo>
                    <a:pt x="529711" y="1912"/>
                  </a:lnTo>
                  <a:lnTo>
                    <a:pt x="577014" y="0"/>
                  </a:lnTo>
                  <a:lnTo>
                    <a:pt x="624297" y="1912"/>
                  </a:lnTo>
                  <a:lnTo>
                    <a:pt x="670527" y="7552"/>
                  </a:lnTo>
                  <a:lnTo>
                    <a:pt x="715558" y="16770"/>
                  </a:lnTo>
                  <a:lnTo>
                    <a:pt x="759239" y="29417"/>
                  </a:lnTo>
                  <a:lnTo>
                    <a:pt x="801424" y="45346"/>
                  </a:lnTo>
                  <a:lnTo>
                    <a:pt x="841963" y="64406"/>
                  </a:lnTo>
                  <a:lnTo>
                    <a:pt x="880709" y="86451"/>
                  </a:lnTo>
                  <a:lnTo>
                    <a:pt x="917511" y="111331"/>
                  </a:lnTo>
                  <a:lnTo>
                    <a:pt x="952223" y="138898"/>
                  </a:lnTo>
                  <a:lnTo>
                    <a:pt x="984695" y="169003"/>
                  </a:lnTo>
                  <a:lnTo>
                    <a:pt x="1014780" y="201497"/>
                  </a:lnTo>
                  <a:lnTo>
                    <a:pt x="1042327" y="236232"/>
                  </a:lnTo>
                  <a:lnTo>
                    <a:pt x="1067191" y="273060"/>
                  </a:lnTo>
                  <a:lnTo>
                    <a:pt x="1089220" y="311831"/>
                  </a:lnTo>
                  <a:lnTo>
                    <a:pt x="1108268" y="352398"/>
                  </a:lnTo>
                  <a:lnTo>
                    <a:pt x="1124186" y="394612"/>
                  </a:lnTo>
                  <a:lnTo>
                    <a:pt x="1136824" y="438323"/>
                  </a:lnTo>
                  <a:lnTo>
                    <a:pt x="1146036" y="483384"/>
                  </a:lnTo>
                  <a:lnTo>
                    <a:pt x="1151672" y="529646"/>
                  </a:lnTo>
                  <a:lnTo>
                    <a:pt x="1153583" y="576961"/>
                  </a:lnTo>
                  <a:lnTo>
                    <a:pt x="1153669" y="655131"/>
                  </a:lnTo>
                  <a:lnTo>
                    <a:pt x="1153807" y="730419"/>
                  </a:lnTo>
                  <a:lnTo>
                    <a:pt x="1153733" y="904090"/>
                  </a:lnTo>
                  <a:close/>
                </a:path>
                <a:path w="1154430" h="918209">
                  <a:moveTo>
                    <a:pt x="1153838" y="918156"/>
                  </a:moveTo>
                  <a:lnTo>
                    <a:pt x="1153769" y="902913"/>
                  </a:lnTo>
                  <a:lnTo>
                    <a:pt x="1154216" y="888258"/>
                  </a:lnTo>
                  <a:lnTo>
                    <a:pt x="1154103" y="904090"/>
                  </a:lnTo>
                  <a:lnTo>
                    <a:pt x="1153838" y="918156"/>
                  </a:lnTo>
                  <a:close/>
                </a:path>
              </a:pathLst>
            </a:custGeom>
            <a:solidFill>
              <a:srgbClr val="CD3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8845" y="9617738"/>
              <a:ext cx="1586865" cy="666750"/>
            </a:xfrm>
            <a:custGeom>
              <a:avLst/>
              <a:gdLst/>
              <a:ahLst/>
              <a:cxnLst/>
              <a:rect l="l" t="t" r="r" b="b"/>
              <a:pathLst>
                <a:path w="1586864" h="666750">
                  <a:moveTo>
                    <a:pt x="1586572" y="666668"/>
                  </a:moveTo>
                  <a:lnTo>
                    <a:pt x="0" y="666668"/>
                  </a:lnTo>
                  <a:lnTo>
                    <a:pt x="2001" y="636417"/>
                  </a:lnTo>
                  <a:lnTo>
                    <a:pt x="7638" y="524483"/>
                  </a:lnTo>
                  <a:lnTo>
                    <a:pt x="11233" y="464031"/>
                  </a:lnTo>
                  <a:lnTo>
                    <a:pt x="15317" y="414742"/>
                  </a:lnTo>
                  <a:lnTo>
                    <a:pt x="44666" y="334313"/>
                  </a:lnTo>
                  <a:lnTo>
                    <a:pt x="75196" y="290759"/>
                  </a:lnTo>
                  <a:lnTo>
                    <a:pt x="108881" y="255794"/>
                  </a:lnTo>
                  <a:lnTo>
                    <a:pt x="143139" y="228640"/>
                  </a:lnTo>
                  <a:lnTo>
                    <a:pt x="203046" y="194663"/>
                  </a:lnTo>
                  <a:lnTo>
                    <a:pt x="291148" y="175315"/>
                  </a:lnTo>
                  <a:lnTo>
                    <a:pt x="341418" y="166368"/>
                  </a:lnTo>
                  <a:lnTo>
                    <a:pt x="386448" y="156019"/>
                  </a:lnTo>
                  <a:lnTo>
                    <a:pt x="426562" y="144577"/>
                  </a:lnTo>
                  <a:lnTo>
                    <a:pt x="463485" y="131560"/>
                  </a:lnTo>
                  <a:lnTo>
                    <a:pt x="523211" y="103620"/>
                  </a:lnTo>
                  <a:lnTo>
                    <a:pt x="588274" y="56136"/>
                  </a:lnTo>
                  <a:lnTo>
                    <a:pt x="623712" y="7554"/>
                  </a:lnTo>
                  <a:lnTo>
                    <a:pt x="626471" y="0"/>
                  </a:lnTo>
                  <a:lnTo>
                    <a:pt x="954722" y="14502"/>
                  </a:lnTo>
                  <a:lnTo>
                    <a:pt x="990020" y="67233"/>
                  </a:lnTo>
                  <a:lnTo>
                    <a:pt x="1028082" y="98826"/>
                  </a:lnTo>
                  <a:lnTo>
                    <a:pt x="1072270" y="125252"/>
                  </a:lnTo>
                  <a:lnTo>
                    <a:pt x="1131025" y="150557"/>
                  </a:lnTo>
                  <a:lnTo>
                    <a:pt x="1174606" y="164650"/>
                  </a:lnTo>
                  <a:lnTo>
                    <a:pt x="1224742" y="177300"/>
                  </a:lnTo>
                  <a:lnTo>
                    <a:pt x="1281881" y="188128"/>
                  </a:lnTo>
                  <a:lnTo>
                    <a:pt x="1346473" y="196756"/>
                  </a:lnTo>
                  <a:lnTo>
                    <a:pt x="1350656" y="197653"/>
                  </a:lnTo>
                  <a:lnTo>
                    <a:pt x="1414354" y="222112"/>
                  </a:lnTo>
                  <a:lnTo>
                    <a:pt x="1452347" y="244393"/>
                  </a:lnTo>
                  <a:lnTo>
                    <a:pt x="1491797" y="275908"/>
                  </a:lnTo>
                  <a:lnTo>
                    <a:pt x="1528932" y="318029"/>
                  </a:lnTo>
                  <a:lnTo>
                    <a:pt x="1559978" y="372132"/>
                  </a:lnTo>
                  <a:lnTo>
                    <a:pt x="1571820" y="452779"/>
                  </a:lnTo>
                  <a:lnTo>
                    <a:pt x="1576693" y="515587"/>
                  </a:lnTo>
                  <a:lnTo>
                    <a:pt x="1580806" y="579242"/>
                  </a:lnTo>
                  <a:lnTo>
                    <a:pt x="1584115" y="633138"/>
                  </a:lnTo>
                  <a:lnTo>
                    <a:pt x="1586572" y="666668"/>
                  </a:lnTo>
                  <a:close/>
                </a:path>
              </a:pathLst>
            </a:custGeom>
            <a:solidFill>
              <a:srgbClr val="FAD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5532" y="9572885"/>
              <a:ext cx="481965" cy="426084"/>
            </a:xfrm>
            <a:custGeom>
              <a:avLst/>
              <a:gdLst/>
              <a:ahLst/>
              <a:cxnLst/>
              <a:rect l="l" t="t" r="r" b="b"/>
              <a:pathLst>
                <a:path w="481965" h="426084">
                  <a:moveTo>
                    <a:pt x="260745" y="425810"/>
                  </a:moveTo>
                  <a:lnTo>
                    <a:pt x="213200" y="391200"/>
                  </a:lnTo>
                  <a:lnTo>
                    <a:pt x="172522" y="339570"/>
                  </a:lnTo>
                  <a:lnTo>
                    <a:pt x="144729" y="305192"/>
                  </a:lnTo>
                  <a:lnTo>
                    <a:pt x="110737" y="265111"/>
                  </a:lnTo>
                  <a:lnTo>
                    <a:pt x="69624" y="219332"/>
                  </a:lnTo>
                  <a:lnTo>
                    <a:pt x="0" y="134111"/>
                  </a:lnTo>
                  <a:lnTo>
                    <a:pt x="43041" y="93918"/>
                  </a:lnTo>
                  <a:lnTo>
                    <a:pt x="70577" y="49955"/>
                  </a:lnTo>
                  <a:lnTo>
                    <a:pt x="85198" y="14542"/>
                  </a:lnTo>
                  <a:lnTo>
                    <a:pt x="89496" y="0"/>
                  </a:lnTo>
                  <a:lnTo>
                    <a:pt x="408484" y="747"/>
                  </a:lnTo>
                  <a:lnTo>
                    <a:pt x="411010" y="16941"/>
                  </a:lnTo>
                  <a:lnTo>
                    <a:pt x="421295" y="55842"/>
                  </a:lnTo>
                  <a:lnTo>
                    <a:pt x="443403" y="102928"/>
                  </a:lnTo>
                  <a:lnTo>
                    <a:pt x="481395" y="143679"/>
                  </a:lnTo>
                  <a:lnTo>
                    <a:pt x="481395" y="143978"/>
                  </a:lnTo>
                  <a:lnTo>
                    <a:pt x="459880" y="174983"/>
                  </a:lnTo>
                  <a:lnTo>
                    <a:pt x="441937" y="200052"/>
                  </a:lnTo>
                  <a:lnTo>
                    <a:pt x="427160" y="219332"/>
                  </a:lnTo>
                  <a:lnTo>
                    <a:pt x="389322" y="265308"/>
                  </a:lnTo>
                  <a:lnTo>
                    <a:pt x="358197" y="305512"/>
                  </a:lnTo>
                  <a:lnTo>
                    <a:pt x="332860" y="339950"/>
                  </a:lnTo>
                  <a:lnTo>
                    <a:pt x="295867" y="391545"/>
                  </a:lnTo>
                  <a:lnTo>
                    <a:pt x="282366" y="408712"/>
                  </a:lnTo>
                  <a:lnTo>
                    <a:pt x="270966" y="420132"/>
                  </a:lnTo>
                  <a:lnTo>
                    <a:pt x="260745" y="425810"/>
                  </a:lnTo>
                  <a:close/>
                </a:path>
              </a:pathLst>
            </a:custGeom>
            <a:solidFill>
              <a:srgbClr val="F59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632" y="9021938"/>
              <a:ext cx="871219" cy="631190"/>
            </a:xfrm>
            <a:custGeom>
              <a:avLst/>
              <a:gdLst/>
              <a:ahLst/>
              <a:cxnLst/>
              <a:rect l="l" t="t" r="r" b="b"/>
              <a:pathLst>
                <a:path w="871219" h="631190">
                  <a:moveTo>
                    <a:pt x="435526" y="630785"/>
                  </a:moveTo>
                  <a:lnTo>
                    <a:pt x="381144" y="618941"/>
                  </a:lnTo>
                  <a:lnTo>
                    <a:pt x="256852" y="560926"/>
                  </a:lnTo>
                  <a:lnTo>
                    <a:pt x="120934" y="423017"/>
                  </a:lnTo>
                  <a:lnTo>
                    <a:pt x="31674" y="171488"/>
                  </a:lnTo>
                  <a:lnTo>
                    <a:pt x="18153" y="130901"/>
                  </a:lnTo>
                  <a:lnTo>
                    <a:pt x="8217" y="88659"/>
                  </a:lnTo>
                  <a:lnTo>
                    <a:pt x="2091" y="44960"/>
                  </a:lnTo>
                  <a:lnTo>
                    <a:pt x="0" y="0"/>
                  </a:lnTo>
                  <a:lnTo>
                    <a:pt x="871053" y="0"/>
                  </a:lnTo>
                  <a:lnTo>
                    <a:pt x="868796" y="46722"/>
                  </a:lnTo>
                  <a:lnTo>
                    <a:pt x="862182" y="92098"/>
                  </a:lnTo>
                  <a:lnTo>
                    <a:pt x="851450" y="135904"/>
                  </a:lnTo>
                  <a:lnTo>
                    <a:pt x="836839" y="177917"/>
                  </a:lnTo>
                  <a:lnTo>
                    <a:pt x="747975" y="428441"/>
                  </a:lnTo>
                  <a:lnTo>
                    <a:pt x="612931" y="564140"/>
                  </a:lnTo>
                  <a:lnTo>
                    <a:pt x="489512" y="619945"/>
                  </a:lnTo>
                  <a:lnTo>
                    <a:pt x="435526" y="630785"/>
                  </a:lnTo>
                  <a:close/>
                </a:path>
              </a:pathLst>
            </a:custGeom>
            <a:solidFill>
              <a:srgbClr val="F7AA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8931" y="8973198"/>
              <a:ext cx="874394" cy="111125"/>
            </a:xfrm>
            <a:custGeom>
              <a:avLst/>
              <a:gdLst/>
              <a:ahLst/>
              <a:cxnLst/>
              <a:rect l="l" t="t" r="r" b="b"/>
              <a:pathLst>
                <a:path w="874394" h="111125">
                  <a:moveTo>
                    <a:pt x="675215" y="111007"/>
                  </a:moveTo>
                  <a:lnTo>
                    <a:pt x="621471" y="111059"/>
                  </a:lnTo>
                  <a:lnTo>
                    <a:pt x="501772" y="108719"/>
                  </a:lnTo>
                  <a:lnTo>
                    <a:pt x="437170" y="108095"/>
                  </a:lnTo>
                  <a:lnTo>
                    <a:pt x="372568" y="108719"/>
                  </a:lnTo>
                  <a:lnTo>
                    <a:pt x="252869" y="111059"/>
                  </a:lnTo>
                  <a:lnTo>
                    <a:pt x="199125" y="111007"/>
                  </a:lnTo>
                  <a:lnTo>
                    <a:pt x="150353" y="108963"/>
                  </a:lnTo>
                  <a:lnTo>
                    <a:pt x="107229" y="104044"/>
                  </a:lnTo>
                  <a:lnTo>
                    <a:pt x="40631" y="82042"/>
                  </a:lnTo>
                  <a:lnTo>
                    <a:pt x="4740" y="37935"/>
                  </a:lnTo>
                  <a:lnTo>
                    <a:pt x="0" y="5382"/>
                  </a:lnTo>
                  <a:lnTo>
                    <a:pt x="298" y="0"/>
                  </a:lnTo>
                  <a:lnTo>
                    <a:pt x="874041" y="0"/>
                  </a:lnTo>
                  <a:lnTo>
                    <a:pt x="874340" y="5382"/>
                  </a:lnTo>
                  <a:lnTo>
                    <a:pt x="855831" y="63194"/>
                  </a:lnTo>
                  <a:lnTo>
                    <a:pt x="803910" y="95364"/>
                  </a:lnTo>
                  <a:lnTo>
                    <a:pt x="723987" y="108963"/>
                  </a:lnTo>
                  <a:lnTo>
                    <a:pt x="675215" y="111007"/>
                  </a:lnTo>
                  <a:close/>
                </a:path>
              </a:pathLst>
            </a:custGeom>
            <a:solidFill>
              <a:srgbClr val="CD3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1883" y="9762324"/>
              <a:ext cx="1155065" cy="522605"/>
            </a:xfrm>
            <a:custGeom>
              <a:avLst/>
              <a:gdLst/>
              <a:ahLst/>
              <a:cxnLst/>
              <a:rect l="l" t="t" r="r" b="b"/>
              <a:pathLst>
                <a:path w="1155065" h="522604">
                  <a:moveTo>
                    <a:pt x="226809" y="13296"/>
                  </a:moveTo>
                  <a:lnTo>
                    <a:pt x="225615" y="6426"/>
                  </a:lnTo>
                  <a:lnTo>
                    <a:pt x="223520" y="0"/>
                  </a:lnTo>
                  <a:lnTo>
                    <a:pt x="183400" y="11442"/>
                  </a:lnTo>
                  <a:lnTo>
                    <a:pt x="138379" y="21793"/>
                  </a:lnTo>
                  <a:lnTo>
                    <a:pt x="88099" y="30734"/>
                  </a:lnTo>
                  <a:lnTo>
                    <a:pt x="32270" y="37973"/>
                  </a:lnTo>
                  <a:lnTo>
                    <a:pt x="23482" y="40716"/>
                  </a:lnTo>
                  <a:lnTo>
                    <a:pt x="13296" y="44462"/>
                  </a:lnTo>
                  <a:lnTo>
                    <a:pt x="0" y="50076"/>
                  </a:lnTo>
                  <a:lnTo>
                    <a:pt x="0" y="522084"/>
                  </a:lnTo>
                  <a:lnTo>
                    <a:pt x="226809" y="522084"/>
                  </a:lnTo>
                  <a:lnTo>
                    <a:pt x="226809" y="20485"/>
                  </a:lnTo>
                  <a:lnTo>
                    <a:pt x="226809" y="13296"/>
                  </a:lnTo>
                  <a:close/>
                </a:path>
                <a:path w="1155065" h="522604">
                  <a:moveTo>
                    <a:pt x="1154785" y="55168"/>
                  </a:moveTo>
                  <a:lnTo>
                    <a:pt x="1147610" y="53073"/>
                  </a:lnTo>
                  <a:lnTo>
                    <a:pt x="1143431" y="52171"/>
                  </a:lnTo>
                  <a:lnTo>
                    <a:pt x="1078839" y="43548"/>
                  </a:lnTo>
                  <a:lnTo>
                    <a:pt x="1021702" y="32715"/>
                  </a:lnTo>
                  <a:lnTo>
                    <a:pt x="971562" y="20066"/>
                  </a:lnTo>
                  <a:lnTo>
                    <a:pt x="927976" y="5981"/>
                  </a:lnTo>
                  <a:lnTo>
                    <a:pt x="927976" y="522084"/>
                  </a:lnTo>
                  <a:lnTo>
                    <a:pt x="1154785" y="522084"/>
                  </a:lnTo>
                  <a:lnTo>
                    <a:pt x="1154785" y="55168"/>
                  </a:lnTo>
                  <a:close/>
                </a:path>
              </a:pathLst>
            </a:custGeom>
            <a:solidFill>
              <a:srgbClr val="ED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85519" y="9637174"/>
              <a:ext cx="1598930" cy="647700"/>
            </a:xfrm>
            <a:custGeom>
              <a:avLst/>
              <a:gdLst/>
              <a:ahLst/>
              <a:cxnLst/>
              <a:rect l="l" t="t" r="r" b="b"/>
              <a:pathLst>
                <a:path w="1598930" h="647700">
                  <a:moveTo>
                    <a:pt x="1598376" y="647380"/>
                  </a:moveTo>
                  <a:lnTo>
                    <a:pt x="0" y="647380"/>
                  </a:lnTo>
                  <a:lnTo>
                    <a:pt x="2413" y="616441"/>
                  </a:lnTo>
                  <a:lnTo>
                    <a:pt x="5909" y="565725"/>
                  </a:lnTo>
                  <a:lnTo>
                    <a:pt x="10253" y="505457"/>
                  </a:lnTo>
                  <a:lnTo>
                    <a:pt x="15206" y="445862"/>
                  </a:lnTo>
                  <a:lnTo>
                    <a:pt x="20533" y="397165"/>
                  </a:lnTo>
                  <a:lnTo>
                    <a:pt x="86206" y="275136"/>
                  </a:lnTo>
                  <a:lnTo>
                    <a:pt x="158504" y="218360"/>
                  </a:lnTo>
                  <a:lnTo>
                    <a:pt x="219231" y="190626"/>
                  </a:lnTo>
                  <a:lnTo>
                    <a:pt x="309662" y="174568"/>
                  </a:lnTo>
                  <a:lnTo>
                    <a:pt x="367108" y="163624"/>
                  </a:lnTo>
                  <a:lnTo>
                    <a:pt x="417458" y="150876"/>
                  </a:lnTo>
                  <a:lnTo>
                    <a:pt x="461227" y="136699"/>
                  </a:lnTo>
                  <a:lnTo>
                    <a:pt x="498846" y="121492"/>
                  </a:lnTo>
                  <a:lnTo>
                    <a:pt x="557444" y="89557"/>
                  </a:lnTo>
                  <a:lnTo>
                    <a:pt x="602435" y="52968"/>
                  </a:lnTo>
                  <a:lnTo>
                    <a:pt x="633717" y="9564"/>
                  </a:lnTo>
                  <a:lnTo>
                    <a:pt x="637228" y="448"/>
                  </a:lnTo>
                  <a:lnTo>
                    <a:pt x="637378" y="149"/>
                  </a:lnTo>
                  <a:lnTo>
                    <a:pt x="637378" y="0"/>
                  </a:lnTo>
                  <a:lnTo>
                    <a:pt x="967273" y="14502"/>
                  </a:lnTo>
                  <a:lnTo>
                    <a:pt x="969532" y="20746"/>
                  </a:lnTo>
                  <a:lnTo>
                    <a:pt x="978516" y="37545"/>
                  </a:lnTo>
                  <a:lnTo>
                    <a:pt x="997528" y="61997"/>
                  </a:lnTo>
                  <a:lnTo>
                    <a:pt x="1029875" y="91201"/>
                  </a:lnTo>
                  <a:lnTo>
                    <a:pt x="1033312" y="93892"/>
                  </a:lnTo>
                  <a:lnTo>
                    <a:pt x="1037047" y="96434"/>
                  </a:lnTo>
                  <a:lnTo>
                    <a:pt x="1040931" y="99275"/>
                  </a:lnTo>
                  <a:lnTo>
                    <a:pt x="1099474" y="132679"/>
                  </a:lnTo>
                  <a:lnTo>
                    <a:pt x="1137587" y="148681"/>
                  </a:lnTo>
                  <a:lnTo>
                    <a:pt x="1182291" y="163629"/>
                  </a:lnTo>
                  <a:lnTo>
                    <a:pt x="1234032" y="177064"/>
                  </a:lnTo>
                  <a:lnTo>
                    <a:pt x="1293378" y="188555"/>
                  </a:lnTo>
                  <a:lnTo>
                    <a:pt x="1360816" y="197652"/>
                  </a:lnTo>
                  <a:lnTo>
                    <a:pt x="1385596" y="204740"/>
                  </a:lnTo>
                  <a:lnTo>
                    <a:pt x="1444877" y="231479"/>
                  </a:lnTo>
                  <a:lnTo>
                    <a:pt x="1516063" y="286083"/>
                  </a:lnTo>
                  <a:lnTo>
                    <a:pt x="1576562" y="376766"/>
                  </a:lnTo>
                  <a:lnTo>
                    <a:pt x="1588479" y="473487"/>
                  </a:lnTo>
                  <a:lnTo>
                    <a:pt x="1592591" y="543878"/>
                  </a:lnTo>
                  <a:lnTo>
                    <a:pt x="1595806" y="607266"/>
                  </a:lnTo>
                  <a:lnTo>
                    <a:pt x="1598376" y="647380"/>
                  </a:lnTo>
                  <a:close/>
                </a:path>
              </a:pathLst>
            </a:custGeom>
            <a:solidFill>
              <a:srgbClr val="2446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54020" y="9637174"/>
              <a:ext cx="461645" cy="201930"/>
            </a:xfrm>
            <a:custGeom>
              <a:avLst/>
              <a:gdLst/>
              <a:ahLst/>
              <a:cxnLst/>
              <a:rect l="l" t="t" r="r" b="b"/>
              <a:pathLst>
                <a:path w="461644" h="201929">
                  <a:moveTo>
                    <a:pt x="283134" y="201764"/>
                  </a:moveTo>
                  <a:lnTo>
                    <a:pt x="168458" y="194812"/>
                  </a:lnTo>
                  <a:lnTo>
                    <a:pt x="88744" y="160051"/>
                  </a:lnTo>
                  <a:lnTo>
                    <a:pt x="58867" y="139194"/>
                  </a:lnTo>
                  <a:lnTo>
                    <a:pt x="0" y="81931"/>
                  </a:lnTo>
                  <a:lnTo>
                    <a:pt x="33934" y="52968"/>
                  </a:lnTo>
                  <a:lnTo>
                    <a:pt x="54646" y="27958"/>
                  </a:lnTo>
                  <a:lnTo>
                    <a:pt x="65217" y="9564"/>
                  </a:lnTo>
                  <a:lnTo>
                    <a:pt x="68728" y="448"/>
                  </a:lnTo>
                  <a:lnTo>
                    <a:pt x="68877" y="149"/>
                  </a:lnTo>
                  <a:lnTo>
                    <a:pt x="68877" y="0"/>
                  </a:lnTo>
                  <a:lnTo>
                    <a:pt x="398772" y="14502"/>
                  </a:lnTo>
                  <a:lnTo>
                    <a:pt x="401032" y="20746"/>
                  </a:lnTo>
                  <a:lnTo>
                    <a:pt x="410015" y="37545"/>
                  </a:lnTo>
                  <a:lnTo>
                    <a:pt x="429027" y="61997"/>
                  </a:lnTo>
                  <a:lnTo>
                    <a:pt x="461374" y="91201"/>
                  </a:lnTo>
                  <a:lnTo>
                    <a:pt x="417896" y="139194"/>
                  </a:lnTo>
                  <a:lnTo>
                    <a:pt x="283134" y="201764"/>
                  </a:lnTo>
                  <a:close/>
                </a:path>
              </a:pathLst>
            </a:custGeom>
            <a:solidFill>
              <a:srgbClr val="F591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72891" y="8880352"/>
              <a:ext cx="767715" cy="307340"/>
            </a:xfrm>
            <a:custGeom>
              <a:avLst/>
              <a:gdLst/>
              <a:ahLst/>
              <a:cxnLst/>
              <a:rect l="l" t="t" r="r" b="b"/>
              <a:pathLst>
                <a:path w="767714" h="307340">
                  <a:moveTo>
                    <a:pt x="529279" y="306890"/>
                  </a:moveTo>
                  <a:lnTo>
                    <a:pt x="472551" y="302428"/>
                  </a:lnTo>
                  <a:lnTo>
                    <a:pt x="418423" y="292451"/>
                  </a:lnTo>
                  <a:lnTo>
                    <a:pt x="367014" y="277722"/>
                  </a:lnTo>
                  <a:lnTo>
                    <a:pt x="318441" y="259000"/>
                  </a:lnTo>
                  <a:lnTo>
                    <a:pt x="272824" y="237048"/>
                  </a:lnTo>
                  <a:lnTo>
                    <a:pt x="230281" y="212626"/>
                  </a:lnTo>
                  <a:lnTo>
                    <a:pt x="190930" y="186496"/>
                  </a:lnTo>
                  <a:lnTo>
                    <a:pt x="154891" y="159417"/>
                  </a:lnTo>
                  <a:lnTo>
                    <a:pt x="122281" y="132152"/>
                  </a:lnTo>
                  <a:lnTo>
                    <a:pt x="93219" y="105462"/>
                  </a:lnTo>
                  <a:lnTo>
                    <a:pt x="46215" y="56848"/>
                  </a:lnTo>
                  <a:lnTo>
                    <a:pt x="14825" y="19664"/>
                  </a:lnTo>
                  <a:lnTo>
                    <a:pt x="0" y="0"/>
                  </a:lnTo>
                  <a:lnTo>
                    <a:pt x="767214" y="158331"/>
                  </a:lnTo>
                  <a:lnTo>
                    <a:pt x="767102" y="158088"/>
                  </a:lnTo>
                  <a:lnTo>
                    <a:pt x="763180" y="223929"/>
                  </a:lnTo>
                  <a:lnTo>
                    <a:pt x="749887" y="261313"/>
                  </a:lnTo>
                  <a:lnTo>
                    <a:pt x="713875" y="279584"/>
                  </a:lnTo>
                  <a:lnTo>
                    <a:pt x="650059" y="296230"/>
                  </a:lnTo>
                  <a:lnTo>
                    <a:pt x="588488" y="305078"/>
                  </a:lnTo>
                  <a:lnTo>
                    <a:pt x="529279" y="306890"/>
                  </a:lnTo>
                  <a:close/>
                </a:path>
              </a:pathLst>
            </a:custGeom>
            <a:solidFill>
              <a:srgbClr val="D17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167" y="9000558"/>
              <a:ext cx="208425" cy="12179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813219" y="8388761"/>
              <a:ext cx="1158875" cy="1283970"/>
            </a:xfrm>
            <a:custGeom>
              <a:avLst/>
              <a:gdLst/>
              <a:ahLst/>
              <a:cxnLst/>
              <a:rect l="l" t="t" r="r" b="b"/>
              <a:pathLst>
                <a:path w="1158875" h="1283970">
                  <a:moveTo>
                    <a:pt x="1158367" y="1283398"/>
                  </a:moveTo>
                  <a:lnTo>
                    <a:pt x="0" y="1283398"/>
                  </a:lnTo>
                  <a:lnTo>
                    <a:pt x="0" y="579502"/>
                  </a:lnTo>
                  <a:lnTo>
                    <a:pt x="1920" y="531987"/>
                  </a:lnTo>
                  <a:lnTo>
                    <a:pt x="7582" y="485528"/>
                  </a:lnTo>
                  <a:lnTo>
                    <a:pt x="16836" y="440273"/>
                  </a:lnTo>
                  <a:lnTo>
                    <a:pt x="29533" y="396372"/>
                  </a:lnTo>
                  <a:lnTo>
                    <a:pt x="45525" y="353975"/>
                  </a:lnTo>
                  <a:lnTo>
                    <a:pt x="64661" y="313231"/>
                  </a:lnTo>
                  <a:lnTo>
                    <a:pt x="86793" y="274289"/>
                  </a:lnTo>
                  <a:lnTo>
                    <a:pt x="111772" y="237298"/>
                  </a:lnTo>
                  <a:lnTo>
                    <a:pt x="139448" y="202408"/>
                  </a:lnTo>
                  <a:lnTo>
                    <a:pt x="169672" y="169769"/>
                  </a:lnTo>
                  <a:lnTo>
                    <a:pt x="202295" y="139529"/>
                  </a:lnTo>
                  <a:lnTo>
                    <a:pt x="237169" y="111838"/>
                  </a:lnTo>
                  <a:lnTo>
                    <a:pt x="274143" y="86846"/>
                  </a:lnTo>
                  <a:lnTo>
                    <a:pt x="313069" y="64701"/>
                  </a:lnTo>
                  <a:lnTo>
                    <a:pt x="353797" y="45553"/>
                  </a:lnTo>
                  <a:lnTo>
                    <a:pt x="396179" y="29552"/>
                  </a:lnTo>
                  <a:lnTo>
                    <a:pt x="440065" y="16847"/>
                  </a:lnTo>
                  <a:lnTo>
                    <a:pt x="485307" y="7587"/>
                  </a:lnTo>
                  <a:lnTo>
                    <a:pt x="531754" y="1921"/>
                  </a:lnTo>
                  <a:lnTo>
                    <a:pt x="579258" y="0"/>
                  </a:lnTo>
                  <a:lnTo>
                    <a:pt x="626761" y="1921"/>
                  </a:lnTo>
                  <a:lnTo>
                    <a:pt x="673205" y="7587"/>
                  </a:lnTo>
                  <a:lnTo>
                    <a:pt x="718441" y="16847"/>
                  </a:lnTo>
                  <a:lnTo>
                    <a:pt x="762321" y="29552"/>
                  </a:lnTo>
                  <a:lnTo>
                    <a:pt x="804695" y="45553"/>
                  </a:lnTo>
                  <a:lnTo>
                    <a:pt x="845414" y="64701"/>
                  </a:lnTo>
                  <a:lnTo>
                    <a:pt x="884330" y="86846"/>
                  </a:lnTo>
                  <a:lnTo>
                    <a:pt x="921294" y="111838"/>
                  </a:lnTo>
                  <a:lnTo>
                    <a:pt x="956156" y="139529"/>
                  </a:lnTo>
                  <a:lnTo>
                    <a:pt x="988769" y="169769"/>
                  </a:lnTo>
                  <a:lnTo>
                    <a:pt x="1018982" y="202408"/>
                  </a:lnTo>
                  <a:lnTo>
                    <a:pt x="1046647" y="237298"/>
                  </a:lnTo>
                  <a:lnTo>
                    <a:pt x="1071615" y="274289"/>
                  </a:lnTo>
                  <a:lnTo>
                    <a:pt x="1093737" y="313231"/>
                  </a:lnTo>
                  <a:lnTo>
                    <a:pt x="1112865" y="353975"/>
                  </a:lnTo>
                  <a:lnTo>
                    <a:pt x="1128848" y="396372"/>
                  </a:lnTo>
                  <a:lnTo>
                    <a:pt x="1141539" y="440273"/>
                  </a:lnTo>
                  <a:lnTo>
                    <a:pt x="1150789" y="485528"/>
                  </a:lnTo>
                  <a:lnTo>
                    <a:pt x="1156447" y="531987"/>
                  </a:lnTo>
                  <a:lnTo>
                    <a:pt x="1158367" y="579502"/>
                  </a:lnTo>
                  <a:lnTo>
                    <a:pt x="1158367" y="1283398"/>
                  </a:lnTo>
                  <a:close/>
                </a:path>
              </a:pathLst>
            </a:custGeom>
            <a:solidFill>
              <a:srgbClr val="D17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6951" y="6894029"/>
              <a:ext cx="876935" cy="1737995"/>
            </a:xfrm>
            <a:custGeom>
              <a:avLst/>
              <a:gdLst/>
              <a:ahLst/>
              <a:cxnLst/>
              <a:rect l="l" t="t" r="r" b="b"/>
              <a:pathLst>
                <a:path w="876935" h="1737995">
                  <a:moveTo>
                    <a:pt x="139099" y="1737686"/>
                  </a:moveTo>
                  <a:lnTo>
                    <a:pt x="79018" y="1626301"/>
                  </a:lnTo>
                  <a:lnTo>
                    <a:pt x="32764" y="1463059"/>
                  </a:lnTo>
                  <a:lnTo>
                    <a:pt x="448" y="1199598"/>
                  </a:lnTo>
                  <a:lnTo>
                    <a:pt x="0" y="1192122"/>
                  </a:lnTo>
                  <a:lnTo>
                    <a:pt x="0" y="204605"/>
                  </a:lnTo>
                  <a:lnTo>
                    <a:pt x="5402" y="157681"/>
                  </a:lnTo>
                  <a:lnTo>
                    <a:pt x="20791" y="114612"/>
                  </a:lnTo>
                  <a:lnTo>
                    <a:pt x="44939" y="76622"/>
                  </a:lnTo>
                  <a:lnTo>
                    <a:pt x="76615" y="44940"/>
                  </a:lnTo>
                  <a:lnTo>
                    <a:pt x="114594" y="20791"/>
                  </a:lnTo>
                  <a:lnTo>
                    <a:pt x="157645" y="5402"/>
                  </a:lnTo>
                  <a:lnTo>
                    <a:pt x="204540" y="0"/>
                  </a:lnTo>
                  <a:lnTo>
                    <a:pt x="671891" y="0"/>
                  </a:lnTo>
                  <a:lnTo>
                    <a:pt x="718787" y="5402"/>
                  </a:lnTo>
                  <a:lnTo>
                    <a:pt x="761838" y="20791"/>
                  </a:lnTo>
                  <a:lnTo>
                    <a:pt x="799816" y="44940"/>
                  </a:lnTo>
                  <a:lnTo>
                    <a:pt x="831493" y="76622"/>
                  </a:lnTo>
                  <a:lnTo>
                    <a:pt x="855640" y="114612"/>
                  </a:lnTo>
                  <a:lnTo>
                    <a:pt x="871030" y="157681"/>
                  </a:lnTo>
                  <a:lnTo>
                    <a:pt x="876432" y="204605"/>
                  </a:lnTo>
                  <a:lnTo>
                    <a:pt x="876432" y="1184646"/>
                  </a:lnTo>
                  <a:lnTo>
                    <a:pt x="871030" y="1231574"/>
                  </a:lnTo>
                  <a:lnTo>
                    <a:pt x="855640" y="1274654"/>
                  </a:lnTo>
                  <a:lnTo>
                    <a:pt x="831493" y="1312658"/>
                  </a:lnTo>
                  <a:lnTo>
                    <a:pt x="799816" y="1344357"/>
                  </a:lnTo>
                  <a:lnTo>
                    <a:pt x="761838" y="1368520"/>
                  </a:lnTo>
                  <a:lnTo>
                    <a:pt x="718787" y="1383920"/>
                  </a:lnTo>
                  <a:lnTo>
                    <a:pt x="671891" y="1389326"/>
                  </a:lnTo>
                  <a:lnTo>
                    <a:pt x="537150" y="1389327"/>
                  </a:lnTo>
                  <a:lnTo>
                    <a:pt x="492302" y="1388729"/>
                  </a:lnTo>
                  <a:lnTo>
                    <a:pt x="457424" y="1389028"/>
                  </a:lnTo>
                  <a:lnTo>
                    <a:pt x="390863" y="1398316"/>
                  </a:lnTo>
                  <a:lnTo>
                    <a:pt x="315467" y="1429729"/>
                  </a:lnTo>
                  <a:lnTo>
                    <a:pt x="275432" y="1455945"/>
                  </a:lnTo>
                  <a:lnTo>
                    <a:pt x="238695" y="1487062"/>
                  </a:lnTo>
                  <a:lnTo>
                    <a:pt x="206226" y="1522285"/>
                  </a:lnTo>
                  <a:lnTo>
                    <a:pt x="178991" y="1560815"/>
                  </a:lnTo>
                  <a:lnTo>
                    <a:pt x="157855" y="1604421"/>
                  </a:lnTo>
                  <a:lnTo>
                    <a:pt x="146180" y="1648246"/>
                  </a:lnTo>
                  <a:lnTo>
                    <a:pt x="139125" y="1708321"/>
                  </a:lnTo>
                  <a:lnTo>
                    <a:pt x="139099" y="1737686"/>
                  </a:lnTo>
                  <a:close/>
                </a:path>
              </a:pathLst>
            </a:custGeom>
            <a:solidFill>
              <a:srgbClr val="FAD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54157" y="7140049"/>
              <a:ext cx="222250" cy="588645"/>
            </a:xfrm>
            <a:custGeom>
              <a:avLst/>
              <a:gdLst/>
              <a:ahLst/>
              <a:cxnLst/>
              <a:rect l="l" t="t" r="r" b="b"/>
              <a:pathLst>
                <a:path w="222250" h="588645">
                  <a:moveTo>
                    <a:pt x="111010" y="588622"/>
                  </a:moveTo>
                  <a:lnTo>
                    <a:pt x="49958" y="563299"/>
                  </a:lnTo>
                  <a:lnTo>
                    <a:pt x="24652" y="502205"/>
                  </a:lnTo>
                  <a:lnTo>
                    <a:pt x="0" y="86417"/>
                  </a:lnTo>
                  <a:lnTo>
                    <a:pt x="6791" y="52793"/>
                  </a:lnTo>
                  <a:lnTo>
                    <a:pt x="25306" y="25323"/>
                  </a:lnTo>
                  <a:lnTo>
                    <a:pt x="52757" y="6795"/>
                  </a:lnTo>
                  <a:lnTo>
                    <a:pt x="86358" y="0"/>
                  </a:lnTo>
                  <a:lnTo>
                    <a:pt x="135663" y="0"/>
                  </a:lnTo>
                  <a:lnTo>
                    <a:pt x="169350" y="6795"/>
                  </a:lnTo>
                  <a:lnTo>
                    <a:pt x="196846" y="25323"/>
                  </a:lnTo>
                  <a:lnTo>
                    <a:pt x="215377" y="52793"/>
                  </a:lnTo>
                  <a:lnTo>
                    <a:pt x="222171" y="86417"/>
                  </a:lnTo>
                  <a:lnTo>
                    <a:pt x="197369" y="502205"/>
                  </a:lnTo>
                  <a:lnTo>
                    <a:pt x="190577" y="535829"/>
                  </a:lnTo>
                  <a:lnTo>
                    <a:pt x="172062" y="563299"/>
                  </a:lnTo>
                  <a:lnTo>
                    <a:pt x="144611" y="581827"/>
                  </a:lnTo>
                  <a:lnTo>
                    <a:pt x="111010" y="588622"/>
                  </a:lnTo>
                  <a:close/>
                </a:path>
              </a:pathLst>
            </a:custGeom>
            <a:solidFill>
              <a:srgbClr val="ED9D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4178" y="7892237"/>
              <a:ext cx="181979" cy="1821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19401" y="7592471"/>
              <a:ext cx="1677919" cy="269223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766863" y="594397"/>
            <a:ext cx="167709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57650" algn="l"/>
              </a:tabLst>
            </a:pPr>
            <a:r>
              <a:rPr spc="-560" dirty="0"/>
              <a:t>A</a:t>
            </a:r>
            <a:r>
              <a:rPr spc="-440" dirty="0"/>
              <a:t> </a:t>
            </a:r>
            <a:r>
              <a:rPr spc="-409" dirty="0"/>
              <a:t>chi</a:t>
            </a:r>
            <a:r>
              <a:rPr spc="-440" dirty="0"/>
              <a:t> </a:t>
            </a:r>
            <a:r>
              <a:rPr spc="-290" dirty="0" err="1"/>
              <a:t>rivolgersi</a:t>
            </a:r>
            <a:r>
              <a:rPr lang="it-IT" spc="-290" dirty="0"/>
              <a:t> </a:t>
            </a:r>
            <a:r>
              <a:rPr dirty="0"/>
              <a:t>	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47977" y="1973147"/>
            <a:ext cx="15516860" cy="1867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0" dirty="0">
                <a:latin typeface="Tahoma"/>
                <a:cs typeface="Tahoma"/>
              </a:rPr>
              <a:t>Per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dubbi,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informazioni,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o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problematiche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tecniche,</a:t>
            </a:r>
            <a:r>
              <a:rPr sz="2800" spc="-15" dirty="0">
                <a:latin typeface="Tahoma"/>
                <a:cs typeface="Tahoma"/>
              </a:rPr>
              <a:t> </a:t>
            </a:r>
            <a:r>
              <a:rPr sz="2800" spc="50" dirty="0">
                <a:latin typeface="Tahoma"/>
                <a:cs typeface="Tahoma"/>
              </a:rPr>
              <a:t>rivolgersi</a:t>
            </a:r>
            <a:r>
              <a:rPr sz="2800" spc="-2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all'</a:t>
            </a:r>
            <a:r>
              <a:rPr sz="2800" dirty="0">
                <a:latin typeface="Trebuchet MS"/>
                <a:cs typeface="Trebuchet MS"/>
              </a:rPr>
              <a:t>Ufficio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spc="90" dirty="0">
                <a:latin typeface="Trebuchet MS"/>
                <a:cs typeface="Trebuchet MS"/>
              </a:rPr>
              <a:t>Stage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e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tirocini</a:t>
            </a:r>
            <a:r>
              <a:rPr sz="2800" spc="-3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di</a:t>
            </a:r>
            <a:r>
              <a:rPr sz="2800" spc="-3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Ateneo</a:t>
            </a:r>
            <a:r>
              <a:rPr sz="2800" spc="-10" dirty="0">
                <a:latin typeface="Tahoma"/>
                <a:cs typeface="Tahoma"/>
              </a:rPr>
              <a:t>:</a:t>
            </a: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sz="2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2400" dirty="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06078" y="6352349"/>
            <a:ext cx="532765" cy="276860"/>
          </a:xfrm>
          <a:custGeom>
            <a:avLst/>
            <a:gdLst/>
            <a:ahLst/>
            <a:cxnLst/>
            <a:rect l="l" t="t" r="r" b="b"/>
            <a:pathLst>
              <a:path w="532764" h="276859">
                <a:moveTo>
                  <a:pt x="59" y="276273"/>
                </a:moveTo>
                <a:lnTo>
                  <a:pt x="0" y="0"/>
                </a:lnTo>
                <a:lnTo>
                  <a:pt x="532758" y="138113"/>
                </a:lnTo>
                <a:lnTo>
                  <a:pt x="59" y="276273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Immagine 2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C2F333EA-0126-4FED-C787-9016EA233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15" y="2692764"/>
            <a:ext cx="13129802" cy="5281145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98FDED2-A65D-8B53-C357-CBD26E6CFDC4}"/>
              </a:ext>
            </a:extLst>
          </p:cNvPr>
          <p:cNvSpPr txBox="1"/>
          <p:nvPr/>
        </p:nvSpPr>
        <p:spPr>
          <a:xfrm>
            <a:off x="2470886" y="890529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38370">
              <a:lnSpc>
                <a:spcPct val="100000"/>
              </a:lnSpc>
            </a:pPr>
            <a:r>
              <a:rPr lang="it-IT" sz="1800" spc="-75" dirty="0">
                <a:latin typeface="Tahoma"/>
                <a:cs typeface="Tahoma"/>
              </a:rPr>
              <a:t>E-</a:t>
            </a:r>
            <a:r>
              <a:rPr lang="it-IT" sz="1800" spc="-40" dirty="0">
                <a:latin typeface="Tahoma"/>
                <a:cs typeface="Tahoma"/>
              </a:rPr>
              <a:t>mail:</a:t>
            </a:r>
            <a:r>
              <a:rPr lang="it-IT" sz="1800" spc="-125" dirty="0">
                <a:latin typeface="Tahoma"/>
                <a:cs typeface="Tahoma"/>
              </a:rPr>
              <a:t> </a:t>
            </a:r>
            <a:r>
              <a:rPr lang="it-IT" sz="1800" spc="-10" dirty="0">
                <a:latin typeface="Arial Black"/>
                <a:cs typeface="Arial Black"/>
                <a:hlinkClick r:id="rId7"/>
              </a:rPr>
              <a:t>stage@unimib.it</a:t>
            </a:r>
            <a:endParaRPr lang="it-IT" sz="1800" dirty="0">
              <a:latin typeface="Arial Black"/>
              <a:cs typeface="Arial Black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EE0F997-2C9D-8627-4714-126DB020B508}"/>
              </a:ext>
            </a:extLst>
          </p:cNvPr>
          <p:cNvSpPr txBox="1"/>
          <p:nvPr/>
        </p:nvSpPr>
        <p:spPr>
          <a:xfrm>
            <a:off x="5414116" y="9436634"/>
            <a:ext cx="9144000" cy="702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lang="it-IT" sz="1800" spc="60" dirty="0">
                <a:solidFill>
                  <a:schemeClr val="tx1"/>
                </a:solidFill>
                <a:latin typeface="Tahoma"/>
                <a:cs typeface="Tahoma"/>
              </a:rPr>
              <a:t>Potete</a:t>
            </a:r>
            <a:r>
              <a:rPr lang="it-IT" sz="1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Tahoma"/>
                <a:cs typeface="Tahoma"/>
              </a:rPr>
              <a:t>trovare</a:t>
            </a:r>
            <a:r>
              <a:rPr lang="it-IT" sz="1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it-IT" sz="1800" spc="65" dirty="0">
                <a:solidFill>
                  <a:schemeClr val="tx1"/>
                </a:solidFill>
                <a:latin typeface="Tahoma"/>
                <a:cs typeface="Tahoma"/>
              </a:rPr>
              <a:t>più</a:t>
            </a:r>
            <a:r>
              <a:rPr lang="it-IT" sz="1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it-IT" sz="1800" dirty="0">
                <a:solidFill>
                  <a:schemeClr val="tx1"/>
                </a:solidFill>
                <a:latin typeface="Tahoma"/>
                <a:cs typeface="Tahoma"/>
              </a:rPr>
              <a:t>info</a:t>
            </a:r>
            <a:r>
              <a:rPr lang="it-IT" sz="1800" spc="-3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it-IT" sz="1800" spc="75" dirty="0">
                <a:solidFill>
                  <a:schemeClr val="tx1"/>
                </a:solidFill>
                <a:latin typeface="Tahoma"/>
                <a:cs typeface="Tahoma"/>
              </a:rPr>
              <a:t>su</a:t>
            </a:r>
            <a:r>
              <a:rPr lang="it-IT" sz="1800" spc="-4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it-IT" sz="1800" u="heavy" spc="-40" dirty="0">
                <a:solidFill>
                  <a:schemeClr val="tx1"/>
                </a:solidFill>
                <a:uFill>
                  <a:solidFill>
                    <a:srgbClr val="FDF9F5"/>
                  </a:solidFill>
                </a:uFill>
                <a:latin typeface="Tahoma"/>
                <a:cs typeface="Tahoma"/>
              </a:rPr>
              <a:t>https://</a:t>
            </a:r>
            <a:r>
              <a:rPr lang="it-IT" sz="1800" u="heavy" spc="-40" dirty="0">
                <a:solidFill>
                  <a:srgbClr val="0000FF"/>
                </a:solidFill>
                <a:uFill>
                  <a:solidFill>
                    <a:srgbClr val="FDF9F5"/>
                  </a:solidFill>
                </a:uFill>
                <a:latin typeface="Tahoma"/>
                <a:cs typeface="Tahom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www.unimib.it/servizi/stage-</a:t>
            </a:r>
            <a:r>
              <a:rPr lang="it-IT" sz="1800" u="heavy" spc="-50" dirty="0">
                <a:solidFill>
                  <a:srgbClr val="0000FF"/>
                </a:solidFill>
                <a:uFill>
                  <a:solidFill>
                    <a:srgbClr val="FDF9F5"/>
                  </a:solidFill>
                </a:uFill>
                <a:latin typeface="Tahoma"/>
                <a:cs typeface="Tahom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lang="it-IT" sz="1800" u="heavy" spc="-10" dirty="0">
                <a:solidFill>
                  <a:schemeClr val="tx1"/>
                </a:solidFill>
                <a:uFill>
                  <a:solidFill>
                    <a:srgbClr val="FDF9F5"/>
                  </a:solidFill>
                </a:uFill>
                <a:latin typeface="Tahoma"/>
                <a:cs typeface="Tahom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tirocini</a:t>
            </a:r>
            <a:r>
              <a:rPr lang="it-IT" sz="1800" spc="-1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it-IT" sz="1800" spc="7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it-IT" sz="1800" spc="-18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it-IT" sz="1800" spc="75" dirty="0">
                <a:solidFill>
                  <a:schemeClr val="tx1"/>
                </a:solidFill>
                <a:latin typeface="Tahoma"/>
                <a:cs typeface="Tahoma"/>
              </a:rPr>
              <a:t>su</a:t>
            </a:r>
            <a:r>
              <a:rPr lang="it-IT" sz="1800" spc="-185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r>
              <a:rPr lang="it-IT" sz="1800" u="heavy" spc="-10" dirty="0">
                <a:solidFill>
                  <a:schemeClr val="tx1"/>
                </a:solidFill>
                <a:uFill>
                  <a:solidFill>
                    <a:srgbClr val="FDF9F5"/>
                  </a:solidFill>
                </a:uFill>
                <a:latin typeface="Tahoma"/>
                <a:cs typeface="Tahoma"/>
              </a:rPr>
              <a:t>https://elearning.unimib.it/course/view.php?id=17863</a:t>
            </a:r>
            <a:endParaRPr lang="it-IT" sz="18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912628" y="1908821"/>
            <a:ext cx="1400175" cy="1400175"/>
            <a:chOff x="12912628" y="1908821"/>
            <a:chExt cx="1400175" cy="1400175"/>
          </a:xfrm>
        </p:grpSpPr>
        <p:sp>
          <p:nvSpPr>
            <p:cNvPr id="3" name="object 3"/>
            <p:cNvSpPr/>
            <p:nvPr/>
          </p:nvSpPr>
          <p:spPr>
            <a:xfrm>
              <a:off x="12912628" y="1908821"/>
              <a:ext cx="1400175" cy="1400175"/>
            </a:xfrm>
            <a:custGeom>
              <a:avLst/>
              <a:gdLst/>
              <a:ahLst/>
              <a:cxnLst/>
              <a:rect l="l" t="t" r="r" b="b"/>
              <a:pathLst>
                <a:path w="1400175" h="1400175">
                  <a:moveTo>
                    <a:pt x="700087" y="1400175"/>
                  </a:moveTo>
                  <a:lnTo>
                    <a:pt x="648591" y="1398278"/>
                  </a:lnTo>
                  <a:lnTo>
                    <a:pt x="597363" y="1392598"/>
                  </a:lnTo>
                  <a:lnTo>
                    <a:pt x="546692" y="1383163"/>
                  </a:lnTo>
                  <a:lnTo>
                    <a:pt x="496862" y="1370029"/>
                  </a:lnTo>
                  <a:lnTo>
                    <a:pt x="448134" y="1353266"/>
                  </a:lnTo>
                  <a:lnTo>
                    <a:pt x="400761" y="1332959"/>
                  </a:lnTo>
                  <a:lnTo>
                    <a:pt x="355010" y="1309222"/>
                  </a:lnTo>
                  <a:lnTo>
                    <a:pt x="311139" y="1282188"/>
                  </a:lnTo>
                  <a:lnTo>
                    <a:pt x="269375" y="1252002"/>
                  </a:lnTo>
                  <a:lnTo>
                    <a:pt x="229937" y="1218818"/>
                  </a:lnTo>
                  <a:lnTo>
                    <a:pt x="193047" y="1182822"/>
                  </a:lnTo>
                  <a:lnTo>
                    <a:pt x="158912" y="1144218"/>
                  </a:lnTo>
                  <a:lnTo>
                    <a:pt x="127709" y="1103207"/>
                  </a:lnTo>
                  <a:lnTo>
                    <a:pt x="99601" y="1060004"/>
                  </a:lnTo>
                  <a:lnTo>
                    <a:pt x="74749" y="1014849"/>
                  </a:lnTo>
                  <a:lnTo>
                    <a:pt x="53290" y="967999"/>
                  </a:lnTo>
                  <a:lnTo>
                    <a:pt x="35336" y="919696"/>
                  </a:lnTo>
                  <a:lnTo>
                    <a:pt x="20980" y="870194"/>
                  </a:lnTo>
                  <a:lnTo>
                    <a:pt x="10305" y="819770"/>
                  </a:lnTo>
                  <a:lnTo>
                    <a:pt x="3371" y="768708"/>
                  </a:lnTo>
                  <a:lnTo>
                    <a:pt x="210" y="717273"/>
                  </a:lnTo>
                  <a:lnTo>
                    <a:pt x="0" y="700087"/>
                  </a:lnTo>
                  <a:lnTo>
                    <a:pt x="210" y="682901"/>
                  </a:lnTo>
                  <a:lnTo>
                    <a:pt x="3371" y="631466"/>
                  </a:lnTo>
                  <a:lnTo>
                    <a:pt x="10305" y="580404"/>
                  </a:lnTo>
                  <a:lnTo>
                    <a:pt x="20980" y="529979"/>
                  </a:lnTo>
                  <a:lnTo>
                    <a:pt x="35336" y="480477"/>
                  </a:lnTo>
                  <a:lnTo>
                    <a:pt x="53290" y="432175"/>
                  </a:lnTo>
                  <a:lnTo>
                    <a:pt x="74749" y="385324"/>
                  </a:lnTo>
                  <a:lnTo>
                    <a:pt x="99601" y="340170"/>
                  </a:lnTo>
                  <a:lnTo>
                    <a:pt x="127709" y="296966"/>
                  </a:lnTo>
                  <a:lnTo>
                    <a:pt x="158912" y="255956"/>
                  </a:lnTo>
                  <a:lnTo>
                    <a:pt x="193047" y="217352"/>
                  </a:lnTo>
                  <a:lnTo>
                    <a:pt x="229937" y="181356"/>
                  </a:lnTo>
                  <a:lnTo>
                    <a:pt x="269375" y="148172"/>
                  </a:lnTo>
                  <a:lnTo>
                    <a:pt x="311139" y="117985"/>
                  </a:lnTo>
                  <a:lnTo>
                    <a:pt x="355010" y="90952"/>
                  </a:lnTo>
                  <a:lnTo>
                    <a:pt x="400761" y="67215"/>
                  </a:lnTo>
                  <a:lnTo>
                    <a:pt x="448134" y="46908"/>
                  </a:lnTo>
                  <a:lnTo>
                    <a:pt x="496862" y="30145"/>
                  </a:lnTo>
                  <a:lnTo>
                    <a:pt x="546692" y="17011"/>
                  </a:lnTo>
                  <a:lnTo>
                    <a:pt x="597363" y="7576"/>
                  </a:lnTo>
                  <a:lnTo>
                    <a:pt x="648591" y="1896"/>
                  </a:lnTo>
                  <a:lnTo>
                    <a:pt x="700087" y="0"/>
                  </a:lnTo>
                  <a:lnTo>
                    <a:pt x="717273" y="210"/>
                  </a:lnTo>
                  <a:lnTo>
                    <a:pt x="768708" y="3371"/>
                  </a:lnTo>
                  <a:lnTo>
                    <a:pt x="819770" y="10305"/>
                  </a:lnTo>
                  <a:lnTo>
                    <a:pt x="870195" y="20980"/>
                  </a:lnTo>
                  <a:lnTo>
                    <a:pt x="919697" y="35336"/>
                  </a:lnTo>
                  <a:lnTo>
                    <a:pt x="967999" y="53290"/>
                  </a:lnTo>
                  <a:lnTo>
                    <a:pt x="1014850" y="74749"/>
                  </a:lnTo>
                  <a:lnTo>
                    <a:pt x="1060004" y="99601"/>
                  </a:lnTo>
                  <a:lnTo>
                    <a:pt x="1103207" y="127709"/>
                  </a:lnTo>
                  <a:lnTo>
                    <a:pt x="1144218" y="158912"/>
                  </a:lnTo>
                  <a:lnTo>
                    <a:pt x="1182822" y="193047"/>
                  </a:lnTo>
                  <a:lnTo>
                    <a:pt x="1218818" y="229937"/>
                  </a:lnTo>
                  <a:lnTo>
                    <a:pt x="1252002" y="269375"/>
                  </a:lnTo>
                  <a:lnTo>
                    <a:pt x="1282189" y="311139"/>
                  </a:lnTo>
                  <a:lnTo>
                    <a:pt x="1309222" y="355010"/>
                  </a:lnTo>
                  <a:lnTo>
                    <a:pt x="1332959" y="400761"/>
                  </a:lnTo>
                  <a:lnTo>
                    <a:pt x="1353266" y="448134"/>
                  </a:lnTo>
                  <a:lnTo>
                    <a:pt x="1370029" y="496862"/>
                  </a:lnTo>
                  <a:lnTo>
                    <a:pt x="1383163" y="546692"/>
                  </a:lnTo>
                  <a:lnTo>
                    <a:pt x="1392598" y="597363"/>
                  </a:lnTo>
                  <a:lnTo>
                    <a:pt x="1398278" y="648591"/>
                  </a:lnTo>
                  <a:lnTo>
                    <a:pt x="1400175" y="700087"/>
                  </a:lnTo>
                  <a:lnTo>
                    <a:pt x="1399964" y="717273"/>
                  </a:lnTo>
                  <a:lnTo>
                    <a:pt x="1396804" y="768708"/>
                  </a:lnTo>
                  <a:lnTo>
                    <a:pt x="1389869" y="819770"/>
                  </a:lnTo>
                  <a:lnTo>
                    <a:pt x="1379194" y="870194"/>
                  </a:lnTo>
                  <a:lnTo>
                    <a:pt x="1364839" y="919696"/>
                  </a:lnTo>
                  <a:lnTo>
                    <a:pt x="1346883" y="967999"/>
                  </a:lnTo>
                  <a:lnTo>
                    <a:pt x="1325425" y="1014849"/>
                  </a:lnTo>
                  <a:lnTo>
                    <a:pt x="1300573" y="1060004"/>
                  </a:lnTo>
                  <a:lnTo>
                    <a:pt x="1272465" y="1103207"/>
                  </a:lnTo>
                  <a:lnTo>
                    <a:pt x="1241262" y="1144218"/>
                  </a:lnTo>
                  <a:lnTo>
                    <a:pt x="1207127" y="1182822"/>
                  </a:lnTo>
                  <a:lnTo>
                    <a:pt x="1170237" y="1218818"/>
                  </a:lnTo>
                  <a:lnTo>
                    <a:pt x="1130799" y="1252002"/>
                  </a:lnTo>
                  <a:lnTo>
                    <a:pt x="1089035" y="1282188"/>
                  </a:lnTo>
                  <a:lnTo>
                    <a:pt x="1045164" y="1309222"/>
                  </a:lnTo>
                  <a:lnTo>
                    <a:pt x="999413" y="1332959"/>
                  </a:lnTo>
                  <a:lnTo>
                    <a:pt x="952040" y="1353266"/>
                  </a:lnTo>
                  <a:lnTo>
                    <a:pt x="903312" y="1370029"/>
                  </a:lnTo>
                  <a:lnTo>
                    <a:pt x="853482" y="1383163"/>
                  </a:lnTo>
                  <a:lnTo>
                    <a:pt x="802811" y="1392598"/>
                  </a:lnTo>
                  <a:lnTo>
                    <a:pt x="751583" y="1398278"/>
                  </a:lnTo>
                  <a:lnTo>
                    <a:pt x="700087" y="1400175"/>
                  </a:lnTo>
                  <a:close/>
                </a:path>
              </a:pathLst>
            </a:custGeom>
            <a:solidFill>
              <a:srgbClr val="45A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199575" y="2312846"/>
              <a:ext cx="826135" cy="592455"/>
            </a:xfrm>
            <a:custGeom>
              <a:avLst/>
              <a:gdLst/>
              <a:ahLst/>
              <a:cxnLst/>
              <a:rect l="l" t="t" r="r" b="b"/>
              <a:pathLst>
                <a:path w="826134" h="592455">
                  <a:moveTo>
                    <a:pt x="329657" y="592124"/>
                  </a:moveTo>
                  <a:lnTo>
                    <a:pt x="276409" y="576002"/>
                  </a:lnTo>
                  <a:lnTo>
                    <a:pt x="28106" y="330333"/>
                  </a:lnTo>
                  <a:lnTo>
                    <a:pt x="7026" y="298587"/>
                  </a:lnTo>
                  <a:lnTo>
                    <a:pt x="0" y="262474"/>
                  </a:lnTo>
                  <a:lnTo>
                    <a:pt x="7026" y="226360"/>
                  </a:lnTo>
                  <a:lnTo>
                    <a:pt x="28106" y="194615"/>
                  </a:lnTo>
                  <a:lnTo>
                    <a:pt x="59852" y="173534"/>
                  </a:lnTo>
                  <a:lnTo>
                    <a:pt x="95965" y="166508"/>
                  </a:lnTo>
                  <a:lnTo>
                    <a:pt x="132078" y="173534"/>
                  </a:lnTo>
                  <a:lnTo>
                    <a:pt x="163824" y="194615"/>
                  </a:lnTo>
                  <a:lnTo>
                    <a:pt x="329628" y="360419"/>
                  </a:lnTo>
                  <a:lnTo>
                    <a:pt x="661774" y="28129"/>
                  </a:lnTo>
                  <a:lnTo>
                    <a:pt x="693515" y="7036"/>
                  </a:lnTo>
                  <a:lnTo>
                    <a:pt x="729626" y="0"/>
                  </a:lnTo>
                  <a:lnTo>
                    <a:pt x="765741" y="7018"/>
                  </a:lnTo>
                  <a:lnTo>
                    <a:pt x="797492" y="28091"/>
                  </a:lnTo>
                  <a:lnTo>
                    <a:pt x="818579" y="59835"/>
                  </a:lnTo>
                  <a:lnTo>
                    <a:pt x="825613" y="95946"/>
                  </a:lnTo>
                  <a:lnTo>
                    <a:pt x="818594" y="132059"/>
                  </a:lnTo>
                  <a:lnTo>
                    <a:pt x="797521" y="163809"/>
                  </a:lnTo>
                  <a:lnTo>
                    <a:pt x="397526" y="563996"/>
                  </a:lnTo>
                  <a:lnTo>
                    <a:pt x="348472" y="590261"/>
                  </a:lnTo>
                  <a:lnTo>
                    <a:pt x="329657" y="59212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236028" y="2016630"/>
            <a:ext cx="1181100" cy="1181100"/>
            <a:chOff x="4236028" y="2016630"/>
            <a:chExt cx="1181100" cy="1181100"/>
          </a:xfrm>
        </p:grpSpPr>
        <p:sp>
          <p:nvSpPr>
            <p:cNvPr id="6" name="object 6"/>
            <p:cNvSpPr/>
            <p:nvPr/>
          </p:nvSpPr>
          <p:spPr>
            <a:xfrm>
              <a:off x="4236028" y="2016630"/>
              <a:ext cx="1181100" cy="1181100"/>
            </a:xfrm>
            <a:custGeom>
              <a:avLst/>
              <a:gdLst/>
              <a:ahLst/>
              <a:cxnLst/>
              <a:rect l="l" t="t" r="r" b="b"/>
              <a:pathLst>
                <a:path w="1181100" h="1181100">
                  <a:moveTo>
                    <a:pt x="1003497" y="1181099"/>
                  </a:moveTo>
                  <a:lnTo>
                    <a:pt x="177601" y="1181099"/>
                  </a:lnTo>
                  <a:lnTo>
                    <a:pt x="130391" y="1174754"/>
                  </a:lnTo>
                  <a:lnTo>
                    <a:pt x="87966" y="1156847"/>
                  </a:lnTo>
                  <a:lnTo>
                    <a:pt x="52021" y="1129073"/>
                  </a:lnTo>
                  <a:lnTo>
                    <a:pt x="24249" y="1093128"/>
                  </a:lnTo>
                  <a:lnTo>
                    <a:pt x="6344" y="1050704"/>
                  </a:lnTo>
                  <a:lnTo>
                    <a:pt x="0" y="1003497"/>
                  </a:lnTo>
                  <a:lnTo>
                    <a:pt x="0" y="177601"/>
                  </a:lnTo>
                  <a:lnTo>
                    <a:pt x="6344" y="130391"/>
                  </a:lnTo>
                  <a:lnTo>
                    <a:pt x="24249" y="87966"/>
                  </a:lnTo>
                  <a:lnTo>
                    <a:pt x="52021" y="52021"/>
                  </a:lnTo>
                  <a:lnTo>
                    <a:pt x="87966" y="24249"/>
                  </a:lnTo>
                  <a:lnTo>
                    <a:pt x="130391" y="6344"/>
                  </a:lnTo>
                  <a:lnTo>
                    <a:pt x="177601" y="0"/>
                  </a:lnTo>
                  <a:lnTo>
                    <a:pt x="1003486" y="0"/>
                  </a:lnTo>
                  <a:lnTo>
                    <a:pt x="1050697" y="6344"/>
                  </a:lnTo>
                  <a:lnTo>
                    <a:pt x="1093124" y="24249"/>
                  </a:lnTo>
                  <a:lnTo>
                    <a:pt x="1129072" y="52021"/>
                  </a:lnTo>
                  <a:lnTo>
                    <a:pt x="1156847" y="87966"/>
                  </a:lnTo>
                  <a:lnTo>
                    <a:pt x="1174754" y="130391"/>
                  </a:lnTo>
                  <a:lnTo>
                    <a:pt x="1181099" y="177601"/>
                  </a:lnTo>
                  <a:lnTo>
                    <a:pt x="1181099" y="1003497"/>
                  </a:lnTo>
                  <a:lnTo>
                    <a:pt x="1174754" y="1050704"/>
                  </a:lnTo>
                  <a:lnTo>
                    <a:pt x="1156847" y="1093128"/>
                  </a:lnTo>
                  <a:lnTo>
                    <a:pt x="1129073" y="1129073"/>
                  </a:lnTo>
                  <a:lnTo>
                    <a:pt x="1093128" y="1156847"/>
                  </a:lnTo>
                  <a:lnTo>
                    <a:pt x="1050704" y="1174754"/>
                  </a:lnTo>
                  <a:lnTo>
                    <a:pt x="1003497" y="1181099"/>
                  </a:lnTo>
                  <a:close/>
                </a:path>
              </a:pathLst>
            </a:custGeom>
            <a:solidFill>
              <a:srgbClr val="DF5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63059" y="2243661"/>
              <a:ext cx="727075" cy="727075"/>
            </a:xfrm>
            <a:custGeom>
              <a:avLst/>
              <a:gdLst/>
              <a:ahLst/>
              <a:cxnLst/>
              <a:rect l="l" t="t" r="r" b="b"/>
              <a:pathLst>
                <a:path w="727075" h="727075">
                  <a:moveTo>
                    <a:pt x="589652" y="727061"/>
                  </a:moveTo>
                  <a:lnTo>
                    <a:pt x="363542" y="500904"/>
                  </a:lnTo>
                  <a:lnTo>
                    <a:pt x="137373" y="727061"/>
                  </a:lnTo>
                  <a:lnTo>
                    <a:pt x="0" y="589675"/>
                  </a:lnTo>
                  <a:lnTo>
                    <a:pt x="226133" y="363542"/>
                  </a:lnTo>
                  <a:lnTo>
                    <a:pt x="0" y="137350"/>
                  </a:lnTo>
                  <a:lnTo>
                    <a:pt x="137373" y="0"/>
                  </a:lnTo>
                  <a:lnTo>
                    <a:pt x="363542" y="226109"/>
                  </a:lnTo>
                  <a:lnTo>
                    <a:pt x="589652" y="0"/>
                  </a:lnTo>
                  <a:lnTo>
                    <a:pt x="727061" y="137350"/>
                  </a:lnTo>
                  <a:lnTo>
                    <a:pt x="500904" y="363542"/>
                  </a:lnTo>
                  <a:lnTo>
                    <a:pt x="727061" y="589675"/>
                  </a:lnTo>
                  <a:lnTo>
                    <a:pt x="589652" y="7270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585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  <a:tabLst>
                <a:tab pos="16776700" algn="l"/>
              </a:tabLst>
            </a:pPr>
            <a:r>
              <a:rPr spc="-325" dirty="0"/>
              <a:t>Criticità</a:t>
            </a:r>
            <a:r>
              <a:rPr spc="-430" dirty="0"/>
              <a:t> </a:t>
            </a:r>
            <a:r>
              <a:rPr spc="-480" dirty="0"/>
              <a:t>e</a:t>
            </a:r>
            <a:r>
              <a:rPr spc="-430" dirty="0"/>
              <a:t> </a:t>
            </a:r>
            <a:r>
              <a:rPr spc="-420" dirty="0"/>
              <a:t>consigli</a:t>
            </a:r>
            <a:r>
              <a:rPr dirty="0"/>
              <a:t>	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sz="half" idx="2"/>
          </p:nvPr>
        </p:nvSpPr>
        <p:spPr>
          <a:xfrm>
            <a:off x="1620390" y="3894462"/>
            <a:ext cx="6837680" cy="4460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6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dirty="0"/>
              <a:t>Attività</a:t>
            </a:r>
            <a:r>
              <a:rPr spc="65" dirty="0"/>
              <a:t> </a:t>
            </a:r>
            <a:r>
              <a:rPr dirty="0"/>
              <a:t>anche</a:t>
            </a:r>
            <a:r>
              <a:rPr spc="65" dirty="0"/>
              <a:t> </a:t>
            </a:r>
            <a:r>
              <a:rPr dirty="0"/>
              <a:t>svolte</a:t>
            </a:r>
            <a:r>
              <a:rPr spc="65" dirty="0"/>
              <a:t> </a:t>
            </a:r>
            <a:r>
              <a:rPr dirty="0"/>
              <a:t>da</a:t>
            </a:r>
            <a:r>
              <a:rPr spc="65" dirty="0"/>
              <a:t> </a:t>
            </a:r>
            <a:r>
              <a:rPr dirty="0"/>
              <a:t>remoto</a:t>
            </a:r>
            <a:r>
              <a:rPr spc="65" dirty="0"/>
              <a:t> </a:t>
            </a:r>
            <a:r>
              <a:rPr dirty="0"/>
              <a:t>(per</a:t>
            </a:r>
            <a:r>
              <a:rPr spc="65" dirty="0"/>
              <a:t> </a:t>
            </a:r>
            <a:r>
              <a:rPr spc="-10" dirty="0"/>
              <a:t>alcuni </a:t>
            </a:r>
            <a:r>
              <a:rPr dirty="0"/>
              <a:t>può</a:t>
            </a:r>
            <a:r>
              <a:rPr spc="50" dirty="0"/>
              <a:t> </a:t>
            </a:r>
            <a:r>
              <a:rPr dirty="0"/>
              <a:t>essere</a:t>
            </a:r>
            <a:r>
              <a:rPr spc="50" dirty="0"/>
              <a:t> </a:t>
            </a:r>
            <a:r>
              <a:rPr dirty="0"/>
              <a:t>un</a:t>
            </a:r>
            <a:r>
              <a:rPr spc="55" dirty="0"/>
              <a:t> </a:t>
            </a:r>
            <a:r>
              <a:rPr dirty="0"/>
              <a:t>aspetto</a:t>
            </a:r>
            <a:r>
              <a:rPr spc="50" dirty="0"/>
              <a:t> </a:t>
            </a:r>
            <a:r>
              <a:rPr spc="-10" dirty="0"/>
              <a:t>positivo)</a:t>
            </a:r>
          </a:p>
          <a:p>
            <a:pPr marL="469900" marR="67310" indent="-457200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spc="50" dirty="0"/>
              <a:t>Gli</a:t>
            </a:r>
            <a:r>
              <a:rPr spc="-40" dirty="0"/>
              <a:t> </a:t>
            </a:r>
            <a:r>
              <a:rPr dirty="0"/>
              <a:t>enti</a:t>
            </a:r>
            <a:r>
              <a:rPr spc="-40" dirty="0"/>
              <a:t> </a:t>
            </a:r>
            <a:r>
              <a:rPr dirty="0"/>
              <a:t>fanno</a:t>
            </a:r>
            <a:r>
              <a:rPr spc="-40" dirty="0"/>
              <a:t> </a:t>
            </a:r>
            <a:r>
              <a:rPr dirty="0"/>
              <a:t>fatica</a:t>
            </a:r>
            <a:r>
              <a:rPr spc="-40" dirty="0"/>
              <a:t> </a:t>
            </a:r>
            <a:r>
              <a:rPr dirty="0"/>
              <a:t>ad</a:t>
            </a:r>
            <a:r>
              <a:rPr spc="-35" dirty="0"/>
              <a:t> </a:t>
            </a:r>
            <a:r>
              <a:rPr spc="50" dirty="0"/>
              <a:t>accogliere</a:t>
            </a:r>
            <a:r>
              <a:rPr spc="-40" dirty="0"/>
              <a:t> </a:t>
            </a:r>
            <a:r>
              <a:rPr spc="-10" dirty="0" err="1"/>
              <a:t>studenti</a:t>
            </a:r>
            <a:r>
              <a:rPr spc="-10" dirty="0"/>
              <a:t> </a:t>
            </a:r>
            <a:endParaRPr lang="it-IT" spc="-10" dirty="0"/>
          </a:p>
          <a:p>
            <a:pPr marL="469900" marR="67310" indent="-457200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lang="it-IT" spc="-10" dirty="0"/>
              <a:t>Alcuni e</a:t>
            </a:r>
            <a:r>
              <a:rPr dirty="0" err="1"/>
              <a:t>nti</a:t>
            </a:r>
            <a:r>
              <a:rPr spc="15" dirty="0"/>
              <a:t> </a:t>
            </a:r>
            <a:r>
              <a:rPr lang="it-IT" spc="15" dirty="0"/>
              <a:t>sono </a:t>
            </a:r>
            <a:r>
              <a:rPr dirty="0" err="1"/>
              <a:t>inondati</a:t>
            </a:r>
            <a:r>
              <a:rPr spc="15" dirty="0"/>
              <a:t> </a:t>
            </a:r>
            <a:r>
              <a:rPr dirty="0"/>
              <a:t>di</a:t>
            </a:r>
            <a:r>
              <a:rPr spc="15" dirty="0"/>
              <a:t> </a:t>
            </a:r>
            <a:r>
              <a:rPr spc="50" dirty="0"/>
              <a:t>richieste</a:t>
            </a:r>
            <a:r>
              <a:rPr spc="15" dirty="0"/>
              <a:t> </a:t>
            </a:r>
            <a:r>
              <a:rPr dirty="0"/>
              <a:t>di</a:t>
            </a:r>
            <a:r>
              <a:rPr spc="15" dirty="0"/>
              <a:t> </a:t>
            </a:r>
            <a:r>
              <a:rPr dirty="0"/>
              <a:t>stage</a:t>
            </a:r>
            <a:r>
              <a:rPr spc="15" dirty="0"/>
              <a:t> </a:t>
            </a:r>
            <a:endParaRPr spc="-10" dirty="0"/>
          </a:p>
          <a:p>
            <a:pPr marL="469900" marR="45720" indent="-457200">
              <a:lnSpc>
                <a:spcPct val="116100"/>
              </a:lnSpc>
              <a:buFont typeface="Arial" panose="020B0604020202020204" pitchFamily="34" charset="0"/>
              <a:buChar char="•"/>
              <a:tabLst>
                <a:tab pos="1611630" algn="l"/>
              </a:tabLst>
            </a:pPr>
            <a:r>
              <a:rPr dirty="0"/>
              <a:t>Non</a:t>
            </a:r>
            <a:r>
              <a:rPr spc="-65" dirty="0"/>
              <a:t> </a:t>
            </a:r>
            <a:r>
              <a:rPr dirty="0"/>
              <a:t>sempre</a:t>
            </a:r>
            <a:r>
              <a:rPr spc="-65" dirty="0"/>
              <a:t> </a:t>
            </a:r>
            <a:r>
              <a:rPr spc="55" dirty="0"/>
              <a:t>ti</a:t>
            </a:r>
            <a:r>
              <a:rPr spc="-65" dirty="0"/>
              <a:t> </a:t>
            </a:r>
            <a:r>
              <a:rPr spc="45" dirty="0"/>
              <a:t>piacerà</a:t>
            </a:r>
            <a:r>
              <a:rPr spc="-65" dirty="0"/>
              <a:t> </a:t>
            </a:r>
            <a:r>
              <a:rPr spc="65" dirty="0"/>
              <a:t>cosa</a:t>
            </a:r>
            <a:r>
              <a:rPr spc="-60" dirty="0"/>
              <a:t> </a:t>
            </a:r>
            <a:r>
              <a:rPr dirty="0"/>
              <a:t>farai</a:t>
            </a:r>
            <a:r>
              <a:rPr spc="-65" dirty="0"/>
              <a:t> </a:t>
            </a:r>
            <a:r>
              <a:rPr dirty="0"/>
              <a:t>o</a:t>
            </a:r>
            <a:r>
              <a:rPr spc="-65" dirty="0"/>
              <a:t> </a:t>
            </a:r>
            <a:r>
              <a:rPr spc="55" dirty="0"/>
              <a:t>con</a:t>
            </a:r>
            <a:r>
              <a:rPr spc="-65" dirty="0"/>
              <a:t> </a:t>
            </a:r>
            <a:r>
              <a:rPr spc="30" dirty="0"/>
              <a:t>chi </a:t>
            </a:r>
            <a:r>
              <a:rPr spc="-10" dirty="0"/>
              <a:t>lavorerai</a:t>
            </a:r>
            <a:r>
              <a:rPr dirty="0"/>
              <a:t>	</a:t>
            </a:r>
            <a:r>
              <a:rPr spc="105" dirty="0"/>
              <a:t>-</a:t>
            </a:r>
            <a:r>
              <a:rPr spc="-110" dirty="0"/>
              <a:t>&gt;</a:t>
            </a:r>
            <a:r>
              <a:rPr spc="-70" dirty="0"/>
              <a:t> </a:t>
            </a:r>
            <a:r>
              <a:rPr dirty="0"/>
              <a:t>mezzo</a:t>
            </a:r>
            <a:r>
              <a:rPr spc="-70" dirty="0"/>
              <a:t> </a:t>
            </a:r>
            <a:r>
              <a:rPr dirty="0"/>
              <a:t>per</a:t>
            </a:r>
            <a:r>
              <a:rPr spc="-70" dirty="0"/>
              <a:t> </a:t>
            </a:r>
            <a:r>
              <a:rPr spc="45" dirty="0"/>
              <a:t>escludere</a:t>
            </a:r>
            <a:r>
              <a:rPr spc="-70" dirty="0"/>
              <a:t> </a:t>
            </a:r>
            <a:r>
              <a:rPr spc="-10" dirty="0"/>
              <a:t>quella strada!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sz="half" idx="3"/>
          </p:nvPr>
        </p:nvSpPr>
        <p:spPr>
          <a:xfrm>
            <a:off x="10556303" y="3646812"/>
            <a:ext cx="6432550" cy="59594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9209" indent="-457200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spc="50" dirty="0"/>
              <a:t>Consulta</a:t>
            </a:r>
            <a:r>
              <a:rPr spc="-65" dirty="0"/>
              <a:t> </a:t>
            </a:r>
            <a:r>
              <a:rPr spc="55" dirty="0"/>
              <a:t>con</a:t>
            </a:r>
            <a:r>
              <a:rPr spc="-65" dirty="0"/>
              <a:t> </a:t>
            </a:r>
            <a:r>
              <a:rPr dirty="0"/>
              <a:t>attenzione</a:t>
            </a:r>
            <a:r>
              <a:rPr spc="-65" dirty="0"/>
              <a:t> </a:t>
            </a:r>
            <a:r>
              <a:rPr spc="55" dirty="0"/>
              <a:t>i</a:t>
            </a:r>
            <a:r>
              <a:rPr spc="-60" dirty="0"/>
              <a:t> </a:t>
            </a:r>
            <a:r>
              <a:rPr spc="65" dirty="0" err="1"/>
              <a:t>siti</a:t>
            </a:r>
            <a:r>
              <a:rPr spc="-65" dirty="0"/>
              <a:t> </a:t>
            </a:r>
            <a:r>
              <a:rPr spc="-10" dirty="0" err="1"/>
              <a:t>delle</a:t>
            </a:r>
            <a:r>
              <a:rPr lang="it-IT" spc="-10" dirty="0"/>
              <a:t> </a:t>
            </a:r>
            <a:r>
              <a:rPr spc="50" dirty="0" err="1"/>
              <a:t>strutture</a:t>
            </a:r>
            <a:r>
              <a:rPr spc="-4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spc="55" dirty="0"/>
              <a:t>cui</a:t>
            </a:r>
            <a:r>
              <a:rPr spc="-40" dirty="0"/>
              <a:t> </a:t>
            </a:r>
            <a:r>
              <a:rPr dirty="0"/>
              <a:t>vi</a:t>
            </a:r>
            <a:r>
              <a:rPr spc="-40" dirty="0"/>
              <a:t> </a:t>
            </a:r>
            <a:r>
              <a:rPr dirty="0"/>
              <a:t>candiderete,</a:t>
            </a:r>
            <a:r>
              <a:rPr spc="-40" dirty="0"/>
              <a:t> </a:t>
            </a:r>
            <a:r>
              <a:rPr spc="55" dirty="0"/>
              <a:t>sia</a:t>
            </a:r>
            <a:r>
              <a:rPr spc="-45" dirty="0"/>
              <a:t> </a:t>
            </a:r>
            <a:r>
              <a:rPr dirty="0"/>
              <a:t>per</a:t>
            </a:r>
            <a:r>
              <a:rPr spc="-40" dirty="0"/>
              <a:t> </a:t>
            </a:r>
            <a:r>
              <a:rPr spc="-25" dirty="0"/>
              <a:t>la </a:t>
            </a:r>
            <a:r>
              <a:rPr spc="55" dirty="0"/>
              <a:t>scelta</a:t>
            </a:r>
            <a:r>
              <a:rPr spc="-55" dirty="0"/>
              <a:t> </a:t>
            </a:r>
            <a:r>
              <a:rPr dirty="0"/>
              <a:t>che</a:t>
            </a:r>
            <a:r>
              <a:rPr spc="-50" dirty="0"/>
              <a:t> </a:t>
            </a:r>
            <a:r>
              <a:rPr dirty="0"/>
              <a:t>per</a:t>
            </a:r>
            <a:r>
              <a:rPr spc="-50" dirty="0"/>
              <a:t> </a:t>
            </a:r>
            <a:r>
              <a:rPr spc="70" dirty="0"/>
              <a:t>il</a:t>
            </a:r>
            <a:r>
              <a:rPr spc="-55" dirty="0"/>
              <a:t> </a:t>
            </a:r>
            <a:r>
              <a:rPr spc="45" dirty="0"/>
              <a:t>colloquio</a:t>
            </a:r>
          </a:p>
          <a:p>
            <a:pPr marL="469900" marR="5080" indent="-457200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spc="60" dirty="0"/>
              <a:t>Scrivi</a:t>
            </a:r>
            <a:r>
              <a:rPr spc="40" dirty="0"/>
              <a:t> </a:t>
            </a:r>
            <a:r>
              <a:rPr dirty="0"/>
              <a:t>una</a:t>
            </a:r>
            <a:r>
              <a:rPr spc="40" dirty="0"/>
              <a:t> </a:t>
            </a:r>
            <a:r>
              <a:rPr dirty="0"/>
              <a:t>mail</a:t>
            </a:r>
            <a:r>
              <a:rPr spc="40" dirty="0"/>
              <a:t> </a:t>
            </a:r>
            <a:r>
              <a:rPr dirty="0"/>
              <a:t>convincente</a:t>
            </a:r>
            <a:r>
              <a:rPr spc="40" dirty="0"/>
              <a:t> </a:t>
            </a:r>
            <a:r>
              <a:rPr dirty="0"/>
              <a:t>(perché</a:t>
            </a:r>
            <a:r>
              <a:rPr spc="40" dirty="0"/>
              <a:t> </a:t>
            </a:r>
            <a:r>
              <a:rPr spc="-25" dirty="0"/>
              <a:t>vi </a:t>
            </a:r>
            <a:r>
              <a:rPr dirty="0"/>
              <a:t>candidate,</a:t>
            </a:r>
            <a:r>
              <a:rPr spc="150" dirty="0"/>
              <a:t> </a:t>
            </a:r>
            <a:r>
              <a:rPr dirty="0"/>
              <a:t>perché</a:t>
            </a:r>
            <a:r>
              <a:rPr spc="155" dirty="0"/>
              <a:t> </a:t>
            </a:r>
            <a:r>
              <a:rPr dirty="0"/>
              <a:t>dovrebbero</a:t>
            </a:r>
            <a:r>
              <a:rPr spc="155" dirty="0"/>
              <a:t> </a:t>
            </a:r>
            <a:r>
              <a:rPr spc="40" dirty="0"/>
              <a:t>scegliere </a:t>
            </a:r>
            <a:r>
              <a:rPr dirty="0"/>
              <a:t>voi,</a:t>
            </a:r>
            <a:r>
              <a:rPr spc="20" dirty="0"/>
              <a:t> </a:t>
            </a:r>
            <a:r>
              <a:rPr dirty="0"/>
              <a:t>le</a:t>
            </a:r>
            <a:r>
              <a:rPr spc="20" dirty="0"/>
              <a:t> </a:t>
            </a:r>
            <a:r>
              <a:rPr dirty="0"/>
              <a:t>vostre</a:t>
            </a:r>
            <a:r>
              <a:rPr spc="25" dirty="0"/>
              <a:t> </a:t>
            </a:r>
            <a:r>
              <a:rPr dirty="0"/>
              <a:t>competenze)</a:t>
            </a:r>
            <a:r>
              <a:rPr spc="20" dirty="0"/>
              <a:t> </a:t>
            </a:r>
            <a:r>
              <a:rPr dirty="0"/>
              <a:t>e</a:t>
            </a:r>
            <a:r>
              <a:rPr spc="25" dirty="0"/>
              <a:t> </a:t>
            </a:r>
            <a:r>
              <a:rPr dirty="0"/>
              <a:t>allegare</a:t>
            </a:r>
            <a:r>
              <a:rPr spc="20" dirty="0"/>
              <a:t> </a:t>
            </a:r>
            <a:r>
              <a:rPr spc="-25" dirty="0"/>
              <a:t>CV </a:t>
            </a:r>
            <a:endParaRPr lang="it-IT" spc="-25" dirty="0"/>
          </a:p>
          <a:p>
            <a:pPr marL="469900" marR="5080" indent="-457200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dirty="0" err="1"/>
              <a:t>Siate</a:t>
            </a:r>
            <a:r>
              <a:rPr spc="-15" dirty="0"/>
              <a:t> </a:t>
            </a:r>
            <a:r>
              <a:rPr dirty="0"/>
              <a:t>apert*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diverse</a:t>
            </a:r>
            <a:r>
              <a:rPr spc="-15" dirty="0"/>
              <a:t> </a:t>
            </a:r>
            <a:r>
              <a:rPr spc="-10" dirty="0" err="1"/>
              <a:t>esperienze</a:t>
            </a:r>
            <a:r>
              <a:rPr spc="-10" dirty="0"/>
              <a:t> </a:t>
            </a:r>
            <a:endParaRPr lang="it-IT" spc="-10" dirty="0"/>
          </a:p>
          <a:p>
            <a:pPr marL="469900" marR="5080" indent="-457200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dirty="0" err="1"/>
              <a:t>Muovetevi</a:t>
            </a:r>
            <a:r>
              <a:rPr spc="-15" dirty="0"/>
              <a:t> </a:t>
            </a:r>
            <a:r>
              <a:rPr dirty="0"/>
              <a:t>per</a:t>
            </a:r>
            <a:r>
              <a:rPr spc="-15" dirty="0"/>
              <a:t> </a:t>
            </a:r>
            <a:r>
              <a:rPr spc="-20" dirty="0"/>
              <a:t>tempo</a:t>
            </a:r>
            <a:r>
              <a:rPr lang="it-IT" spc="-20" dirty="0"/>
              <a:t>, ma non troppo tempo</a:t>
            </a:r>
          </a:p>
          <a:p>
            <a:pPr marL="469900" marR="5080" indent="-457200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lang="it-IT" dirty="0"/>
              <a:t>Non</a:t>
            </a:r>
            <a:r>
              <a:rPr lang="it-IT" spc="-50" dirty="0"/>
              <a:t> </a:t>
            </a:r>
            <a:r>
              <a:rPr lang="it-IT" spc="-10" dirty="0"/>
              <a:t>demordere! </a:t>
            </a:r>
          </a:p>
          <a:p>
            <a:pPr marL="12700" marR="5080">
              <a:lnSpc>
                <a:spcPct val="116100"/>
              </a:lnSpc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46139" y="417737"/>
            <a:ext cx="3557241" cy="33525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18418" y="2488579"/>
            <a:ext cx="6451600" cy="39262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4135">
              <a:lnSpc>
                <a:spcPct val="116599"/>
              </a:lnSpc>
              <a:spcBef>
                <a:spcPts val="95"/>
              </a:spcBef>
            </a:pPr>
            <a:r>
              <a:rPr sz="7400" u="none" spc="-385" dirty="0">
                <a:solidFill>
                  <a:srgbClr val="FDF9F5"/>
                </a:solidFill>
              </a:rPr>
              <a:t>QUINDI</a:t>
            </a:r>
            <a:r>
              <a:rPr sz="7400" u="none" spc="-525" dirty="0">
                <a:solidFill>
                  <a:srgbClr val="FDF9F5"/>
                </a:solidFill>
              </a:rPr>
              <a:t> </a:t>
            </a:r>
            <a:r>
              <a:rPr sz="7400" u="none" spc="-855" dirty="0">
                <a:solidFill>
                  <a:srgbClr val="FDF9F5"/>
                </a:solidFill>
              </a:rPr>
              <a:t>COSA </a:t>
            </a:r>
            <a:r>
              <a:rPr sz="7400" u="none" spc="-565" dirty="0">
                <a:solidFill>
                  <a:srgbClr val="FDF9F5"/>
                </a:solidFill>
              </a:rPr>
              <a:t>DOVRÒ</a:t>
            </a:r>
            <a:r>
              <a:rPr sz="7400" u="none" spc="-550" dirty="0">
                <a:solidFill>
                  <a:srgbClr val="FDF9F5"/>
                </a:solidFill>
              </a:rPr>
              <a:t> </a:t>
            </a:r>
            <a:r>
              <a:rPr sz="7400" u="none" spc="-960" dirty="0">
                <a:solidFill>
                  <a:srgbClr val="FDF9F5"/>
                </a:solidFill>
              </a:rPr>
              <a:t>FARE?</a:t>
            </a:r>
            <a:br>
              <a:rPr lang="it-IT" sz="7400" u="none" spc="-960" dirty="0">
                <a:solidFill>
                  <a:srgbClr val="FDF9F5"/>
                </a:solidFill>
              </a:rPr>
            </a:br>
            <a:endParaRPr sz="7400" dirty="0"/>
          </a:p>
        </p:txBody>
      </p:sp>
      <p:sp>
        <p:nvSpPr>
          <p:cNvPr id="5" name="object 5"/>
          <p:cNvSpPr txBox="1"/>
          <p:nvPr/>
        </p:nvSpPr>
        <p:spPr>
          <a:xfrm>
            <a:off x="4572000" y="5984602"/>
            <a:ext cx="9446269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60" dirty="0" err="1">
                <a:solidFill>
                  <a:srgbClr val="FDF9F5"/>
                </a:solidFill>
                <a:latin typeface="Tahoma"/>
                <a:cs typeface="Tahoma"/>
              </a:rPr>
              <a:t>Proviamo</a:t>
            </a:r>
            <a:r>
              <a:rPr sz="4400" spc="-220" dirty="0">
                <a:solidFill>
                  <a:srgbClr val="FDF9F5"/>
                </a:solidFill>
                <a:latin typeface="Tahoma"/>
                <a:cs typeface="Tahoma"/>
              </a:rPr>
              <a:t> </a:t>
            </a:r>
            <a:r>
              <a:rPr sz="4400" spc="65" dirty="0">
                <a:solidFill>
                  <a:srgbClr val="FDF9F5"/>
                </a:solidFill>
                <a:latin typeface="Tahoma"/>
                <a:cs typeface="Tahoma"/>
              </a:rPr>
              <a:t>insieme</a:t>
            </a:r>
            <a:r>
              <a:rPr sz="4400" spc="-220" dirty="0">
                <a:solidFill>
                  <a:srgbClr val="FDF9F5"/>
                </a:solidFill>
                <a:latin typeface="Tahoma"/>
                <a:cs typeface="Tahoma"/>
              </a:rPr>
              <a:t> </a:t>
            </a:r>
            <a:r>
              <a:rPr sz="4400" dirty="0">
                <a:solidFill>
                  <a:srgbClr val="FDF9F5"/>
                </a:solidFill>
                <a:latin typeface="Tahoma"/>
                <a:cs typeface="Tahoma"/>
              </a:rPr>
              <a:t>a</a:t>
            </a:r>
            <a:r>
              <a:rPr sz="4400" spc="-215" dirty="0">
                <a:solidFill>
                  <a:srgbClr val="FDF9F5"/>
                </a:solidFill>
                <a:latin typeface="Tahoma"/>
                <a:cs typeface="Tahoma"/>
              </a:rPr>
              <a:t> </a:t>
            </a:r>
            <a:r>
              <a:rPr sz="4400" spc="55" dirty="0">
                <a:solidFill>
                  <a:srgbClr val="FDF9F5"/>
                </a:solidFill>
                <a:latin typeface="Tahoma"/>
                <a:cs typeface="Tahoma"/>
              </a:rPr>
              <a:t>vedere</a:t>
            </a:r>
            <a:r>
              <a:rPr sz="4400" spc="-220" dirty="0">
                <a:solidFill>
                  <a:srgbClr val="FDF9F5"/>
                </a:solidFill>
                <a:latin typeface="Tahoma"/>
                <a:cs typeface="Tahoma"/>
              </a:rPr>
              <a:t> </a:t>
            </a:r>
            <a:r>
              <a:rPr sz="4400" dirty="0" err="1">
                <a:solidFill>
                  <a:srgbClr val="FDF9F5"/>
                </a:solidFill>
                <a:latin typeface="Tahoma"/>
                <a:cs typeface="Tahoma"/>
              </a:rPr>
              <a:t>i</a:t>
            </a:r>
            <a:r>
              <a:rPr sz="4400" spc="-215" dirty="0">
                <a:solidFill>
                  <a:srgbClr val="FDF9F5"/>
                </a:solidFill>
                <a:latin typeface="Tahoma"/>
                <a:cs typeface="Tahoma"/>
              </a:rPr>
              <a:t> </a:t>
            </a:r>
            <a:r>
              <a:rPr sz="4400" spc="-10" dirty="0" err="1">
                <a:solidFill>
                  <a:srgbClr val="FDF9F5"/>
                </a:solidFill>
                <a:latin typeface="Tahoma"/>
                <a:cs typeface="Tahoma"/>
              </a:rPr>
              <a:t>passaggi</a:t>
            </a:r>
            <a:endParaRPr lang="it-IT" sz="4400" spc="-10" dirty="0">
              <a:solidFill>
                <a:srgbClr val="FDF9F5"/>
              </a:solidFill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4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8032134"/>
            <a:ext cx="13541375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100"/>
              </a:spcBef>
            </a:pPr>
            <a:r>
              <a:rPr sz="3400" spc="60" dirty="0">
                <a:solidFill>
                  <a:srgbClr val="FDF9F5"/>
                </a:solidFill>
                <a:latin typeface="Tahoma"/>
                <a:cs typeface="Tahoma"/>
              </a:rPr>
              <a:t>Potete</a:t>
            </a:r>
            <a:r>
              <a:rPr sz="3400" spc="-40" dirty="0">
                <a:solidFill>
                  <a:srgbClr val="FDF9F5"/>
                </a:solidFill>
                <a:latin typeface="Tahoma"/>
                <a:cs typeface="Tahoma"/>
              </a:rPr>
              <a:t> </a:t>
            </a:r>
            <a:r>
              <a:rPr sz="3400" dirty="0">
                <a:solidFill>
                  <a:srgbClr val="FDF9F5"/>
                </a:solidFill>
                <a:latin typeface="Tahoma"/>
                <a:cs typeface="Tahoma"/>
              </a:rPr>
              <a:t>trovare</a:t>
            </a:r>
            <a:r>
              <a:rPr sz="3400" spc="-35" dirty="0">
                <a:solidFill>
                  <a:srgbClr val="FDF9F5"/>
                </a:solidFill>
                <a:latin typeface="Tahoma"/>
                <a:cs typeface="Tahoma"/>
              </a:rPr>
              <a:t> </a:t>
            </a:r>
            <a:r>
              <a:rPr sz="3400" spc="65" dirty="0">
                <a:solidFill>
                  <a:srgbClr val="FDF9F5"/>
                </a:solidFill>
                <a:latin typeface="Tahoma"/>
                <a:cs typeface="Tahoma"/>
              </a:rPr>
              <a:t>più</a:t>
            </a:r>
            <a:r>
              <a:rPr sz="3400" spc="-35" dirty="0">
                <a:solidFill>
                  <a:srgbClr val="FDF9F5"/>
                </a:solidFill>
                <a:latin typeface="Tahoma"/>
                <a:cs typeface="Tahoma"/>
              </a:rPr>
              <a:t> </a:t>
            </a:r>
            <a:r>
              <a:rPr sz="3400" dirty="0">
                <a:solidFill>
                  <a:srgbClr val="FDF9F5"/>
                </a:solidFill>
                <a:latin typeface="Tahoma"/>
                <a:cs typeface="Tahoma"/>
              </a:rPr>
              <a:t>info</a:t>
            </a:r>
            <a:r>
              <a:rPr sz="3400" spc="-35" dirty="0">
                <a:solidFill>
                  <a:srgbClr val="FDF9F5"/>
                </a:solidFill>
                <a:latin typeface="Tahoma"/>
                <a:cs typeface="Tahoma"/>
              </a:rPr>
              <a:t> </a:t>
            </a:r>
            <a:r>
              <a:rPr sz="3400" spc="75" dirty="0">
                <a:solidFill>
                  <a:srgbClr val="FDF9F5"/>
                </a:solidFill>
                <a:latin typeface="Tahoma"/>
                <a:cs typeface="Tahoma"/>
              </a:rPr>
              <a:t>su</a:t>
            </a:r>
            <a:r>
              <a:rPr sz="3400" spc="-40" dirty="0">
                <a:solidFill>
                  <a:srgbClr val="FDF9F5"/>
                </a:solidFill>
                <a:latin typeface="Tahoma"/>
                <a:cs typeface="Tahoma"/>
              </a:rPr>
              <a:t> </a:t>
            </a:r>
            <a:r>
              <a:rPr sz="3400" u="heavy" spc="-40" dirty="0">
                <a:solidFill>
                  <a:srgbClr val="FDF9F5"/>
                </a:solidFill>
                <a:uFill>
                  <a:solidFill>
                    <a:srgbClr val="FDF9F5"/>
                  </a:solidFill>
                </a:uFill>
                <a:latin typeface="Tahoma"/>
                <a:cs typeface="Tahoma"/>
              </a:rPr>
              <a:t>https://</a:t>
            </a:r>
            <a:r>
              <a:rPr sz="3400" u="heavy" spc="-40" dirty="0">
                <a:solidFill>
                  <a:srgbClr val="FDF9F5"/>
                </a:solidFill>
                <a:uFill>
                  <a:solidFill>
                    <a:srgbClr val="FDF9F5"/>
                  </a:solidFill>
                </a:uFill>
                <a:latin typeface="Tahoma"/>
                <a:cs typeface="Tahoma"/>
                <a:hlinkClick r:id="rId3"/>
              </a:rPr>
              <a:t>www.unimib.it/servizi/stage-</a:t>
            </a:r>
            <a:r>
              <a:rPr sz="3400" u="heavy" spc="-50" dirty="0">
                <a:solidFill>
                  <a:srgbClr val="FDF9F5"/>
                </a:solidFill>
                <a:uFill>
                  <a:solidFill>
                    <a:srgbClr val="FDF9F5"/>
                  </a:solidFill>
                </a:uFill>
                <a:latin typeface="Tahoma"/>
                <a:cs typeface="Tahoma"/>
                <a:hlinkClick r:id="rId3"/>
              </a:rPr>
              <a:t>e-</a:t>
            </a:r>
            <a:r>
              <a:rPr sz="3400" u="heavy" spc="-10" dirty="0">
                <a:solidFill>
                  <a:srgbClr val="FDF9F5"/>
                </a:solidFill>
                <a:uFill>
                  <a:solidFill>
                    <a:srgbClr val="FDF9F5"/>
                  </a:solidFill>
                </a:uFill>
                <a:latin typeface="Tahoma"/>
                <a:cs typeface="Tahoma"/>
                <a:hlinkClick r:id="rId3"/>
              </a:rPr>
              <a:t>tirocini</a:t>
            </a:r>
            <a:r>
              <a:rPr sz="3400" spc="-10" dirty="0">
                <a:solidFill>
                  <a:srgbClr val="FDF9F5"/>
                </a:solidFill>
                <a:latin typeface="Tahoma"/>
                <a:cs typeface="Tahoma"/>
              </a:rPr>
              <a:t> </a:t>
            </a:r>
            <a:r>
              <a:rPr sz="3400" spc="70" dirty="0">
                <a:solidFill>
                  <a:srgbClr val="FDF9F5"/>
                </a:solidFill>
                <a:latin typeface="Tahoma"/>
                <a:cs typeface="Tahoma"/>
              </a:rPr>
              <a:t>e</a:t>
            </a:r>
            <a:r>
              <a:rPr sz="3400" spc="-180" dirty="0">
                <a:solidFill>
                  <a:srgbClr val="FDF9F5"/>
                </a:solidFill>
                <a:latin typeface="Tahoma"/>
                <a:cs typeface="Tahoma"/>
              </a:rPr>
              <a:t> </a:t>
            </a:r>
            <a:r>
              <a:rPr sz="3400" spc="75" dirty="0">
                <a:solidFill>
                  <a:srgbClr val="FDF9F5"/>
                </a:solidFill>
                <a:latin typeface="Tahoma"/>
                <a:cs typeface="Tahoma"/>
              </a:rPr>
              <a:t>su</a:t>
            </a:r>
            <a:r>
              <a:rPr sz="3400" spc="-185" dirty="0">
                <a:solidFill>
                  <a:srgbClr val="FDF9F5"/>
                </a:solidFill>
                <a:latin typeface="Tahoma"/>
                <a:cs typeface="Tahoma"/>
              </a:rPr>
              <a:t> </a:t>
            </a:r>
            <a:r>
              <a:rPr sz="3400" u="heavy" spc="-10" dirty="0">
                <a:solidFill>
                  <a:srgbClr val="FDF9F5"/>
                </a:solidFill>
                <a:uFill>
                  <a:solidFill>
                    <a:srgbClr val="FDF9F5"/>
                  </a:solidFill>
                </a:uFill>
                <a:latin typeface="Tahoma"/>
                <a:cs typeface="Tahoma"/>
              </a:rPr>
              <a:t>https://elearning.unimib.it/course/view.php?id=17863</a:t>
            </a:r>
            <a:endParaRPr sz="3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2514600" y="3852895"/>
            <a:ext cx="14449882" cy="25938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50110">
              <a:lnSpc>
                <a:spcPct val="116599"/>
              </a:lnSpc>
              <a:spcBef>
                <a:spcPts val="95"/>
              </a:spcBef>
            </a:pPr>
            <a:r>
              <a:rPr lang="it-IT" sz="7400" u="none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ORIENTARSI DA PSICOLOGI E PSICOLOGHE </a:t>
            </a:r>
            <a:endParaRPr sz="7400" u="none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3"/>
            <a:ext cx="761999" cy="8096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69851-B63C-12A5-61E5-6A2DE930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34" y="477513"/>
            <a:ext cx="16790035" cy="923330"/>
          </a:xfrm>
        </p:spPr>
        <p:txBody>
          <a:bodyPr/>
          <a:lstStyle/>
          <a:p>
            <a:r>
              <a:rPr lang="it-IT" dirty="0"/>
              <a:t>NOTA BENE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5BE3C7-E6D9-FD96-16E5-53F7CE6AB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1" y="2492550"/>
            <a:ext cx="15965022" cy="4936950"/>
          </a:xfrm>
        </p:spPr>
        <p:txBody>
          <a:bodyPr/>
          <a:lstStyle/>
          <a:p>
            <a:pPr algn="just"/>
            <a:r>
              <a:rPr lang="it-IT" sz="4000" dirty="0"/>
              <a:t>NOTA BENE: LE SLIDES DA QUI IN POI SONO BASATE SULLE PROCEDURE PRECEDENTI IL NUOVO ORDINAMENTO (IL VOSTRO), in quanto esse sono le uniche a cui noi tutor abbiamo accesso.  </a:t>
            </a:r>
          </a:p>
          <a:p>
            <a:pPr algn="just"/>
            <a:endParaRPr lang="it-IT" sz="4000" dirty="0"/>
          </a:p>
          <a:p>
            <a:pPr algn="just"/>
            <a:r>
              <a:rPr lang="it-IT" sz="4000" dirty="0"/>
              <a:t>Sebbene non abbiamo ragioni di ritenere che tali procedure subiranno modifiche sostanziali, vi preghiamo di tenere in considerazione che potrebbero esserci alcune differenze.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863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8302" y="1417936"/>
            <a:ext cx="14906624" cy="78390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68825" y="233124"/>
            <a:ext cx="761999" cy="80962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6398" y="1176957"/>
            <a:ext cx="14392274" cy="80771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7102" y="830100"/>
            <a:ext cx="14878049" cy="86296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9552" y="1028701"/>
            <a:ext cx="15306674" cy="876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4643" y="796560"/>
            <a:ext cx="14878047" cy="86922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223593"/>
            <a:ext cx="761999" cy="80962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599" y="662442"/>
            <a:ext cx="15239999" cy="8963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223599"/>
            <a:ext cx="761999" cy="80962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997" y="1827136"/>
            <a:ext cx="16144874" cy="77956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8700" y="321186"/>
            <a:ext cx="15993744" cy="1398905"/>
          </a:xfrm>
          <a:custGeom>
            <a:avLst/>
            <a:gdLst/>
            <a:ahLst/>
            <a:cxnLst/>
            <a:rect l="l" t="t" r="r" b="b"/>
            <a:pathLst>
              <a:path w="15993744" h="1398905">
                <a:moveTo>
                  <a:pt x="0" y="0"/>
                </a:moveTo>
                <a:lnTo>
                  <a:pt x="15993570" y="0"/>
                </a:lnTo>
                <a:lnTo>
                  <a:pt x="15993570" y="1398389"/>
                </a:lnTo>
                <a:lnTo>
                  <a:pt x="0" y="1398389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18103" y="477513"/>
            <a:ext cx="13479144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8770">
              <a:lnSpc>
                <a:spcPct val="116100"/>
              </a:lnSpc>
              <a:spcBef>
                <a:spcPts val="100"/>
              </a:spcBef>
            </a:pPr>
            <a:r>
              <a:rPr sz="2800" u="none" spc="-120" dirty="0">
                <a:solidFill>
                  <a:srgbClr val="000000"/>
                </a:solidFill>
              </a:rPr>
              <a:t>Dopo</a:t>
            </a:r>
            <a:r>
              <a:rPr sz="2800" u="none" spc="-190" dirty="0">
                <a:solidFill>
                  <a:srgbClr val="000000"/>
                </a:solidFill>
              </a:rPr>
              <a:t> </a:t>
            </a:r>
            <a:r>
              <a:rPr sz="2800" u="none" spc="-285" dirty="0">
                <a:solidFill>
                  <a:srgbClr val="000000"/>
                </a:solidFill>
              </a:rPr>
              <a:t>24</a:t>
            </a:r>
            <a:r>
              <a:rPr sz="2800" u="none" spc="-185" dirty="0">
                <a:solidFill>
                  <a:srgbClr val="000000"/>
                </a:solidFill>
              </a:rPr>
              <a:t> </a:t>
            </a:r>
            <a:r>
              <a:rPr sz="2800" u="none" spc="-120" dirty="0">
                <a:solidFill>
                  <a:srgbClr val="000000"/>
                </a:solidFill>
              </a:rPr>
              <a:t>ore</a:t>
            </a:r>
            <a:r>
              <a:rPr sz="2800" u="none" spc="-190" dirty="0">
                <a:solidFill>
                  <a:srgbClr val="000000"/>
                </a:solidFill>
              </a:rPr>
              <a:t> </a:t>
            </a:r>
            <a:r>
              <a:rPr sz="2800" u="none" spc="-114" dirty="0">
                <a:solidFill>
                  <a:srgbClr val="000000"/>
                </a:solidFill>
              </a:rPr>
              <a:t>lo</a:t>
            </a:r>
            <a:r>
              <a:rPr sz="2800" u="none" spc="-185" dirty="0">
                <a:solidFill>
                  <a:srgbClr val="000000"/>
                </a:solidFill>
              </a:rPr>
              <a:t> </a:t>
            </a:r>
            <a:r>
              <a:rPr sz="2800" u="none" spc="-135" dirty="0">
                <a:solidFill>
                  <a:srgbClr val="000000"/>
                </a:solidFill>
              </a:rPr>
              <a:t>studente</a:t>
            </a:r>
            <a:r>
              <a:rPr sz="2800" u="none" spc="-185" dirty="0">
                <a:solidFill>
                  <a:srgbClr val="000000"/>
                </a:solidFill>
              </a:rPr>
              <a:t> </a:t>
            </a:r>
            <a:r>
              <a:rPr sz="2800" u="none" spc="-170" dirty="0">
                <a:solidFill>
                  <a:srgbClr val="000000"/>
                </a:solidFill>
              </a:rPr>
              <a:t>deve</a:t>
            </a:r>
            <a:r>
              <a:rPr sz="2800" u="none" spc="-190" dirty="0">
                <a:solidFill>
                  <a:srgbClr val="000000"/>
                </a:solidFill>
              </a:rPr>
              <a:t> </a:t>
            </a:r>
            <a:r>
              <a:rPr sz="2800" u="none" spc="-85" dirty="0">
                <a:solidFill>
                  <a:srgbClr val="000000"/>
                </a:solidFill>
              </a:rPr>
              <a:t>tornare</a:t>
            </a:r>
            <a:r>
              <a:rPr sz="2800" u="none" spc="-185" dirty="0">
                <a:solidFill>
                  <a:srgbClr val="000000"/>
                </a:solidFill>
              </a:rPr>
              <a:t> </a:t>
            </a:r>
            <a:r>
              <a:rPr sz="2800" u="none" spc="-160" dirty="0">
                <a:solidFill>
                  <a:srgbClr val="000000"/>
                </a:solidFill>
              </a:rPr>
              <a:t>sul</a:t>
            </a:r>
            <a:r>
              <a:rPr sz="2800" u="none" spc="-190" dirty="0">
                <a:solidFill>
                  <a:srgbClr val="000000"/>
                </a:solidFill>
              </a:rPr>
              <a:t> </a:t>
            </a:r>
            <a:r>
              <a:rPr sz="2800" u="none" spc="-120" dirty="0">
                <a:solidFill>
                  <a:srgbClr val="000000"/>
                </a:solidFill>
              </a:rPr>
              <a:t>progetto</a:t>
            </a:r>
            <a:r>
              <a:rPr sz="2800" u="none" spc="-185" dirty="0">
                <a:solidFill>
                  <a:srgbClr val="000000"/>
                </a:solidFill>
              </a:rPr>
              <a:t> </a:t>
            </a:r>
            <a:r>
              <a:rPr sz="2800" u="none" spc="-95" dirty="0">
                <a:solidFill>
                  <a:srgbClr val="000000"/>
                </a:solidFill>
              </a:rPr>
              <a:t>formativo,</a:t>
            </a:r>
            <a:r>
              <a:rPr sz="2800" u="none" spc="-185" dirty="0">
                <a:solidFill>
                  <a:srgbClr val="000000"/>
                </a:solidFill>
              </a:rPr>
              <a:t> </a:t>
            </a:r>
            <a:r>
              <a:rPr sz="2800" u="none" spc="-165" dirty="0">
                <a:solidFill>
                  <a:srgbClr val="000000"/>
                </a:solidFill>
              </a:rPr>
              <a:t>scorrere</a:t>
            </a:r>
            <a:r>
              <a:rPr sz="2800" u="none" spc="-190" dirty="0">
                <a:solidFill>
                  <a:srgbClr val="000000"/>
                </a:solidFill>
              </a:rPr>
              <a:t> </a:t>
            </a:r>
            <a:r>
              <a:rPr sz="2800" u="none" spc="-35" dirty="0">
                <a:solidFill>
                  <a:srgbClr val="000000"/>
                </a:solidFill>
              </a:rPr>
              <a:t>la </a:t>
            </a:r>
            <a:r>
              <a:rPr sz="2800" u="none" spc="-155" dirty="0">
                <a:solidFill>
                  <a:srgbClr val="000000"/>
                </a:solidFill>
              </a:rPr>
              <a:t>pagina</a:t>
            </a:r>
            <a:r>
              <a:rPr sz="2800" u="none" spc="-200" dirty="0">
                <a:solidFill>
                  <a:srgbClr val="000000"/>
                </a:solidFill>
              </a:rPr>
              <a:t> </a:t>
            </a:r>
            <a:r>
              <a:rPr sz="2800" u="none" spc="-70" dirty="0">
                <a:solidFill>
                  <a:srgbClr val="000000"/>
                </a:solidFill>
              </a:rPr>
              <a:t>fino</a:t>
            </a:r>
            <a:r>
              <a:rPr sz="2800" u="none" spc="-200" dirty="0">
                <a:solidFill>
                  <a:srgbClr val="000000"/>
                </a:solidFill>
              </a:rPr>
              <a:t> </a:t>
            </a:r>
            <a:r>
              <a:rPr sz="2800" u="none" spc="-70" dirty="0">
                <a:solidFill>
                  <a:srgbClr val="000000"/>
                </a:solidFill>
              </a:rPr>
              <a:t>in</a:t>
            </a:r>
            <a:r>
              <a:rPr sz="2800" u="none" spc="-200" dirty="0">
                <a:solidFill>
                  <a:srgbClr val="000000"/>
                </a:solidFill>
              </a:rPr>
              <a:t> </a:t>
            </a:r>
            <a:r>
              <a:rPr sz="2800" u="none" spc="-85" dirty="0">
                <a:solidFill>
                  <a:srgbClr val="000000"/>
                </a:solidFill>
              </a:rPr>
              <a:t>fondo</a:t>
            </a:r>
            <a:r>
              <a:rPr sz="2800" u="none" spc="-195" dirty="0">
                <a:solidFill>
                  <a:srgbClr val="000000"/>
                </a:solidFill>
              </a:rPr>
              <a:t> </a:t>
            </a:r>
            <a:r>
              <a:rPr sz="2800" u="none" spc="-229" dirty="0">
                <a:solidFill>
                  <a:srgbClr val="000000"/>
                </a:solidFill>
              </a:rPr>
              <a:t>e</a:t>
            </a:r>
            <a:r>
              <a:rPr sz="2800" u="none" spc="-200" dirty="0">
                <a:solidFill>
                  <a:srgbClr val="000000"/>
                </a:solidFill>
              </a:rPr>
              <a:t> </a:t>
            </a:r>
            <a:r>
              <a:rPr sz="2800" u="none" spc="-235" dirty="0">
                <a:solidFill>
                  <a:srgbClr val="000000"/>
                </a:solidFill>
              </a:rPr>
              <a:t>cliccare</a:t>
            </a:r>
            <a:r>
              <a:rPr sz="2800" u="none" spc="-200" dirty="0">
                <a:solidFill>
                  <a:srgbClr val="000000"/>
                </a:solidFill>
              </a:rPr>
              <a:t> </a:t>
            </a:r>
            <a:r>
              <a:rPr sz="2800" u="none" spc="-145" dirty="0">
                <a:solidFill>
                  <a:srgbClr val="000000"/>
                </a:solidFill>
              </a:rPr>
              <a:t>la</a:t>
            </a:r>
            <a:r>
              <a:rPr sz="2800" u="none" spc="-200" dirty="0">
                <a:solidFill>
                  <a:srgbClr val="000000"/>
                </a:solidFill>
              </a:rPr>
              <a:t> </a:t>
            </a:r>
            <a:r>
              <a:rPr sz="2800" u="none" spc="-229" dirty="0">
                <a:solidFill>
                  <a:srgbClr val="000000"/>
                </a:solidFill>
              </a:rPr>
              <a:t>voce</a:t>
            </a:r>
            <a:r>
              <a:rPr sz="2800" u="none" spc="-195" dirty="0">
                <a:solidFill>
                  <a:srgbClr val="000000"/>
                </a:solidFill>
              </a:rPr>
              <a:t> </a:t>
            </a:r>
            <a:r>
              <a:rPr sz="2800" u="none" spc="-310" dirty="0">
                <a:solidFill>
                  <a:srgbClr val="000000"/>
                </a:solidFill>
              </a:rPr>
              <a:t>VISUALIZZA</a:t>
            </a:r>
            <a:r>
              <a:rPr sz="2800" u="none" spc="-200" dirty="0">
                <a:solidFill>
                  <a:srgbClr val="000000"/>
                </a:solidFill>
              </a:rPr>
              <a:t> </a:t>
            </a:r>
            <a:r>
              <a:rPr sz="2800" u="none" spc="-285" dirty="0">
                <a:solidFill>
                  <a:srgbClr val="000000"/>
                </a:solidFill>
              </a:rPr>
              <a:t>LA</a:t>
            </a:r>
            <a:r>
              <a:rPr sz="2800" u="none" spc="-200" dirty="0">
                <a:solidFill>
                  <a:srgbClr val="000000"/>
                </a:solidFill>
              </a:rPr>
              <a:t> </a:t>
            </a:r>
            <a:r>
              <a:rPr sz="2800" u="none" spc="-325" dirty="0">
                <a:solidFill>
                  <a:srgbClr val="000000"/>
                </a:solidFill>
              </a:rPr>
              <a:t>RICHIESTA</a:t>
            </a:r>
            <a:r>
              <a:rPr sz="2800" u="none" spc="-200" dirty="0">
                <a:solidFill>
                  <a:srgbClr val="000000"/>
                </a:solidFill>
              </a:rPr>
              <a:t> </a:t>
            </a:r>
            <a:r>
              <a:rPr sz="2800" u="none" spc="-375" dirty="0">
                <a:solidFill>
                  <a:srgbClr val="000000"/>
                </a:solidFill>
              </a:rPr>
              <a:t>EFFETTUATA</a:t>
            </a:r>
            <a:endParaRPr sz="28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39686" y="798720"/>
            <a:ext cx="15411449" cy="86867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1979" y="734376"/>
            <a:ext cx="14897099" cy="88201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97D95D-0E73-C012-F294-2F0F60B8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34" y="477512"/>
            <a:ext cx="16790035" cy="2539157"/>
          </a:xfrm>
        </p:spPr>
        <p:txBody>
          <a:bodyPr/>
          <a:lstStyle/>
          <a:p>
            <a:r>
              <a:rPr lang="it-IT" sz="6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ORIENTARSI DA PSICOLOGI E PSICOLOGHE </a:t>
            </a:r>
            <a:endParaRPr lang="it-IT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03F72A-D2F4-0D13-2138-F4D8E9893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3390900"/>
            <a:ext cx="15246985" cy="5368970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3600" dirty="0"/>
              <a:t>Chi è già iscritto?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it-IT" sz="3600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3600" dirty="0"/>
              <a:t>Chi ha visto il video di presentazione?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it-IT" sz="3600" dirty="0"/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sz="3600" dirty="0"/>
              <a:t>Chi non si è ancora iscritto, come mai?</a:t>
            </a:r>
          </a:p>
        </p:txBody>
      </p:sp>
    </p:spTree>
    <p:extLst>
      <p:ext uri="{BB962C8B-B14F-4D97-AF65-F5344CB8AC3E}">
        <p14:creationId xmlns:p14="http://schemas.microsoft.com/office/powerpoint/2010/main" val="4204324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3"/>
            <a:ext cx="761999" cy="809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28700" y="2344194"/>
            <a:ext cx="16230600" cy="7136765"/>
            <a:chOff x="1028700" y="2344194"/>
            <a:chExt cx="16230600" cy="7136765"/>
          </a:xfrm>
        </p:grpSpPr>
        <p:sp>
          <p:nvSpPr>
            <p:cNvPr id="4" name="object 4"/>
            <p:cNvSpPr/>
            <p:nvPr/>
          </p:nvSpPr>
          <p:spPr>
            <a:xfrm>
              <a:off x="1028700" y="2344194"/>
              <a:ext cx="16230600" cy="7136765"/>
            </a:xfrm>
            <a:custGeom>
              <a:avLst/>
              <a:gdLst/>
              <a:ahLst/>
              <a:cxnLst/>
              <a:rect l="l" t="t" r="r" b="b"/>
              <a:pathLst>
                <a:path w="16230600" h="7136765">
                  <a:moveTo>
                    <a:pt x="0" y="0"/>
                  </a:moveTo>
                  <a:lnTo>
                    <a:pt x="16230600" y="0"/>
                  </a:lnTo>
                  <a:lnTo>
                    <a:pt x="16230600" y="7136606"/>
                  </a:lnTo>
                  <a:lnTo>
                    <a:pt x="0" y="7136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501" y="3062260"/>
              <a:ext cx="161925" cy="161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501" y="4919635"/>
              <a:ext cx="161925" cy="1619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3501" y="6157885"/>
              <a:ext cx="161925" cy="161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3501" y="7396135"/>
              <a:ext cx="161925" cy="1619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3501" y="8634385"/>
              <a:ext cx="161925" cy="1619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984926" y="2757447"/>
            <a:ext cx="14734540" cy="6216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3500" spc="-225" dirty="0">
                <a:latin typeface="Arial Black"/>
                <a:cs typeface="Arial Black"/>
              </a:rPr>
              <a:t>Selezionare</a:t>
            </a:r>
            <a:r>
              <a:rPr sz="3500" spc="-260" dirty="0">
                <a:latin typeface="Arial Black"/>
                <a:cs typeface="Arial Black"/>
              </a:rPr>
              <a:t> </a:t>
            </a:r>
            <a:r>
              <a:rPr sz="3500" spc="-110" dirty="0">
                <a:latin typeface="Arial Black"/>
                <a:cs typeface="Arial Black"/>
              </a:rPr>
              <a:t>i</a:t>
            </a:r>
            <a:r>
              <a:rPr sz="3500" spc="-260" dirty="0">
                <a:latin typeface="Arial Black"/>
                <a:cs typeface="Arial Black"/>
              </a:rPr>
              <a:t> </a:t>
            </a:r>
            <a:r>
              <a:rPr sz="3500" spc="-415" dirty="0">
                <a:latin typeface="Arial Black"/>
                <a:cs typeface="Arial Black"/>
              </a:rPr>
              <a:t>CFU</a:t>
            </a:r>
            <a:r>
              <a:rPr sz="3500" spc="-235" dirty="0">
                <a:latin typeface="Arial Black"/>
                <a:cs typeface="Arial Black"/>
              </a:rPr>
              <a:t> </a:t>
            </a:r>
            <a:r>
              <a:rPr sz="3500" spc="-75" dirty="0">
                <a:latin typeface="Lucida Sans Unicode"/>
                <a:cs typeface="Lucida Sans Unicode"/>
              </a:rPr>
              <a:t>(se</a:t>
            </a:r>
            <a:r>
              <a:rPr sz="3500" spc="-204" dirty="0">
                <a:latin typeface="Lucida Sans Unicode"/>
                <a:cs typeface="Lucida Sans Unicode"/>
              </a:rPr>
              <a:t> </a:t>
            </a:r>
            <a:r>
              <a:rPr sz="3500" spc="-65" dirty="0">
                <a:latin typeface="Lucida Sans Unicode"/>
                <a:cs typeface="Lucida Sans Unicode"/>
              </a:rPr>
              <a:t>invece</a:t>
            </a:r>
            <a:r>
              <a:rPr sz="3500" spc="-190" dirty="0">
                <a:latin typeface="Lucida Sans Unicode"/>
                <a:cs typeface="Lucida Sans Unicode"/>
              </a:rPr>
              <a:t> </a:t>
            </a:r>
            <a:r>
              <a:rPr sz="3500" spc="-85" dirty="0">
                <a:latin typeface="Lucida Sans Unicode"/>
                <a:cs typeface="Lucida Sans Unicode"/>
              </a:rPr>
              <a:t>lo</a:t>
            </a:r>
            <a:r>
              <a:rPr sz="3500" spc="-185" dirty="0">
                <a:latin typeface="Lucida Sans Unicode"/>
                <a:cs typeface="Lucida Sans Unicode"/>
              </a:rPr>
              <a:t> </a:t>
            </a:r>
            <a:r>
              <a:rPr sz="3500" spc="-55" dirty="0">
                <a:latin typeface="Lucida Sans Unicode"/>
                <a:cs typeface="Lucida Sans Unicode"/>
              </a:rPr>
              <a:t>studente</a:t>
            </a:r>
            <a:r>
              <a:rPr sz="3500" spc="-185" dirty="0">
                <a:latin typeface="Lucida Sans Unicode"/>
                <a:cs typeface="Lucida Sans Unicode"/>
              </a:rPr>
              <a:t> </a:t>
            </a:r>
            <a:r>
              <a:rPr sz="3500" spc="-20" dirty="0">
                <a:latin typeface="Lucida Sans Unicode"/>
                <a:cs typeface="Lucida Sans Unicode"/>
              </a:rPr>
              <a:t>non</a:t>
            </a:r>
            <a:r>
              <a:rPr sz="3500" spc="-180" dirty="0">
                <a:latin typeface="Lucida Sans Unicode"/>
                <a:cs typeface="Lucida Sans Unicode"/>
              </a:rPr>
              <a:t> </a:t>
            </a:r>
            <a:r>
              <a:rPr sz="3500" spc="-50" dirty="0">
                <a:latin typeface="Lucida Sans Unicode"/>
                <a:cs typeface="Lucida Sans Unicode"/>
              </a:rPr>
              <a:t>desidera</a:t>
            </a:r>
            <a:r>
              <a:rPr sz="3500" spc="-185" dirty="0">
                <a:latin typeface="Lucida Sans Unicode"/>
                <a:cs typeface="Lucida Sans Unicode"/>
              </a:rPr>
              <a:t> </a:t>
            </a:r>
            <a:r>
              <a:rPr sz="3500" spc="-135" dirty="0">
                <a:latin typeface="Lucida Sans Unicode"/>
                <a:cs typeface="Lucida Sans Unicode"/>
              </a:rPr>
              <a:t>i</a:t>
            </a:r>
            <a:r>
              <a:rPr sz="3500" spc="-175" dirty="0">
                <a:latin typeface="Lucida Sans Unicode"/>
                <a:cs typeface="Lucida Sans Unicode"/>
              </a:rPr>
              <a:t> </a:t>
            </a:r>
            <a:r>
              <a:rPr sz="3500" spc="-95" dirty="0">
                <a:latin typeface="Lucida Sans Unicode"/>
                <a:cs typeface="Lucida Sans Unicode"/>
              </a:rPr>
              <a:t>cfu</a:t>
            </a:r>
            <a:r>
              <a:rPr sz="3500" spc="-180" dirty="0">
                <a:latin typeface="Lucida Sans Unicode"/>
                <a:cs typeface="Lucida Sans Unicode"/>
              </a:rPr>
              <a:t> </a:t>
            </a:r>
            <a:r>
              <a:rPr sz="3500" spc="-20" dirty="0">
                <a:latin typeface="Lucida Sans Unicode"/>
                <a:cs typeface="Lucida Sans Unicode"/>
              </a:rPr>
              <a:t>selezionare </a:t>
            </a:r>
            <a:r>
              <a:rPr sz="3500" spc="-60" dirty="0">
                <a:latin typeface="Lucida Sans Unicode"/>
                <a:cs typeface="Lucida Sans Unicode"/>
              </a:rPr>
              <a:t>la</a:t>
            </a:r>
            <a:r>
              <a:rPr sz="3500" spc="-220" dirty="0">
                <a:latin typeface="Lucida Sans Unicode"/>
                <a:cs typeface="Lucida Sans Unicode"/>
              </a:rPr>
              <a:t> </a:t>
            </a:r>
            <a:r>
              <a:rPr sz="3500" spc="-60" dirty="0">
                <a:latin typeface="Lucida Sans Unicode"/>
                <a:cs typeface="Lucida Sans Unicode"/>
              </a:rPr>
              <a:t>voce</a:t>
            </a:r>
            <a:r>
              <a:rPr sz="3500" spc="-215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corrispondente)</a:t>
            </a:r>
            <a:endParaRPr sz="3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3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3500" spc="-155" dirty="0">
                <a:latin typeface="Arial Black"/>
                <a:cs typeface="Arial Black"/>
              </a:rPr>
              <a:t>Tutor</a:t>
            </a:r>
            <a:r>
              <a:rPr sz="3500" spc="-235" dirty="0">
                <a:latin typeface="Arial Black"/>
                <a:cs typeface="Arial Black"/>
              </a:rPr>
              <a:t> </a:t>
            </a:r>
            <a:r>
              <a:rPr sz="3500" spc="-254" dirty="0">
                <a:latin typeface="Arial Black"/>
                <a:cs typeface="Arial Black"/>
              </a:rPr>
              <a:t>sia</a:t>
            </a:r>
            <a:r>
              <a:rPr sz="3500" spc="-235" dirty="0">
                <a:latin typeface="Arial Black"/>
                <a:cs typeface="Arial Black"/>
              </a:rPr>
              <a:t> </a:t>
            </a:r>
            <a:r>
              <a:rPr sz="3500" spc="-180" dirty="0">
                <a:latin typeface="Arial Black"/>
                <a:cs typeface="Arial Black"/>
              </a:rPr>
              <a:t>iscritto</a:t>
            </a:r>
            <a:r>
              <a:rPr sz="3500" spc="-235" dirty="0">
                <a:latin typeface="Arial Black"/>
                <a:cs typeface="Arial Black"/>
              </a:rPr>
              <a:t> </a:t>
            </a:r>
            <a:r>
              <a:rPr sz="3500" spc="-155" dirty="0">
                <a:latin typeface="Arial Black"/>
                <a:cs typeface="Arial Black"/>
              </a:rPr>
              <a:t>all'albo</a:t>
            </a:r>
            <a:r>
              <a:rPr sz="3500" spc="-235" dirty="0">
                <a:latin typeface="Arial Black"/>
                <a:cs typeface="Arial Black"/>
              </a:rPr>
              <a:t> </a:t>
            </a:r>
            <a:r>
              <a:rPr sz="3500" spc="-110" dirty="0">
                <a:latin typeface="Lucida Sans Unicode"/>
                <a:cs typeface="Lucida Sans Unicode"/>
              </a:rPr>
              <a:t>(stage</a:t>
            </a:r>
            <a:r>
              <a:rPr sz="3500" spc="-175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esterno)</a:t>
            </a:r>
            <a:endParaRPr sz="3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3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3500" spc="-40" dirty="0">
                <a:latin typeface="Lucida Sans Unicode"/>
                <a:cs typeface="Lucida Sans Unicode"/>
              </a:rPr>
              <a:t>Struttura</a:t>
            </a:r>
            <a:r>
              <a:rPr sz="3500" spc="-185" dirty="0">
                <a:latin typeface="Lucida Sans Unicode"/>
                <a:cs typeface="Lucida Sans Unicode"/>
              </a:rPr>
              <a:t> </a:t>
            </a:r>
            <a:r>
              <a:rPr sz="3500" spc="-90" dirty="0">
                <a:latin typeface="Lucida Sans Unicode"/>
                <a:cs typeface="Lucida Sans Unicode"/>
              </a:rPr>
              <a:t>sia</a:t>
            </a:r>
            <a:r>
              <a:rPr sz="3500" spc="-180" dirty="0">
                <a:latin typeface="Lucida Sans Unicode"/>
                <a:cs typeface="Lucida Sans Unicode"/>
              </a:rPr>
              <a:t> </a:t>
            </a:r>
            <a:r>
              <a:rPr sz="3500" spc="-225" dirty="0">
                <a:latin typeface="Arial Black"/>
                <a:cs typeface="Arial Black"/>
              </a:rPr>
              <a:t>accreditata</a:t>
            </a:r>
            <a:r>
              <a:rPr sz="3500" spc="-245" dirty="0">
                <a:latin typeface="Arial Black"/>
                <a:cs typeface="Arial Black"/>
              </a:rPr>
              <a:t> </a:t>
            </a:r>
            <a:r>
              <a:rPr sz="3500" spc="-240" dirty="0">
                <a:latin typeface="Arial Black"/>
                <a:cs typeface="Arial Black"/>
              </a:rPr>
              <a:t>presso </a:t>
            </a:r>
            <a:r>
              <a:rPr sz="3500" spc="-204" dirty="0">
                <a:latin typeface="Arial Black"/>
                <a:cs typeface="Arial Black"/>
              </a:rPr>
              <a:t>l'OPL</a:t>
            </a:r>
            <a:r>
              <a:rPr sz="3500" spc="-240" dirty="0">
                <a:latin typeface="Arial Black"/>
                <a:cs typeface="Arial Black"/>
              </a:rPr>
              <a:t> </a:t>
            </a:r>
            <a:r>
              <a:rPr sz="3500" spc="-110" dirty="0">
                <a:latin typeface="Lucida Sans Unicode"/>
                <a:cs typeface="Lucida Sans Unicode"/>
              </a:rPr>
              <a:t>(stage</a:t>
            </a:r>
            <a:r>
              <a:rPr sz="3500" spc="-185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esterno)</a:t>
            </a:r>
            <a:endParaRPr sz="3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3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500" spc="-180" dirty="0">
                <a:latin typeface="Arial Black"/>
                <a:cs typeface="Arial Black"/>
              </a:rPr>
              <a:t>Progetto</a:t>
            </a:r>
            <a:r>
              <a:rPr sz="3500" spc="-225" dirty="0">
                <a:latin typeface="Arial Black"/>
                <a:cs typeface="Arial Black"/>
              </a:rPr>
              <a:t> </a:t>
            </a:r>
            <a:r>
              <a:rPr sz="3500" spc="-114" dirty="0">
                <a:latin typeface="Arial Black"/>
                <a:cs typeface="Arial Black"/>
              </a:rPr>
              <a:t>formativo</a:t>
            </a:r>
            <a:r>
              <a:rPr sz="3500" spc="-225" dirty="0">
                <a:latin typeface="Arial Black"/>
                <a:cs typeface="Arial Black"/>
              </a:rPr>
              <a:t> </a:t>
            </a:r>
            <a:r>
              <a:rPr sz="3500" spc="-254" dirty="0">
                <a:latin typeface="Arial Black"/>
                <a:cs typeface="Arial Black"/>
              </a:rPr>
              <a:t>sia</a:t>
            </a:r>
            <a:r>
              <a:rPr sz="3500" spc="-225" dirty="0">
                <a:latin typeface="Arial Black"/>
                <a:cs typeface="Arial Black"/>
              </a:rPr>
              <a:t> </a:t>
            </a:r>
            <a:r>
              <a:rPr sz="3500" spc="-215" dirty="0">
                <a:latin typeface="Arial Black"/>
                <a:cs typeface="Arial Black"/>
              </a:rPr>
              <a:t>completo</a:t>
            </a:r>
            <a:r>
              <a:rPr sz="3500" spc="-215" dirty="0">
                <a:latin typeface="Lucida Sans Unicode"/>
                <a:cs typeface="Lucida Sans Unicode"/>
              </a:rPr>
              <a:t>,</a:t>
            </a:r>
            <a:r>
              <a:rPr sz="3500" spc="-165" dirty="0">
                <a:latin typeface="Lucida Sans Unicode"/>
                <a:cs typeface="Lucida Sans Unicode"/>
              </a:rPr>
              <a:t> </a:t>
            </a:r>
            <a:r>
              <a:rPr sz="3500" spc="-80" dirty="0">
                <a:latin typeface="Lucida Sans Unicode"/>
                <a:cs typeface="Lucida Sans Unicode"/>
              </a:rPr>
              <a:t>con</a:t>
            </a:r>
            <a:r>
              <a:rPr sz="3500" spc="-160" dirty="0">
                <a:latin typeface="Lucida Sans Unicode"/>
                <a:cs typeface="Lucida Sans Unicode"/>
              </a:rPr>
              <a:t> </a:t>
            </a:r>
            <a:r>
              <a:rPr sz="3500" spc="-95" dirty="0">
                <a:latin typeface="Lucida Sans Unicode"/>
                <a:cs typeface="Lucida Sans Unicode"/>
              </a:rPr>
              <a:t>obiettivi</a:t>
            </a:r>
            <a:r>
              <a:rPr sz="3500" spc="-165" dirty="0">
                <a:latin typeface="Lucida Sans Unicode"/>
                <a:cs typeface="Lucida Sans Unicode"/>
              </a:rPr>
              <a:t> </a:t>
            </a:r>
            <a:r>
              <a:rPr sz="3500" dirty="0">
                <a:latin typeface="Lucida Sans Unicode"/>
                <a:cs typeface="Lucida Sans Unicode"/>
              </a:rPr>
              <a:t>e</a:t>
            </a:r>
            <a:r>
              <a:rPr sz="3500" spc="-165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attività</a:t>
            </a:r>
            <a:endParaRPr sz="35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3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3500" dirty="0">
                <a:latin typeface="Lucida Sans Unicode"/>
                <a:cs typeface="Lucida Sans Unicode"/>
              </a:rPr>
              <a:t>Le</a:t>
            </a:r>
            <a:r>
              <a:rPr sz="3500" spc="-200" dirty="0">
                <a:latin typeface="Lucida Sans Unicode"/>
                <a:cs typeface="Lucida Sans Unicode"/>
              </a:rPr>
              <a:t> </a:t>
            </a:r>
            <a:r>
              <a:rPr sz="3500" spc="-125" dirty="0">
                <a:latin typeface="Arial Black"/>
                <a:cs typeface="Arial Black"/>
              </a:rPr>
              <a:t>attività</a:t>
            </a:r>
            <a:r>
              <a:rPr sz="3500" spc="-260" dirty="0">
                <a:latin typeface="Arial Black"/>
                <a:cs typeface="Arial Black"/>
              </a:rPr>
              <a:t> </a:t>
            </a:r>
            <a:r>
              <a:rPr sz="3500" spc="-50" dirty="0">
                <a:latin typeface="Lucida Sans Unicode"/>
                <a:cs typeface="Lucida Sans Unicode"/>
              </a:rPr>
              <a:t>riportate</a:t>
            </a:r>
            <a:r>
              <a:rPr sz="3500" spc="-200" dirty="0">
                <a:latin typeface="Lucida Sans Unicode"/>
                <a:cs typeface="Lucida Sans Unicode"/>
              </a:rPr>
              <a:t> </a:t>
            </a:r>
            <a:r>
              <a:rPr sz="3500" spc="-75" dirty="0">
                <a:latin typeface="Lucida Sans Unicode"/>
                <a:cs typeface="Lucida Sans Unicode"/>
              </a:rPr>
              <a:t>siano</a:t>
            </a:r>
            <a:r>
              <a:rPr sz="3500" spc="-195" dirty="0">
                <a:latin typeface="Lucida Sans Unicode"/>
                <a:cs typeface="Lucida Sans Unicode"/>
              </a:rPr>
              <a:t> </a:t>
            </a:r>
            <a:r>
              <a:rPr sz="3500" spc="-210" dirty="0">
                <a:latin typeface="Arial Black"/>
                <a:cs typeface="Arial Black"/>
              </a:rPr>
              <a:t>adeguate</a:t>
            </a:r>
            <a:r>
              <a:rPr sz="3500" spc="-260" dirty="0">
                <a:latin typeface="Arial Black"/>
                <a:cs typeface="Arial Black"/>
              </a:rPr>
              <a:t> </a:t>
            </a:r>
            <a:r>
              <a:rPr sz="3500" spc="-70" dirty="0">
                <a:latin typeface="Lucida Sans Unicode"/>
                <a:cs typeface="Lucida Sans Unicode"/>
              </a:rPr>
              <a:t>alla</a:t>
            </a:r>
            <a:r>
              <a:rPr sz="3500" spc="-200" dirty="0">
                <a:latin typeface="Lucida Sans Unicode"/>
                <a:cs typeface="Lucida Sans Unicode"/>
              </a:rPr>
              <a:t> </a:t>
            </a:r>
            <a:r>
              <a:rPr sz="3500" spc="-85" dirty="0">
                <a:latin typeface="Lucida Sans Unicode"/>
                <a:cs typeface="Lucida Sans Unicode"/>
              </a:rPr>
              <a:t>formazione</a:t>
            </a:r>
            <a:r>
              <a:rPr sz="3500" spc="-195" dirty="0">
                <a:latin typeface="Lucida Sans Unicode"/>
                <a:cs typeface="Lucida Sans Unicode"/>
              </a:rPr>
              <a:t> </a:t>
            </a:r>
            <a:r>
              <a:rPr sz="3500" spc="-110" dirty="0">
                <a:latin typeface="Lucida Sans Unicode"/>
                <a:cs typeface="Lucida Sans Unicode"/>
              </a:rPr>
              <a:t>di</a:t>
            </a:r>
            <a:r>
              <a:rPr sz="3500" spc="-200" dirty="0">
                <a:latin typeface="Lucida Sans Unicode"/>
                <a:cs typeface="Lucida Sans Unicode"/>
              </a:rPr>
              <a:t> </a:t>
            </a:r>
            <a:r>
              <a:rPr sz="3500" spc="-40" dirty="0">
                <a:latin typeface="Lucida Sans Unicode"/>
                <a:cs typeface="Lucida Sans Unicode"/>
              </a:rPr>
              <a:t>uno</a:t>
            </a:r>
            <a:r>
              <a:rPr sz="3500" spc="-200" dirty="0">
                <a:latin typeface="Lucida Sans Unicode"/>
                <a:cs typeface="Lucida Sans Unicode"/>
              </a:rPr>
              <a:t> </a:t>
            </a:r>
            <a:r>
              <a:rPr sz="3500" spc="-10" dirty="0">
                <a:latin typeface="Lucida Sans Unicode"/>
                <a:cs typeface="Lucida Sans Unicode"/>
              </a:rPr>
              <a:t>psicologo</a:t>
            </a:r>
            <a:endParaRPr sz="3500">
              <a:latin typeface="Lucida Sans Unicode"/>
              <a:cs typeface="Lucida Sans Unicode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29380" y="626107"/>
            <a:ext cx="901065" cy="895985"/>
            <a:chOff x="1029380" y="626107"/>
            <a:chExt cx="901065" cy="895985"/>
          </a:xfrm>
        </p:grpSpPr>
        <p:sp>
          <p:nvSpPr>
            <p:cNvPr id="12" name="object 12"/>
            <p:cNvSpPr/>
            <p:nvPr/>
          </p:nvSpPr>
          <p:spPr>
            <a:xfrm>
              <a:off x="1326857" y="626107"/>
              <a:ext cx="603885" cy="602615"/>
            </a:xfrm>
            <a:custGeom>
              <a:avLst/>
              <a:gdLst/>
              <a:ahLst/>
              <a:cxnLst/>
              <a:rect l="l" t="t" r="r" b="b"/>
              <a:pathLst>
                <a:path w="603885" h="602615">
                  <a:moveTo>
                    <a:pt x="301732" y="602582"/>
                  </a:moveTo>
                  <a:lnTo>
                    <a:pt x="350609" y="598632"/>
                  </a:lnTo>
                  <a:lnTo>
                    <a:pt x="396999" y="587197"/>
                  </a:lnTo>
                  <a:lnTo>
                    <a:pt x="440276" y="568904"/>
                  </a:lnTo>
                  <a:lnTo>
                    <a:pt x="479814" y="544377"/>
                  </a:lnTo>
                  <a:lnTo>
                    <a:pt x="514987" y="514241"/>
                  </a:lnTo>
                  <a:lnTo>
                    <a:pt x="545170" y="479120"/>
                  </a:lnTo>
                  <a:lnTo>
                    <a:pt x="569735" y="439640"/>
                  </a:lnTo>
                  <a:lnTo>
                    <a:pt x="588056" y="396425"/>
                  </a:lnTo>
                  <a:lnTo>
                    <a:pt x="599508" y="350100"/>
                  </a:lnTo>
                  <a:lnTo>
                    <a:pt x="603465" y="301291"/>
                  </a:lnTo>
                  <a:lnTo>
                    <a:pt x="599509" y="252481"/>
                  </a:lnTo>
                  <a:lnTo>
                    <a:pt x="588058" y="206156"/>
                  </a:lnTo>
                  <a:lnTo>
                    <a:pt x="569738" y="162941"/>
                  </a:lnTo>
                  <a:lnTo>
                    <a:pt x="545175" y="123461"/>
                  </a:lnTo>
                  <a:lnTo>
                    <a:pt x="514995" y="88340"/>
                  </a:lnTo>
                  <a:lnTo>
                    <a:pt x="479823" y="58204"/>
                  </a:lnTo>
                  <a:lnTo>
                    <a:pt x="440284" y="33677"/>
                  </a:lnTo>
                  <a:lnTo>
                    <a:pt x="397006" y="15384"/>
                  </a:lnTo>
                  <a:lnTo>
                    <a:pt x="350613" y="3950"/>
                  </a:lnTo>
                  <a:lnTo>
                    <a:pt x="301732" y="0"/>
                  </a:lnTo>
                  <a:lnTo>
                    <a:pt x="252851" y="3950"/>
                  </a:lnTo>
                  <a:lnTo>
                    <a:pt x="206458" y="15384"/>
                  </a:lnTo>
                  <a:lnTo>
                    <a:pt x="163180" y="33677"/>
                  </a:lnTo>
                  <a:lnTo>
                    <a:pt x="137586" y="49554"/>
                  </a:lnTo>
                  <a:lnTo>
                    <a:pt x="309989" y="49554"/>
                  </a:lnTo>
                  <a:lnTo>
                    <a:pt x="318226" y="49958"/>
                  </a:lnTo>
                  <a:lnTo>
                    <a:pt x="359014" y="55999"/>
                  </a:lnTo>
                  <a:lnTo>
                    <a:pt x="405837" y="71871"/>
                  </a:lnTo>
                  <a:lnTo>
                    <a:pt x="448660" y="96560"/>
                  </a:lnTo>
                  <a:lnTo>
                    <a:pt x="485931" y="129220"/>
                  </a:lnTo>
                  <a:lnTo>
                    <a:pt x="515986" y="168369"/>
                  </a:lnTo>
                  <a:lnTo>
                    <a:pt x="537825" y="212622"/>
                  </a:lnTo>
                  <a:lnTo>
                    <a:pt x="550608" y="260286"/>
                  </a:lnTo>
                  <a:lnTo>
                    <a:pt x="553838" y="293046"/>
                  </a:lnTo>
                  <a:lnTo>
                    <a:pt x="553838" y="309535"/>
                  </a:lnTo>
                  <a:lnTo>
                    <a:pt x="547383" y="358488"/>
                  </a:lnTo>
                  <a:lnTo>
                    <a:pt x="531488" y="405243"/>
                  </a:lnTo>
                  <a:lnTo>
                    <a:pt x="506763" y="448003"/>
                  </a:lnTo>
                  <a:lnTo>
                    <a:pt x="474160" y="485125"/>
                  </a:lnTo>
                  <a:lnTo>
                    <a:pt x="434930" y="515182"/>
                  </a:lnTo>
                  <a:lnTo>
                    <a:pt x="390581" y="537020"/>
                  </a:lnTo>
                  <a:lnTo>
                    <a:pt x="342818" y="549799"/>
                  </a:lnTo>
                  <a:lnTo>
                    <a:pt x="309989" y="553027"/>
                  </a:lnTo>
                  <a:lnTo>
                    <a:pt x="137594" y="553027"/>
                  </a:lnTo>
                  <a:lnTo>
                    <a:pt x="163189" y="568904"/>
                  </a:lnTo>
                  <a:lnTo>
                    <a:pt x="206466" y="587197"/>
                  </a:lnTo>
                  <a:lnTo>
                    <a:pt x="252856" y="598632"/>
                  </a:lnTo>
                  <a:lnTo>
                    <a:pt x="301732" y="602582"/>
                  </a:lnTo>
                  <a:close/>
                </a:path>
                <a:path w="603885" h="602615">
                  <a:moveTo>
                    <a:pt x="137594" y="553027"/>
                  </a:moveTo>
                  <a:lnTo>
                    <a:pt x="293475" y="553027"/>
                  </a:lnTo>
                  <a:lnTo>
                    <a:pt x="285239" y="552623"/>
                  </a:lnTo>
                  <a:lnTo>
                    <a:pt x="268805" y="551007"/>
                  </a:lnTo>
                  <a:lnTo>
                    <a:pt x="220649" y="539794"/>
                  </a:lnTo>
                  <a:lnTo>
                    <a:pt x="175609" y="519416"/>
                  </a:lnTo>
                  <a:lnTo>
                    <a:pt x="135416" y="490655"/>
                  </a:lnTo>
                  <a:lnTo>
                    <a:pt x="101614" y="454617"/>
                  </a:lnTo>
                  <a:lnTo>
                    <a:pt x="75503" y="412687"/>
                  </a:lnTo>
                  <a:lnTo>
                    <a:pt x="58085" y="366476"/>
                  </a:lnTo>
                  <a:lnTo>
                    <a:pt x="50031" y="317760"/>
                  </a:lnTo>
                  <a:lnTo>
                    <a:pt x="49627" y="309535"/>
                  </a:lnTo>
                  <a:lnTo>
                    <a:pt x="49637" y="293046"/>
                  </a:lnTo>
                  <a:lnTo>
                    <a:pt x="56149" y="244093"/>
                  </a:lnTo>
                  <a:lnTo>
                    <a:pt x="72095" y="197338"/>
                  </a:lnTo>
                  <a:lnTo>
                    <a:pt x="96867" y="154578"/>
                  </a:lnTo>
                  <a:lnTo>
                    <a:pt x="129520" y="117456"/>
                  </a:lnTo>
                  <a:lnTo>
                    <a:pt x="168609" y="87516"/>
                  </a:lnTo>
                  <a:lnTo>
                    <a:pt x="212931" y="65668"/>
                  </a:lnTo>
                  <a:lnTo>
                    <a:pt x="260667" y="52861"/>
                  </a:lnTo>
                  <a:lnTo>
                    <a:pt x="301732" y="49594"/>
                  </a:lnTo>
                  <a:lnTo>
                    <a:pt x="137586" y="49554"/>
                  </a:lnTo>
                  <a:lnTo>
                    <a:pt x="123642" y="58204"/>
                  </a:lnTo>
                  <a:lnTo>
                    <a:pt x="88470" y="88340"/>
                  </a:lnTo>
                  <a:lnTo>
                    <a:pt x="58289" y="123461"/>
                  </a:lnTo>
                  <a:lnTo>
                    <a:pt x="33726" y="162941"/>
                  </a:lnTo>
                  <a:lnTo>
                    <a:pt x="15406" y="206156"/>
                  </a:lnTo>
                  <a:lnTo>
                    <a:pt x="3955" y="252481"/>
                  </a:lnTo>
                  <a:lnTo>
                    <a:pt x="0" y="301291"/>
                  </a:lnTo>
                  <a:lnTo>
                    <a:pt x="3956" y="350100"/>
                  </a:lnTo>
                  <a:lnTo>
                    <a:pt x="15408" y="396425"/>
                  </a:lnTo>
                  <a:lnTo>
                    <a:pt x="33730" y="439640"/>
                  </a:lnTo>
                  <a:lnTo>
                    <a:pt x="58295" y="479120"/>
                  </a:lnTo>
                  <a:lnTo>
                    <a:pt x="88477" y="514241"/>
                  </a:lnTo>
                  <a:lnTo>
                    <a:pt x="123651" y="544377"/>
                  </a:lnTo>
                  <a:lnTo>
                    <a:pt x="137594" y="553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4853" y="1127114"/>
              <a:ext cx="134207" cy="13414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29373" y="817980"/>
              <a:ext cx="809625" cy="703580"/>
            </a:xfrm>
            <a:custGeom>
              <a:avLst/>
              <a:gdLst/>
              <a:ahLst/>
              <a:cxnLst/>
              <a:rect l="l" t="t" r="r" b="b"/>
              <a:pathLst>
                <a:path w="809625" h="703580">
                  <a:moveTo>
                    <a:pt x="300062" y="452615"/>
                  </a:moveTo>
                  <a:lnTo>
                    <a:pt x="281114" y="408419"/>
                  </a:lnTo>
                  <a:lnTo>
                    <a:pt x="258102" y="399211"/>
                  </a:lnTo>
                  <a:lnTo>
                    <a:pt x="245465" y="399351"/>
                  </a:lnTo>
                  <a:lnTo>
                    <a:pt x="10515" y="626033"/>
                  </a:lnTo>
                  <a:lnTo>
                    <a:pt x="0" y="656285"/>
                  </a:lnTo>
                  <a:lnTo>
                    <a:pt x="990" y="665594"/>
                  </a:lnTo>
                  <a:lnTo>
                    <a:pt x="25425" y="698157"/>
                  </a:lnTo>
                  <a:lnTo>
                    <a:pt x="43180" y="703503"/>
                  </a:lnTo>
                  <a:lnTo>
                    <a:pt x="47879" y="703503"/>
                  </a:lnTo>
                  <a:lnTo>
                    <a:pt x="290842" y="475602"/>
                  </a:lnTo>
                  <a:lnTo>
                    <a:pt x="300062" y="452615"/>
                  </a:lnTo>
                  <a:close/>
                </a:path>
                <a:path w="809625" h="703580">
                  <a:moveTo>
                    <a:pt x="809307" y="103403"/>
                  </a:moveTo>
                  <a:lnTo>
                    <a:pt x="801230" y="55194"/>
                  </a:lnTo>
                  <a:lnTo>
                    <a:pt x="785914" y="8763"/>
                  </a:lnTo>
                  <a:lnTo>
                    <a:pt x="773874" y="0"/>
                  </a:lnTo>
                  <a:lnTo>
                    <a:pt x="769950" y="114"/>
                  </a:lnTo>
                  <a:lnTo>
                    <a:pt x="757428" y="13309"/>
                  </a:lnTo>
                  <a:lnTo>
                    <a:pt x="757516" y="17246"/>
                  </a:lnTo>
                  <a:lnTo>
                    <a:pt x="757936" y="19126"/>
                  </a:lnTo>
                  <a:lnTo>
                    <a:pt x="758736" y="20916"/>
                  </a:lnTo>
                  <a:lnTo>
                    <a:pt x="766394" y="41770"/>
                  </a:lnTo>
                  <a:lnTo>
                    <a:pt x="772452" y="63017"/>
                  </a:lnTo>
                  <a:lnTo>
                    <a:pt x="776884" y="84658"/>
                  </a:lnTo>
                  <a:lnTo>
                    <a:pt x="779716" y="106692"/>
                  </a:lnTo>
                  <a:lnTo>
                    <a:pt x="779246" y="149479"/>
                  </a:lnTo>
                  <a:lnTo>
                    <a:pt x="770229" y="186817"/>
                  </a:lnTo>
                  <a:lnTo>
                    <a:pt x="726795" y="244652"/>
                  </a:lnTo>
                  <a:lnTo>
                    <a:pt x="656132" y="282575"/>
                  </a:lnTo>
                  <a:lnTo>
                    <a:pt x="597408" y="291630"/>
                  </a:lnTo>
                  <a:lnTo>
                    <a:pt x="557123" y="286308"/>
                  </a:lnTo>
                  <a:lnTo>
                    <a:pt x="541820" y="281101"/>
                  </a:lnTo>
                  <a:lnTo>
                    <a:pt x="540042" y="280200"/>
                  </a:lnTo>
                  <a:lnTo>
                    <a:pt x="538149" y="279666"/>
                  </a:lnTo>
                  <a:lnTo>
                    <a:pt x="520103" y="295592"/>
                  </a:lnTo>
                  <a:lnTo>
                    <a:pt x="520395" y="297522"/>
                  </a:lnTo>
                  <a:lnTo>
                    <a:pt x="571449" y="319633"/>
                  </a:lnTo>
                  <a:lnTo>
                    <a:pt x="599706" y="321640"/>
                  </a:lnTo>
                  <a:lnTo>
                    <a:pt x="631063" y="319239"/>
                  </a:lnTo>
                  <a:lnTo>
                    <a:pt x="704507" y="294436"/>
                  </a:lnTo>
                  <a:lnTo>
                    <a:pt x="744931" y="268274"/>
                  </a:lnTo>
                  <a:lnTo>
                    <a:pt x="776224" y="236829"/>
                  </a:lnTo>
                  <a:lnTo>
                    <a:pt x="797534" y="198475"/>
                  </a:lnTo>
                  <a:lnTo>
                    <a:pt x="808634" y="153809"/>
                  </a:lnTo>
                  <a:lnTo>
                    <a:pt x="809307" y="103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044" rIns="0" bIns="0" rtlCol="0">
            <a:spAutoFit/>
          </a:bodyPr>
          <a:lstStyle/>
          <a:p>
            <a:pPr marL="1444625">
              <a:lnSpc>
                <a:spcPct val="100000"/>
              </a:lnSpc>
              <a:spcBef>
                <a:spcPts val="100"/>
              </a:spcBef>
            </a:pPr>
            <a:r>
              <a:rPr sz="5200" u="none" spc="-285" dirty="0"/>
              <a:t>Prestare</a:t>
            </a:r>
            <a:r>
              <a:rPr sz="5200" u="none" spc="-360" dirty="0"/>
              <a:t> </a:t>
            </a:r>
            <a:r>
              <a:rPr sz="5200" u="none" spc="-200" dirty="0"/>
              <a:t>molta</a:t>
            </a:r>
            <a:r>
              <a:rPr sz="5200" u="none" spc="-360" dirty="0"/>
              <a:t> </a:t>
            </a:r>
            <a:r>
              <a:rPr sz="5200" u="none" spc="-235" dirty="0"/>
              <a:t>attenzione</a:t>
            </a:r>
            <a:r>
              <a:rPr sz="5200" u="none" spc="-360" dirty="0"/>
              <a:t> </a:t>
            </a:r>
            <a:r>
              <a:rPr sz="5200" u="none" spc="-335" dirty="0"/>
              <a:t>a:</a:t>
            </a:r>
            <a:endParaRPr sz="5200"/>
          </a:p>
        </p:txBody>
      </p:sp>
      <p:sp>
        <p:nvSpPr>
          <p:cNvPr id="16" name="object 16"/>
          <p:cNvSpPr/>
          <p:nvPr/>
        </p:nvSpPr>
        <p:spPr>
          <a:xfrm>
            <a:off x="779584" y="1664208"/>
            <a:ext cx="16726535" cy="19050"/>
          </a:xfrm>
          <a:custGeom>
            <a:avLst/>
            <a:gdLst/>
            <a:ahLst/>
            <a:cxnLst/>
            <a:rect l="l" t="t" r="r" b="b"/>
            <a:pathLst>
              <a:path w="16726535" h="19050">
                <a:moveTo>
                  <a:pt x="0" y="19046"/>
                </a:moveTo>
                <a:lnTo>
                  <a:pt x="16726001" y="0"/>
                </a:lnTo>
              </a:path>
            </a:pathLst>
          </a:custGeom>
          <a:ln w="38099">
            <a:solidFill>
              <a:srgbClr val="A61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9"/>
            <a:ext cx="761999" cy="809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099365" y="3883887"/>
            <a:ext cx="829310" cy="1123950"/>
            <a:chOff x="2099365" y="3883887"/>
            <a:chExt cx="829310" cy="1123950"/>
          </a:xfrm>
        </p:grpSpPr>
        <p:sp>
          <p:nvSpPr>
            <p:cNvPr id="4" name="object 4"/>
            <p:cNvSpPr/>
            <p:nvPr/>
          </p:nvSpPr>
          <p:spPr>
            <a:xfrm>
              <a:off x="2099360" y="3883888"/>
              <a:ext cx="828675" cy="1123950"/>
            </a:xfrm>
            <a:custGeom>
              <a:avLst/>
              <a:gdLst/>
              <a:ahLst/>
              <a:cxnLst/>
              <a:rect l="l" t="t" r="r" b="b"/>
              <a:pathLst>
                <a:path w="828675" h="1123950">
                  <a:moveTo>
                    <a:pt x="434606" y="132029"/>
                  </a:moveTo>
                  <a:lnTo>
                    <a:pt x="433019" y="124167"/>
                  </a:lnTo>
                  <a:lnTo>
                    <a:pt x="428675" y="117754"/>
                  </a:lnTo>
                  <a:lnTo>
                    <a:pt x="422236" y="113423"/>
                  </a:lnTo>
                  <a:lnTo>
                    <a:pt x="414337" y="111836"/>
                  </a:lnTo>
                  <a:lnTo>
                    <a:pt x="406450" y="113423"/>
                  </a:lnTo>
                  <a:lnTo>
                    <a:pt x="399999" y="117754"/>
                  </a:lnTo>
                  <a:lnTo>
                    <a:pt x="395655" y="124167"/>
                  </a:lnTo>
                  <a:lnTo>
                    <a:pt x="394068" y="132029"/>
                  </a:lnTo>
                  <a:lnTo>
                    <a:pt x="395655" y="139890"/>
                  </a:lnTo>
                  <a:lnTo>
                    <a:pt x="399999" y="146304"/>
                  </a:lnTo>
                  <a:lnTo>
                    <a:pt x="406450" y="150622"/>
                  </a:lnTo>
                  <a:lnTo>
                    <a:pt x="414337" y="152209"/>
                  </a:lnTo>
                  <a:lnTo>
                    <a:pt x="422236" y="150622"/>
                  </a:lnTo>
                  <a:lnTo>
                    <a:pt x="428675" y="146304"/>
                  </a:lnTo>
                  <a:lnTo>
                    <a:pt x="433019" y="139890"/>
                  </a:lnTo>
                  <a:lnTo>
                    <a:pt x="434606" y="132029"/>
                  </a:lnTo>
                  <a:close/>
                </a:path>
                <a:path w="828675" h="1123950">
                  <a:moveTo>
                    <a:pt x="690283" y="415823"/>
                  </a:moveTo>
                  <a:lnTo>
                    <a:pt x="688708" y="408025"/>
                  </a:lnTo>
                  <a:lnTo>
                    <a:pt x="684403" y="401662"/>
                  </a:lnTo>
                  <a:lnTo>
                    <a:pt x="678002" y="397370"/>
                  </a:lnTo>
                  <a:lnTo>
                    <a:pt x="670179" y="395795"/>
                  </a:lnTo>
                  <a:lnTo>
                    <a:pt x="458736" y="395795"/>
                  </a:lnTo>
                  <a:lnTo>
                    <a:pt x="450913" y="397370"/>
                  </a:lnTo>
                  <a:lnTo>
                    <a:pt x="444512" y="401662"/>
                  </a:lnTo>
                  <a:lnTo>
                    <a:pt x="440207" y="408025"/>
                  </a:lnTo>
                  <a:lnTo>
                    <a:pt x="438619" y="415823"/>
                  </a:lnTo>
                  <a:lnTo>
                    <a:pt x="440207" y="423621"/>
                  </a:lnTo>
                  <a:lnTo>
                    <a:pt x="444512" y="429983"/>
                  </a:lnTo>
                  <a:lnTo>
                    <a:pt x="450913" y="434276"/>
                  </a:lnTo>
                  <a:lnTo>
                    <a:pt x="458736" y="435851"/>
                  </a:lnTo>
                  <a:lnTo>
                    <a:pt x="670179" y="435851"/>
                  </a:lnTo>
                  <a:lnTo>
                    <a:pt x="678002" y="434276"/>
                  </a:lnTo>
                  <a:lnTo>
                    <a:pt x="684403" y="429983"/>
                  </a:lnTo>
                  <a:lnTo>
                    <a:pt x="688708" y="423621"/>
                  </a:lnTo>
                  <a:lnTo>
                    <a:pt x="690283" y="415823"/>
                  </a:lnTo>
                  <a:close/>
                </a:path>
                <a:path w="828675" h="1123950">
                  <a:moveTo>
                    <a:pt x="690295" y="632383"/>
                  </a:moveTo>
                  <a:lnTo>
                    <a:pt x="688708" y="624586"/>
                  </a:lnTo>
                  <a:lnTo>
                    <a:pt x="684403" y="618223"/>
                  </a:lnTo>
                  <a:lnTo>
                    <a:pt x="678002" y="613930"/>
                  </a:lnTo>
                  <a:lnTo>
                    <a:pt x="670179" y="612355"/>
                  </a:lnTo>
                  <a:lnTo>
                    <a:pt x="458736" y="612355"/>
                  </a:lnTo>
                  <a:lnTo>
                    <a:pt x="450913" y="613930"/>
                  </a:lnTo>
                  <a:lnTo>
                    <a:pt x="444512" y="618223"/>
                  </a:lnTo>
                  <a:lnTo>
                    <a:pt x="440207" y="624586"/>
                  </a:lnTo>
                  <a:lnTo>
                    <a:pt x="438632" y="632383"/>
                  </a:lnTo>
                  <a:lnTo>
                    <a:pt x="440207" y="640181"/>
                  </a:lnTo>
                  <a:lnTo>
                    <a:pt x="444512" y="646544"/>
                  </a:lnTo>
                  <a:lnTo>
                    <a:pt x="450913" y="650836"/>
                  </a:lnTo>
                  <a:lnTo>
                    <a:pt x="458736" y="652411"/>
                  </a:lnTo>
                  <a:lnTo>
                    <a:pt x="670179" y="652411"/>
                  </a:lnTo>
                  <a:lnTo>
                    <a:pt x="678002" y="650836"/>
                  </a:lnTo>
                  <a:lnTo>
                    <a:pt x="684403" y="646544"/>
                  </a:lnTo>
                  <a:lnTo>
                    <a:pt x="688708" y="640181"/>
                  </a:lnTo>
                  <a:lnTo>
                    <a:pt x="690295" y="632383"/>
                  </a:lnTo>
                  <a:close/>
                </a:path>
                <a:path w="828675" h="1123950">
                  <a:moveTo>
                    <a:pt x="828675" y="184734"/>
                  </a:moveTo>
                  <a:lnTo>
                    <a:pt x="824560" y="164490"/>
                  </a:lnTo>
                  <a:lnTo>
                    <a:pt x="819289" y="156705"/>
                  </a:lnTo>
                  <a:lnTo>
                    <a:pt x="813346" y="147929"/>
                  </a:lnTo>
                  <a:lnTo>
                    <a:pt x="804545" y="142024"/>
                  </a:lnTo>
                  <a:lnTo>
                    <a:pt x="804545" y="184734"/>
                  </a:lnTo>
                  <a:lnTo>
                    <a:pt x="804545" y="1071626"/>
                  </a:lnTo>
                  <a:lnTo>
                    <a:pt x="802322" y="1082522"/>
                  </a:lnTo>
                  <a:lnTo>
                    <a:pt x="796290" y="1091438"/>
                  </a:lnTo>
                  <a:lnTo>
                    <a:pt x="787336" y="1097457"/>
                  </a:lnTo>
                  <a:lnTo>
                    <a:pt x="776376" y="1099654"/>
                  </a:lnTo>
                  <a:lnTo>
                    <a:pt x="52298" y="1099654"/>
                  </a:lnTo>
                  <a:lnTo>
                    <a:pt x="41338" y="1097457"/>
                  </a:lnTo>
                  <a:lnTo>
                    <a:pt x="32397" y="1091438"/>
                  </a:lnTo>
                  <a:lnTo>
                    <a:pt x="26352" y="1082522"/>
                  </a:lnTo>
                  <a:lnTo>
                    <a:pt x="24130" y="1071626"/>
                  </a:lnTo>
                  <a:lnTo>
                    <a:pt x="24130" y="184734"/>
                  </a:lnTo>
                  <a:lnTo>
                    <a:pt x="26352" y="173837"/>
                  </a:lnTo>
                  <a:lnTo>
                    <a:pt x="32397" y="164922"/>
                  </a:lnTo>
                  <a:lnTo>
                    <a:pt x="41338" y="158902"/>
                  </a:lnTo>
                  <a:lnTo>
                    <a:pt x="52298" y="156705"/>
                  </a:lnTo>
                  <a:lnTo>
                    <a:pt x="135001" y="156705"/>
                  </a:lnTo>
                  <a:lnTo>
                    <a:pt x="135001" y="196202"/>
                  </a:lnTo>
                  <a:lnTo>
                    <a:pt x="138404" y="212915"/>
                  </a:lnTo>
                  <a:lnTo>
                    <a:pt x="147662" y="226593"/>
                  </a:lnTo>
                  <a:lnTo>
                    <a:pt x="161404" y="235826"/>
                  </a:lnTo>
                  <a:lnTo>
                    <a:pt x="178206" y="239217"/>
                  </a:lnTo>
                  <a:lnTo>
                    <a:pt x="640181" y="239217"/>
                  </a:lnTo>
                  <a:lnTo>
                    <a:pt x="656971" y="235826"/>
                  </a:lnTo>
                  <a:lnTo>
                    <a:pt x="670712" y="226593"/>
                  </a:lnTo>
                  <a:lnTo>
                    <a:pt x="678446" y="215176"/>
                  </a:lnTo>
                  <a:lnTo>
                    <a:pt x="679970" y="212928"/>
                  </a:lnTo>
                  <a:lnTo>
                    <a:pt x="683374" y="196202"/>
                  </a:lnTo>
                  <a:lnTo>
                    <a:pt x="683374" y="156705"/>
                  </a:lnTo>
                  <a:lnTo>
                    <a:pt x="776376" y="156705"/>
                  </a:lnTo>
                  <a:lnTo>
                    <a:pt x="787336" y="158902"/>
                  </a:lnTo>
                  <a:lnTo>
                    <a:pt x="796290" y="164922"/>
                  </a:lnTo>
                  <a:lnTo>
                    <a:pt x="802322" y="173837"/>
                  </a:lnTo>
                  <a:lnTo>
                    <a:pt x="804545" y="184734"/>
                  </a:lnTo>
                  <a:lnTo>
                    <a:pt x="804545" y="142024"/>
                  </a:lnTo>
                  <a:lnTo>
                    <a:pt x="796721" y="136766"/>
                  </a:lnTo>
                  <a:lnTo>
                    <a:pt x="776376" y="132664"/>
                  </a:lnTo>
                  <a:lnTo>
                    <a:pt x="683374" y="132664"/>
                  </a:lnTo>
                  <a:lnTo>
                    <a:pt x="683374" y="113995"/>
                  </a:lnTo>
                  <a:lnTo>
                    <a:pt x="679970" y="97269"/>
                  </a:lnTo>
                  <a:lnTo>
                    <a:pt x="670712" y="83591"/>
                  </a:lnTo>
                  <a:lnTo>
                    <a:pt x="659244" y="75895"/>
                  </a:lnTo>
                  <a:lnTo>
                    <a:pt x="659244" y="113995"/>
                  </a:lnTo>
                  <a:lnTo>
                    <a:pt x="659231" y="196202"/>
                  </a:lnTo>
                  <a:lnTo>
                    <a:pt x="657733" y="203568"/>
                  </a:lnTo>
                  <a:lnTo>
                    <a:pt x="653656" y="209613"/>
                  </a:lnTo>
                  <a:lnTo>
                    <a:pt x="647585" y="213677"/>
                  </a:lnTo>
                  <a:lnTo>
                    <a:pt x="640181" y="215176"/>
                  </a:lnTo>
                  <a:lnTo>
                    <a:pt x="178206" y="215176"/>
                  </a:lnTo>
                  <a:lnTo>
                    <a:pt x="170789" y="213677"/>
                  </a:lnTo>
                  <a:lnTo>
                    <a:pt x="164731" y="209613"/>
                  </a:lnTo>
                  <a:lnTo>
                    <a:pt x="160642" y="203581"/>
                  </a:lnTo>
                  <a:lnTo>
                    <a:pt x="159143" y="196202"/>
                  </a:lnTo>
                  <a:lnTo>
                    <a:pt x="159143" y="156705"/>
                  </a:lnTo>
                  <a:lnTo>
                    <a:pt x="159143" y="132664"/>
                  </a:lnTo>
                  <a:lnTo>
                    <a:pt x="159143" y="113995"/>
                  </a:lnTo>
                  <a:lnTo>
                    <a:pt x="160642" y="106616"/>
                  </a:lnTo>
                  <a:lnTo>
                    <a:pt x="164731" y="100584"/>
                  </a:lnTo>
                  <a:lnTo>
                    <a:pt x="170789" y="96507"/>
                  </a:lnTo>
                  <a:lnTo>
                    <a:pt x="178206" y="95021"/>
                  </a:lnTo>
                  <a:lnTo>
                    <a:pt x="294043" y="95021"/>
                  </a:lnTo>
                  <a:lnTo>
                    <a:pt x="308076" y="92976"/>
                  </a:lnTo>
                  <a:lnTo>
                    <a:pt x="320840" y="87134"/>
                  </a:lnTo>
                  <a:lnTo>
                    <a:pt x="331673" y="77889"/>
                  </a:lnTo>
                  <a:lnTo>
                    <a:pt x="339940" y="65671"/>
                  </a:lnTo>
                  <a:lnTo>
                    <a:pt x="352361" y="48501"/>
                  </a:lnTo>
                  <a:lnTo>
                    <a:pt x="369849" y="35369"/>
                  </a:lnTo>
                  <a:lnTo>
                    <a:pt x="391172" y="26987"/>
                  </a:lnTo>
                  <a:lnTo>
                    <a:pt x="415061" y="24041"/>
                  </a:lnTo>
                  <a:lnTo>
                    <a:pt x="438950" y="26987"/>
                  </a:lnTo>
                  <a:lnTo>
                    <a:pt x="460273" y="35369"/>
                  </a:lnTo>
                  <a:lnTo>
                    <a:pt x="477761" y="48501"/>
                  </a:lnTo>
                  <a:lnTo>
                    <a:pt x="490181" y="65671"/>
                  </a:lnTo>
                  <a:lnTo>
                    <a:pt x="498449" y="77889"/>
                  </a:lnTo>
                  <a:lnTo>
                    <a:pt x="509295" y="87134"/>
                  </a:lnTo>
                  <a:lnTo>
                    <a:pt x="522046" y="92976"/>
                  </a:lnTo>
                  <a:lnTo>
                    <a:pt x="536092" y="95021"/>
                  </a:lnTo>
                  <a:lnTo>
                    <a:pt x="640181" y="95021"/>
                  </a:lnTo>
                  <a:lnTo>
                    <a:pt x="647585" y="96507"/>
                  </a:lnTo>
                  <a:lnTo>
                    <a:pt x="653656" y="100584"/>
                  </a:lnTo>
                  <a:lnTo>
                    <a:pt x="657733" y="106616"/>
                  </a:lnTo>
                  <a:lnTo>
                    <a:pt x="659244" y="113995"/>
                  </a:lnTo>
                  <a:lnTo>
                    <a:pt x="659244" y="75895"/>
                  </a:lnTo>
                  <a:lnTo>
                    <a:pt x="656983" y="74371"/>
                  </a:lnTo>
                  <a:lnTo>
                    <a:pt x="640181" y="70980"/>
                  </a:lnTo>
                  <a:lnTo>
                    <a:pt x="536092" y="70980"/>
                  </a:lnTo>
                  <a:lnTo>
                    <a:pt x="528739" y="69875"/>
                  </a:lnTo>
                  <a:lnTo>
                    <a:pt x="522020" y="66687"/>
                  </a:lnTo>
                  <a:lnTo>
                    <a:pt x="516255" y="61645"/>
                  </a:lnTo>
                  <a:lnTo>
                    <a:pt x="511810" y="54978"/>
                  </a:lnTo>
                  <a:lnTo>
                    <a:pt x="495579" y="32308"/>
                  </a:lnTo>
                  <a:lnTo>
                    <a:pt x="484797" y="24041"/>
                  </a:lnTo>
                  <a:lnTo>
                    <a:pt x="472973" y="14973"/>
                  </a:lnTo>
                  <a:lnTo>
                    <a:pt x="445592" y="3898"/>
                  </a:lnTo>
                  <a:lnTo>
                    <a:pt x="415061" y="0"/>
                  </a:lnTo>
                  <a:lnTo>
                    <a:pt x="384530" y="3898"/>
                  </a:lnTo>
                  <a:lnTo>
                    <a:pt x="357149" y="14973"/>
                  </a:lnTo>
                  <a:lnTo>
                    <a:pt x="334556" y="32308"/>
                  </a:lnTo>
                  <a:lnTo>
                    <a:pt x="318325" y="54978"/>
                  </a:lnTo>
                  <a:lnTo>
                    <a:pt x="313867" y="61645"/>
                  </a:lnTo>
                  <a:lnTo>
                    <a:pt x="308114" y="66687"/>
                  </a:lnTo>
                  <a:lnTo>
                    <a:pt x="301383" y="69875"/>
                  </a:lnTo>
                  <a:lnTo>
                    <a:pt x="294043" y="70980"/>
                  </a:lnTo>
                  <a:lnTo>
                    <a:pt x="178206" y="70980"/>
                  </a:lnTo>
                  <a:lnTo>
                    <a:pt x="161404" y="74371"/>
                  </a:lnTo>
                  <a:lnTo>
                    <a:pt x="147675" y="83591"/>
                  </a:lnTo>
                  <a:lnTo>
                    <a:pt x="138404" y="97269"/>
                  </a:lnTo>
                  <a:lnTo>
                    <a:pt x="135001" y="113995"/>
                  </a:lnTo>
                  <a:lnTo>
                    <a:pt x="135001" y="132664"/>
                  </a:lnTo>
                  <a:lnTo>
                    <a:pt x="52298" y="132664"/>
                  </a:lnTo>
                  <a:lnTo>
                    <a:pt x="31953" y="136766"/>
                  </a:lnTo>
                  <a:lnTo>
                    <a:pt x="15328" y="147929"/>
                  </a:lnTo>
                  <a:lnTo>
                    <a:pt x="4114" y="164490"/>
                  </a:lnTo>
                  <a:lnTo>
                    <a:pt x="0" y="184734"/>
                  </a:lnTo>
                  <a:lnTo>
                    <a:pt x="0" y="1071626"/>
                  </a:lnTo>
                  <a:lnTo>
                    <a:pt x="4114" y="1091869"/>
                  </a:lnTo>
                  <a:lnTo>
                    <a:pt x="15328" y="1108417"/>
                  </a:lnTo>
                  <a:lnTo>
                    <a:pt x="31953" y="1119593"/>
                  </a:lnTo>
                  <a:lnTo>
                    <a:pt x="52298" y="1123696"/>
                  </a:lnTo>
                  <a:lnTo>
                    <a:pt x="776376" y="1123696"/>
                  </a:lnTo>
                  <a:lnTo>
                    <a:pt x="813346" y="1108417"/>
                  </a:lnTo>
                  <a:lnTo>
                    <a:pt x="828675" y="1071626"/>
                  </a:lnTo>
                  <a:lnTo>
                    <a:pt x="828675" y="184734"/>
                  </a:lnTo>
                  <a:close/>
                </a:path>
              </a:pathLst>
            </a:custGeom>
            <a:solidFill>
              <a:srgbClr val="23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7604" y="4223426"/>
              <a:ext cx="169877" cy="1388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7605" y="4439986"/>
              <a:ext cx="169877" cy="1388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77604" y="4656552"/>
              <a:ext cx="169877" cy="13880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37993" y="4712805"/>
              <a:ext cx="252095" cy="40640"/>
            </a:xfrm>
            <a:custGeom>
              <a:avLst/>
              <a:gdLst/>
              <a:ahLst/>
              <a:cxnLst/>
              <a:rect l="l" t="t" r="r" b="b"/>
              <a:pathLst>
                <a:path w="252094" h="40639">
                  <a:moveTo>
                    <a:pt x="231552" y="40054"/>
                  </a:moveTo>
                  <a:lnTo>
                    <a:pt x="20111" y="40054"/>
                  </a:lnTo>
                  <a:lnTo>
                    <a:pt x="12282" y="38480"/>
                  </a:lnTo>
                  <a:lnTo>
                    <a:pt x="5889" y="34188"/>
                  </a:lnTo>
                  <a:lnTo>
                    <a:pt x="1580" y="27822"/>
                  </a:lnTo>
                  <a:lnTo>
                    <a:pt x="0" y="20027"/>
                  </a:lnTo>
                  <a:lnTo>
                    <a:pt x="1580" y="12231"/>
                  </a:lnTo>
                  <a:lnTo>
                    <a:pt x="5889" y="5865"/>
                  </a:lnTo>
                  <a:lnTo>
                    <a:pt x="12282" y="1573"/>
                  </a:lnTo>
                  <a:lnTo>
                    <a:pt x="20111" y="0"/>
                  </a:lnTo>
                  <a:lnTo>
                    <a:pt x="231552" y="0"/>
                  </a:lnTo>
                  <a:lnTo>
                    <a:pt x="239380" y="1573"/>
                  </a:lnTo>
                  <a:lnTo>
                    <a:pt x="245773" y="5865"/>
                  </a:lnTo>
                  <a:lnTo>
                    <a:pt x="250083" y="12231"/>
                  </a:lnTo>
                  <a:lnTo>
                    <a:pt x="251663" y="20027"/>
                  </a:lnTo>
                  <a:lnTo>
                    <a:pt x="250083" y="27822"/>
                  </a:lnTo>
                  <a:lnTo>
                    <a:pt x="245773" y="34188"/>
                  </a:lnTo>
                  <a:lnTo>
                    <a:pt x="239380" y="38480"/>
                  </a:lnTo>
                  <a:lnTo>
                    <a:pt x="231552" y="40054"/>
                  </a:lnTo>
                  <a:close/>
                </a:path>
              </a:pathLst>
            </a:custGeom>
            <a:solidFill>
              <a:srgbClr val="23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34313" y="6057880"/>
            <a:ext cx="1153160" cy="962025"/>
            <a:chOff x="1934313" y="6057880"/>
            <a:chExt cx="1153160" cy="962025"/>
          </a:xfrm>
        </p:grpSpPr>
        <p:sp>
          <p:nvSpPr>
            <p:cNvPr id="10" name="object 10"/>
            <p:cNvSpPr/>
            <p:nvPr/>
          </p:nvSpPr>
          <p:spPr>
            <a:xfrm>
              <a:off x="1940166" y="6063754"/>
              <a:ext cx="1141095" cy="76835"/>
            </a:xfrm>
            <a:custGeom>
              <a:avLst/>
              <a:gdLst/>
              <a:ahLst/>
              <a:cxnLst/>
              <a:rect l="l" t="t" r="r" b="b"/>
              <a:pathLst>
                <a:path w="1141095" h="76835">
                  <a:moveTo>
                    <a:pt x="156781" y="0"/>
                  </a:moveTo>
                  <a:lnTo>
                    <a:pt x="0" y="0"/>
                  </a:lnTo>
                  <a:lnTo>
                    <a:pt x="0" y="76479"/>
                  </a:lnTo>
                  <a:lnTo>
                    <a:pt x="156781" y="76479"/>
                  </a:lnTo>
                  <a:lnTo>
                    <a:pt x="156781" y="0"/>
                  </a:lnTo>
                  <a:close/>
                </a:path>
                <a:path w="1141095" h="76835">
                  <a:moveTo>
                    <a:pt x="320802" y="0"/>
                  </a:moveTo>
                  <a:lnTo>
                    <a:pt x="164020" y="0"/>
                  </a:lnTo>
                  <a:lnTo>
                    <a:pt x="164020" y="76479"/>
                  </a:lnTo>
                  <a:lnTo>
                    <a:pt x="320802" y="76479"/>
                  </a:lnTo>
                  <a:lnTo>
                    <a:pt x="320802" y="0"/>
                  </a:lnTo>
                  <a:close/>
                </a:path>
                <a:path w="1141095" h="76835">
                  <a:moveTo>
                    <a:pt x="484771" y="0"/>
                  </a:moveTo>
                  <a:lnTo>
                    <a:pt x="327990" y="0"/>
                  </a:lnTo>
                  <a:lnTo>
                    <a:pt x="327990" y="76479"/>
                  </a:lnTo>
                  <a:lnTo>
                    <a:pt x="484771" y="76479"/>
                  </a:lnTo>
                  <a:lnTo>
                    <a:pt x="484771" y="0"/>
                  </a:lnTo>
                  <a:close/>
                </a:path>
                <a:path w="1141095" h="76835">
                  <a:moveTo>
                    <a:pt x="648792" y="0"/>
                  </a:moveTo>
                  <a:lnTo>
                    <a:pt x="492023" y="0"/>
                  </a:lnTo>
                  <a:lnTo>
                    <a:pt x="492023" y="76479"/>
                  </a:lnTo>
                  <a:lnTo>
                    <a:pt x="648792" y="76479"/>
                  </a:lnTo>
                  <a:lnTo>
                    <a:pt x="648792" y="0"/>
                  </a:lnTo>
                  <a:close/>
                </a:path>
                <a:path w="1141095" h="76835">
                  <a:moveTo>
                    <a:pt x="812800" y="0"/>
                  </a:moveTo>
                  <a:lnTo>
                    <a:pt x="656031" y="0"/>
                  </a:lnTo>
                  <a:lnTo>
                    <a:pt x="656031" y="76479"/>
                  </a:lnTo>
                  <a:lnTo>
                    <a:pt x="812800" y="76479"/>
                  </a:lnTo>
                  <a:lnTo>
                    <a:pt x="812800" y="0"/>
                  </a:lnTo>
                  <a:close/>
                </a:path>
                <a:path w="1141095" h="76835">
                  <a:moveTo>
                    <a:pt x="976820" y="0"/>
                  </a:moveTo>
                  <a:lnTo>
                    <a:pt x="820051" y="0"/>
                  </a:lnTo>
                  <a:lnTo>
                    <a:pt x="820051" y="76479"/>
                  </a:lnTo>
                  <a:lnTo>
                    <a:pt x="976820" y="76479"/>
                  </a:lnTo>
                  <a:lnTo>
                    <a:pt x="976820" y="0"/>
                  </a:lnTo>
                  <a:close/>
                </a:path>
                <a:path w="1141095" h="76835">
                  <a:moveTo>
                    <a:pt x="1140828" y="0"/>
                  </a:moveTo>
                  <a:lnTo>
                    <a:pt x="984059" y="0"/>
                  </a:lnTo>
                  <a:lnTo>
                    <a:pt x="984059" y="76479"/>
                  </a:lnTo>
                  <a:lnTo>
                    <a:pt x="1140828" y="76479"/>
                  </a:lnTo>
                  <a:lnTo>
                    <a:pt x="1140828" y="0"/>
                  </a:lnTo>
                  <a:close/>
                </a:path>
              </a:pathLst>
            </a:custGeom>
            <a:solidFill>
              <a:srgbClr val="A61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40175" y="6063742"/>
              <a:ext cx="1141095" cy="949960"/>
            </a:xfrm>
            <a:custGeom>
              <a:avLst/>
              <a:gdLst/>
              <a:ahLst/>
              <a:cxnLst/>
              <a:rect l="l" t="t" r="r" b="b"/>
              <a:pathLst>
                <a:path w="1141095" h="949959">
                  <a:moveTo>
                    <a:pt x="0" y="949914"/>
                  </a:moveTo>
                  <a:lnTo>
                    <a:pt x="1140828" y="949914"/>
                  </a:lnTo>
                  <a:lnTo>
                    <a:pt x="1140828" y="0"/>
                  </a:lnTo>
                  <a:lnTo>
                    <a:pt x="0" y="0"/>
                  </a:lnTo>
                  <a:lnTo>
                    <a:pt x="0" y="949914"/>
                  </a:lnTo>
                  <a:close/>
                </a:path>
                <a:path w="1141095" h="949959">
                  <a:moveTo>
                    <a:pt x="161865" y="949914"/>
                  </a:moveTo>
                  <a:lnTo>
                    <a:pt x="161107" y="783193"/>
                  </a:lnTo>
                  <a:lnTo>
                    <a:pt x="160917" y="607760"/>
                  </a:lnTo>
                  <a:lnTo>
                    <a:pt x="161025" y="433993"/>
                  </a:lnTo>
                  <a:lnTo>
                    <a:pt x="160760" y="258060"/>
                  </a:lnTo>
                  <a:lnTo>
                    <a:pt x="159729" y="81717"/>
                  </a:lnTo>
                  <a:lnTo>
                    <a:pt x="159982" y="0"/>
                  </a:lnTo>
                </a:path>
                <a:path w="1141095" h="949959">
                  <a:moveTo>
                    <a:pt x="325395" y="0"/>
                  </a:moveTo>
                  <a:lnTo>
                    <a:pt x="325024" y="76483"/>
                  </a:lnTo>
                  <a:lnTo>
                    <a:pt x="325074" y="257248"/>
                  </a:lnTo>
                  <a:lnTo>
                    <a:pt x="325044" y="432602"/>
                  </a:lnTo>
                  <a:lnTo>
                    <a:pt x="325411" y="608315"/>
                  </a:lnTo>
                  <a:lnTo>
                    <a:pt x="324504" y="783815"/>
                  </a:lnTo>
                  <a:lnTo>
                    <a:pt x="325122" y="949914"/>
                  </a:lnTo>
                </a:path>
                <a:path w="1141095" h="949959">
                  <a:moveTo>
                    <a:pt x="488170" y="949914"/>
                  </a:moveTo>
                  <a:lnTo>
                    <a:pt x="488829" y="783593"/>
                  </a:lnTo>
                  <a:lnTo>
                    <a:pt x="489311" y="609923"/>
                  </a:lnTo>
                  <a:lnTo>
                    <a:pt x="489046" y="432486"/>
                  </a:lnTo>
                  <a:lnTo>
                    <a:pt x="489200" y="260381"/>
                  </a:lnTo>
                  <a:lnTo>
                    <a:pt x="489301" y="81542"/>
                  </a:lnTo>
                  <a:lnTo>
                    <a:pt x="488603" y="0"/>
                  </a:lnTo>
                </a:path>
                <a:path w="1141095" h="949959">
                  <a:moveTo>
                    <a:pt x="652220" y="0"/>
                  </a:moveTo>
                  <a:lnTo>
                    <a:pt x="653867" y="258077"/>
                  </a:lnTo>
                  <a:lnTo>
                    <a:pt x="652711" y="432482"/>
                  </a:lnTo>
                  <a:lnTo>
                    <a:pt x="653313" y="604959"/>
                  </a:lnTo>
                  <a:lnTo>
                    <a:pt x="651835" y="949914"/>
                  </a:lnTo>
                </a:path>
                <a:path w="1141095" h="949959">
                  <a:moveTo>
                    <a:pt x="818730" y="0"/>
                  </a:moveTo>
                  <a:lnTo>
                    <a:pt x="819009" y="949914"/>
                  </a:lnTo>
                </a:path>
                <a:path w="1141095" h="949959">
                  <a:moveTo>
                    <a:pt x="979762" y="0"/>
                  </a:moveTo>
                  <a:lnTo>
                    <a:pt x="979030" y="949914"/>
                  </a:lnTo>
                </a:path>
                <a:path w="1141095" h="949959">
                  <a:moveTo>
                    <a:pt x="672" y="81293"/>
                  </a:moveTo>
                  <a:lnTo>
                    <a:pt x="1140688" y="81611"/>
                  </a:lnTo>
                </a:path>
                <a:path w="1141095" h="949959">
                  <a:moveTo>
                    <a:pt x="1140688" y="257819"/>
                  </a:moveTo>
                  <a:lnTo>
                    <a:pt x="672" y="258303"/>
                  </a:lnTo>
                </a:path>
                <a:path w="1141095" h="949959">
                  <a:moveTo>
                    <a:pt x="672" y="432704"/>
                  </a:moveTo>
                  <a:lnTo>
                    <a:pt x="1140688" y="431917"/>
                  </a:lnTo>
                </a:path>
                <a:path w="1141095" h="949959">
                  <a:moveTo>
                    <a:pt x="1140688" y="607934"/>
                  </a:moveTo>
                  <a:lnTo>
                    <a:pt x="672" y="606726"/>
                  </a:lnTo>
                </a:path>
                <a:path w="1141095" h="949959">
                  <a:moveTo>
                    <a:pt x="672" y="782855"/>
                  </a:moveTo>
                  <a:lnTo>
                    <a:pt x="1140688" y="782941"/>
                  </a:lnTo>
                </a:path>
              </a:pathLst>
            </a:custGeom>
            <a:ln w="117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025706" y="8065906"/>
            <a:ext cx="971550" cy="1190625"/>
            <a:chOff x="2025706" y="8065906"/>
            <a:chExt cx="971550" cy="1190625"/>
          </a:xfrm>
        </p:grpSpPr>
        <p:sp>
          <p:nvSpPr>
            <p:cNvPr id="13" name="object 13"/>
            <p:cNvSpPr/>
            <p:nvPr/>
          </p:nvSpPr>
          <p:spPr>
            <a:xfrm>
              <a:off x="2044094" y="8084294"/>
              <a:ext cx="935355" cy="1153795"/>
            </a:xfrm>
            <a:custGeom>
              <a:avLst/>
              <a:gdLst/>
              <a:ahLst/>
              <a:cxnLst/>
              <a:rect l="l" t="t" r="r" b="b"/>
              <a:pathLst>
                <a:path w="935355" h="1153795">
                  <a:moveTo>
                    <a:pt x="934748" y="1153504"/>
                  </a:moveTo>
                  <a:lnTo>
                    <a:pt x="0" y="1153504"/>
                  </a:lnTo>
                  <a:lnTo>
                    <a:pt x="0" y="0"/>
                  </a:lnTo>
                  <a:lnTo>
                    <a:pt x="934748" y="0"/>
                  </a:lnTo>
                  <a:lnTo>
                    <a:pt x="934748" y="1153504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44094" y="8084294"/>
              <a:ext cx="935355" cy="1153795"/>
            </a:xfrm>
            <a:custGeom>
              <a:avLst/>
              <a:gdLst/>
              <a:ahLst/>
              <a:cxnLst/>
              <a:rect l="l" t="t" r="r" b="b"/>
              <a:pathLst>
                <a:path w="935355" h="1153795">
                  <a:moveTo>
                    <a:pt x="0" y="0"/>
                  </a:moveTo>
                  <a:lnTo>
                    <a:pt x="934748" y="0"/>
                  </a:lnTo>
                  <a:lnTo>
                    <a:pt x="934748" y="1153504"/>
                  </a:lnTo>
                  <a:lnTo>
                    <a:pt x="0" y="1153504"/>
                  </a:lnTo>
                  <a:lnTo>
                    <a:pt x="0" y="0"/>
                  </a:lnTo>
                  <a:close/>
                </a:path>
              </a:pathLst>
            </a:custGeom>
            <a:ln w="36775"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39777" y="8218992"/>
              <a:ext cx="675005" cy="808355"/>
            </a:xfrm>
            <a:custGeom>
              <a:avLst/>
              <a:gdLst/>
              <a:ahLst/>
              <a:cxnLst/>
              <a:rect l="l" t="t" r="r" b="b"/>
              <a:pathLst>
                <a:path w="675005" h="808354">
                  <a:moveTo>
                    <a:pt x="0" y="0"/>
                  </a:moveTo>
                  <a:lnTo>
                    <a:pt x="456334" y="0"/>
                  </a:lnTo>
                </a:path>
                <a:path w="675005" h="808354">
                  <a:moveTo>
                    <a:pt x="2453" y="80818"/>
                  </a:moveTo>
                  <a:lnTo>
                    <a:pt x="520122" y="80818"/>
                  </a:lnTo>
                </a:path>
                <a:path w="675005" h="808354">
                  <a:moveTo>
                    <a:pt x="7360" y="164086"/>
                  </a:moveTo>
                  <a:lnTo>
                    <a:pt x="328756" y="164086"/>
                  </a:lnTo>
                </a:path>
                <a:path w="675005" h="808354">
                  <a:moveTo>
                    <a:pt x="9813" y="298784"/>
                  </a:moveTo>
                  <a:lnTo>
                    <a:pt x="495588" y="298784"/>
                  </a:lnTo>
                </a:path>
                <a:path w="675005" h="808354">
                  <a:moveTo>
                    <a:pt x="19627" y="369807"/>
                  </a:moveTo>
                  <a:lnTo>
                    <a:pt x="674687" y="369807"/>
                  </a:lnTo>
                </a:path>
                <a:path w="675005" h="808354">
                  <a:moveTo>
                    <a:pt x="19627" y="450625"/>
                  </a:moveTo>
                  <a:lnTo>
                    <a:pt x="549563" y="450625"/>
                  </a:lnTo>
                </a:path>
                <a:path w="675005" h="808354">
                  <a:moveTo>
                    <a:pt x="14720" y="592670"/>
                  </a:moveTo>
                  <a:lnTo>
                    <a:pt x="372918" y="592670"/>
                  </a:lnTo>
                </a:path>
                <a:path w="675005" h="808354">
                  <a:moveTo>
                    <a:pt x="19627" y="668591"/>
                  </a:moveTo>
                  <a:lnTo>
                    <a:pt x="632979" y="668591"/>
                  </a:lnTo>
                </a:path>
                <a:path w="675005" h="808354">
                  <a:moveTo>
                    <a:pt x="14720" y="732266"/>
                  </a:moveTo>
                  <a:lnTo>
                    <a:pt x="517669" y="732266"/>
                  </a:lnTo>
                </a:path>
                <a:path w="675005" h="808354">
                  <a:moveTo>
                    <a:pt x="14720" y="808187"/>
                  </a:moveTo>
                  <a:lnTo>
                    <a:pt x="608445" y="808187"/>
                  </a:lnTo>
                </a:path>
              </a:pathLst>
            </a:custGeom>
            <a:ln w="367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577885" y="591893"/>
            <a:ext cx="496125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u="none" spc="-260" dirty="0"/>
              <a:t>Chiusura</a:t>
            </a:r>
            <a:r>
              <a:rPr sz="5200" u="none" spc="-375" dirty="0"/>
              <a:t> </a:t>
            </a:r>
            <a:r>
              <a:rPr sz="5200" u="none" spc="-475" dirty="0"/>
              <a:t>Stage</a:t>
            </a:r>
            <a:endParaRPr sz="5200"/>
          </a:p>
        </p:txBody>
      </p:sp>
      <p:sp>
        <p:nvSpPr>
          <p:cNvPr id="17" name="object 17"/>
          <p:cNvSpPr txBox="1"/>
          <p:nvPr/>
        </p:nvSpPr>
        <p:spPr>
          <a:xfrm>
            <a:off x="4169965" y="1977777"/>
            <a:ext cx="984948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7310" marR="5080" indent="-2595245">
              <a:lnSpc>
                <a:spcPct val="116700"/>
              </a:lnSpc>
              <a:spcBef>
                <a:spcPts val="95"/>
              </a:spcBef>
            </a:pPr>
            <a:r>
              <a:rPr sz="3000" dirty="0">
                <a:latin typeface="Lucida Sans Unicode"/>
                <a:cs typeface="Lucida Sans Unicode"/>
              </a:rPr>
              <a:t>Per</a:t>
            </a:r>
            <a:r>
              <a:rPr sz="3000" spc="-160" dirty="0">
                <a:latin typeface="Lucida Sans Unicode"/>
                <a:cs typeface="Lucida Sans Unicode"/>
              </a:rPr>
              <a:t> </a:t>
            </a:r>
            <a:r>
              <a:rPr sz="3000" spc="-35" dirty="0">
                <a:latin typeface="Lucida Sans Unicode"/>
                <a:cs typeface="Lucida Sans Unicode"/>
              </a:rPr>
              <a:t>la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-45" dirty="0">
                <a:latin typeface="Lucida Sans Unicode"/>
                <a:cs typeface="Lucida Sans Unicode"/>
              </a:rPr>
              <a:t>chiusura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-65" dirty="0">
                <a:latin typeface="Lucida Sans Unicode"/>
                <a:cs typeface="Lucida Sans Unicode"/>
              </a:rPr>
              <a:t>dell'attività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dirty="0">
                <a:latin typeface="Lucida Sans Unicode"/>
                <a:cs typeface="Lucida Sans Unicode"/>
              </a:rPr>
              <a:t>é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-45" dirty="0">
                <a:latin typeface="Lucida Sans Unicode"/>
                <a:cs typeface="Lucida Sans Unicode"/>
              </a:rPr>
              <a:t>necessaria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-35" dirty="0">
                <a:latin typeface="Lucida Sans Unicode"/>
                <a:cs typeface="Lucida Sans Unicode"/>
              </a:rPr>
              <a:t>la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-65" dirty="0">
                <a:latin typeface="Lucida Sans Unicode"/>
                <a:cs typeface="Lucida Sans Unicode"/>
              </a:rPr>
              <a:t>compilazione dei</a:t>
            </a:r>
            <a:r>
              <a:rPr sz="3000" spc="-155" dirty="0">
                <a:latin typeface="Lucida Sans Unicode"/>
                <a:cs typeface="Lucida Sans Unicode"/>
              </a:rPr>
              <a:t> </a:t>
            </a:r>
            <a:r>
              <a:rPr sz="3000" spc="-180" dirty="0">
                <a:latin typeface="Arial Black"/>
                <a:cs typeface="Arial Black"/>
              </a:rPr>
              <a:t>seguenti</a:t>
            </a:r>
            <a:r>
              <a:rPr sz="3000" spc="-204" dirty="0">
                <a:latin typeface="Arial Black"/>
                <a:cs typeface="Arial Black"/>
              </a:rPr>
              <a:t> </a:t>
            </a:r>
            <a:r>
              <a:rPr sz="3000" spc="-20" dirty="0">
                <a:latin typeface="Arial Black"/>
                <a:cs typeface="Arial Black"/>
              </a:rPr>
              <a:t>documenti</a:t>
            </a:r>
            <a:r>
              <a:rPr sz="3000" spc="-20" dirty="0">
                <a:latin typeface="Lucida Sans Unicode"/>
                <a:cs typeface="Lucida Sans Unicode"/>
              </a:rPr>
              <a:t>: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41211" y="3437459"/>
            <a:ext cx="13695044" cy="6297930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485775" rIns="0" bIns="0" rtlCol="0">
            <a:spAutoFit/>
          </a:bodyPr>
          <a:lstStyle/>
          <a:p>
            <a:pPr marL="341630">
              <a:lnSpc>
                <a:spcPct val="100000"/>
              </a:lnSpc>
              <a:spcBef>
                <a:spcPts val="3825"/>
              </a:spcBef>
            </a:pPr>
            <a:r>
              <a:rPr sz="3500" spc="-65" dirty="0">
                <a:solidFill>
                  <a:srgbClr val="A61F3C"/>
                </a:solidFill>
                <a:latin typeface="Arial Black"/>
                <a:cs typeface="Arial Black"/>
              </a:rPr>
              <a:t>Questionario</a:t>
            </a:r>
            <a:endParaRPr sz="3500">
              <a:latin typeface="Arial Black"/>
              <a:cs typeface="Arial Black"/>
            </a:endParaRPr>
          </a:p>
          <a:p>
            <a:pPr marL="341630">
              <a:lnSpc>
                <a:spcPct val="100000"/>
              </a:lnSpc>
              <a:spcBef>
                <a:spcPts val="650"/>
              </a:spcBef>
            </a:pPr>
            <a:r>
              <a:rPr sz="3000" spc="-40" dirty="0">
                <a:latin typeface="Trebuchet MS"/>
                <a:cs typeface="Trebuchet MS"/>
              </a:rPr>
              <a:t>(compilato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sia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spc="-25" dirty="0">
                <a:latin typeface="Trebuchet MS"/>
                <a:cs typeface="Trebuchet MS"/>
              </a:rPr>
              <a:t>dallo</a:t>
            </a:r>
            <a:r>
              <a:rPr sz="3000" spc="-13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studente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che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spc="-20" dirty="0">
                <a:latin typeface="Trebuchet MS"/>
                <a:cs typeface="Trebuchet MS"/>
              </a:rPr>
              <a:t>dal</a:t>
            </a:r>
            <a:r>
              <a:rPr sz="3000" spc="-135" dirty="0">
                <a:latin typeface="Trebuchet MS"/>
                <a:cs typeface="Trebuchet MS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tutor</a:t>
            </a:r>
            <a:r>
              <a:rPr sz="3000" spc="-140" dirty="0">
                <a:latin typeface="Trebuchet MS"/>
                <a:cs typeface="Trebuchet MS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aziendale)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285"/>
              </a:spcBef>
            </a:pPr>
            <a:endParaRPr sz="3000">
              <a:latin typeface="Trebuchet MS"/>
              <a:cs typeface="Trebuchet MS"/>
            </a:endParaRPr>
          </a:p>
          <a:p>
            <a:pPr marL="341630">
              <a:lnSpc>
                <a:spcPct val="100000"/>
              </a:lnSpc>
              <a:spcBef>
                <a:spcPts val="5"/>
              </a:spcBef>
            </a:pPr>
            <a:r>
              <a:rPr sz="3500" spc="-229" dirty="0">
                <a:solidFill>
                  <a:srgbClr val="A61F3C"/>
                </a:solidFill>
                <a:latin typeface="Arial Black"/>
                <a:cs typeface="Arial Black"/>
              </a:rPr>
              <a:t>Registro</a:t>
            </a:r>
            <a:r>
              <a:rPr sz="3500" spc="-245" dirty="0">
                <a:solidFill>
                  <a:srgbClr val="A61F3C"/>
                </a:solidFill>
                <a:latin typeface="Arial Black"/>
                <a:cs typeface="Arial Black"/>
              </a:rPr>
              <a:t> </a:t>
            </a:r>
            <a:r>
              <a:rPr sz="3500" spc="-155" dirty="0">
                <a:solidFill>
                  <a:srgbClr val="A61F3C"/>
                </a:solidFill>
                <a:latin typeface="Arial Black"/>
                <a:cs typeface="Arial Black"/>
              </a:rPr>
              <a:t>ore</a:t>
            </a:r>
            <a:r>
              <a:rPr sz="3500" spc="-240" dirty="0">
                <a:solidFill>
                  <a:srgbClr val="A61F3C"/>
                </a:solidFill>
                <a:latin typeface="Arial Black"/>
                <a:cs typeface="Arial Black"/>
              </a:rPr>
              <a:t> </a:t>
            </a:r>
            <a:r>
              <a:rPr sz="3500" spc="-280" dirty="0">
                <a:solidFill>
                  <a:srgbClr val="A61F3C"/>
                </a:solidFill>
                <a:latin typeface="Arial Black"/>
                <a:cs typeface="Arial Black"/>
              </a:rPr>
              <a:t>stage</a:t>
            </a:r>
            <a:endParaRPr sz="3500">
              <a:latin typeface="Arial Black"/>
              <a:cs typeface="Arial Black"/>
            </a:endParaRPr>
          </a:p>
          <a:p>
            <a:pPr marL="341630">
              <a:lnSpc>
                <a:spcPct val="100000"/>
              </a:lnSpc>
              <a:spcBef>
                <a:spcPts val="650"/>
              </a:spcBef>
            </a:pPr>
            <a:r>
              <a:rPr sz="3000" spc="-35" dirty="0">
                <a:latin typeface="Trebuchet MS"/>
                <a:cs typeface="Trebuchet MS"/>
              </a:rPr>
              <a:t>firmato</a:t>
            </a:r>
            <a:r>
              <a:rPr sz="3000" spc="-11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da</a:t>
            </a:r>
            <a:r>
              <a:rPr sz="3000" spc="-10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studente</a:t>
            </a:r>
            <a:r>
              <a:rPr sz="3000" spc="-11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e</a:t>
            </a:r>
            <a:r>
              <a:rPr sz="3000" spc="-10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Tutor</a:t>
            </a:r>
            <a:r>
              <a:rPr sz="3000" spc="-110" dirty="0">
                <a:latin typeface="Trebuchet MS"/>
                <a:cs typeface="Trebuchet MS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aziendale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55"/>
              </a:spcBef>
            </a:pPr>
            <a:endParaRPr sz="3000">
              <a:latin typeface="Trebuchet MS"/>
              <a:cs typeface="Trebuchet MS"/>
            </a:endParaRPr>
          </a:p>
          <a:p>
            <a:pPr marL="341630">
              <a:lnSpc>
                <a:spcPct val="100000"/>
              </a:lnSpc>
              <a:spcBef>
                <a:spcPts val="5"/>
              </a:spcBef>
            </a:pPr>
            <a:r>
              <a:rPr sz="3500" spc="-225" dirty="0">
                <a:solidFill>
                  <a:srgbClr val="A61F3C"/>
                </a:solidFill>
                <a:latin typeface="Arial Black"/>
                <a:cs typeface="Arial Black"/>
              </a:rPr>
              <a:t>Relazione</a:t>
            </a:r>
            <a:r>
              <a:rPr sz="3500" spc="-204" dirty="0">
                <a:solidFill>
                  <a:srgbClr val="A61F3C"/>
                </a:solidFill>
                <a:latin typeface="Arial Black"/>
                <a:cs typeface="Arial Black"/>
              </a:rPr>
              <a:t> </a:t>
            </a:r>
            <a:r>
              <a:rPr sz="3500" spc="-10" dirty="0">
                <a:solidFill>
                  <a:srgbClr val="A61F3C"/>
                </a:solidFill>
                <a:latin typeface="Arial Black"/>
                <a:cs typeface="Arial Black"/>
              </a:rPr>
              <a:t>finale</a:t>
            </a:r>
            <a:endParaRPr sz="3500">
              <a:latin typeface="Arial Black"/>
              <a:cs typeface="Arial Black"/>
            </a:endParaRPr>
          </a:p>
          <a:p>
            <a:pPr marL="341630">
              <a:lnSpc>
                <a:spcPct val="100000"/>
              </a:lnSpc>
              <a:spcBef>
                <a:spcPts val="650"/>
              </a:spcBef>
            </a:pPr>
            <a:r>
              <a:rPr sz="3000" spc="-50" dirty="0">
                <a:latin typeface="Trebuchet MS"/>
                <a:cs typeface="Trebuchet MS"/>
              </a:rPr>
              <a:t>firmata</a:t>
            </a:r>
            <a:r>
              <a:rPr sz="3000" spc="-110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da</a:t>
            </a:r>
            <a:r>
              <a:rPr sz="3000" spc="-10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studente</a:t>
            </a:r>
            <a:r>
              <a:rPr sz="3000" spc="-10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e</a:t>
            </a:r>
            <a:r>
              <a:rPr sz="3000" spc="-10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Tutor</a:t>
            </a:r>
            <a:r>
              <a:rPr sz="3000" spc="-110" dirty="0">
                <a:latin typeface="Trebuchet MS"/>
                <a:cs typeface="Trebuchet MS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aziendale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9584" y="1664211"/>
            <a:ext cx="16726535" cy="19050"/>
          </a:xfrm>
          <a:custGeom>
            <a:avLst/>
            <a:gdLst/>
            <a:ahLst/>
            <a:cxnLst/>
            <a:rect l="l" t="t" r="r" b="b"/>
            <a:pathLst>
              <a:path w="16726535" h="19050">
                <a:moveTo>
                  <a:pt x="0" y="19046"/>
                </a:moveTo>
                <a:lnTo>
                  <a:pt x="16726001" y="0"/>
                </a:lnTo>
              </a:path>
            </a:pathLst>
          </a:custGeom>
          <a:ln w="38099">
            <a:solidFill>
              <a:srgbClr val="A61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15481" y="856903"/>
            <a:ext cx="829310" cy="1123950"/>
            <a:chOff x="1615481" y="856903"/>
            <a:chExt cx="829310" cy="1123950"/>
          </a:xfrm>
        </p:grpSpPr>
        <p:sp>
          <p:nvSpPr>
            <p:cNvPr id="4" name="object 4"/>
            <p:cNvSpPr/>
            <p:nvPr/>
          </p:nvSpPr>
          <p:spPr>
            <a:xfrm>
              <a:off x="1615478" y="856906"/>
              <a:ext cx="828675" cy="1123950"/>
            </a:xfrm>
            <a:custGeom>
              <a:avLst/>
              <a:gdLst/>
              <a:ahLst/>
              <a:cxnLst/>
              <a:rect l="l" t="t" r="r" b="b"/>
              <a:pathLst>
                <a:path w="828675" h="1123950">
                  <a:moveTo>
                    <a:pt x="434606" y="132029"/>
                  </a:moveTo>
                  <a:lnTo>
                    <a:pt x="433019" y="124167"/>
                  </a:lnTo>
                  <a:lnTo>
                    <a:pt x="428675" y="117754"/>
                  </a:lnTo>
                  <a:lnTo>
                    <a:pt x="422224" y="113423"/>
                  </a:lnTo>
                  <a:lnTo>
                    <a:pt x="414337" y="111836"/>
                  </a:lnTo>
                  <a:lnTo>
                    <a:pt x="406450" y="113423"/>
                  </a:lnTo>
                  <a:lnTo>
                    <a:pt x="399999" y="117754"/>
                  </a:lnTo>
                  <a:lnTo>
                    <a:pt x="395655" y="124167"/>
                  </a:lnTo>
                  <a:lnTo>
                    <a:pt x="394055" y="132029"/>
                  </a:lnTo>
                  <a:lnTo>
                    <a:pt x="395655" y="139877"/>
                  </a:lnTo>
                  <a:lnTo>
                    <a:pt x="399999" y="146304"/>
                  </a:lnTo>
                  <a:lnTo>
                    <a:pt x="406450" y="150622"/>
                  </a:lnTo>
                  <a:lnTo>
                    <a:pt x="414337" y="152209"/>
                  </a:lnTo>
                  <a:lnTo>
                    <a:pt x="422224" y="150622"/>
                  </a:lnTo>
                  <a:lnTo>
                    <a:pt x="428675" y="146304"/>
                  </a:lnTo>
                  <a:lnTo>
                    <a:pt x="433019" y="139877"/>
                  </a:lnTo>
                  <a:lnTo>
                    <a:pt x="434606" y="132029"/>
                  </a:lnTo>
                  <a:close/>
                </a:path>
                <a:path w="828675" h="1123950">
                  <a:moveTo>
                    <a:pt x="690283" y="632383"/>
                  </a:moveTo>
                  <a:lnTo>
                    <a:pt x="688708" y="624586"/>
                  </a:lnTo>
                  <a:lnTo>
                    <a:pt x="684403" y="618223"/>
                  </a:lnTo>
                  <a:lnTo>
                    <a:pt x="678002" y="613930"/>
                  </a:lnTo>
                  <a:lnTo>
                    <a:pt x="670179" y="612355"/>
                  </a:lnTo>
                  <a:lnTo>
                    <a:pt x="458736" y="612355"/>
                  </a:lnTo>
                  <a:lnTo>
                    <a:pt x="450913" y="613930"/>
                  </a:lnTo>
                  <a:lnTo>
                    <a:pt x="444512" y="618223"/>
                  </a:lnTo>
                  <a:lnTo>
                    <a:pt x="440207" y="624586"/>
                  </a:lnTo>
                  <a:lnTo>
                    <a:pt x="438619" y="632383"/>
                  </a:lnTo>
                  <a:lnTo>
                    <a:pt x="440207" y="640181"/>
                  </a:lnTo>
                  <a:lnTo>
                    <a:pt x="444512" y="646544"/>
                  </a:lnTo>
                  <a:lnTo>
                    <a:pt x="450913" y="650836"/>
                  </a:lnTo>
                  <a:lnTo>
                    <a:pt x="458736" y="652411"/>
                  </a:lnTo>
                  <a:lnTo>
                    <a:pt x="670179" y="652411"/>
                  </a:lnTo>
                  <a:lnTo>
                    <a:pt x="678002" y="650836"/>
                  </a:lnTo>
                  <a:lnTo>
                    <a:pt x="684403" y="646544"/>
                  </a:lnTo>
                  <a:lnTo>
                    <a:pt x="688708" y="640181"/>
                  </a:lnTo>
                  <a:lnTo>
                    <a:pt x="690283" y="632383"/>
                  </a:lnTo>
                  <a:close/>
                </a:path>
                <a:path w="828675" h="1123950">
                  <a:moveTo>
                    <a:pt x="690283" y="415823"/>
                  </a:moveTo>
                  <a:lnTo>
                    <a:pt x="688708" y="408025"/>
                  </a:lnTo>
                  <a:lnTo>
                    <a:pt x="684390" y="401662"/>
                  </a:lnTo>
                  <a:lnTo>
                    <a:pt x="678002" y="397370"/>
                  </a:lnTo>
                  <a:lnTo>
                    <a:pt x="670179" y="395795"/>
                  </a:lnTo>
                  <a:lnTo>
                    <a:pt x="458736" y="395795"/>
                  </a:lnTo>
                  <a:lnTo>
                    <a:pt x="450900" y="397370"/>
                  </a:lnTo>
                  <a:lnTo>
                    <a:pt x="444512" y="401662"/>
                  </a:lnTo>
                  <a:lnTo>
                    <a:pt x="440207" y="408025"/>
                  </a:lnTo>
                  <a:lnTo>
                    <a:pt x="438619" y="415823"/>
                  </a:lnTo>
                  <a:lnTo>
                    <a:pt x="440207" y="423608"/>
                  </a:lnTo>
                  <a:lnTo>
                    <a:pt x="444512" y="429983"/>
                  </a:lnTo>
                  <a:lnTo>
                    <a:pt x="450900" y="434263"/>
                  </a:lnTo>
                  <a:lnTo>
                    <a:pt x="458736" y="435838"/>
                  </a:lnTo>
                  <a:lnTo>
                    <a:pt x="670179" y="435838"/>
                  </a:lnTo>
                  <a:lnTo>
                    <a:pt x="678002" y="434263"/>
                  </a:lnTo>
                  <a:lnTo>
                    <a:pt x="684390" y="429983"/>
                  </a:lnTo>
                  <a:lnTo>
                    <a:pt x="688708" y="423608"/>
                  </a:lnTo>
                  <a:lnTo>
                    <a:pt x="690283" y="415823"/>
                  </a:lnTo>
                  <a:close/>
                </a:path>
                <a:path w="828675" h="1123950">
                  <a:moveTo>
                    <a:pt x="828675" y="184734"/>
                  </a:moveTo>
                  <a:lnTo>
                    <a:pt x="824560" y="164490"/>
                  </a:lnTo>
                  <a:lnTo>
                    <a:pt x="819289" y="156705"/>
                  </a:lnTo>
                  <a:lnTo>
                    <a:pt x="813346" y="147929"/>
                  </a:lnTo>
                  <a:lnTo>
                    <a:pt x="804545" y="142024"/>
                  </a:lnTo>
                  <a:lnTo>
                    <a:pt x="804545" y="184734"/>
                  </a:lnTo>
                  <a:lnTo>
                    <a:pt x="804545" y="1071613"/>
                  </a:lnTo>
                  <a:lnTo>
                    <a:pt x="802322" y="1082522"/>
                  </a:lnTo>
                  <a:lnTo>
                    <a:pt x="796277" y="1091438"/>
                  </a:lnTo>
                  <a:lnTo>
                    <a:pt x="787336" y="1097445"/>
                  </a:lnTo>
                  <a:lnTo>
                    <a:pt x="776376" y="1099654"/>
                  </a:lnTo>
                  <a:lnTo>
                    <a:pt x="52285" y="1099654"/>
                  </a:lnTo>
                  <a:lnTo>
                    <a:pt x="41338" y="1097445"/>
                  </a:lnTo>
                  <a:lnTo>
                    <a:pt x="32385" y="1091438"/>
                  </a:lnTo>
                  <a:lnTo>
                    <a:pt x="26352" y="1082522"/>
                  </a:lnTo>
                  <a:lnTo>
                    <a:pt x="24130" y="1071613"/>
                  </a:lnTo>
                  <a:lnTo>
                    <a:pt x="24130" y="184734"/>
                  </a:lnTo>
                  <a:lnTo>
                    <a:pt x="26352" y="173837"/>
                  </a:lnTo>
                  <a:lnTo>
                    <a:pt x="32385" y="164922"/>
                  </a:lnTo>
                  <a:lnTo>
                    <a:pt x="41338" y="158902"/>
                  </a:lnTo>
                  <a:lnTo>
                    <a:pt x="52285" y="156705"/>
                  </a:lnTo>
                  <a:lnTo>
                    <a:pt x="135001" y="156705"/>
                  </a:lnTo>
                  <a:lnTo>
                    <a:pt x="135001" y="196189"/>
                  </a:lnTo>
                  <a:lnTo>
                    <a:pt x="138404" y="212915"/>
                  </a:lnTo>
                  <a:lnTo>
                    <a:pt x="147662" y="226593"/>
                  </a:lnTo>
                  <a:lnTo>
                    <a:pt x="153187" y="230301"/>
                  </a:lnTo>
                  <a:lnTo>
                    <a:pt x="161404" y="235826"/>
                  </a:lnTo>
                  <a:lnTo>
                    <a:pt x="178206" y="239204"/>
                  </a:lnTo>
                  <a:lnTo>
                    <a:pt x="640181" y="239204"/>
                  </a:lnTo>
                  <a:lnTo>
                    <a:pt x="678446" y="215176"/>
                  </a:lnTo>
                  <a:lnTo>
                    <a:pt x="683374" y="196189"/>
                  </a:lnTo>
                  <a:lnTo>
                    <a:pt x="683374" y="156705"/>
                  </a:lnTo>
                  <a:lnTo>
                    <a:pt x="776376" y="156705"/>
                  </a:lnTo>
                  <a:lnTo>
                    <a:pt x="787336" y="158902"/>
                  </a:lnTo>
                  <a:lnTo>
                    <a:pt x="796277" y="164922"/>
                  </a:lnTo>
                  <a:lnTo>
                    <a:pt x="802322" y="173837"/>
                  </a:lnTo>
                  <a:lnTo>
                    <a:pt x="804545" y="184734"/>
                  </a:lnTo>
                  <a:lnTo>
                    <a:pt x="804545" y="142024"/>
                  </a:lnTo>
                  <a:lnTo>
                    <a:pt x="796721" y="136766"/>
                  </a:lnTo>
                  <a:lnTo>
                    <a:pt x="776376" y="132664"/>
                  </a:lnTo>
                  <a:lnTo>
                    <a:pt x="683374" y="132664"/>
                  </a:lnTo>
                  <a:lnTo>
                    <a:pt x="683374" y="113995"/>
                  </a:lnTo>
                  <a:lnTo>
                    <a:pt x="679970" y="97269"/>
                  </a:lnTo>
                  <a:lnTo>
                    <a:pt x="670712" y="83591"/>
                  </a:lnTo>
                  <a:lnTo>
                    <a:pt x="659231" y="75895"/>
                  </a:lnTo>
                  <a:lnTo>
                    <a:pt x="659231" y="113995"/>
                  </a:lnTo>
                  <a:lnTo>
                    <a:pt x="659231" y="196189"/>
                  </a:lnTo>
                  <a:lnTo>
                    <a:pt x="657733" y="203568"/>
                  </a:lnTo>
                  <a:lnTo>
                    <a:pt x="653643" y="209600"/>
                  </a:lnTo>
                  <a:lnTo>
                    <a:pt x="647585" y="213677"/>
                  </a:lnTo>
                  <a:lnTo>
                    <a:pt x="640181" y="215176"/>
                  </a:lnTo>
                  <a:lnTo>
                    <a:pt x="178206" y="215176"/>
                  </a:lnTo>
                  <a:lnTo>
                    <a:pt x="170789" y="213677"/>
                  </a:lnTo>
                  <a:lnTo>
                    <a:pt x="164731" y="209613"/>
                  </a:lnTo>
                  <a:lnTo>
                    <a:pt x="160642" y="203568"/>
                  </a:lnTo>
                  <a:lnTo>
                    <a:pt x="159143" y="196189"/>
                  </a:lnTo>
                  <a:lnTo>
                    <a:pt x="159143" y="156705"/>
                  </a:lnTo>
                  <a:lnTo>
                    <a:pt x="159143" y="132664"/>
                  </a:lnTo>
                  <a:lnTo>
                    <a:pt x="159143" y="113995"/>
                  </a:lnTo>
                  <a:lnTo>
                    <a:pt x="160642" y="106616"/>
                  </a:lnTo>
                  <a:lnTo>
                    <a:pt x="164731" y="100584"/>
                  </a:lnTo>
                  <a:lnTo>
                    <a:pt x="170789" y="96507"/>
                  </a:lnTo>
                  <a:lnTo>
                    <a:pt x="178206" y="95008"/>
                  </a:lnTo>
                  <a:lnTo>
                    <a:pt x="294030" y="95008"/>
                  </a:lnTo>
                  <a:lnTo>
                    <a:pt x="308076" y="92976"/>
                  </a:lnTo>
                  <a:lnTo>
                    <a:pt x="320840" y="87134"/>
                  </a:lnTo>
                  <a:lnTo>
                    <a:pt x="331673" y="77889"/>
                  </a:lnTo>
                  <a:lnTo>
                    <a:pt x="339940" y="65671"/>
                  </a:lnTo>
                  <a:lnTo>
                    <a:pt x="352361" y="48501"/>
                  </a:lnTo>
                  <a:lnTo>
                    <a:pt x="369849" y="35369"/>
                  </a:lnTo>
                  <a:lnTo>
                    <a:pt x="391172" y="26987"/>
                  </a:lnTo>
                  <a:lnTo>
                    <a:pt x="415061" y="24041"/>
                  </a:lnTo>
                  <a:lnTo>
                    <a:pt x="438950" y="26987"/>
                  </a:lnTo>
                  <a:lnTo>
                    <a:pt x="460273" y="35369"/>
                  </a:lnTo>
                  <a:lnTo>
                    <a:pt x="477761" y="48501"/>
                  </a:lnTo>
                  <a:lnTo>
                    <a:pt x="490181" y="65671"/>
                  </a:lnTo>
                  <a:lnTo>
                    <a:pt x="498449" y="77889"/>
                  </a:lnTo>
                  <a:lnTo>
                    <a:pt x="509295" y="87134"/>
                  </a:lnTo>
                  <a:lnTo>
                    <a:pt x="522046" y="92976"/>
                  </a:lnTo>
                  <a:lnTo>
                    <a:pt x="536092" y="95008"/>
                  </a:lnTo>
                  <a:lnTo>
                    <a:pt x="640181" y="95008"/>
                  </a:lnTo>
                  <a:lnTo>
                    <a:pt x="647585" y="96507"/>
                  </a:lnTo>
                  <a:lnTo>
                    <a:pt x="653643" y="100584"/>
                  </a:lnTo>
                  <a:lnTo>
                    <a:pt x="657733" y="106616"/>
                  </a:lnTo>
                  <a:lnTo>
                    <a:pt x="659231" y="113995"/>
                  </a:lnTo>
                  <a:lnTo>
                    <a:pt x="659231" y="75895"/>
                  </a:lnTo>
                  <a:lnTo>
                    <a:pt x="656971" y="74371"/>
                  </a:lnTo>
                  <a:lnTo>
                    <a:pt x="640181" y="70980"/>
                  </a:lnTo>
                  <a:lnTo>
                    <a:pt x="536092" y="70980"/>
                  </a:lnTo>
                  <a:lnTo>
                    <a:pt x="528739" y="69862"/>
                  </a:lnTo>
                  <a:lnTo>
                    <a:pt x="522020" y="66675"/>
                  </a:lnTo>
                  <a:lnTo>
                    <a:pt x="516255" y="61645"/>
                  </a:lnTo>
                  <a:lnTo>
                    <a:pt x="511797" y="54978"/>
                  </a:lnTo>
                  <a:lnTo>
                    <a:pt x="495579" y="32296"/>
                  </a:lnTo>
                  <a:lnTo>
                    <a:pt x="484797" y="24041"/>
                  </a:lnTo>
                  <a:lnTo>
                    <a:pt x="472973" y="14973"/>
                  </a:lnTo>
                  <a:lnTo>
                    <a:pt x="445592" y="3898"/>
                  </a:lnTo>
                  <a:lnTo>
                    <a:pt x="415061" y="0"/>
                  </a:lnTo>
                  <a:lnTo>
                    <a:pt x="384530" y="3898"/>
                  </a:lnTo>
                  <a:lnTo>
                    <a:pt x="357149" y="14973"/>
                  </a:lnTo>
                  <a:lnTo>
                    <a:pt x="334543" y="32296"/>
                  </a:lnTo>
                  <a:lnTo>
                    <a:pt x="318325" y="54978"/>
                  </a:lnTo>
                  <a:lnTo>
                    <a:pt x="313867" y="61645"/>
                  </a:lnTo>
                  <a:lnTo>
                    <a:pt x="308102" y="66675"/>
                  </a:lnTo>
                  <a:lnTo>
                    <a:pt x="301383" y="69862"/>
                  </a:lnTo>
                  <a:lnTo>
                    <a:pt x="294030" y="70980"/>
                  </a:lnTo>
                  <a:lnTo>
                    <a:pt x="178206" y="70980"/>
                  </a:lnTo>
                  <a:lnTo>
                    <a:pt x="161404" y="74371"/>
                  </a:lnTo>
                  <a:lnTo>
                    <a:pt x="147662" y="83591"/>
                  </a:lnTo>
                  <a:lnTo>
                    <a:pt x="138404" y="97269"/>
                  </a:lnTo>
                  <a:lnTo>
                    <a:pt x="135001" y="113995"/>
                  </a:lnTo>
                  <a:lnTo>
                    <a:pt x="135001" y="132664"/>
                  </a:lnTo>
                  <a:lnTo>
                    <a:pt x="52285" y="132664"/>
                  </a:lnTo>
                  <a:lnTo>
                    <a:pt x="31953" y="136766"/>
                  </a:lnTo>
                  <a:lnTo>
                    <a:pt x="15328" y="147929"/>
                  </a:lnTo>
                  <a:lnTo>
                    <a:pt x="4114" y="164490"/>
                  </a:lnTo>
                  <a:lnTo>
                    <a:pt x="0" y="184734"/>
                  </a:lnTo>
                  <a:lnTo>
                    <a:pt x="0" y="1071613"/>
                  </a:lnTo>
                  <a:lnTo>
                    <a:pt x="4114" y="1091869"/>
                  </a:lnTo>
                  <a:lnTo>
                    <a:pt x="15328" y="1108417"/>
                  </a:lnTo>
                  <a:lnTo>
                    <a:pt x="31953" y="1119593"/>
                  </a:lnTo>
                  <a:lnTo>
                    <a:pt x="52285" y="1123683"/>
                  </a:lnTo>
                  <a:lnTo>
                    <a:pt x="776376" y="1123683"/>
                  </a:lnTo>
                  <a:lnTo>
                    <a:pt x="796721" y="1119593"/>
                  </a:lnTo>
                  <a:lnTo>
                    <a:pt x="813346" y="1108417"/>
                  </a:lnTo>
                  <a:lnTo>
                    <a:pt x="819277" y="1099654"/>
                  </a:lnTo>
                  <a:lnTo>
                    <a:pt x="824560" y="1091869"/>
                  </a:lnTo>
                  <a:lnTo>
                    <a:pt x="828675" y="1071613"/>
                  </a:lnTo>
                  <a:lnTo>
                    <a:pt x="828675" y="184734"/>
                  </a:lnTo>
                  <a:close/>
                </a:path>
              </a:pathLst>
            </a:custGeom>
            <a:solidFill>
              <a:srgbClr val="23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3719" y="1196442"/>
              <a:ext cx="169877" cy="1388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3721" y="1413002"/>
              <a:ext cx="169877" cy="1388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3719" y="1629568"/>
              <a:ext cx="169877" cy="13880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54109" y="1685821"/>
              <a:ext cx="252095" cy="40640"/>
            </a:xfrm>
            <a:custGeom>
              <a:avLst/>
              <a:gdLst/>
              <a:ahLst/>
              <a:cxnLst/>
              <a:rect l="l" t="t" r="r" b="b"/>
              <a:pathLst>
                <a:path w="252094" h="40639">
                  <a:moveTo>
                    <a:pt x="231552" y="40054"/>
                  </a:moveTo>
                  <a:lnTo>
                    <a:pt x="20111" y="40054"/>
                  </a:lnTo>
                  <a:lnTo>
                    <a:pt x="12282" y="38480"/>
                  </a:lnTo>
                  <a:lnTo>
                    <a:pt x="5889" y="34188"/>
                  </a:lnTo>
                  <a:lnTo>
                    <a:pt x="1580" y="27822"/>
                  </a:lnTo>
                  <a:lnTo>
                    <a:pt x="0" y="20027"/>
                  </a:lnTo>
                  <a:lnTo>
                    <a:pt x="1580" y="12231"/>
                  </a:lnTo>
                  <a:lnTo>
                    <a:pt x="5889" y="5865"/>
                  </a:lnTo>
                  <a:lnTo>
                    <a:pt x="12282" y="1573"/>
                  </a:lnTo>
                  <a:lnTo>
                    <a:pt x="20111" y="0"/>
                  </a:lnTo>
                  <a:lnTo>
                    <a:pt x="231552" y="0"/>
                  </a:lnTo>
                  <a:lnTo>
                    <a:pt x="239380" y="1573"/>
                  </a:lnTo>
                  <a:lnTo>
                    <a:pt x="245773" y="5865"/>
                  </a:lnTo>
                  <a:lnTo>
                    <a:pt x="250083" y="12231"/>
                  </a:lnTo>
                  <a:lnTo>
                    <a:pt x="251663" y="20027"/>
                  </a:lnTo>
                  <a:lnTo>
                    <a:pt x="250083" y="27822"/>
                  </a:lnTo>
                  <a:lnTo>
                    <a:pt x="245773" y="34188"/>
                  </a:lnTo>
                  <a:lnTo>
                    <a:pt x="239380" y="38480"/>
                  </a:lnTo>
                  <a:lnTo>
                    <a:pt x="231552" y="40054"/>
                  </a:lnTo>
                  <a:close/>
                </a:path>
              </a:pathLst>
            </a:custGeom>
            <a:solidFill>
              <a:srgbClr val="23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24687" y="591888"/>
            <a:ext cx="963866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u="none" spc="-260" dirty="0"/>
              <a:t>Chiusura</a:t>
            </a:r>
            <a:r>
              <a:rPr sz="5200" u="none" spc="-375" dirty="0"/>
              <a:t> </a:t>
            </a:r>
            <a:r>
              <a:rPr sz="5200" u="none" spc="-430" dirty="0"/>
              <a:t>Stage:</a:t>
            </a:r>
            <a:r>
              <a:rPr sz="5200" u="none" spc="-375" dirty="0"/>
              <a:t> </a:t>
            </a:r>
            <a:r>
              <a:rPr sz="5200" u="none" spc="-175" dirty="0"/>
              <a:t>Questionario</a:t>
            </a:r>
            <a:endParaRPr sz="5200"/>
          </a:p>
        </p:txBody>
      </p:sp>
      <p:sp>
        <p:nvSpPr>
          <p:cNvPr id="10" name="object 10"/>
          <p:cNvSpPr txBox="1"/>
          <p:nvPr/>
        </p:nvSpPr>
        <p:spPr>
          <a:xfrm>
            <a:off x="4733280" y="1499906"/>
            <a:ext cx="8722995" cy="133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000" spc="-125" dirty="0">
                <a:solidFill>
                  <a:srgbClr val="A61F3C"/>
                </a:solidFill>
                <a:latin typeface="Arial Black"/>
                <a:cs typeface="Arial Black"/>
              </a:rPr>
              <a:t>(lato</a:t>
            </a:r>
            <a:r>
              <a:rPr sz="3000" spc="-200" dirty="0">
                <a:solidFill>
                  <a:srgbClr val="A61F3C"/>
                </a:solidFill>
                <a:latin typeface="Arial Black"/>
                <a:cs typeface="Arial Black"/>
              </a:rPr>
              <a:t> </a:t>
            </a:r>
            <a:r>
              <a:rPr sz="3000" spc="-30" dirty="0">
                <a:solidFill>
                  <a:srgbClr val="A61F3C"/>
                </a:solidFill>
                <a:latin typeface="Arial Black"/>
                <a:cs typeface="Arial Black"/>
              </a:rPr>
              <a:t>studente)</a:t>
            </a:r>
            <a:endParaRPr sz="3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140"/>
              </a:spcBef>
            </a:pPr>
            <a:r>
              <a:rPr sz="3000" spc="-140" dirty="0">
                <a:latin typeface="Verdana"/>
                <a:cs typeface="Verdana"/>
              </a:rPr>
              <a:t>Attivo</a:t>
            </a:r>
            <a:r>
              <a:rPr sz="3000" spc="-250" dirty="0">
                <a:latin typeface="Verdana"/>
                <a:cs typeface="Verdana"/>
              </a:rPr>
              <a:t> </a:t>
            </a:r>
            <a:r>
              <a:rPr sz="3000" spc="-300" dirty="0">
                <a:latin typeface="Arial Black"/>
                <a:cs typeface="Arial Black"/>
              </a:rPr>
              <a:t>2</a:t>
            </a:r>
            <a:r>
              <a:rPr sz="3000" spc="-190" dirty="0">
                <a:latin typeface="Arial Black"/>
                <a:cs typeface="Arial Black"/>
              </a:rPr>
              <a:t> </a:t>
            </a:r>
            <a:r>
              <a:rPr sz="3000" spc="-150" dirty="0">
                <a:latin typeface="Arial Black"/>
                <a:cs typeface="Arial Black"/>
              </a:rPr>
              <a:t>settimane</a:t>
            </a:r>
            <a:r>
              <a:rPr sz="3000" spc="-190" dirty="0">
                <a:latin typeface="Arial Black"/>
                <a:cs typeface="Arial Black"/>
              </a:rPr>
              <a:t> </a:t>
            </a:r>
            <a:r>
              <a:rPr sz="3000" spc="-95" dirty="0">
                <a:latin typeface="Verdana"/>
                <a:cs typeface="Verdana"/>
              </a:rPr>
              <a:t>prima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80" dirty="0">
                <a:latin typeface="Verdana"/>
                <a:cs typeface="Verdana"/>
              </a:rPr>
              <a:t>del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110" dirty="0">
                <a:latin typeface="Verdana"/>
                <a:cs typeface="Verdana"/>
              </a:rPr>
              <a:t>termine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80" dirty="0">
                <a:latin typeface="Verdana"/>
                <a:cs typeface="Verdana"/>
              </a:rPr>
              <a:t>dello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45" dirty="0">
                <a:latin typeface="Verdana"/>
                <a:cs typeface="Verdana"/>
              </a:rPr>
              <a:t>stage</a:t>
            </a:r>
            <a:endParaRPr sz="30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27510" y="3235364"/>
            <a:ext cx="14858999" cy="626651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81" y="3234096"/>
            <a:ext cx="15059024" cy="63055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52510" y="856904"/>
            <a:ext cx="829310" cy="1123950"/>
            <a:chOff x="1852510" y="856904"/>
            <a:chExt cx="829310" cy="1123950"/>
          </a:xfrm>
        </p:grpSpPr>
        <p:sp>
          <p:nvSpPr>
            <p:cNvPr id="5" name="object 5"/>
            <p:cNvSpPr/>
            <p:nvPr/>
          </p:nvSpPr>
          <p:spPr>
            <a:xfrm>
              <a:off x="1852498" y="856906"/>
              <a:ext cx="829310" cy="1123950"/>
            </a:xfrm>
            <a:custGeom>
              <a:avLst/>
              <a:gdLst/>
              <a:ahLst/>
              <a:cxnLst/>
              <a:rect l="l" t="t" r="r" b="b"/>
              <a:pathLst>
                <a:path w="829310" h="1123950">
                  <a:moveTo>
                    <a:pt x="434619" y="132029"/>
                  </a:moveTo>
                  <a:lnTo>
                    <a:pt x="433031" y="124167"/>
                  </a:lnTo>
                  <a:lnTo>
                    <a:pt x="428675" y="117754"/>
                  </a:lnTo>
                  <a:lnTo>
                    <a:pt x="422236" y="113423"/>
                  </a:lnTo>
                  <a:lnTo>
                    <a:pt x="414350" y="111836"/>
                  </a:lnTo>
                  <a:lnTo>
                    <a:pt x="406450" y="113423"/>
                  </a:lnTo>
                  <a:lnTo>
                    <a:pt x="400011" y="117754"/>
                  </a:lnTo>
                  <a:lnTo>
                    <a:pt x="395668" y="124167"/>
                  </a:lnTo>
                  <a:lnTo>
                    <a:pt x="394068" y="132029"/>
                  </a:lnTo>
                  <a:lnTo>
                    <a:pt x="395668" y="139877"/>
                  </a:lnTo>
                  <a:lnTo>
                    <a:pt x="400011" y="146304"/>
                  </a:lnTo>
                  <a:lnTo>
                    <a:pt x="406450" y="150622"/>
                  </a:lnTo>
                  <a:lnTo>
                    <a:pt x="414350" y="152209"/>
                  </a:lnTo>
                  <a:lnTo>
                    <a:pt x="422236" y="150622"/>
                  </a:lnTo>
                  <a:lnTo>
                    <a:pt x="428675" y="146304"/>
                  </a:lnTo>
                  <a:lnTo>
                    <a:pt x="433031" y="139877"/>
                  </a:lnTo>
                  <a:lnTo>
                    <a:pt x="434619" y="132029"/>
                  </a:lnTo>
                  <a:close/>
                </a:path>
                <a:path w="829310" h="1123950">
                  <a:moveTo>
                    <a:pt x="690295" y="632383"/>
                  </a:moveTo>
                  <a:lnTo>
                    <a:pt x="688721" y="624586"/>
                  </a:lnTo>
                  <a:lnTo>
                    <a:pt x="684403" y="618223"/>
                  </a:lnTo>
                  <a:lnTo>
                    <a:pt x="678014" y="613930"/>
                  </a:lnTo>
                  <a:lnTo>
                    <a:pt x="670191" y="612355"/>
                  </a:lnTo>
                  <a:lnTo>
                    <a:pt x="458749" y="612355"/>
                  </a:lnTo>
                  <a:lnTo>
                    <a:pt x="450913" y="613930"/>
                  </a:lnTo>
                  <a:lnTo>
                    <a:pt x="444525" y="618223"/>
                  </a:lnTo>
                  <a:lnTo>
                    <a:pt x="440220" y="624586"/>
                  </a:lnTo>
                  <a:lnTo>
                    <a:pt x="438632" y="632383"/>
                  </a:lnTo>
                  <a:lnTo>
                    <a:pt x="440220" y="640181"/>
                  </a:lnTo>
                  <a:lnTo>
                    <a:pt x="444525" y="646544"/>
                  </a:lnTo>
                  <a:lnTo>
                    <a:pt x="450913" y="650836"/>
                  </a:lnTo>
                  <a:lnTo>
                    <a:pt x="458749" y="652411"/>
                  </a:lnTo>
                  <a:lnTo>
                    <a:pt x="670191" y="652411"/>
                  </a:lnTo>
                  <a:lnTo>
                    <a:pt x="678014" y="650836"/>
                  </a:lnTo>
                  <a:lnTo>
                    <a:pt x="684403" y="646544"/>
                  </a:lnTo>
                  <a:lnTo>
                    <a:pt x="688721" y="640181"/>
                  </a:lnTo>
                  <a:lnTo>
                    <a:pt x="690295" y="632383"/>
                  </a:lnTo>
                  <a:close/>
                </a:path>
                <a:path w="829310" h="1123950">
                  <a:moveTo>
                    <a:pt x="690295" y="415823"/>
                  </a:moveTo>
                  <a:lnTo>
                    <a:pt x="688708" y="408025"/>
                  </a:lnTo>
                  <a:lnTo>
                    <a:pt x="684403" y="401662"/>
                  </a:lnTo>
                  <a:lnTo>
                    <a:pt x="678014" y="397370"/>
                  </a:lnTo>
                  <a:lnTo>
                    <a:pt x="670179" y="395795"/>
                  </a:lnTo>
                  <a:lnTo>
                    <a:pt x="458749" y="395795"/>
                  </a:lnTo>
                  <a:lnTo>
                    <a:pt x="450913" y="397370"/>
                  </a:lnTo>
                  <a:lnTo>
                    <a:pt x="444525" y="401662"/>
                  </a:lnTo>
                  <a:lnTo>
                    <a:pt x="440207" y="408025"/>
                  </a:lnTo>
                  <a:lnTo>
                    <a:pt x="438632" y="415823"/>
                  </a:lnTo>
                  <a:lnTo>
                    <a:pt x="440207" y="423621"/>
                  </a:lnTo>
                  <a:lnTo>
                    <a:pt x="444525" y="429983"/>
                  </a:lnTo>
                  <a:lnTo>
                    <a:pt x="450913" y="434276"/>
                  </a:lnTo>
                  <a:lnTo>
                    <a:pt x="458749" y="435838"/>
                  </a:lnTo>
                  <a:lnTo>
                    <a:pt x="670179" y="435838"/>
                  </a:lnTo>
                  <a:lnTo>
                    <a:pt x="678014" y="434276"/>
                  </a:lnTo>
                  <a:lnTo>
                    <a:pt x="684403" y="429983"/>
                  </a:lnTo>
                  <a:lnTo>
                    <a:pt x="688708" y="423621"/>
                  </a:lnTo>
                  <a:lnTo>
                    <a:pt x="690295" y="415823"/>
                  </a:lnTo>
                  <a:close/>
                </a:path>
                <a:path w="829310" h="1123950">
                  <a:moveTo>
                    <a:pt x="828687" y="184734"/>
                  </a:moveTo>
                  <a:lnTo>
                    <a:pt x="824572" y="164490"/>
                  </a:lnTo>
                  <a:lnTo>
                    <a:pt x="819289" y="156705"/>
                  </a:lnTo>
                  <a:lnTo>
                    <a:pt x="813358" y="147929"/>
                  </a:lnTo>
                  <a:lnTo>
                    <a:pt x="804545" y="142024"/>
                  </a:lnTo>
                  <a:lnTo>
                    <a:pt x="804545" y="184734"/>
                  </a:lnTo>
                  <a:lnTo>
                    <a:pt x="804545" y="1071613"/>
                  </a:lnTo>
                  <a:lnTo>
                    <a:pt x="802335" y="1082522"/>
                  </a:lnTo>
                  <a:lnTo>
                    <a:pt x="796290" y="1091438"/>
                  </a:lnTo>
                  <a:lnTo>
                    <a:pt x="787336" y="1097445"/>
                  </a:lnTo>
                  <a:lnTo>
                    <a:pt x="776389" y="1099654"/>
                  </a:lnTo>
                  <a:lnTo>
                    <a:pt x="52298" y="1099654"/>
                  </a:lnTo>
                  <a:lnTo>
                    <a:pt x="41351" y="1097445"/>
                  </a:lnTo>
                  <a:lnTo>
                    <a:pt x="32397" y="1091438"/>
                  </a:lnTo>
                  <a:lnTo>
                    <a:pt x="26352" y="1082522"/>
                  </a:lnTo>
                  <a:lnTo>
                    <a:pt x="24142" y="1071613"/>
                  </a:lnTo>
                  <a:lnTo>
                    <a:pt x="24142" y="184734"/>
                  </a:lnTo>
                  <a:lnTo>
                    <a:pt x="26352" y="173837"/>
                  </a:lnTo>
                  <a:lnTo>
                    <a:pt x="32397" y="164922"/>
                  </a:lnTo>
                  <a:lnTo>
                    <a:pt x="41351" y="158902"/>
                  </a:lnTo>
                  <a:lnTo>
                    <a:pt x="52298" y="156705"/>
                  </a:lnTo>
                  <a:lnTo>
                    <a:pt x="135013" y="156705"/>
                  </a:lnTo>
                  <a:lnTo>
                    <a:pt x="135013" y="196189"/>
                  </a:lnTo>
                  <a:lnTo>
                    <a:pt x="138404" y="212915"/>
                  </a:lnTo>
                  <a:lnTo>
                    <a:pt x="147675" y="226593"/>
                  </a:lnTo>
                  <a:lnTo>
                    <a:pt x="161417" y="235826"/>
                  </a:lnTo>
                  <a:lnTo>
                    <a:pt x="174828" y="238531"/>
                  </a:lnTo>
                  <a:lnTo>
                    <a:pt x="178206" y="239204"/>
                  </a:lnTo>
                  <a:lnTo>
                    <a:pt x="640181" y="239204"/>
                  </a:lnTo>
                  <a:lnTo>
                    <a:pt x="678459" y="215176"/>
                  </a:lnTo>
                  <a:lnTo>
                    <a:pt x="683387" y="196189"/>
                  </a:lnTo>
                  <a:lnTo>
                    <a:pt x="683387" y="156705"/>
                  </a:lnTo>
                  <a:lnTo>
                    <a:pt x="776389" y="156705"/>
                  </a:lnTo>
                  <a:lnTo>
                    <a:pt x="787336" y="158902"/>
                  </a:lnTo>
                  <a:lnTo>
                    <a:pt x="796290" y="164922"/>
                  </a:lnTo>
                  <a:lnTo>
                    <a:pt x="802335" y="173837"/>
                  </a:lnTo>
                  <a:lnTo>
                    <a:pt x="804545" y="184734"/>
                  </a:lnTo>
                  <a:lnTo>
                    <a:pt x="804545" y="142024"/>
                  </a:lnTo>
                  <a:lnTo>
                    <a:pt x="796721" y="136766"/>
                  </a:lnTo>
                  <a:lnTo>
                    <a:pt x="776389" y="132664"/>
                  </a:lnTo>
                  <a:lnTo>
                    <a:pt x="683374" y="132664"/>
                  </a:lnTo>
                  <a:lnTo>
                    <a:pt x="683387" y="113995"/>
                  </a:lnTo>
                  <a:lnTo>
                    <a:pt x="679983" y="97269"/>
                  </a:lnTo>
                  <a:lnTo>
                    <a:pt x="670712" y="83591"/>
                  </a:lnTo>
                  <a:lnTo>
                    <a:pt x="659244" y="75895"/>
                  </a:lnTo>
                  <a:lnTo>
                    <a:pt x="659244" y="113995"/>
                  </a:lnTo>
                  <a:lnTo>
                    <a:pt x="659244" y="132664"/>
                  </a:lnTo>
                  <a:lnTo>
                    <a:pt x="659244" y="196189"/>
                  </a:lnTo>
                  <a:lnTo>
                    <a:pt x="657745" y="203568"/>
                  </a:lnTo>
                  <a:lnTo>
                    <a:pt x="653656" y="209613"/>
                  </a:lnTo>
                  <a:lnTo>
                    <a:pt x="647598" y="213677"/>
                  </a:lnTo>
                  <a:lnTo>
                    <a:pt x="640181" y="215176"/>
                  </a:lnTo>
                  <a:lnTo>
                    <a:pt x="178219" y="215176"/>
                  </a:lnTo>
                  <a:lnTo>
                    <a:pt x="170802" y="213677"/>
                  </a:lnTo>
                  <a:lnTo>
                    <a:pt x="164744" y="209613"/>
                  </a:lnTo>
                  <a:lnTo>
                    <a:pt x="160655" y="203581"/>
                  </a:lnTo>
                  <a:lnTo>
                    <a:pt x="159143" y="196189"/>
                  </a:lnTo>
                  <a:lnTo>
                    <a:pt x="159143" y="156705"/>
                  </a:lnTo>
                  <a:lnTo>
                    <a:pt x="159143" y="132664"/>
                  </a:lnTo>
                  <a:lnTo>
                    <a:pt x="159143" y="113995"/>
                  </a:lnTo>
                  <a:lnTo>
                    <a:pt x="160642" y="106616"/>
                  </a:lnTo>
                  <a:lnTo>
                    <a:pt x="164731" y="100584"/>
                  </a:lnTo>
                  <a:lnTo>
                    <a:pt x="170802" y="96507"/>
                  </a:lnTo>
                  <a:lnTo>
                    <a:pt x="178206" y="95008"/>
                  </a:lnTo>
                  <a:lnTo>
                    <a:pt x="294043" y="95008"/>
                  </a:lnTo>
                  <a:lnTo>
                    <a:pt x="308089" y="92976"/>
                  </a:lnTo>
                  <a:lnTo>
                    <a:pt x="320840" y="87134"/>
                  </a:lnTo>
                  <a:lnTo>
                    <a:pt x="331685" y="77889"/>
                  </a:lnTo>
                  <a:lnTo>
                    <a:pt x="339953" y="65671"/>
                  </a:lnTo>
                  <a:lnTo>
                    <a:pt x="352374" y="48501"/>
                  </a:lnTo>
                  <a:lnTo>
                    <a:pt x="369862" y="35369"/>
                  </a:lnTo>
                  <a:lnTo>
                    <a:pt x="391172" y="26987"/>
                  </a:lnTo>
                  <a:lnTo>
                    <a:pt x="415074" y="24041"/>
                  </a:lnTo>
                  <a:lnTo>
                    <a:pt x="438962" y="26987"/>
                  </a:lnTo>
                  <a:lnTo>
                    <a:pt x="460273" y="35369"/>
                  </a:lnTo>
                  <a:lnTo>
                    <a:pt x="477774" y="48501"/>
                  </a:lnTo>
                  <a:lnTo>
                    <a:pt x="490194" y="65671"/>
                  </a:lnTo>
                  <a:lnTo>
                    <a:pt x="498462" y="77889"/>
                  </a:lnTo>
                  <a:lnTo>
                    <a:pt x="509295" y="87134"/>
                  </a:lnTo>
                  <a:lnTo>
                    <a:pt x="522058" y="92976"/>
                  </a:lnTo>
                  <a:lnTo>
                    <a:pt x="536092" y="95008"/>
                  </a:lnTo>
                  <a:lnTo>
                    <a:pt x="640181" y="95008"/>
                  </a:lnTo>
                  <a:lnTo>
                    <a:pt x="647598" y="96507"/>
                  </a:lnTo>
                  <a:lnTo>
                    <a:pt x="653656" y="100584"/>
                  </a:lnTo>
                  <a:lnTo>
                    <a:pt x="657745" y="106616"/>
                  </a:lnTo>
                  <a:lnTo>
                    <a:pt x="659244" y="113995"/>
                  </a:lnTo>
                  <a:lnTo>
                    <a:pt x="659244" y="75895"/>
                  </a:lnTo>
                  <a:lnTo>
                    <a:pt x="656983" y="74371"/>
                  </a:lnTo>
                  <a:lnTo>
                    <a:pt x="640181" y="70980"/>
                  </a:lnTo>
                  <a:lnTo>
                    <a:pt x="536092" y="70980"/>
                  </a:lnTo>
                  <a:lnTo>
                    <a:pt x="528751" y="69875"/>
                  </a:lnTo>
                  <a:lnTo>
                    <a:pt x="522033" y="66687"/>
                  </a:lnTo>
                  <a:lnTo>
                    <a:pt x="516267" y="61645"/>
                  </a:lnTo>
                  <a:lnTo>
                    <a:pt x="511810" y="54978"/>
                  </a:lnTo>
                  <a:lnTo>
                    <a:pt x="495579" y="32296"/>
                  </a:lnTo>
                  <a:lnTo>
                    <a:pt x="484809" y="24041"/>
                  </a:lnTo>
                  <a:lnTo>
                    <a:pt x="472986" y="14973"/>
                  </a:lnTo>
                  <a:lnTo>
                    <a:pt x="445604" y="3898"/>
                  </a:lnTo>
                  <a:lnTo>
                    <a:pt x="415074" y="0"/>
                  </a:lnTo>
                  <a:lnTo>
                    <a:pt x="384530" y="3898"/>
                  </a:lnTo>
                  <a:lnTo>
                    <a:pt x="357162" y="14973"/>
                  </a:lnTo>
                  <a:lnTo>
                    <a:pt x="334556" y="32296"/>
                  </a:lnTo>
                  <a:lnTo>
                    <a:pt x="318338" y="54978"/>
                  </a:lnTo>
                  <a:lnTo>
                    <a:pt x="313880" y="61645"/>
                  </a:lnTo>
                  <a:lnTo>
                    <a:pt x="308114" y="66687"/>
                  </a:lnTo>
                  <a:lnTo>
                    <a:pt x="301396" y="69875"/>
                  </a:lnTo>
                  <a:lnTo>
                    <a:pt x="294043" y="70980"/>
                  </a:lnTo>
                  <a:lnTo>
                    <a:pt x="178206" y="70980"/>
                  </a:lnTo>
                  <a:lnTo>
                    <a:pt x="161417" y="74371"/>
                  </a:lnTo>
                  <a:lnTo>
                    <a:pt x="147675" y="83591"/>
                  </a:lnTo>
                  <a:lnTo>
                    <a:pt x="138404" y="97269"/>
                  </a:lnTo>
                  <a:lnTo>
                    <a:pt x="135013" y="113995"/>
                  </a:lnTo>
                  <a:lnTo>
                    <a:pt x="135013" y="132664"/>
                  </a:lnTo>
                  <a:lnTo>
                    <a:pt x="52298" y="132664"/>
                  </a:lnTo>
                  <a:lnTo>
                    <a:pt x="31965" y="136766"/>
                  </a:lnTo>
                  <a:lnTo>
                    <a:pt x="15341" y="147929"/>
                  </a:lnTo>
                  <a:lnTo>
                    <a:pt x="4127" y="164490"/>
                  </a:lnTo>
                  <a:lnTo>
                    <a:pt x="0" y="184734"/>
                  </a:lnTo>
                  <a:lnTo>
                    <a:pt x="0" y="1071613"/>
                  </a:lnTo>
                  <a:lnTo>
                    <a:pt x="4127" y="1091869"/>
                  </a:lnTo>
                  <a:lnTo>
                    <a:pt x="15341" y="1108417"/>
                  </a:lnTo>
                  <a:lnTo>
                    <a:pt x="31965" y="1119593"/>
                  </a:lnTo>
                  <a:lnTo>
                    <a:pt x="52298" y="1123683"/>
                  </a:lnTo>
                  <a:lnTo>
                    <a:pt x="776389" y="1123683"/>
                  </a:lnTo>
                  <a:lnTo>
                    <a:pt x="796721" y="1119593"/>
                  </a:lnTo>
                  <a:lnTo>
                    <a:pt x="813358" y="1108417"/>
                  </a:lnTo>
                  <a:lnTo>
                    <a:pt x="819289" y="1099654"/>
                  </a:lnTo>
                  <a:lnTo>
                    <a:pt x="824572" y="1091869"/>
                  </a:lnTo>
                  <a:lnTo>
                    <a:pt x="828687" y="1071613"/>
                  </a:lnTo>
                  <a:lnTo>
                    <a:pt x="828687" y="184734"/>
                  </a:lnTo>
                  <a:close/>
                </a:path>
              </a:pathLst>
            </a:custGeom>
            <a:solidFill>
              <a:srgbClr val="23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0749" y="1196443"/>
              <a:ext cx="169877" cy="1388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0750" y="1413003"/>
              <a:ext cx="169877" cy="1388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0749" y="1629570"/>
              <a:ext cx="169877" cy="1388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291138" y="1685822"/>
              <a:ext cx="252095" cy="40640"/>
            </a:xfrm>
            <a:custGeom>
              <a:avLst/>
              <a:gdLst/>
              <a:ahLst/>
              <a:cxnLst/>
              <a:rect l="l" t="t" r="r" b="b"/>
              <a:pathLst>
                <a:path w="252094" h="40639">
                  <a:moveTo>
                    <a:pt x="231552" y="40054"/>
                  </a:moveTo>
                  <a:lnTo>
                    <a:pt x="20111" y="40054"/>
                  </a:lnTo>
                  <a:lnTo>
                    <a:pt x="12282" y="38480"/>
                  </a:lnTo>
                  <a:lnTo>
                    <a:pt x="5889" y="34188"/>
                  </a:lnTo>
                  <a:lnTo>
                    <a:pt x="1580" y="27822"/>
                  </a:lnTo>
                  <a:lnTo>
                    <a:pt x="0" y="20027"/>
                  </a:lnTo>
                  <a:lnTo>
                    <a:pt x="1580" y="12231"/>
                  </a:lnTo>
                  <a:lnTo>
                    <a:pt x="5889" y="5865"/>
                  </a:lnTo>
                  <a:lnTo>
                    <a:pt x="12282" y="1573"/>
                  </a:lnTo>
                  <a:lnTo>
                    <a:pt x="20111" y="0"/>
                  </a:lnTo>
                  <a:lnTo>
                    <a:pt x="231552" y="0"/>
                  </a:lnTo>
                  <a:lnTo>
                    <a:pt x="239380" y="1573"/>
                  </a:lnTo>
                  <a:lnTo>
                    <a:pt x="245773" y="5865"/>
                  </a:lnTo>
                  <a:lnTo>
                    <a:pt x="250083" y="12231"/>
                  </a:lnTo>
                  <a:lnTo>
                    <a:pt x="251663" y="20027"/>
                  </a:lnTo>
                  <a:lnTo>
                    <a:pt x="250083" y="27822"/>
                  </a:lnTo>
                  <a:lnTo>
                    <a:pt x="245773" y="34188"/>
                  </a:lnTo>
                  <a:lnTo>
                    <a:pt x="239380" y="38480"/>
                  </a:lnTo>
                  <a:lnTo>
                    <a:pt x="231552" y="40054"/>
                  </a:lnTo>
                  <a:close/>
                </a:path>
              </a:pathLst>
            </a:custGeom>
            <a:solidFill>
              <a:srgbClr val="2317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8850939" y="1303056"/>
            <a:ext cx="336550" cy="57150"/>
          </a:xfrm>
          <a:custGeom>
            <a:avLst/>
            <a:gdLst/>
            <a:ahLst/>
            <a:cxnLst/>
            <a:rect l="l" t="t" r="r" b="b"/>
            <a:pathLst>
              <a:path w="336550" h="57150">
                <a:moveTo>
                  <a:pt x="335952" y="57149"/>
                </a:moveTo>
                <a:lnTo>
                  <a:pt x="0" y="57149"/>
                </a:lnTo>
                <a:lnTo>
                  <a:pt x="0" y="0"/>
                </a:lnTo>
                <a:lnTo>
                  <a:pt x="335952" y="0"/>
                </a:lnTo>
                <a:lnTo>
                  <a:pt x="335952" y="57149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39051" y="591888"/>
            <a:ext cx="963866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u="heavy" spc="-260" dirty="0">
                <a:solidFill>
                  <a:srgbClr val="A61F3C"/>
                </a:solidFill>
                <a:uFill>
                  <a:solidFill>
                    <a:srgbClr val="A61F3C"/>
                  </a:solidFill>
                </a:uFill>
                <a:latin typeface="Arial Black"/>
                <a:cs typeface="Arial Black"/>
              </a:rPr>
              <a:t>Chiusura</a:t>
            </a:r>
            <a:r>
              <a:rPr sz="5200" u="heavy" spc="-375" dirty="0">
                <a:solidFill>
                  <a:srgbClr val="A61F3C"/>
                </a:solidFill>
                <a:uFill>
                  <a:solidFill>
                    <a:srgbClr val="A61F3C"/>
                  </a:solidFill>
                </a:uFill>
                <a:latin typeface="Arial Black"/>
                <a:cs typeface="Arial Black"/>
              </a:rPr>
              <a:t> </a:t>
            </a:r>
            <a:r>
              <a:rPr sz="5200" u="heavy" spc="-430" dirty="0">
                <a:solidFill>
                  <a:srgbClr val="A61F3C"/>
                </a:solidFill>
                <a:uFill>
                  <a:solidFill>
                    <a:srgbClr val="A61F3C"/>
                  </a:solidFill>
                </a:uFill>
                <a:latin typeface="Arial Black"/>
                <a:cs typeface="Arial Black"/>
              </a:rPr>
              <a:t>Sta</a:t>
            </a:r>
            <a:r>
              <a:rPr sz="5200" spc="-430" dirty="0">
                <a:solidFill>
                  <a:srgbClr val="A61F3C"/>
                </a:solidFill>
                <a:latin typeface="Arial Black"/>
                <a:cs typeface="Arial Black"/>
              </a:rPr>
              <a:t>ge:</a:t>
            </a:r>
            <a:r>
              <a:rPr sz="5200" spc="-375" dirty="0">
                <a:solidFill>
                  <a:srgbClr val="A61F3C"/>
                </a:solidFill>
                <a:latin typeface="Arial Black"/>
                <a:cs typeface="Arial Black"/>
              </a:rPr>
              <a:t> </a:t>
            </a:r>
            <a:r>
              <a:rPr sz="5200" spc="-175" dirty="0">
                <a:solidFill>
                  <a:srgbClr val="A61F3C"/>
                </a:solidFill>
                <a:latin typeface="Arial Black"/>
                <a:cs typeface="Arial Black"/>
              </a:rPr>
              <a:t>Questionario</a:t>
            </a:r>
            <a:endParaRPr sz="5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33280" y="2053973"/>
            <a:ext cx="87229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40" dirty="0">
                <a:latin typeface="Verdana"/>
                <a:cs typeface="Verdana"/>
              </a:rPr>
              <a:t>Attivo</a:t>
            </a:r>
            <a:r>
              <a:rPr sz="3000" spc="-250" dirty="0">
                <a:latin typeface="Verdana"/>
                <a:cs typeface="Verdana"/>
              </a:rPr>
              <a:t> </a:t>
            </a:r>
            <a:r>
              <a:rPr sz="3000" spc="-300" dirty="0">
                <a:latin typeface="Arial Black"/>
                <a:cs typeface="Arial Black"/>
              </a:rPr>
              <a:t>2</a:t>
            </a:r>
            <a:r>
              <a:rPr sz="3000" spc="-190" dirty="0">
                <a:latin typeface="Arial Black"/>
                <a:cs typeface="Arial Black"/>
              </a:rPr>
              <a:t> </a:t>
            </a:r>
            <a:r>
              <a:rPr sz="3000" spc="-150" dirty="0">
                <a:latin typeface="Arial Black"/>
                <a:cs typeface="Arial Black"/>
              </a:rPr>
              <a:t>settimane</a:t>
            </a:r>
            <a:r>
              <a:rPr sz="3000" spc="-190" dirty="0">
                <a:latin typeface="Arial Black"/>
                <a:cs typeface="Arial Black"/>
              </a:rPr>
              <a:t> </a:t>
            </a:r>
            <a:r>
              <a:rPr sz="3000" spc="-95" dirty="0">
                <a:latin typeface="Verdana"/>
                <a:cs typeface="Verdana"/>
              </a:rPr>
              <a:t>prima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80" dirty="0">
                <a:latin typeface="Verdana"/>
                <a:cs typeface="Verdana"/>
              </a:rPr>
              <a:t>del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110" dirty="0">
                <a:latin typeface="Verdana"/>
                <a:cs typeface="Verdana"/>
              </a:rPr>
              <a:t>termine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80" dirty="0">
                <a:latin typeface="Verdana"/>
                <a:cs typeface="Verdana"/>
              </a:rPr>
              <a:t>dello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65" dirty="0">
                <a:latin typeface="Verdana"/>
                <a:cs typeface="Verdana"/>
              </a:rPr>
              <a:t>stage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1095653" y="1303058"/>
            <a:ext cx="336550" cy="57150"/>
          </a:xfrm>
          <a:custGeom>
            <a:avLst/>
            <a:gdLst/>
            <a:ahLst/>
            <a:cxnLst/>
            <a:rect l="l" t="t" r="r" b="b"/>
            <a:pathLst>
              <a:path w="336550" h="57150">
                <a:moveTo>
                  <a:pt x="335952" y="57149"/>
                </a:moveTo>
                <a:lnTo>
                  <a:pt x="0" y="57149"/>
                </a:lnTo>
                <a:lnTo>
                  <a:pt x="0" y="0"/>
                </a:lnTo>
                <a:lnTo>
                  <a:pt x="335952" y="0"/>
                </a:lnTo>
                <a:lnTo>
                  <a:pt x="335952" y="57149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3766" y="591890"/>
            <a:ext cx="514921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260" dirty="0"/>
              <a:t>Chiusura</a:t>
            </a:r>
            <a:r>
              <a:rPr sz="5200" spc="-375" dirty="0"/>
              <a:t> </a:t>
            </a:r>
            <a:r>
              <a:rPr sz="5200" spc="-440" dirty="0"/>
              <a:t>Sta</a:t>
            </a:r>
            <a:r>
              <a:rPr sz="5200" u="none" spc="-440" dirty="0"/>
              <a:t>ge:</a:t>
            </a:r>
            <a:endParaRPr sz="5200"/>
          </a:p>
        </p:txBody>
      </p:sp>
      <p:sp>
        <p:nvSpPr>
          <p:cNvPr id="5" name="object 5"/>
          <p:cNvSpPr txBox="1"/>
          <p:nvPr/>
        </p:nvSpPr>
        <p:spPr>
          <a:xfrm>
            <a:off x="5793352" y="1515815"/>
            <a:ext cx="653034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340" dirty="0">
                <a:solidFill>
                  <a:srgbClr val="A61F3C"/>
                </a:solidFill>
                <a:latin typeface="Arial Black"/>
                <a:cs typeface="Arial Black"/>
              </a:rPr>
              <a:t>Registro</a:t>
            </a:r>
            <a:r>
              <a:rPr sz="5200" spc="-380" dirty="0">
                <a:solidFill>
                  <a:srgbClr val="A61F3C"/>
                </a:solidFill>
                <a:latin typeface="Arial Black"/>
                <a:cs typeface="Arial Black"/>
              </a:rPr>
              <a:t> </a:t>
            </a:r>
            <a:r>
              <a:rPr sz="5200" spc="-420" dirty="0">
                <a:solidFill>
                  <a:srgbClr val="A61F3C"/>
                </a:solidFill>
                <a:latin typeface="Arial Black"/>
                <a:cs typeface="Arial Black"/>
              </a:rPr>
              <a:t>e</a:t>
            </a:r>
            <a:r>
              <a:rPr sz="5200" spc="-375" dirty="0">
                <a:solidFill>
                  <a:srgbClr val="A61F3C"/>
                </a:solidFill>
                <a:latin typeface="Arial Black"/>
                <a:cs typeface="Arial Black"/>
              </a:rPr>
              <a:t> </a:t>
            </a:r>
            <a:r>
              <a:rPr sz="5200" spc="-200" dirty="0">
                <a:solidFill>
                  <a:srgbClr val="A61F3C"/>
                </a:solidFill>
                <a:latin typeface="Arial Black"/>
                <a:cs typeface="Arial Black"/>
              </a:rPr>
              <a:t>relazione</a:t>
            </a:r>
            <a:endParaRPr sz="52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82961" y="947310"/>
            <a:ext cx="1029335" cy="857250"/>
            <a:chOff x="3982961" y="947310"/>
            <a:chExt cx="1029335" cy="857250"/>
          </a:xfrm>
        </p:grpSpPr>
        <p:sp>
          <p:nvSpPr>
            <p:cNvPr id="7" name="object 7"/>
            <p:cNvSpPr/>
            <p:nvPr/>
          </p:nvSpPr>
          <p:spPr>
            <a:xfrm>
              <a:off x="3988181" y="952550"/>
              <a:ext cx="1018540" cy="68580"/>
            </a:xfrm>
            <a:custGeom>
              <a:avLst/>
              <a:gdLst/>
              <a:ahLst/>
              <a:cxnLst/>
              <a:rect l="l" t="t" r="r" b="b"/>
              <a:pathLst>
                <a:path w="1018539" h="68580">
                  <a:moveTo>
                    <a:pt x="139941" y="0"/>
                  </a:moveTo>
                  <a:lnTo>
                    <a:pt x="0" y="0"/>
                  </a:lnTo>
                  <a:lnTo>
                    <a:pt x="0" y="68148"/>
                  </a:lnTo>
                  <a:lnTo>
                    <a:pt x="139941" y="68148"/>
                  </a:lnTo>
                  <a:lnTo>
                    <a:pt x="139941" y="0"/>
                  </a:lnTo>
                  <a:close/>
                </a:path>
                <a:path w="1018539" h="68580">
                  <a:moveTo>
                    <a:pt x="286334" y="0"/>
                  </a:moveTo>
                  <a:lnTo>
                    <a:pt x="146392" y="0"/>
                  </a:lnTo>
                  <a:lnTo>
                    <a:pt x="146392" y="68148"/>
                  </a:lnTo>
                  <a:lnTo>
                    <a:pt x="286334" y="68148"/>
                  </a:lnTo>
                  <a:lnTo>
                    <a:pt x="286334" y="0"/>
                  </a:lnTo>
                  <a:close/>
                </a:path>
                <a:path w="1018539" h="68580">
                  <a:moveTo>
                    <a:pt x="432689" y="0"/>
                  </a:moveTo>
                  <a:lnTo>
                    <a:pt x="292747" y="0"/>
                  </a:lnTo>
                  <a:lnTo>
                    <a:pt x="292747" y="68148"/>
                  </a:lnTo>
                  <a:lnTo>
                    <a:pt x="432689" y="68148"/>
                  </a:lnTo>
                  <a:lnTo>
                    <a:pt x="432689" y="0"/>
                  </a:lnTo>
                  <a:close/>
                </a:path>
                <a:path w="1018539" h="68580">
                  <a:moveTo>
                    <a:pt x="579094" y="0"/>
                  </a:moveTo>
                  <a:lnTo>
                    <a:pt x="439153" y="0"/>
                  </a:lnTo>
                  <a:lnTo>
                    <a:pt x="439153" y="68148"/>
                  </a:lnTo>
                  <a:lnTo>
                    <a:pt x="579094" y="68148"/>
                  </a:lnTo>
                  <a:lnTo>
                    <a:pt x="579094" y="0"/>
                  </a:lnTo>
                  <a:close/>
                </a:path>
                <a:path w="1018539" h="68580">
                  <a:moveTo>
                    <a:pt x="725474" y="0"/>
                  </a:moveTo>
                  <a:lnTo>
                    <a:pt x="585546" y="0"/>
                  </a:lnTo>
                  <a:lnTo>
                    <a:pt x="585546" y="68148"/>
                  </a:lnTo>
                  <a:lnTo>
                    <a:pt x="725474" y="68148"/>
                  </a:lnTo>
                  <a:lnTo>
                    <a:pt x="725474" y="0"/>
                  </a:lnTo>
                  <a:close/>
                </a:path>
                <a:path w="1018539" h="68580">
                  <a:moveTo>
                    <a:pt x="871880" y="0"/>
                  </a:moveTo>
                  <a:lnTo>
                    <a:pt x="731939" y="0"/>
                  </a:lnTo>
                  <a:lnTo>
                    <a:pt x="731939" y="68148"/>
                  </a:lnTo>
                  <a:lnTo>
                    <a:pt x="871880" y="68148"/>
                  </a:lnTo>
                  <a:lnTo>
                    <a:pt x="871880" y="0"/>
                  </a:lnTo>
                  <a:close/>
                </a:path>
                <a:path w="1018539" h="68580">
                  <a:moveTo>
                    <a:pt x="1018260" y="0"/>
                  </a:moveTo>
                  <a:lnTo>
                    <a:pt x="878332" y="0"/>
                  </a:lnTo>
                  <a:lnTo>
                    <a:pt x="878332" y="68148"/>
                  </a:lnTo>
                  <a:lnTo>
                    <a:pt x="1018260" y="68148"/>
                  </a:lnTo>
                  <a:lnTo>
                    <a:pt x="1018260" y="0"/>
                  </a:lnTo>
                  <a:close/>
                </a:path>
              </a:pathLst>
            </a:custGeom>
            <a:solidFill>
              <a:srgbClr val="A61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88188" y="952537"/>
              <a:ext cx="1018540" cy="847090"/>
            </a:xfrm>
            <a:custGeom>
              <a:avLst/>
              <a:gdLst/>
              <a:ahLst/>
              <a:cxnLst/>
              <a:rect l="l" t="t" r="r" b="b"/>
              <a:pathLst>
                <a:path w="1018539" h="847089">
                  <a:moveTo>
                    <a:pt x="0" y="846510"/>
                  </a:moveTo>
                  <a:lnTo>
                    <a:pt x="1018260" y="846510"/>
                  </a:lnTo>
                  <a:lnTo>
                    <a:pt x="1018260" y="0"/>
                  </a:lnTo>
                  <a:lnTo>
                    <a:pt x="0" y="0"/>
                  </a:lnTo>
                  <a:lnTo>
                    <a:pt x="0" y="846510"/>
                  </a:lnTo>
                  <a:close/>
                </a:path>
                <a:path w="1018539" h="847089">
                  <a:moveTo>
                    <a:pt x="144474" y="846510"/>
                  </a:moveTo>
                  <a:lnTo>
                    <a:pt x="143798" y="697937"/>
                  </a:lnTo>
                  <a:lnTo>
                    <a:pt x="143628" y="541601"/>
                  </a:lnTo>
                  <a:lnTo>
                    <a:pt x="143724" y="386750"/>
                  </a:lnTo>
                  <a:lnTo>
                    <a:pt x="143488" y="229968"/>
                  </a:lnTo>
                  <a:lnTo>
                    <a:pt x="142568" y="72821"/>
                  </a:lnTo>
                  <a:lnTo>
                    <a:pt x="142794" y="0"/>
                  </a:lnTo>
                </a:path>
                <a:path w="1018539" h="847089">
                  <a:moveTo>
                    <a:pt x="290435" y="0"/>
                  </a:moveTo>
                  <a:lnTo>
                    <a:pt x="290104" y="68157"/>
                  </a:lnTo>
                  <a:lnTo>
                    <a:pt x="290149" y="229245"/>
                  </a:lnTo>
                  <a:lnTo>
                    <a:pt x="290122" y="385511"/>
                  </a:lnTo>
                  <a:lnTo>
                    <a:pt x="290450" y="542096"/>
                  </a:lnTo>
                  <a:lnTo>
                    <a:pt x="289640" y="698492"/>
                  </a:lnTo>
                  <a:lnTo>
                    <a:pt x="290191" y="846510"/>
                  </a:lnTo>
                </a:path>
                <a:path w="1018539" h="847089">
                  <a:moveTo>
                    <a:pt x="435722" y="846510"/>
                  </a:moveTo>
                  <a:lnTo>
                    <a:pt x="436311" y="698294"/>
                  </a:lnTo>
                  <a:lnTo>
                    <a:pt x="436740" y="543529"/>
                  </a:lnTo>
                  <a:lnTo>
                    <a:pt x="436504" y="385407"/>
                  </a:lnTo>
                  <a:lnTo>
                    <a:pt x="436641" y="232037"/>
                  </a:lnTo>
                  <a:lnTo>
                    <a:pt x="436732" y="72665"/>
                  </a:lnTo>
                  <a:lnTo>
                    <a:pt x="436109" y="0"/>
                  </a:lnTo>
                </a:path>
                <a:path w="1018539" h="847089">
                  <a:moveTo>
                    <a:pt x="582147" y="0"/>
                  </a:moveTo>
                  <a:lnTo>
                    <a:pt x="583616" y="229984"/>
                  </a:lnTo>
                  <a:lnTo>
                    <a:pt x="582585" y="385403"/>
                  </a:lnTo>
                  <a:lnTo>
                    <a:pt x="583122" y="539105"/>
                  </a:lnTo>
                  <a:lnTo>
                    <a:pt x="581803" y="846510"/>
                  </a:lnTo>
                </a:path>
                <a:path w="1018539" h="847089">
                  <a:moveTo>
                    <a:pt x="730767" y="0"/>
                  </a:moveTo>
                  <a:lnTo>
                    <a:pt x="731017" y="846510"/>
                  </a:lnTo>
                </a:path>
                <a:path w="1018539" h="847089">
                  <a:moveTo>
                    <a:pt x="874498" y="0"/>
                  </a:moveTo>
                  <a:lnTo>
                    <a:pt x="873845" y="846510"/>
                  </a:lnTo>
                </a:path>
                <a:path w="1018539" h="847089">
                  <a:moveTo>
                    <a:pt x="599" y="72444"/>
                  </a:moveTo>
                  <a:lnTo>
                    <a:pt x="1018135" y="72727"/>
                  </a:lnTo>
                </a:path>
                <a:path w="1018539" h="847089">
                  <a:moveTo>
                    <a:pt x="1018135" y="229754"/>
                  </a:moveTo>
                  <a:lnTo>
                    <a:pt x="599" y="230185"/>
                  </a:lnTo>
                </a:path>
                <a:path w="1018539" h="847089">
                  <a:moveTo>
                    <a:pt x="599" y="385601"/>
                  </a:moveTo>
                  <a:lnTo>
                    <a:pt x="1018135" y="384900"/>
                  </a:lnTo>
                </a:path>
                <a:path w="1018539" h="847089">
                  <a:moveTo>
                    <a:pt x="1018135" y="541756"/>
                  </a:moveTo>
                  <a:lnTo>
                    <a:pt x="599" y="540680"/>
                  </a:lnTo>
                </a:path>
                <a:path w="1018539" h="847089">
                  <a:moveTo>
                    <a:pt x="599" y="697636"/>
                  </a:moveTo>
                  <a:lnTo>
                    <a:pt x="1018135" y="697713"/>
                  </a:lnTo>
                </a:path>
              </a:pathLst>
            </a:custGeom>
            <a:ln w="104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3272667" y="947350"/>
            <a:ext cx="876300" cy="1076325"/>
            <a:chOff x="13272667" y="947350"/>
            <a:chExt cx="876300" cy="1076325"/>
          </a:xfrm>
        </p:grpSpPr>
        <p:sp>
          <p:nvSpPr>
            <p:cNvPr id="10" name="object 10"/>
            <p:cNvSpPr/>
            <p:nvPr/>
          </p:nvSpPr>
          <p:spPr>
            <a:xfrm>
              <a:off x="13289266" y="963949"/>
              <a:ext cx="843280" cy="1043305"/>
            </a:xfrm>
            <a:custGeom>
              <a:avLst/>
              <a:gdLst/>
              <a:ahLst/>
              <a:cxnLst/>
              <a:rect l="l" t="t" r="r" b="b"/>
              <a:pathLst>
                <a:path w="843280" h="1043305">
                  <a:moveTo>
                    <a:pt x="843106" y="1042737"/>
                  </a:moveTo>
                  <a:lnTo>
                    <a:pt x="0" y="1042737"/>
                  </a:lnTo>
                  <a:lnTo>
                    <a:pt x="0" y="0"/>
                  </a:lnTo>
                  <a:lnTo>
                    <a:pt x="843106" y="0"/>
                  </a:lnTo>
                  <a:lnTo>
                    <a:pt x="843106" y="1042737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289266" y="963949"/>
              <a:ext cx="843280" cy="1043305"/>
            </a:xfrm>
            <a:custGeom>
              <a:avLst/>
              <a:gdLst/>
              <a:ahLst/>
              <a:cxnLst/>
              <a:rect l="l" t="t" r="r" b="b"/>
              <a:pathLst>
                <a:path w="843280" h="1043305">
                  <a:moveTo>
                    <a:pt x="0" y="0"/>
                  </a:moveTo>
                  <a:lnTo>
                    <a:pt x="843106" y="0"/>
                  </a:lnTo>
                  <a:lnTo>
                    <a:pt x="843106" y="1042737"/>
                  </a:lnTo>
                  <a:lnTo>
                    <a:pt x="0" y="1042737"/>
                  </a:lnTo>
                  <a:lnTo>
                    <a:pt x="0" y="0"/>
                  </a:lnTo>
                  <a:close/>
                </a:path>
              </a:pathLst>
            </a:custGeom>
            <a:ln w="33199">
              <a:solidFill>
                <a:srgbClr val="DB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375569" y="1085712"/>
              <a:ext cx="608965" cy="730885"/>
            </a:xfrm>
            <a:custGeom>
              <a:avLst/>
              <a:gdLst/>
              <a:ahLst/>
              <a:cxnLst/>
              <a:rect l="l" t="t" r="r" b="b"/>
              <a:pathLst>
                <a:path w="608965" h="730885">
                  <a:moveTo>
                    <a:pt x="0" y="0"/>
                  </a:moveTo>
                  <a:lnTo>
                    <a:pt x="411595" y="0"/>
                  </a:lnTo>
                </a:path>
                <a:path w="608965" h="730885">
                  <a:moveTo>
                    <a:pt x="2212" y="73058"/>
                  </a:moveTo>
                  <a:lnTo>
                    <a:pt x="469130" y="73058"/>
                  </a:lnTo>
                </a:path>
                <a:path w="608965" h="730885">
                  <a:moveTo>
                    <a:pt x="6638" y="148329"/>
                  </a:moveTo>
                  <a:lnTo>
                    <a:pt x="296525" y="148329"/>
                  </a:lnTo>
                </a:path>
                <a:path w="608965" h="730885">
                  <a:moveTo>
                    <a:pt x="8851" y="270093"/>
                  </a:moveTo>
                  <a:lnTo>
                    <a:pt x="447001" y="270093"/>
                  </a:lnTo>
                </a:path>
                <a:path w="608965" h="730885">
                  <a:moveTo>
                    <a:pt x="17703" y="334295"/>
                  </a:moveTo>
                  <a:lnTo>
                    <a:pt x="608541" y="334295"/>
                  </a:lnTo>
                </a:path>
                <a:path w="608965" h="730885">
                  <a:moveTo>
                    <a:pt x="17703" y="407353"/>
                  </a:moveTo>
                  <a:lnTo>
                    <a:pt x="495684" y="407353"/>
                  </a:lnTo>
                </a:path>
                <a:path w="608965" h="730885">
                  <a:moveTo>
                    <a:pt x="13277" y="535758"/>
                  </a:moveTo>
                  <a:lnTo>
                    <a:pt x="336357" y="535758"/>
                  </a:lnTo>
                </a:path>
                <a:path w="608965" h="730885">
                  <a:moveTo>
                    <a:pt x="17703" y="604389"/>
                  </a:moveTo>
                  <a:lnTo>
                    <a:pt x="570922" y="604389"/>
                  </a:lnTo>
                </a:path>
                <a:path w="608965" h="730885">
                  <a:moveTo>
                    <a:pt x="13277" y="661949"/>
                  </a:moveTo>
                  <a:lnTo>
                    <a:pt x="466917" y="661949"/>
                  </a:lnTo>
                </a:path>
                <a:path w="608965" h="730885">
                  <a:moveTo>
                    <a:pt x="13277" y="730580"/>
                  </a:moveTo>
                  <a:lnTo>
                    <a:pt x="548794" y="730580"/>
                  </a:lnTo>
                </a:path>
              </a:pathLst>
            </a:custGeom>
            <a:ln w="33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4455" y="3190625"/>
            <a:ext cx="15259049" cy="637191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3"/>
            <a:ext cx="761999" cy="8096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338268" y="1624062"/>
            <a:ext cx="336550" cy="57150"/>
          </a:xfrm>
          <a:custGeom>
            <a:avLst/>
            <a:gdLst/>
            <a:ahLst/>
            <a:cxnLst/>
            <a:rect l="l" t="t" r="r" b="b"/>
            <a:pathLst>
              <a:path w="336550" h="57150">
                <a:moveTo>
                  <a:pt x="335952" y="57149"/>
                </a:moveTo>
                <a:lnTo>
                  <a:pt x="0" y="57149"/>
                </a:lnTo>
                <a:lnTo>
                  <a:pt x="0" y="0"/>
                </a:lnTo>
                <a:lnTo>
                  <a:pt x="335952" y="0"/>
                </a:lnTo>
                <a:lnTo>
                  <a:pt x="335952" y="57149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26380" y="912894"/>
            <a:ext cx="804481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260" dirty="0"/>
              <a:t>Chiusura</a:t>
            </a:r>
            <a:r>
              <a:rPr sz="5200" spc="-375" dirty="0"/>
              <a:t> </a:t>
            </a:r>
            <a:r>
              <a:rPr sz="5200" spc="-430" dirty="0"/>
              <a:t>Sta</a:t>
            </a:r>
            <a:r>
              <a:rPr sz="5200" u="none" spc="-430" dirty="0"/>
              <a:t>ge:</a:t>
            </a:r>
            <a:r>
              <a:rPr sz="5200" u="none" spc="-375" dirty="0"/>
              <a:t> </a:t>
            </a:r>
            <a:r>
              <a:rPr sz="5200" u="none" spc="-350" dirty="0"/>
              <a:t>Registro</a:t>
            </a:r>
            <a:endParaRPr sz="5200"/>
          </a:p>
        </p:txBody>
      </p:sp>
      <p:grpSp>
        <p:nvGrpSpPr>
          <p:cNvPr id="5" name="object 5"/>
          <p:cNvGrpSpPr/>
          <p:nvPr/>
        </p:nvGrpSpPr>
        <p:grpSpPr>
          <a:xfrm>
            <a:off x="3982961" y="947308"/>
            <a:ext cx="1029335" cy="857250"/>
            <a:chOff x="3982961" y="947308"/>
            <a:chExt cx="1029335" cy="857250"/>
          </a:xfrm>
        </p:grpSpPr>
        <p:sp>
          <p:nvSpPr>
            <p:cNvPr id="6" name="object 6"/>
            <p:cNvSpPr/>
            <p:nvPr/>
          </p:nvSpPr>
          <p:spPr>
            <a:xfrm>
              <a:off x="3988181" y="952537"/>
              <a:ext cx="1018540" cy="68580"/>
            </a:xfrm>
            <a:custGeom>
              <a:avLst/>
              <a:gdLst/>
              <a:ahLst/>
              <a:cxnLst/>
              <a:rect l="l" t="t" r="r" b="b"/>
              <a:pathLst>
                <a:path w="1018539" h="68580">
                  <a:moveTo>
                    <a:pt x="139941" y="0"/>
                  </a:moveTo>
                  <a:lnTo>
                    <a:pt x="0" y="0"/>
                  </a:lnTo>
                  <a:lnTo>
                    <a:pt x="0" y="68160"/>
                  </a:lnTo>
                  <a:lnTo>
                    <a:pt x="139941" y="68160"/>
                  </a:lnTo>
                  <a:lnTo>
                    <a:pt x="139941" y="0"/>
                  </a:lnTo>
                  <a:close/>
                </a:path>
                <a:path w="1018539" h="68580">
                  <a:moveTo>
                    <a:pt x="286334" y="0"/>
                  </a:moveTo>
                  <a:lnTo>
                    <a:pt x="146392" y="0"/>
                  </a:lnTo>
                  <a:lnTo>
                    <a:pt x="146392" y="68160"/>
                  </a:lnTo>
                  <a:lnTo>
                    <a:pt x="286334" y="68160"/>
                  </a:lnTo>
                  <a:lnTo>
                    <a:pt x="286334" y="0"/>
                  </a:lnTo>
                  <a:close/>
                </a:path>
                <a:path w="1018539" h="68580">
                  <a:moveTo>
                    <a:pt x="432689" y="0"/>
                  </a:moveTo>
                  <a:lnTo>
                    <a:pt x="292747" y="0"/>
                  </a:lnTo>
                  <a:lnTo>
                    <a:pt x="292747" y="68160"/>
                  </a:lnTo>
                  <a:lnTo>
                    <a:pt x="432689" y="68160"/>
                  </a:lnTo>
                  <a:lnTo>
                    <a:pt x="432689" y="0"/>
                  </a:lnTo>
                  <a:close/>
                </a:path>
                <a:path w="1018539" h="68580">
                  <a:moveTo>
                    <a:pt x="579094" y="0"/>
                  </a:moveTo>
                  <a:lnTo>
                    <a:pt x="439153" y="0"/>
                  </a:lnTo>
                  <a:lnTo>
                    <a:pt x="439153" y="68160"/>
                  </a:lnTo>
                  <a:lnTo>
                    <a:pt x="579094" y="68160"/>
                  </a:lnTo>
                  <a:lnTo>
                    <a:pt x="579094" y="0"/>
                  </a:lnTo>
                  <a:close/>
                </a:path>
                <a:path w="1018539" h="68580">
                  <a:moveTo>
                    <a:pt x="725474" y="0"/>
                  </a:moveTo>
                  <a:lnTo>
                    <a:pt x="585546" y="0"/>
                  </a:lnTo>
                  <a:lnTo>
                    <a:pt x="585546" y="68160"/>
                  </a:lnTo>
                  <a:lnTo>
                    <a:pt x="725474" y="68160"/>
                  </a:lnTo>
                  <a:lnTo>
                    <a:pt x="725474" y="0"/>
                  </a:lnTo>
                  <a:close/>
                </a:path>
                <a:path w="1018539" h="68580">
                  <a:moveTo>
                    <a:pt x="871880" y="0"/>
                  </a:moveTo>
                  <a:lnTo>
                    <a:pt x="731939" y="0"/>
                  </a:lnTo>
                  <a:lnTo>
                    <a:pt x="731939" y="68160"/>
                  </a:lnTo>
                  <a:lnTo>
                    <a:pt x="871880" y="68160"/>
                  </a:lnTo>
                  <a:lnTo>
                    <a:pt x="871880" y="0"/>
                  </a:lnTo>
                  <a:close/>
                </a:path>
                <a:path w="1018539" h="68580">
                  <a:moveTo>
                    <a:pt x="1018260" y="0"/>
                  </a:moveTo>
                  <a:lnTo>
                    <a:pt x="878332" y="0"/>
                  </a:lnTo>
                  <a:lnTo>
                    <a:pt x="878332" y="68160"/>
                  </a:lnTo>
                  <a:lnTo>
                    <a:pt x="1018260" y="68160"/>
                  </a:lnTo>
                  <a:lnTo>
                    <a:pt x="1018260" y="0"/>
                  </a:lnTo>
                  <a:close/>
                </a:path>
              </a:pathLst>
            </a:custGeom>
            <a:solidFill>
              <a:srgbClr val="A61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88188" y="952536"/>
              <a:ext cx="1018540" cy="847090"/>
            </a:xfrm>
            <a:custGeom>
              <a:avLst/>
              <a:gdLst/>
              <a:ahLst/>
              <a:cxnLst/>
              <a:rect l="l" t="t" r="r" b="b"/>
              <a:pathLst>
                <a:path w="1018539" h="847089">
                  <a:moveTo>
                    <a:pt x="0" y="846510"/>
                  </a:moveTo>
                  <a:lnTo>
                    <a:pt x="1018260" y="846510"/>
                  </a:lnTo>
                  <a:lnTo>
                    <a:pt x="1018260" y="0"/>
                  </a:lnTo>
                  <a:lnTo>
                    <a:pt x="0" y="0"/>
                  </a:lnTo>
                  <a:lnTo>
                    <a:pt x="0" y="846510"/>
                  </a:lnTo>
                  <a:close/>
                </a:path>
                <a:path w="1018539" h="847089">
                  <a:moveTo>
                    <a:pt x="144474" y="846510"/>
                  </a:moveTo>
                  <a:lnTo>
                    <a:pt x="143798" y="697937"/>
                  </a:lnTo>
                  <a:lnTo>
                    <a:pt x="143628" y="541601"/>
                  </a:lnTo>
                  <a:lnTo>
                    <a:pt x="143724" y="386750"/>
                  </a:lnTo>
                  <a:lnTo>
                    <a:pt x="143488" y="229968"/>
                  </a:lnTo>
                  <a:lnTo>
                    <a:pt x="142568" y="72821"/>
                  </a:lnTo>
                  <a:lnTo>
                    <a:pt x="142794" y="0"/>
                  </a:lnTo>
                </a:path>
                <a:path w="1018539" h="847089">
                  <a:moveTo>
                    <a:pt x="290435" y="0"/>
                  </a:moveTo>
                  <a:lnTo>
                    <a:pt x="290104" y="68157"/>
                  </a:lnTo>
                  <a:lnTo>
                    <a:pt x="290149" y="229245"/>
                  </a:lnTo>
                  <a:lnTo>
                    <a:pt x="290122" y="385511"/>
                  </a:lnTo>
                  <a:lnTo>
                    <a:pt x="290450" y="542096"/>
                  </a:lnTo>
                  <a:lnTo>
                    <a:pt x="289640" y="698492"/>
                  </a:lnTo>
                  <a:lnTo>
                    <a:pt x="290191" y="846510"/>
                  </a:lnTo>
                </a:path>
                <a:path w="1018539" h="847089">
                  <a:moveTo>
                    <a:pt x="435722" y="846510"/>
                  </a:moveTo>
                  <a:lnTo>
                    <a:pt x="436311" y="698294"/>
                  </a:lnTo>
                  <a:lnTo>
                    <a:pt x="436740" y="543529"/>
                  </a:lnTo>
                  <a:lnTo>
                    <a:pt x="436504" y="385407"/>
                  </a:lnTo>
                  <a:lnTo>
                    <a:pt x="436641" y="232037"/>
                  </a:lnTo>
                  <a:lnTo>
                    <a:pt x="436732" y="72665"/>
                  </a:lnTo>
                  <a:lnTo>
                    <a:pt x="436109" y="0"/>
                  </a:lnTo>
                </a:path>
                <a:path w="1018539" h="847089">
                  <a:moveTo>
                    <a:pt x="582147" y="0"/>
                  </a:moveTo>
                  <a:lnTo>
                    <a:pt x="583616" y="229984"/>
                  </a:lnTo>
                  <a:lnTo>
                    <a:pt x="582585" y="385403"/>
                  </a:lnTo>
                  <a:lnTo>
                    <a:pt x="583122" y="539105"/>
                  </a:lnTo>
                  <a:lnTo>
                    <a:pt x="581803" y="846510"/>
                  </a:lnTo>
                </a:path>
                <a:path w="1018539" h="847089">
                  <a:moveTo>
                    <a:pt x="730767" y="0"/>
                  </a:moveTo>
                  <a:lnTo>
                    <a:pt x="731017" y="846510"/>
                  </a:lnTo>
                </a:path>
                <a:path w="1018539" h="847089">
                  <a:moveTo>
                    <a:pt x="874498" y="0"/>
                  </a:moveTo>
                  <a:lnTo>
                    <a:pt x="873845" y="846510"/>
                  </a:lnTo>
                </a:path>
                <a:path w="1018539" h="847089">
                  <a:moveTo>
                    <a:pt x="599" y="72444"/>
                  </a:moveTo>
                  <a:lnTo>
                    <a:pt x="1018135" y="72727"/>
                  </a:lnTo>
                </a:path>
                <a:path w="1018539" h="847089">
                  <a:moveTo>
                    <a:pt x="1018135" y="229754"/>
                  </a:moveTo>
                  <a:lnTo>
                    <a:pt x="599" y="230185"/>
                  </a:lnTo>
                </a:path>
                <a:path w="1018539" h="847089">
                  <a:moveTo>
                    <a:pt x="599" y="385601"/>
                  </a:moveTo>
                  <a:lnTo>
                    <a:pt x="1018135" y="384900"/>
                  </a:lnTo>
                </a:path>
                <a:path w="1018539" h="847089">
                  <a:moveTo>
                    <a:pt x="1018135" y="541756"/>
                  </a:moveTo>
                  <a:lnTo>
                    <a:pt x="599" y="540680"/>
                  </a:lnTo>
                </a:path>
                <a:path w="1018539" h="847089">
                  <a:moveTo>
                    <a:pt x="599" y="697636"/>
                  </a:moveTo>
                  <a:lnTo>
                    <a:pt x="1018135" y="697713"/>
                  </a:lnTo>
                </a:path>
              </a:pathLst>
            </a:custGeom>
            <a:ln w="104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2834" y="3582787"/>
            <a:ext cx="14173199" cy="635317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28700" y="1994586"/>
            <a:ext cx="16230600" cy="1398905"/>
          </a:xfrm>
          <a:prstGeom prst="rect">
            <a:avLst/>
          </a:prstGeom>
          <a:solidFill>
            <a:srgbClr val="F5F5F5"/>
          </a:solidFill>
        </p:spPr>
        <p:txBody>
          <a:bodyPr vert="horz" wrap="square" lIns="0" tIns="118745" rIns="0" bIns="0" rtlCol="0">
            <a:spAutoFit/>
          </a:bodyPr>
          <a:lstStyle/>
          <a:p>
            <a:pPr marL="4706620" marR="2661920" indent="-2136775">
              <a:lnSpc>
                <a:spcPct val="116700"/>
              </a:lnSpc>
              <a:spcBef>
                <a:spcPts val="935"/>
              </a:spcBef>
            </a:pPr>
            <a:r>
              <a:rPr sz="3000" spc="-254" dirty="0">
                <a:latin typeface="Verdana"/>
                <a:cs typeface="Verdana"/>
              </a:rPr>
              <a:t>Il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130" dirty="0">
                <a:latin typeface="Verdana"/>
                <a:cs typeface="Verdana"/>
              </a:rPr>
              <a:t>Registro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215" dirty="0">
                <a:latin typeface="Verdana"/>
                <a:cs typeface="Verdana"/>
              </a:rPr>
              <a:t>Stage</a:t>
            </a:r>
            <a:r>
              <a:rPr sz="3000" spc="-240" dirty="0">
                <a:latin typeface="Verdana"/>
                <a:cs typeface="Verdana"/>
              </a:rPr>
              <a:t> </a:t>
            </a:r>
            <a:r>
              <a:rPr sz="3000" spc="-114" dirty="0">
                <a:latin typeface="Verdana"/>
                <a:cs typeface="Verdana"/>
              </a:rPr>
              <a:t>è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100" dirty="0">
                <a:latin typeface="Verdana"/>
                <a:cs typeface="Verdana"/>
              </a:rPr>
              <a:t>recuperabile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170" dirty="0">
                <a:latin typeface="Arial Black"/>
                <a:cs typeface="Arial Black"/>
              </a:rPr>
              <a:t>sul</a:t>
            </a:r>
            <a:r>
              <a:rPr sz="3000" spc="-185" dirty="0">
                <a:latin typeface="Arial Black"/>
                <a:cs typeface="Arial Black"/>
              </a:rPr>
              <a:t> </a:t>
            </a:r>
            <a:r>
              <a:rPr sz="3000" spc="-155" dirty="0">
                <a:latin typeface="Arial Black"/>
                <a:cs typeface="Arial Black"/>
              </a:rPr>
              <a:t>sito</a:t>
            </a:r>
            <a:r>
              <a:rPr sz="3000" spc="-190" dirty="0">
                <a:latin typeface="Arial Black"/>
                <a:cs typeface="Arial Black"/>
              </a:rPr>
              <a:t> </a:t>
            </a:r>
            <a:r>
              <a:rPr sz="3000" spc="-105" dirty="0">
                <a:latin typeface="Verdana"/>
                <a:cs typeface="Verdana"/>
              </a:rPr>
              <a:t>dell'Università</a:t>
            </a:r>
            <a:r>
              <a:rPr sz="3000" spc="-240" dirty="0">
                <a:latin typeface="Verdana"/>
                <a:cs typeface="Verdana"/>
              </a:rPr>
              <a:t> </a:t>
            </a:r>
            <a:r>
              <a:rPr sz="3000" spc="-60" dirty="0">
                <a:latin typeface="Verdana"/>
                <a:cs typeface="Verdana"/>
              </a:rPr>
              <a:t>Bicocca </a:t>
            </a:r>
            <a:r>
              <a:rPr sz="3000" spc="-95" dirty="0">
                <a:latin typeface="Verdana"/>
                <a:cs typeface="Verdana"/>
              </a:rPr>
              <a:t>nella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105" dirty="0">
                <a:latin typeface="Verdana"/>
                <a:cs typeface="Verdana"/>
              </a:rPr>
              <a:t>sezione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215" dirty="0">
                <a:latin typeface="Verdana"/>
                <a:cs typeface="Verdana"/>
              </a:rPr>
              <a:t>Stage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114" dirty="0">
                <a:latin typeface="Verdana"/>
                <a:cs typeface="Verdana"/>
              </a:rPr>
              <a:t>e</a:t>
            </a:r>
            <a:r>
              <a:rPr sz="3000" spc="-245" dirty="0">
                <a:latin typeface="Verdana"/>
                <a:cs typeface="Verdana"/>
              </a:rPr>
              <a:t> </a:t>
            </a:r>
            <a:r>
              <a:rPr sz="3000" spc="-60" dirty="0">
                <a:latin typeface="Verdana"/>
                <a:cs typeface="Verdana"/>
              </a:rPr>
              <a:t>Tirocini/Studenti</a:t>
            </a:r>
            <a:endParaRPr sz="3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4276" y="1967711"/>
            <a:ext cx="11712164" cy="781857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8178463" y="1309690"/>
            <a:ext cx="2741930" cy="57150"/>
          </a:xfrm>
          <a:custGeom>
            <a:avLst/>
            <a:gdLst/>
            <a:ahLst/>
            <a:cxnLst/>
            <a:rect l="l" t="t" r="r" b="b"/>
            <a:pathLst>
              <a:path w="2741929" h="57150">
                <a:moveTo>
                  <a:pt x="2741324" y="57149"/>
                </a:moveTo>
                <a:lnTo>
                  <a:pt x="0" y="57149"/>
                </a:lnTo>
                <a:lnTo>
                  <a:pt x="0" y="0"/>
                </a:lnTo>
                <a:lnTo>
                  <a:pt x="2741324" y="0"/>
                </a:lnTo>
                <a:lnTo>
                  <a:pt x="2741324" y="57149"/>
                </a:lnTo>
                <a:close/>
              </a:path>
            </a:pathLst>
          </a:custGeom>
          <a:solidFill>
            <a:srgbClr val="A61F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4980" y="598522"/>
            <a:ext cx="998791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u="none" spc="-400" dirty="0"/>
              <a:t>Come</a:t>
            </a:r>
            <a:r>
              <a:rPr sz="5200" u="none" spc="-375" dirty="0"/>
              <a:t> </a:t>
            </a:r>
            <a:r>
              <a:rPr sz="5200" u="none" spc="-385" dirty="0"/>
              <a:t>si</a:t>
            </a:r>
            <a:r>
              <a:rPr sz="5200" u="none" spc="-370" dirty="0"/>
              <a:t> </a:t>
            </a:r>
            <a:r>
              <a:rPr sz="5200" u="none" spc="-290" dirty="0"/>
              <a:t>compila</a:t>
            </a:r>
            <a:r>
              <a:rPr sz="5200" u="none" spc="-370" dirty="0"/>
              <a:t> </a:t>
            </a:r>
            <a:r>
              <a:rPr sz="5200" u="none" spc="-165" dirty="0"/>
              <a:t>il</a:t>
            </a:r>
            <a:r>
              <a:rPr sz="5200" u="none" spc="-370" dirty="0"/>
              <a:t> </a:t>
            </a:r>
            <a:r>
              <a:rPr sz="5200" spc="-254" dirty="0"/>
              <a:t>re</a:t>
            </a:r>
            <a:r>
              <a:rPr sz="5200" u="none" spc="-254" dirty="0"/>
              <a:t>gistro</a:t>
            </a:r>
            <a:r>
              <a:rPr sz="5200" u="none" spc="-375" dirty="0"/>
              <a:t> </a:t>
            </a:r>
            <a:r>
              <a:rPr sz="5200" u="none" spc="-50" dirty="0"/>
              <a:t>ore</a:t>
            </a:r>
            <a:endParaRPr sz="5200"/>
          </a:p>
        </p:txBody>
      </p:sp>
      <p:sp>
        <p:nvSpPr>
          <p:cNvPr id="5" name="object 5"/>
          <p:cNvSpPr txBox="1"/>
          <p:nvPr/>
        </p:nvSpPr>
        <p:spPr>
          <a:xfrm>
            <a:off x="12137432" y="720728"/>
            <a:ext cx="45853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dirty="0">
                <a:latin typeface="Tahoma"/>
                <a:cs typeface="Tahoma"/>
              </a:rPr>
              <a:t>File</a:t>
            </a:r>
            <a:r>
              <a:rPr sz="1500" spc="90" dirty="0">
                <a:latin typeface="Tahoma"/>
                <a:cs typeface="Tahoma"/>
              </a:rPr>
              <a:t> </a:t>
            </a:r>
            <a:r>
              <a:rPr sz="1500" dirty="0">
                <a:latin typeface="Tahoma"/>
                <a:cs typeface="Tahoma"/>
              </a:rPr>
              <a:t>disponibile</a:t>
            </a:r>
            <a:r>
              <a:rPr sz="1500" spc="95" dirty="0">
                <a:latin typeface="Tahoma"/>
                <a:cs typeface="Tahoma"/>
              </a:rPr>
              <a:t> </a:t>
            </a:r>
            <a:r>
              <a:rPr sz="1500" spc="-25" dirty="0">
                <a:latin typeface="Tahoma"/>
                <a:cs typeface="Tahoma"/>
              </a:rPr>
              <a:t>su </a:t>
            </a:r>
            <a:r>
              <a:rPr sz="1500" spc="-10" dirty="0">
                <a:latin typeface="Tahoma"/>
                <a:cs typeface="Tahoma"/>
              </a:rPr>
              <a:t>https://elearning.unimib.it/course/view.php?id=17863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566" y="5709942"/>
            <a:ext cx="85725" cy="857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566" y="6043317"/>
            <a:ext cx="85725" cy="85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566" y="6376692"/>
            <a:ext cx="85725" cy="857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566" y="6710067"/>
            <a:ext cx="85725" cy="857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566" y="7043442"/>
            <a:ext cx="85725" cy="857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566" y="7376817"/>
            <a:ext cx="85725" cy="857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8566" y="7710192"/>
            <a:ext cx="85725" cy="8572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44891" y="1868402"/>
            <a:ext cx="16398240" cy="80264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850" spc="-10" dirty="0">
                <a:latin typeface="Arial Black"/>
                <a:cs typeface="Arial Black"/>
              </a:rPr>
              <a:t>Nome</a:t>
            </a:r>
            <a:r>
              <a:rPr sz="1850" spc="-10" dirty="0">
                <a:latin typeface="Lucida Sans Unicode"/>
                <a:cs typeface="Lucida Sans Unicode"/>
              </a:rPr>
              <a:t>:</a:t>
            </a: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50" spc="-10" dirty="0">
                <a:latin typeface="Arial Black"/>
                <a:cs typeface="Arial Black"/>
              </a:rPr>
              <a:t>Cognome</a:t>
            </a:r>
            <a:r>
              <a:rPr sz="1850" spc="-10" dirty="0">
                <a:latin typeface="Lucida Sans Unicode"/>
                <a:cs typeface="Lucida Sans Unicode"/>
              </a:rPr>
              <a:t>:</a:t>
            </a: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50" spc="-10" dirty="0">
                <a:latin typeface="Arial Black"/>
                <a:cs typeface="Arial Black"/>
              </a:rPr>
              <a:t>Matricola</a:t>
            </a:r>
            <a:r>
              <a:rPr sz="1850" spc="-10" dirty="0">
                <a:latin typeface="Lucida Sans Unicode"/>
                <a:cs typeface="Lucida Sans Unicode"/>
              </a:rPr>
              <a:t>:</a:t>
            </a: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50" spc="-114" dirty="0">
                <a:latin typeface="Arial Black"/>
                <a:cs typeface="Arial Black"/>
              </a:rPr>
              <a:t>Corso</a:t>
            </a:r>
            <a:r>
              <a:rPr sz="1850" spc="-110" dirty="0">
                <a:latin typeface="Arial Black"/>
                <a:cs typeface="Arial Black"/>
              </a:rPr>
              <a:t> </a:t>
            </a:r>
            <a:r>
              <a:rPr sz="1850" spc="-55" dirty="0">
                <a:latin typeface="Arial Black"/>
                <a:cs typeface="Arial Black"/>
              </a:rPr>
              <a:t>di</a:t>
            </a:r>
            <a:r>
              <a:rPr sz="1850" spc="-110" dirty="0">
                <a:latin typeface="Arial Black"/>
                <a:cs typeface="Arial Black"/>
              </a:rPr>
              <a:t> </a:t>
            </a:r>
            <a:r>
              <a:rPr sz="1850" spc="-75" dirty="0">
                <a:latin typeface="Arial Black"/>
                <a:cs typeface="Arial Black"/>
              </a:rPr>
              <a:t>studio</a:t>
            </a:r>
            <a:r>
              <a:rPr sz="1850" spc="-75" dirty="0">
                <a:latin typeface="Lucida Sans Unicode"/>
                <a:cs typeface="Lucida Sans Unicode"/>
              </a:rPr>
              <a:t>: </a:t>
            </a:r>
            <a:r>
              <a:rPr sz="1850" spc="-70" dirty="0">
                <a:latin typeface="Lucida Sans Unicode"/>
                <a:cs typeface="Lucida Sans Unicode"/>
              </a:rPr>
              <a:t>Psicologia</a:t>
            </a:r>
            <a:r>
              <a:rPr sz="1850" spc="-80" dirty="0">
                <a:latin typeface="Lucida Sans Unicode"/>
                <a:cs typeface="Lucida Sans Unicode"/>
              </a:rPr>
              <a:t> </a:t>
            </a:r>
            <a:r>
              <a:rPr sz="1850" spc="-85" dirty="0">
                <a:latin typeface="Lucida Sans Unicode"/>
                <a:cs typeface="Lucida Sans Unicode"/>
              </a:rPr>
              <a:t>sociale,</a:t>
            </a:r>
            <a:r>
              <a:rPr sz="1850" spc="-80" dirty="0">
                <a:latin typeface="Lucida Sans Unicode"/>
                <a:cs typeface="Lucida Sans Unicode"/>
              </a:rPr>
              <a:t> </a:t>
            </a:r>
            <a:r>
              <a:rPr sz="1850" spc="-50" dirty="0">
                <a:latin typeface="Lucida Sans Unicode"/>
                <a:cs typeface="Lucida Sans Unicode"/>
              </a:rPr>
              <a:t>economica</a:t>
            </a:r>
            <a:r>
              <a:rPr sz="1850" spc="-75" dirty="0">
                <a:latin typeface="Lucida Sans Unicode"/>
                <a:cs typeface="Lucida Sans Unicode"/>
              </a:rPr>
              <a:t> </a:t>
            </a:r>
            <a:r>
              <a:rPr sz="1850" dirty="0">
                <a:latin typeface="Lucida Sans Unicode"/>
                <a:cs typeface="Lucida Sans Unicode"/>
              </a:rPr>
              <a:t>e</a:t>
            </a:r>
            <a:r>
              <a:rPr sz="1850" spc="-80" dirty="0">
                <a:latin typeface="Lucida Sans Unicode"/>
                <a:cs typeface="Lucida Sans Unicode"/>
              </a:rPr>
              <a:t> </a:t>
            </a:r>
            <a:r>
              <a:rPr sz="1850" spc="-55" dirty="0">
                <a:latin typeface="Lucida Sans Unicode"/>
                <a:cs typeface="Lucida Sans Unicode"/>
              </a:rPr>
              <a:t>delle</a:t>
            </a:r>
            <a:r>
              <a:rPr sz="1850" spc="-75" dirty="0">
                <a:latin typeface="Lucida Sans Unicode"/>
                <a:cs typeface="Lucida Sans Unicode"/>
              </a:rPr>
              <a:t> </a:t>
            </a:r>
            <a:r>
              <a:rPr sz="1850" spc="-10" dirty="0">
                <a:latin typeface="Lucida Sans Unicode"/>
                <a:cs typeface="Lucida Sans Unicode"/>
              </a:rPr>
              <a:t>decisioni</a:t>
            </a: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850" spc="-114" dirty="0">
                <a:latin typeface="Arial Black"/>
                <a:cs typeface="Arial Black"/>
              </a:rPr>
              <a:t>Tipo</a:t>
            </a:r>
            <a:r>
              <a:rPr sz="1850" spc="-100" dirty="0">
                <a:latin typeface="Arial Black"/>
                <a:cs typeface="Arial Black"/>
              </a:rPr>
              <a:t> </a:t>
            </a:r>
            <a:r>
              <a:rPr sz="1850" spc="-55" dirty="0">
                <a:latin typeface="Arial Black"/>
                <a:cs typeface="Arial Black"/>
              </a:rPr>
              <a:t>di</a:t>
            </a:r>
            <a:r>
              <a:rPr sz="1850" spc="-100" dirty="0">
                <a:latin typeface="Arial Black"/>
                <a:cs typeface="Arial Black"/>
              </a:rPr>
              <a:t> </a:t>
            </a:r>
            <a:r>
              <a:rPr sz="1850" spc="-60" dirty="0">
                <a:latin typeface="Arial Black"/>
                <a:cs typeface="Arial Black"/>
              </a:rPr>
              <a:t>attività</a:t>
            </a:r>
            <a:r>
              <a:rPr sz="1850" spc="-60" dirty="0">
                <a:latin typeface="Lucida Sans Unicode"/>
                <a:cs typeface="Lucida Sans Unicode"/>
              </a:rPr>
              <a:t>:</a:t>
            </a:r>
            <a:r>
              <a:rPr sz="1850" spc="-70" dirty="0">
                <a:latin typeface="Lucida Sans Unicode"/>
                <a:cs typeface="Lucida Sans Unicode"/>
              </a:rPr>
              <a:t> </a:t>
            </a:r>
            <a:r>
              <a:rPr sz="1850" spc="-65" dirty="0">
                <a:latin typeface="Lucida Sans Unicode"/>
                <a:cs typeface="Lucida Sans Unicode"/>
              </a:rPr>
              <a:t>(specificare </a:t>
            </a:r>
            <a:r>
              <a:rPr sz="1850" spc="-20" dirty="0">
                <a:latin typeface="Lucida Sans Unicode"/>
                <a:cs typeface="Lucida Sans Unicode"/>
              </a:rPr>
              <a:t>se</a:t>
            </a:r>
            <a:r>
              <a:rPr sz="1850" spc="-70" dirty="0">
                <a:latin typeface="Lucida Sans Unicode"/>
                <a:cs typeface="Lucida Sans Unicode"/>
              </a:rPr>
              <a:t> </a:t>
            </a:r>
            <a:r>
              <a:rPr sz="1850" spc="-75" dirty="0">
                <a:latin typeface="Lucida Sans Unicode"/>
                <a:cs typeface="Lucida Sans Unicode"/>
              </a:rPr>
              <a:t>stage</a:t>
            </a:r>
            <a:r>
              <a:rPr sz="1850" spc="-70" dirty="0">
                <a:latin typeface="Lucida Sans Unicode"/>
                <a:cs typeface="Lucida Sans Unicode"/>
              </a:rPr>
              <a:t> </a:t>
            </a:r>
            <a:r>
              <a:rPr sz="1850" spc="-65" dirty="0">
                <a:latin typeface="Lucida Sans Unicode"/>
                <a:cs typeface="Lucida Sans Unicode"/>
              </a:rPr>
              <a:t>interno,</a:t>
            </a:r>
            <a:r>
              <a:rPr sz="1850" spc="-70" dirty="0">
                <a:latin typeface="Lucida Sans Unicode"/>
                <a:cs typeface="Lucida Sans Unicode"/>
              </a:rPr>
              <a:t> </a:t>
            </a:r>
            <a:r>
              <a:rPr sz="1850" spc="-55" dirty="0">
                <a:latin typeface="Lucida Sans Unicode"/>
                <a:cs typeface="Lucida Sans Unicode"/>
              </a:rPr>
              <a:t>esterno,</a:t>
            </a:r>
            <a:r>
              <a:rPr sz="1850" spc="-65" dirty="0">
                <a:latin typeface="Lucida Sans Unicode"/>
                <a:cs typeface="Lucida Sans Unicode"/>
              </a:rPr>
              <a:t> classe</a:t>
            </a:r>
            <a:r>
              <a:rPr sz="1850" spc="-70" dirty="0">
                <a:latin typeface="Lucida Sans Unicode"/>
                <a:cs typeface="Lucida Sans Unicode"/>
              </a:rPr>
              <a:t> </a:t>
            </a:r>
            <a:r>
              <a:rPr sz="1850" spc="-50" dirty="0">
                <a:latin typeface="Lucida Sans Unicode"/>
                <a:cs typeface="Lucida Sans Unicode"/>
              </a:rPr>
              <a:t>interna</a:t>
            </a:r>
            <a:r>
              <a:rPr sz="1850" spc="-70" dirty="0">
                <a:latin typeface="Lucida Sans Unicode"/>
                <a:cs typeface="Lucida Sans Unicode"/>
              </a:rPr>
              <a:t> </a:t>
            </a:r>
            <a:r>
              <a:rPr sz="1850" spc="-85" dirty="0">
                <a:latin typeface="Lucida Sans Unicode"/>
                <a:cs typeface="Lucida Sans Unicode"/>
              </a:rPr>
              <a:t>di</a:t>
            </a:r>
            <a:r>
              <a:rPr sz="1850" spc="-70" dirty="0">
                <a:latin typeface="Lucida Sans Unicode"/>
                <a:cs typeface="Lucida Sans Unicode"/>
              </a:rPr>
              <a:t> </a:t>
            </a:r>
            <a:r>
              <a:rPr sz="1850" spc="-95" dirty="0">
                <a:latin typeface="Lucida Sans Unicode"/>
                <a:cs typeface="Lucida Sans Unicode"/>
              </a:rPr>
              <a:t>stage,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60" dirty="0">
                <a:latin typeface="Lucida Sans Unicode"/>
                <a:cs typeface="Lucida Sans Unicode"/>
              </a:rPr>
              <a:t>riconoscimento</a:t>
            </a:r>
            <a:r>
              <a:rPr sz="1850" spc="-70" dirty="0">
                <a:latin typeface="Lucida Sans Unicode"/>
                <a:cs typeface="Lucida Sans Unicode"/>
              </a:rPr>
              <a:t> </a:t>
            </a:r>
            <a:r>
              <a:rPr sz="1850" spc="-90" dirty="0">
                <a:latin typeface="Lucida Sans Unicode"/>
                <a:cs typeface="Lucida Sans Unicode"/>
              </a:rPr>
              <a:t>attività,</a:t>
            </a:r>
            <a:r>
              <a:rPr sz="1850" spc="-70" dirty="0">
                <a:latin typeface="Lucida Sans Unicode"/>
                <a:cs typeface="Lucida Sans Unicode"/>
              </a:rPr>
              <a:t> </a:t>
            </a:r>
            <a:r>
              <a:rPr sz="1850" spc="-75" dirty="0">
                <a:latin typeface="Lucida Sans Unicode"/>
                <a:cs typeface="Lucida Sans Unicode"/>
              </a:rPr>
              <a:t>stage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75" dirty="0">
                <a:latin typeface="Lucida Sans Unicode"/>
                <a:cs typeface="Lucida Sans Unicode"/>
              </a:rPr>
              <a:t>fuori</a:t>
            </a:r>
            <a:r>
              <a:rPr sz="1850" spc="-70" dirty="0">
                <a:latin typeface="Lucida Sans Unicode"/>
                <a:cs typeface="Lucida Sans Unicode"/>
              </a:rPr>
              <a:t> </a:t>
            </a:r>
            <a:r>
              <a:rPr sz="1850" spc="-10" dirty="0">
                <a:latin typeface="Lucida Sans Unicode"/>
                <a:cs typeface="Lucida Sans Unicode"/>
              </a:rPr>
              <a:t>piano):</a:t>
            </a: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3611245" algn="l"/>
              </a:tabLst>
            </a:pPr>
            <a:r>
              <a:rPr sz="1850" spc="-45" dirty="0">
                <a:latin typeface="Arial Black"/>
                <a:cs typeface="Arial Black"/>
              </a:rPr>
              <a:t>Periodo</a:t>
            </a:r>
            <a:r>
              <a:rPr sz="1850" spc="-45" dirty="0">
                <a:latin typeface="Lucida Sans Unicode"/>
                <a:cs typeface="Lucida Sans Unicode"/>
              </a:rPr>
              <a:t>:</a:t>
            </a:r>
            <a:r>
              <a:rPr sz="1850" spc="90" dirty="0">
                <a:latin typeface="Lucida Sans Unicode"/>
                <a:cs typeface="Lucida Sans Unicode"/>
              </a:rPr>
              <a:t> </a:t>
            </a:r>
            <a:r>
              <a:rPr sz="1850" spc="-25" dirty="0">
                <a:latin typeface="Lucida Sans Unicode"/>
                <a:cs typeface="Lucida Sans Unicode"/>
              </a:rPr>
              <a:t>dal</a:t>
            </a:r>
            <a:r>
              <a:rPr sz="1850" dirty="0">
                <a:latin typeface="Lucida Sans Unicode"/>
                <a:cs typeface="Lucida Sans Unicode"/>
              </a:rPr>
              <a:t>	</a:t>
            </a:r>
            <a:r>
              <a:rPr sz="1850" spc="-25" dirty="0">
                <a:latin typeface="Lucida Sans Unicode"/>
                <a:cs typeface="Lucida Sans Unicode"/>
              </a:rPr>
              <a:t>al</a:t>
            </a:r>
            <a:endParaRPr sz="1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8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850" spc="-85" dirty="0">
                <a:latin typeface="Arial Black"/>
                <a:cs typeface="Arial Black"/>
              </a:rPr>
              <a:t>Titolo</a:t>
            </a:r>
            <a:r>
              <a:rPr sz="1850" spc="-114" dirty="0">
                <a:latin typeface="Arial Black"/>
                <a:cs typeface="Arial Black"/>
              </a:rPr>
              <a:t> </a:t>
            </a:r>
            <a:r>
              <a:rPr sz="1850" spc="-85" dirty="0">
                <a:latin typeface="Arial Black"/>
                <a:cs typeface="Arial Black"/>
              </a:rPr>
              <a:t>del</a:t>
            </a:r>
            <a:r>
              <a:rPr sz="1850" spc="-110" dirty="0">
                <a:latin typeface="Arial Black"/>
                <a:cs typeface="Arial Black"/>
              </a:rPr>
              <a:t> </a:t>
            </a:r>
            <a:r>
              <a:rPr sz="1850" spc="-10" dirty="0">
                <a:latin typeface="Arial Black"/>
                <a:cs typeface="Arial Black"/>
              </a:rPr>
              <a:t>progetto</a:t>
            </a:r>
            <a:r>
              <a:rPr sz="1850" spc="-10" dirty="0">
                <a:latin typeface="Lucida Sans Unicode"/>
                <a:cs typeface="Lucida Sans Unicode"/>
              </a:rPr>
              <a:t>:</a:t>
            </a:r>
            <a:endParaRPr sz="1850">
              <a:latin typeface="Lucida Sans Unicode"/>
              <a:cs typeface="Lucida Sans Unicode"/>
            </a:endParaRPr>
          </a:p>
          <a:p>
            <a:pPr marL="12700" marR="967105">
              <a:lnSpc>
                <a:spcPct val="118200"/>
              </a:lnSpc>
            </a:pPr>
            <a:r>
              <a:rPr sz="1850" spc="-90" dirty="0">
                <a:latin typeface="Arial Black"/>
                <a:cs typeface="Arial Black"/>
              </a:rPr>
              <a:t>Caratteristiche</a:t>
            </a:r>
            <a:r>
              <a:rPr sz="1850" spc="-95" dirty="0">
                <a:latin typeface="Arial Black"/>
                <a:cs typeface="Arial Black"/>
              </a:rPr>
              <a:t> </a:t>
            </a:r>
            <a:r>
              <a:rPr sz="1850" spc="-85" dirty="0">
                <a:latin typeface="Arial Black"/>
                <a:cs typeface="Arial Black"/>
              </a:rPr>
              <a:t>generali</a:t>
            </a:r>
            <a:r>
              <a:rPr sz="1850" spc="-95" dirty="0">
                <a:latin typeface="Arial Black"/>
                <a:cs typeface="Arial Black"/>
              </a:rPr>
              <a:t> </a:t>
            </a:r>
            <a:r>
              <a:rPr sz="1850" spc="-65" dirty="0">
                <a:latin typeface="Arial Black"/>
                <a:cs typeface="Arial Black"/>
              </a:rPr>
              <a:t>dell’attività</a:t>
            </a:r>
            <a:r>
              <a:rPr sz="1850" spc="-90" dirty="0">
                <a:latin typeface="Arial Black"/>
                <a:cs typeface="Arial Black"/>
              </a:rPr>
              <a:t> </a:t>
            </a:r>
            <a:r>
              <a:rPr sz="1850" spc="-100" dirty="0">
                <a:latin typeface="Arial Black"/>
                <a:cs typeface="Arial Black"/>
              </a:rPr>
              <a:t>svolta</a:t>
            </a:r>
            <a:r>
              <a:rPr sz="1850" spc="-100" dirty="0">
                <a:latin typeface="Lucida Sans Unicode"/>
                <a:cs typeface="Lucida Sans Unicode"/>
              </a:rPr>
              <a:t>: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100" dirty="0">
                <a:latin typeface="Lucida Sans Unicode"/>
                <a:cs typeface="Lucida Sans Unicode"/>
              </a:rPr>
              <a:t>istituzione/organizzazione</a:t>
            </a:r>
            <a:r>
              <a:rPr sz="1850" spc="-60" dirty="0">
                <a:latin typeface="Lucida Sans Unicode"/>
                <a:cs typeface="Lucida Sans Unicode"/>
              </a:rPr>
              <a:t> </a:t>
            </a:r>
            <a:r>
              <a:rPr sz="1850" dirty="0">
                <a:latin typeface="Lucida Sans Unicode"/>
                <a:cs typeface="Lucida Sans Unicode"/>
              </a:rPr>
              <a:t>o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60" dirty="0">
                <a:latin typeface="Lucida Sans Unicode"/>
                <a:cs typeface="Lucida Sans Unicode"/>
              </a:rPr>
              <a:t>unità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55" dirty="0">
                <a:latin typeface="Lucida Sans Unicode"/>
                <a:cs typeface="Lucida Sans Unicode"/>
              </a:rPr>
              <a:t>operativa</a:t>
            </a:r>
            <a:r>
              <a:rPr sz="1850" spc="-60" dirty="0">
                <a:latin typeface="Lucida Sans Unicode"/>
                <a:cs typeface="Lucida Sans Unicode"/>
              </a:rPr>
              <a:t> </a:t>
            </a:r>
            <a:r>
              <a:rPr sz="1850" spc="-85" dirty="0">
                <a:latin typeface="Lucida Sans Unicode"/>
                <a:cs typeface="Lucida Sans Unicode"/>
              </a:rPr>
              <a:t>in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80" dirty="0">
                <a:latin typeface="Lucida Sans Unicode"/>
                <a:cs typeface="Lucida Sans Unicode"/>
              </a:rPr>
              <a:t>cui</a:t>
            </a:r>
            <a:r>
              <a:rPr sz="1850" spc="-60" dirty="0">
                <a:latin typeface="Lucida Sans Unicode"/>
                <a:cs typeface="Lucida Sans Unicode"/>
              </a:rPr>
              <a:t> </a:t>
            </a:r>
            <a:r>
              <a:rPr sz="1850" spc="-95" dirty="0">
                <a:latin typeface="Lucida Sans Unicode"/>
                <a:cs typeface="Lucida Sans Unicode"/>
              </a:rPr>
              <a:t>si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90" dirty="0">
                <a:latin typeface="Lucida Sans Unicode"/>
                <a:cs typeface="Lucida Sans Unicode"/>
              </a:rPr>
              <a:t>svolge</a:t>
            </a:r>
            <a:r>
              <a:rPr sz="1850" spc="-60" dirty="0">
                <a:latin typeface="Lucida Sans Unicode"/>
                <a:cs typeface="Lucida Sans Unicode"/>
              </a:rPr>
              <a:t> </a:t>
            </a:r>
            <a:r>
              <a:rPr sz="1850" spc="-110" dirty="0">
                <a:latin typeface="Lucida Sans Unicode"/>
                <a:cs typeface="Lucida Sans Unicode"/>
              </a:rPr>
              <a:t>l’attività,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60" dirty="0">
                <a:latin typeface="Lucida Sans Unicode"/>
                <a:cs typeface="Lucida Sans Unicode"/>
              </a:rPr>
              <a:t>ambito </a:t>
            </a:r>
            <a:r>
              <a:rPr sz="1850" spc="-65" dirty="0">
                <a:latin typeface="Lucida Sans Unicode"/>
                <a:cs typeface="Lucida Sans Unicode"/>
              </a:rPr>
              <a:t>operativo, </a:t>
            </a:r>
            <a:r>
              <a:rPr sz="1850" spc="-10" dirty="0">
                <a:latin typeface="Lucida Sans Unicode"/>
                <a:cs typeface="Lucida Sans Unicode"/>
              </a:rPr>
              <a:t>approccio </a:t>
            </a:r>
            <a:r>
              <a:rPr sz="1850" spc="-75" dirty="0">
                <a:latin typeface="Lucida Sans Unicode"/>
                <a:cs typeface="Lucida Sans Unicode"/>
              </a:rPr>
              <a:t>teorico/pratico</a:t>
            </a:r>
            <a:r>
              <a:rPr sz="1850" spc="-55" dirty="0">
                <a:latin typeface="Lucida Sans Unicode"/>
                <a:cs typeface="Lucida Sans Unicode"/>
              </a:rPr>
              <a:t> </a:t>
            </a:r>
            <a:r>
              <a:rPr sz="1850" spc="-85" dirty="0">
                <a:latin typeface="Lucida Sans Unicode"/>
                <a:cs typeface="Lucida Sans Unicode"/>
              </a:rPr>
              <a:t>di</a:t>
            </a:r>
            <a:r>
              <a:rPr sz="1850" spc="-55" dirty="0">
                <a:latin typeface="Lucida Sans Unicode"/>
                <a:cs typeface="Lucida Sans Unicode"/>
              </a:rPr>
              <a:t> </a:t>
            </a:r>
            <a:r>
              <a:rPr sz="1850" spc="-10" dirty="0">
                <a:latin typeface="Lucida Sans Unicode"/>
                <a:cs typeface="Lucida Sans Unicode"/>
              </a:rPr>
              <a:t>riferimento</a:t>
            </a:r>
            <a:endParaRPr sz="1850">
              <a:latin typeface="Lucida Sans Unicode"/>
              <a:cs typeface="Lucida Sans Unicode"/>
            </a:endParaRPr>
          </a:p>
          <a:p>
            <a:pPr marL="419100" marR="9850755">
              <a:lnSpc>
                <a:spcPct val="118200"/>
              </a:lnSpc>
              <a:spcBef>
                <a:spcPts val="2625"/>
              </a:spcBef>
            </a:pPr>
            <a:r>
              <a:rPr sz="1850" spc="-70" dirty="0">
                <a:latin typeface="Lucida Sans Unicode"/>
                <a:cs typeface="Lucida Sans Unicode"/>
              </a:rPr>
              <a:t>Descrizione</a:t>
            </a:r>
            <a:r>
              <a:rPr sz="1850" spc="-80" dirty="0">
                <a:latin typeface="Lucida Sans Unicode"/>
                <a:cs typeface="Lucida Sans Unicode"/>
              </a:rPr>
              <a:t> </a:t>
            </a:r>
            <a:r>
              <a:rPr sz="1850" spc="-70" dirty="0">
                <a:latin typeface="Lucida Sans Unicode"/>
                <a:cs typeface="Lucida Sans Unicode"/>
              </a:rPr>
              <a:t>dettagliata</a:t>
            </a:r>
            <a:r>
              <a:rPr sz="1850" spc="-80" dirty="0">
                <a:latin typeface="Lucida Sans Unicode"/>
                <a:cs typeface="Lucida Sans Unicode"/>
              </a:rPr>
              <a:t> </a:t>
            </a:r>
            <a:r>
              <a:rPr sz="1850" spc="-55" dirty="0">
                <a:latin typeface="Lucida Sans Unicode"/>
                <a:cs typeface="Lucida Sans Unicode"/>
              </a:rPr>
              <a:t>del</a:t>
            </a:r>
            <a:r>
              <a:rPr sz="1850" spc="-80" dirty="0">
                <a:latin typeface="Lucida Sans Unicode"/>
                <a:cs typeface="Lucida Sans Unicode"/>
              </a:rPr>
              <a:t> </a:t>
            </a:r>
            <a:r>
              <a:rPr sz="1850" spc="-70" dirty="0">
                <a:latin typeface="Lucida Sans Unicode"/>
                <a:cs typeface="Lucida Sans Unicode"/>
              </a:rPr>
              <a:t>tipo</a:t>
            </a:r>
            <a:r>
              <a:rPr sz="1850" spc="-75" dirty="0">
                <a:latin typeface="Lucida Sans Unicode"/>
                <a:cs typeface="Lucida Sans Unicode"/>
              </a:rPr>
              <a:t> </a:t>
            </a:r>
            <a:r>
              <a:rPr sz="1850" spc="-85" dirty="0">
                <a:latin typeface="Lucida Sans Unicode"/>
                <a:cs typeface="Lucida Sans Unicode"/>
              </a:rPr>
              <a:t>di</a:t>
            </a:r>
            <a:r>
              <a:rPr sz="1850" spc="-80" dirty="0">
                <a:latin typeface="Lucida Sans Unicode"/>
                <a:cs typeface="Lucida Sans Unicode"/>
              </a:rPr>
              <a:t> </a:t>
            </a:r>
            <a:r>
              <a:rPr sz="1850" spc="-60" dirty="0">
                <a:latin typeface="Lucida Sans Unicode"/>
                <a:cs typeface="Lucida Sans Unicode"/>
              </a:rPr>
              <a:t>ruolo</a:t>
            </a:r>
            <a:r>
              <a:rPr sz="1850" spc="-80" dirty="0">
                <a:latin typeface="Lucida Sans Unicode"/>
                <a:cs typeface="Lucida Sans Unicode"/>
              </a:rPr>
              <a:t> </a:t>
            </a:r>
            <a:r>
              <a:rPr sz="1850" dirty="0">
                <a:latin typeface="Lucida Sans Unicode"/>
                <a:cs typeface="Lucida Sans Unicode"/>
              </a:rPr>
              <a:t>e</a:t>
            </a:r>
            <a:r>
              <a:rPr sz="1850" spc="-75" dirty="0">
                <a:latin typeface="Lucida Sans Unicode"/>
                <a:cs typeface="Lucida Sans Unicode"/>
              </a:rPr>
              <a:t> </a:t>
            </a:r>
            <a:r>
              <a:rPr sz="1850" spc="-65" dirty="0">
                <a:latin typeface="Lucida Sans Unicode"/>
                <a:cs typeface="Lucida Sans Unicode"/>
              </a:rPr>
              <a:t>mansioni</a:t>
            </a:r>
            <a:r>
              <a:rPr sz="1850" spc="-80" dirty="0">
                <a:latin typeface="Lucida Sans Unicode"/>
                <a:cs typeface="Lucida Sans Unicode"/>
              </a:rPr>
              <a:t> </a:t>
            </a:r>
            <a:r>
              <a:rPr sz="1850" spc="-40" dirty="0">
                <a:latin typeface="Lucida Sans Unicode"/>
                <a:cs typeface="Lucida Sans Unicode"/>
              </a:rPr>
              <a:t>svolte </a:t>
            </a:r>
            <a:r>
              <a:rPr sz="1850" spc="-90" dirty="0">
                <a:latin typeface="Lucida Sans Unicode"/>
                <a:cs typeface="Lucida Sans Unicode"/>
              </a:rPr>
              <a:t>Attività</a:t>
            </a:r>
            <a:r>
              <a:rPr sz="1850" spc="-50" dirty="0">
                <a:latin typeface="Lucida Sans Unicode"/>
                <a:cs typeface="Lucida Sans Unicode"/>
              </a:rPr>
              <a:t> </a:t>
            </a:r>
            <a:r>
              <a:rPr sz="1850" spc="-75" dirty="0">
                <a:latin typeface="Lucida Sans Unicode"/>
                <a:cs typeface="Lucida Sans Unicode"/>
              </a:rPr>
              <a:t>concrete/metodi/strumenti</a:t>
            </a:r>
            <a:r>
              <a:rPr sz="1850" spc="-45" dirty="0">
                <a:latin typeface="Lucida Sans Unicode"/>
                <a:cs typeface="Lucida Sans Unicode"/>
              </a:rPr>
              <a:t> </a:t>
            </a:r>
            <a:r>
              <a:rPr sz="1850" spc="-10" dirty="0">
                <a:latin typeface="Lucida Sans Unicode"/>
                <a:cs typeface="Lucida Sans Unicode"/>
              </a:rPr>
              <a:t>adottati</a:t>
            </a:r>
            <a:endParaRPr sz="1850">
              <a:latin typeface="Lucida Sans Unicode"/>
              <a:cs typeface="Lucida Sans Unicode"/>
            </a:endParaRPr>
          </a:p>
          <a:p>
            <a:pPr marL="419100" marR="5984875">
              <a:lnSpc>
                <a:spcPct val="118200"/>
              </a:lnSpc>
            </a:pPr>
            <a:r>
              <a:rPr sz="1850" spc="-40" dirty="0">
                <a:latin typeface="Lucida Sans Unicode"/>
                <a:cs typeface="Lucida Sans Unicode"/>
              </a:rPr>
              <a:t>Presenza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85" dirty="0">
                <a:latin typeface="Lucida Sans Unicode"/>
                <a:cs typeface="Lucida Sans Unicode"/>
              </a:rPr>
              <a:t>di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50" dirty="0">
                <a:latin typeface="Lucida Sans Unicode"/>
                <a:cs typeface="Lucida Sans Unicode"/>
              </a:rPr>
              <a:t>un</a:t>
            </a:r>
            <a:r>
              <a:rPr sz="1850" spc="-65" dirty="0">
                <a:latin typeface="Lucida Sans Unicode"/>
                <a:cs typeface="Lucida Sans Unicode"/>
              </a:rPr>
              <a:t> coordinatore/supervisore</a:t>
            </a:r>
            <a:r>
              <a:rPr sz="1850" spc="-60" dirty="0">
                <a:latin typeface="Lucida Sans Unicode"/>
                <a:cs typeface="Lucida Sans Unicode"/>
              </a:rPr>
              <a:t> </a:t>
            </a:r>
            <a:r>
              <a:rPr sz="1850" dirty="0">
                <a:latin typeface="Lucida Sans Unicode"/>
                <a:cs typeface="Lucida Sans Unicode"/>
              </a:rPr>
              <a:t>e</a:t>
            </a:r>
            <a:r>
              <a:rPr sz="1850" spc="-65" dirty="0">
                <a:latin typeface="Lucida Sans Unicode"/>
                <a:cs typeface="Lucida Sans Unicode"/>
              </a:rPr>
              <a:t> modalità </a:t>
            </a:r>
            <a:r>
              <a:rPr sz="1850" spc="-85" dirty="0">
                <a:latin typeface="Lucida Sans Unicode"/>
                <a:cs typeface="Lucida Sans Unicode"/>
              </a:rPr>
              <a:t>di</a:t>
            </a:r>
            <a:r>
              <a:rPr sz="1850" spc="-60" dirty="0">
                <a:latin typeface="Lucida Sans Unicode"/>
                <a:cs typeface="Lucida Sans Unicode"/>
              </a:rPr>
              <a:t> </a:t>
            </a:r>
            <a:r>
              <a:rPr sz="1850" spc="-90" dirty="0">
                <a:latin typeface="Lucida Sans Unicode"/>
                <a:cs typeface="Lucida Sans Unicode"/>
              </a:rPr>
              <a:t>verifica/valutazione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55" dirty="0">
                <a:latin typeface="Lucida Sans Unicode"/>
                <a:cs typeface="Lucida Sans Unicode"/>
              </a:rPr>
              <a:t>delle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75" dirty="0">
                <a:latin typeface="Lucida Sans Unicode"/>
                <a:cs typeface="Lucida Sans Unicode"/>
              </a:rPr>
              <a:t>attività</a:t>
            </a:r>
            <a:r>
              <a:rPr sz="1850" spc="-60" dirty="0">
                <a:latin typeface="Lucida Sans Unicode"/>
                <a:cs typeface="Lucida Sans Unicode"/>
              </a:rPr>
              <a:t> </a:t>
            </a:r>
            <a:r>
              <a:rPr sz="1850" spc="-10" dirty="0">
                <a:latin typeface="Lucida Sans Unicode"/>
                <a:cs typeface="Lucida Sans Unicode"/>
              </a:rPr>
              <a:t>svolte </a:t>
            </a:r>
            <a:r>
              <a:rPr sz="1850" spc="-65" dirty="0">
                <a:latin typeface="Lucida Sans Unicode"/>
                <a:cs typeface="Lucida Sans Unicode"/>
              </a:rPr>
              <a:t>Conoscenze</a:t>
            </a:r>
            <a:r>
              <a:rPr sz="1850" spc="-75" dirty="0">
                <a:latin typeface="Lucida Sans Unicode"/>
                <a:cs typeface="Lucida Sans Unicode"/>
              </a:rPr>
              <a:t> </a:t>
            </a:r>
            <a:r>
              <a:rPr sz="1850" spc="-60" dirty="0">
                <a:latin typeface="Lucida Sans Unicode"/>
                <a:cs typeface="Lucida Sans Unicode"/>
              </a:rPr>
              <a:t>acquisite</a:t>
            </a:r>
            <a:r>
              <a:rPr sz="1850" spc="-75" dirty="0">
                <a:latin typeface="Lucida Sans Unicode"/>
                <a:cs typeface="Lucida Sans Unicode"/>
              </a:rPr>
              <a:t> </a:t>
            </a:r>
            <a:r>
              <a:rPr sz="1850" spc="-80" dirty="0">
                <a:latin typeface="Lucida Sans Unicode"/>
                <a:cs typeface="Lucida Sans Unicode"/>
              </a:rPr>
              <a:t>(generali,</a:t>
            </a:r>
            <a:r>
              <a:rPr sz="1850" spc="-75" dirty="0">
                <a:latin typeface="Lucida Sans Unicode"/>
                <a:cs typeface="Lucida Sans Unicode"/>
              </a:rPr>
              <a:t> professionali,</a:t>
            </a:r>
            <a:r>
              <a:rPr sz="1850" spc="-70" dirty="0">
                <a:latin typeface="Lucida Sans Unicode"/>
                <a:cs typeface="Lucida Sans Unicode"/>
              </a:rPr>
              <a:t> </a:t>
            </a:r>
            <a:r>
              <a:rPr sz="1850" spc="-85" dirty="0">
                <a:latin typeface="Lucida Sans Unicode"/>
                <a:cs typeface="Lucida Sans Unicode"/>
              </a:rPr>
              <a:t>di</a:t>
            </a:r>
            <a:r>
              <a:rPr sz="1850" spc="-75" dirty="0">
                <a:latin typeface="Lucida Sans Unicode"/>
                <a:cs typeface="Lucida Sans Unicode"/>
              </a:rPr>
              <a:t> </a:t>
            </a:r>
            <a:r>
              <a:rPr sz="1850" spc="-60" dirty="0">
                <a:latin typeface="Lucida Sans Unicode"/>
                <a:cs typeface="Lucida Sans Unicode"/>
              </a:rPr>
              <a:t>processo,</a:t>
            </a:r>
            <a:r>
              <a:rPr sz="1850" spc="-75" dirty="0">
                <a:latin typeface="Lucida Sans Unicode"/>
                <a:cs typeface="Lucida Sans Unicode"/>
              </a:rPr>
              <a:t> </a:t>
            </a:r>
            <a:r>
              <a:rPr sz="1850" spc="-10" dirty="0">
                <a:latin typeface="Lucida Sans Unicode"/>
                <a:cs typeface="Lucida Sans Unicode"/>
              </a:rPr>
              <a:t>organizzative)</a:t>
            </a:r>
            <a:endParaRPr sz="1850">
              <a:latin typeface="Lucida Sans Unicode"/>
              <a:cs typeface="Lucida Sans Unicode"/>
            </a:endParaRPr>
          </a:p>
          <a:p>
            <a:pPr marL="419100" marR="10873740">
              <a:lnSpc>
                <a:spcPct val="118200"/>
              </a:lnSpc>
              <a:spcBef>
                <a:spcPts val="5"/>
              </a:spcBef>
            </a:pPr>
            <a:r>
              <a:rPr sz="1850" spc="-100" dirty="0">
                <a:latin typeface="Lucida Sans Unicode"/>
                <a:cs typeface="Lucida Sans Unicode"/>
              </a:rPr>
              <a:t>Abilita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60" dirty="0">
                <a:latin typeface="Lucida Sans Unicode"/>
                <a:cs typeface="Lucida Sans Unicode"/>
              </a:rPr>
              <a:t>acquisite </a:t>
            </a:r>
            <a:r>
              <a:rPr sz="1850" spc="-70" dirty="0">
                <a:latin typeface="Lucida Sans Unicode"/>
                <a:cs typeface="Lucida Sans Unicode"/>
              </a:rPr>
              <a:t>(tecniche,</a:t>
            </a:r>
            <a:r>
              <a:rPr sz="1850" spc="-60" dirty="0">
                <a:latin typeface="Lucida Sans Unicode"/>
                <a:cs typeface="Lucida Sans Unicode"/>
              </a:rPr>
              <a:t> </a:t>
            </a:r>
            <a:r>
              <a:rPr sz="1850" spc="-65" dirty="0">
                <a:latin typeface="Lucida Sans Unicode"/>
                <a:cs typeface="Lucida Sans Unicode"/>
              </a:rPr>
              <a:t>operative,</a:t>
            </a:r>
            <a:r>
              <a:rPr sz="1850" spc="-60" dirty="0">
                <a:latin typeface="Lucida Sans Unicode"/>
                <a:cs typeface="Lucida Sans Unicode"/>
              </a:rPr>
              <a:t> </a:t>
            </a:r>
            <a:r>
              <a:rPr sz="1850" spc="-55" dirty="0">
                <a:latin typeface="Lucida Sans Unicode"/>
                <a:cs typeface="Lucida Sans Unicode"/>
              </a:rPr>
              <a:t>trasversali) </a:t>
            </a:r>
            <a:r>
              <a:rPr sz="1850" spc="-60" dirty="0">
                <a:latin typeface="Lucida Sans Unicode"/>
                <a:cs typeface="Lucida Sans Unicode"/>
              </a:rPr>
              <a:t>Caratteristiche</a:t>
            </a:r>
            <a:r>
              <a:rPr sz="1850" spc="-55" dirty="0">
                <a:latin typeface="Lucida Sans Unicode"/>
                <a:cs typeface="Lucida Sans Unicode"/>
              </a:rPr>
              <a:t> personali</a:t>
            </a:r>
            <a:r>
              <a:rPr sz="1850" spc="-50" dirty="0">
                <a:latin typeface="Lucida Sans Unicode"/>
                <a:cs typeface="Lucida Sans Unicode"/>
              </a:rPr>
              <a:t> </a:t>
            </a:r>
            <a:r>
              <a:rPr sz="1850" spc="-10" dirty="0">
                <a:latin typeface="Lucida Sans Unicode"/>
                <a:cs typeface="Lucida Sans Unicode"/>
              </a:rPr>
              <a:t>sviluppate</a:t>
            </a:r>
            <a:endParaRPr sz="1850">
              <a:latin typeface="Lucida Sans Unicode"/>
              <a:cs typeface="Lucida Sans Unicode"/>
            </a:endParaRPr>
          </a:p>
          <a:p>
            <a:pPr marL="419100">
              <a:lnSpc>
                <a:spcPct val="100000"/>
              </a:lnSpc>
              <a:spcBef>
                <a:spcPts val="405"/>
              </a:spcBef>
            </a:pPr>
            <a:r>
              <a:rPr sz="1850" spc="-80" dirty="0">
                <a:latin typeface="Lucida Sans Unicode"/>
                <a:cs typeface="Lucida Sans Unicode"/>
              </a:rPr>
              <a:t>Altre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60" dirty="0">
                <a:latin typeface="Lucida Sans Unicode"/>
                <a:cs typeface="Lucida Sans Unicode"/>
              </a:rPr>
              <a:t>eventuali </a:t>
            </a:r>
            <a:r>
              <a:rPr sz="1850" spc="-70" dirty="0">
                <a:latin typeface="Lucida Sans Unicode"/>
                <a:cs typeface="Lucida Sans Unicode"/>
              </a:rPr>
              <a:t>considerazioni</a:t>
            </a:r>
            <a:r>
              <a:rPr sz="1850" spc="-65" dirty="0">
                <a:latin typeface="Lucida Sans Unicode"/>
                <a:cs typeface="Lucida Sans Unicode"/>
              </a:rPr>
              <a:t> </a:t>
            </a:r>
            <a:r>
              <a:rPr sz="1850" spc="-10" dirty="0">
                <a:latin typeface="Lucida Sans Unicode"/>
                <a:cs typeface="Lucida Sans Unicode"/>
              </a:rPr>
              <a:t>personali</a:t>
            </a:r>
            <a:endParaRPr sz="1850">
              <a:latin typeface="Lucida Sans Unicode"/>
              <a:cs typeface="Lucida Sans Unicode"/>
            </a:endParaRPr>
          </a:p>
          <a:p>
            <a:pPr marL="15183485" marR="5080" indent="-57150" algn="r">
              <a:lnSpc>
                <a:spcPct val="118200"/>
              </a:lnSpc>
              <a:spcBef>
                <a:spcPts val="2625"/>
              </a:spcBef>
            </a:pPr>
            <a:r>
              <a:rPr sz="1850" spc="-85" dirty="0">
                <a:latin typeface="Lucida Sans Unicode"/>
                <a:cs typeface="Lucida Sans Unicode"/>
              </a:rPr>
              <a:t>Luogo,</a:t>
            </a:r>
            <a:r>
              <a:rPr sz="1850" spc="-95" dirty="0">
                <a:latin typeface="Lucida Sans Unicode"/>
                <a:cs typeface="Lucida Sans Unicode"/>
              </a:rPr>
              <a:t> </a:t>
            </a:r>
            <a:r>
              <a:rPr sz="1850" spc="-45" dirty="0">
                <a:latin typeface="Lucida Sans Unicode"/>
                <a:cs typeface="Lucida Sans Unicode"/>
              </a:rPr>
              <a:t>data </a:t>
            </a:r>
            <a:r>
              <a:rPr sz="1850" spc="-65" dirty="0">
                <a:latin typeface="Lucida Sans Unicode"/>
                <a:cs typeface="Lucida Sans Unicode"/>
              </a:rPr>
              <a:t>Firma</a:t>
            </a:r>
            <a:r>
              <a:rPr sz="1850" spc="-70" dirty="0">
                <a:latin typeface="Lucida Sans Unicode"/>
                <a:cs typeface="Lucida Sans Unicode"/>
              </a:rPr>
              <a:t> </a:t>
            </a:r>
            <a:r>
              <a:rPr sz="1850" spc="-55" dirty="0">
                <a:latin typeface="Lucida Sans Unicode"/>
                <a:cs typeface="Lucida Sans Unicode"/>
              </a:rPr>
              <a:t>tutor</a:t>
            </a:r>
            <a:endParaRPr sz="1850">
              <a:latin typeface="Lucida Sans Unicode"/>
              <a:cs typeface="Lucida Sans Unicode"/>
            </a:endParaRPr>
          </a:p>
          <a:p>
            <a:pPr marL="13665835" marR="5080" indent="322580" algn="r">
              <a:lnSpc>
                <a:spcPct val="118200"/>
              </a:lnSpc>
            </a:pPr>
            <a:r>
              <a:rPr sz="1850" spc="-530" dirty="0">
                <a:latin typeface="Lucida Sans Unicode"/>
                <a:cs typeface="Lucida Sans Unicode"/>
              </a:rPr>
              <a:t>……………………………………</a:t>
            </a:r>
            <a:r>
              <a:rPr sz="1850" spc="-65" dirty="0">
                <a:latin typeface="Lucida Sans Unicode"/>
                <a:cs typeface="Lucida Sans Unicode"/>
              </a:rPr>
              <a:t> Firma</a:t>
            </a:r>
            <a:r>
              <a:rPr sz="1850" spc="-70" dirty="0">
                <a:latin typeface="Lucida Sans Unicode"/>
                <a:cs typeface="Lucida Sans Unicode"/>
              </a:rPr>
              <a:t> </a:t>
            </a:r>
            <a:r>
              <a:rPr sz="1850" spc="-80" dirty="0">
                <a:latin typeface="Lucida Sans Unicode"/>
                <a:cs typeface="Lucida Sans Unicode"/>
              </a:rPr>
              <a:t>tirocinante/stagista</a:t>
            </a:r>
            <a:endParaRPr sz="1850">
              <a:latin typeface="Lucida Sans Unicode"/>
              <a:cs typeface="Lucida Sans Unicode"/>
            </a:endParaRPr>
          </a:p>
          <a:p>
            <a:pPr marR="5080" algn="r">
              <a:lnSpc>
                <a:spcPct val="100000"/>
              </a:lnSpc>
              <a:spcBef>
                <a:spcPts val="405"/>
              </a:spcBef>
            </a:pPr>
            <a:r>
              <a:rPr sz="1850" spc="-530" dirty="0">
                <a:latin typeface="Lucida Sans Unicode"/>
                <a:cs typeface="Lucida Sans Unicode"/>
              </a:rPr>
              <a:t>……………………………………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44980" y="598519"/>
            <a:ext cx="1074547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u="none" spc="-400" dirty="0"/>
              <a:t>Come</a:t>
            </a:r>
            <a:r>
              <a:rPr sz="5200" u="none" spc="-375" dirty="0"/>
              <a:t> </a:t>
            </a:r>
            <a:r>
              <a:rPr sz="5200" u="none" spc="-385" dirty="0"/>
              <a:t>si</a:t>
            </a:r>
            <a:r>
              <a:rPr sz="5200" u="none" spc="-370" dirty="0"/>
              <a:t> </a:t>
            </a:r>
            <a:r>
              <a:rPr sz="5200" u="none" spc="-365" dirty="0"/>
              <a:t>scrive</a:t>
            </a:r>
            <a:r>
              <a:rPr sz="5200" u="none" spc="-375" dirty="0"/>
              <a:t> </a:t>
            </a:r>
            <a:r>
              <a:rPr sz="5200" u="none" spc="-254" dirty="0"/>
              <a:t>la</a:t>
            </a:r>
            <a:r>
              <a:rPr sz="5200" u="none" spc="-370" dirty="0"/>
              <a:t> </a:t>
            </a:r>
            <a:r>
              <a:rPr sz="5200" spc="-245" dirty="0"/>
              <a:t>relazione</a:t>
            </a:r>
            <a:r>
              <a:rPr sz="5200" spc="-375" dirty="0"/>
              <a:t> </a:t>
            </a:r>
            <a:r>
              <a:rPr sz="5200" spc="-105" dirty="0"/>
              <a:t>finale</a:t>
            </a:r>
            <a:endParaRPr sz="5200"/>
          </a:p>
        </p:txBody>
      </p:sp>
      <p:sp>
        <p:nvSpPr>
          <p:cNvPr id="11" name="object 11"/>
          <p:cNvSpPr txBox="1"/>
          <p:nvPr/>
        </p:nvSpPr>
        <p:spPr>
          <a:xfrm>
            <a:off x="12658896" y="720725"/>
            <a:ext cx="45853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spc="-70" dirty="0">
                <a:latin typeface="Lucida Sans Unicode"/>
                <a:cs typeface="Lucida Sans Unicode"/>
              </a:rPr>
              <a:t>File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55" dirty="0">
                <a:latin typeface="Lucida Sans Unicode"/>
                <a:cs typeface="Lucida Sans Unicode"/>
              </a:rPr>
              <a:t>word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80" dirty="0">
                <a:latin typeface="Lucida Sans Unicode"/>
                <a:cs typeface="Lucida Sans Unicode"/>
              </a:rPr>
              <a:t>disponibile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su </a:t>
            </a:r>
            <a:r>
              <a:rPr sz="1500" spc="-95" dirty="0">
                <a:latin typeface="Lucida Sans Unicode"/>
                <a:cs typeface="Lucida Sans Unicode"/>
              </a:rPr>
              <a:t>https://elearning.unimib.it/course/view.php?id=17863</a:t>
            </a:r>
            <a:endParaRPr sz="15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4"/>
            <a:ext cx="761999" cy="8096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28700" y="2344194"/>
            <a:ext cx="16230600" cy="7136765"/>
          </a:xfrm>
          <a:custGeom>
            <a:avLst/>
            <a:gdLst/>
            <a:ahLst/>
            <a:cxnLst/>
            <a:rect l="l" t="t" r="r" b="b"/>
            <a:pathLst>
              <a:path w="16230600" h="7136765">
                <a:moveTo>
                  <a:pt x="0" y="0"/>
                </a:moveTo>
                <a:lnTo>
                  <a:pt x="16230600" y="0"/>
                </a:lnTo>
                <a:lnTo>
                  <a:pt x="16230600" y="7136606"/>
                </a:lnTo>
                <a:lnTo>
                  <a:pt x="0" y="7136606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29380" y="626107"/>
            <a:ext cx="901065" cy="895985"/>
            <a:chOff x="1029380" y="626107"/>
            <a:chExt cx="901065" cy="895985"/>
          </a:xfrm>
        </p:grpSpPr>
        <p:sp>
          <p:nvSpPr>
            <p:cNvPr id="5" name="object 5"/>
            <p:cNvSpPr/>
            <p:nvPr/>
          </p:nvSpPr>
          <p:spPr>
            <a:xfrm>
              <a:off x="1326857" y="626107"/>
              <a:ext cx="603885" cy="602615"/>
            </a:xfrm>
            <a:custGeom>
              <a:avLst/>
              <a:gdLst/>
              <a:ahLst/>
              <a:cxnLst/>
              <a:rect l="l" t="t" r="r" b="b"/>
              <a:pathLst>
                <a:path w="603885" h="602615">
                  <a:moveTo>
                    <a:pt x="301732" y="602582"/>
                  </a:moveTo>
                  <a:lnTo>
                    <a:pt x="350609" y="598632"/>
                  </a:lnTo>
                  <a:lnTo>
                    <a:pt x="396999" y="587197"/>
                  </a:lnTo>
                  <a:lnTo>
                    <a:pt x="440276" y="568904"/>
                  </a:lnTo>
                  <a:lnTo>
                    <a:pt x="479814" y="544377"/>
                  </a:lnTo>
                  <a:lnTo>
                    <a:pt x="514987" y="514241"/>
                  </a:lnTo>
                  <a:lnTo>
                    <a:pt x="545170" y="479120"/>
                  </a:lnTo>
                  <a:lnTo>
                    <a:pt x="569735" y="439640"/>
                  </a:lnTo>
                  <a:lnTo>
                    <a:pt x="588056" y="396425"/>
                  </a:lnTo>
                  <a:lnTo>
                    <a:pt x="599508" y="350100"/>
                  </a:lnTo>
                  <a:lnTo>
                    <a:pt x="603465" y="301291"/>
                  </a:lnTo>
                  <a:lnTo>
                    <a:pt x="599509" y="252481"/>
                  </a:lnTo>
                  <a:lnTo>
                    <a:pt x="588058" y="206156"/>
                  </a:lnTo>
                  <a:lnTo>
                    <a:pt x="569738" y="162941"/>
                  </a:lnTo>
                  <a:lnTo>
                    <a:pt x="545175" y="123461"/>
                  </a:lnTo>
                  <a:lnTo>
                    <a:pt x="514995" y="88340"/>
                  </a:lnTo>
                  <a:lnTo>
                    <a:pt x="479823" y="58204"/>
                  </a:lnTo>
                  <a:lnTo>
                    <a:pt x="440284" y="33677"/>
                  </a:lnTo>
                  <a:lnTo>
                    <a:pt x="397006" y="15384"/>
                  </a:lnTo>
                  <a:lnTo>
                    <a:pt x="350613" y="3950"/>
                  </a:lnTo>
                  <a:lnTo>
                    <a:pt x="301732" y="0"/>
                  </a:lnTo>
                  <a:lnTo>
                    <a:pt x="252851" y="3950"/>
                  </a:lnTo>
                  <a:lnTo>
                    <a:pt x="206458" y="15384"/>
                  </a:lnTo>
                  <a:lnTo>
                    <a:pt x="163180" y="33677"/>
                  </a:lnTo>
                  <a:lnTo>
                    <a:pt x="137586" y="49554"/>
                  </a:lnTo>
                  <a:lnTo>
                    <a:pt x="309989" y="49554"/>
                  </a:lnTo>
                  <a:lnTo>
                    <a:pt x="318226" y="49958"/>
                  </a:lnTo>
                  <a:lnTo>
                    <a:pt x="359014" y="55999"/>
                  </a:lnTo>
                  <a:lnTo>
                    <a:pt x="405837" y="71871"/>
                  </a:lnTo>
                  <a:lnTo>
                    <a:pt x="448660" y="96560"/>
                  </a:lnTo>
                  <a:lnTo>
                    <a:pt x="485931" y="129220"/>
                  </a:lnTo>
                  <a:lnTo>
                    <a:pt x="515986" y="168369"/>
                  </a:lnTo>
                  <a:lnTo>
                    <a:pt x="537825" y="212622"/>
                  </a:lnTo>
                  <a:lnTo>
                    <a:pt x="550608" y="260286"/>
                  </a:lnTo>
                  <a:lnTo>
                    <a:pt x="553838" y="293046"/>
                  </a:lnTo>
                  <a:lnTo>
                    <a:pt x="553838" y="309535"/>
                  </a:lnTo>
                  <a:lnTo>
                    <a:pt x="547383" y="358488"/>
                  </a:lnTo>
                  <a:lnTo>
                    <a:pt x="531488" y="405243"/>
                  </a:lnTo>
                  <a:lnTo>
                    <a:pt x="506763" y="448003"/>
                  </a:lnTo>
                  <a:lnTo>
                    <a:pt x="474160" y="485125"/>
                  </a:lnTo>
                  <a:lnTo>
                    <a:pt x="434930" y="515182"/>
                  </a:lnTo>
                  <a:lnTo>
                    <a:pt x="390581" y="537020"/>
                  </a:lnTo>
                  <a:lnTo>
                    <a:pt x="342818" y="549799"/>
                  </a:lnTo>
                  <a:lnTo>
                    <a:pt x="309989" y="553027"/>
                  </a:lnTo>
                  <a:lnTo>
                    <a:pt x="137594" y="553027"/>
                  </a:lnTo>
                  <a:lnTo>
                    <a:pt x="163189" y="568904"/>
                  </a:lnTo>
                  <a:lnTo>
                    <a:pt x="206466" y="587197"/>
                  </a:lnTo>
                  <a:lnTo>
                    <a:pt x="252856" y="598632"/>
                  </a:lnTo>
                  <a:lnTo>
                    <a:pt x="301732" y="602582"/>
                  </a:lnTo>
                  <a:close/>
                </a:path>
                <a:path w="603885" h="602615">
                  <a:moveTo>
                    <a:pt x="137594" y="553027"/>
                  </a:moveTo>
                  <a:lnTo>
                    <a:pt x="293475" y="553027"/>
                  </a:lnTo>
                  <a:lnTo>
                    <a:pt x="285239" y="552623"/>
                  </a:lnTo>
                  <a:lnTo>
                    <a:pt x="268805" y="551007"/>
                  </a:lnTo>
                  <a:lnTo>
                    <a:pt x="220649" y="539794"/>
                  </a:lnTo>
                  <a:lnTo>
                    <a:pt x="175609" y="519416"/>
                  </a:lnTo>
                  <a:lnTo>
                    <a:pt x="135416" y="490655"/>
                  </a:lnTo>
                  <a:lnTo>
                    <a:pt x="101614" y="454617"/>
                  </a:lnTo>
                  <a:lnTo>
                    <a:pt x="75503" y="412687"/>
                  </a:lnTo>
                  <a:lnTo>
                    <a:pt x="58085" y="366476"/>
                  </a:lnTo>
                  <a:lnTo>
                    <a:pt x="50031" y="317760"/>
                  </a:lnTo>
                  <a:lnTo>
                    <a:pt x="49627" y="309535"/>
                  </a:lnTo>
                  <a:lnTo>
                    <a:pt x="49637" y="293046"/>
                  </a:lnTo>
                  <a:lnTo>
                    <a:pt x="56149" y="244093"/>
                  </a:lnTo>
                  <a:lnTo>
                    <a:pt x="72095" y="197338"/>
                  </a:lnTo>
                  <a:lnTo>
                    <a:pt x="96867" y="154578"/>
                  </a:lnTo>
                  <a:lnTo>
                    <a:pt x="129520" y="117456"/>
                  </a:lnTo>
                  <a:lnTo>
                    <a:pt x="168609" y="87516"/>
                  </a:lnTo>
                  <a:lnTo>
                    <a:pt x="212931" y="65668"/>
                  </a:lnTo>
                  <a:lnTo>
                    <a:pt x="260667" y="52861"/>
                  </a:lnTo>
                  <a:lnTo>
                    <a:pt x="301732" y="49594"/>
                  </a:lnTo>
                  <a:lnTo>
                    <a:pt x="137586" y="49554"/>
                  </a:lnTo>
                  <a:lnTo>
                    <a:pt x="123642" y="58204"/>
                  </a:lnTo>
                  <a:lnTo>
                    <a:pt x="88470" y="88340"/>
                  </a:lnTo>
                  <a:lnTo>
                    <a:pt x="58289" y="123461"/>
                  </a:lnTo>
                  <a:lnTo>
                    <a:pt x="33726" y="162941"/>
                  </a:lnTo>
                  <a:lnTo>
                    <a:pt x="15406" y="206156"/>
                  </a:lnTo>
                  <a:lnTo>
                    <a:pt x="3955" y="252481"/>
                  </a:lnTo>
                  <a:lnTo>
                    <a:pt x="0" y="301291"/>
                  </a:lnTo>
                  <a:lnTo>
                    <a:pt x="3956" y="350100"/>
                  </a:lnTo>
                  <a:lnTo>
                    <a:pt x="15408" y="396425"/>
                  </a:lnTo>
                  <a:lnTo>
                    <a:pt x="33730" y="439640"/>
                  </a:lnTo>
                  <a:lnTo>
                    <a:pt x="58295" y="479120"/>
                  </a:lnTo>
                  <a:lnTo>
                    <a:pt x="88477" y="514241"/>
                  </a:lnTo>
                  <a:lnTo>
                    <a:pt x="123651" y="544377"/>
                  </a:lnTo>
                  <a:lnTo>
                    <a:pt x="137594" y="5530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4853" y="1127114"/>
              <a:ext cx="134207" cy="13414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29373" y="817980"/>
              <a:ext cx="809625" cy="703580"/>
            </a:xfrm>
            <a:custGeom>
              <a:avLst/>
              <a:gdLst/>
              <a:ahLst/>
              <a:cxnLst/>
              <a:rect l="l" t="t" r="r" b="b"/>
              <a:pathLst>
                <a:path w="809625" h="703580">
                  <a:moveTo>
                    <a:pt x="300062" y="452615"/>
                  </a:moveTo>
                  <a:lnTo>
                    <a:pt x="281114" y="408419"/>
                  </a:lnTo>
                  <a:lnTo>
                    <a:pt x="258102" y="399211"/>
                  </a:lnTo>
                  <a:lnTo>
                    <a:pt x="245465" y="399351"/>
                  </a:lnTo>
                  <a:lnTo>
                    <a:pt x="10515" y="626033"/>
                  </a:lnTo>
                  <a:lnTo>
                    <a:pt x="0" y="656285"/>
                  </a:lnTo>
                  <a:lnTo>
                    <a:pt x="990" y="665594"/>
                  </a:lnTo>
                  <a:lnTo>
                    <a:pt x="25425" y="698157"/>
                  </a:lnTo>
                  <a:lnTo>
                    <a:pt x="43180" y="703503"/>
                  </a:lnTo>
                  <a:lnTo>
                    <a:pt x="47879" y="703503"/>
                  </a:lnTo>
                  <a:lnTo>
                    <a:pt x="290842" y="475602"/>
                  </a:lnTo>
                  <a:lnTo>
                    <a:pt x="300062" y="452615"/>
                  </a:lnTo>
                  <a:close/>
                </a:path>
                <a:path w="809625" h="703580">
                  <a:moveTo>
                    <a:pt x="809307" y="103403"/>
                  </a:moveTo>
                  <a:lnTo>
                    <a:pt x="801230" y="55194"/>
                  </a:lnTo>
                  <a:lnTo>
                    <a:pt x="785914" y="8763"/>
                  </a:lnTo>
                  <a:lnTo>
                    <a:pt x="773874" y="0"/>
                  </a:lnTo>
                  <a:lnTo>
                    <a:pt x="769950" y="114"/>
                  </a:lnTo>
                  <a:lnTo>
                    <a:pt x="757428" y="13309"/>
                  </a:lnTo>
                  <a:lnTo>
                    <a:pt x="757516" y="17246"/>
                  </a:lnTo>
                  <a:lnTo>
                    <a:pt x="757936" y="19126"/>
                  </a:lnTo>
                  <a:lnTo>
                    <a:pt x="758736" y="20916"/>
                  </a:lnTo>
                  <a:lnTo>
                    <a:pt x="766394" y="41770"/>
                  </a:lnTo>
                  <a:lnTo>
                    <a:pt x="772452" y="63017"/>
                  </a:lnTo>
                  <a:lnTo>
                    <a:pt x="776884" y="84658"/>
                  </a:lnTo>
                  <a:lnTo>
                    <a:pt x="779716" y="106692"/>
                  </a:lnTo>
                  <a:lnTo>
                    <a:pt x="779246" y="149479"/>
                  </a:lnTo>
                  <a:lnTo>
                    <a:pt x="770229" y="186817"/>
                  </a:lnTo>
                  <a:lnTo>
                    <a:pt x="726795" y="244652"/>
                  </a:lnTo>
                  <a:lnTo>
                    <a:pt x="656132" y="282575"/>
                  </a:lnTo>
                  <a:lnTo>
                    <a:pt x="597408" y="291630"/>
                  </a:lnTo>
                  <a:lnTo>
                    <a:pt x="557123" y="286308"/>
                  </a:lnTo>
                  <a:lnTo>
                    <a:pt x="541820" y="281101"/>
                  </a:lnTo>
                  <a:lnTo>
                    <a:pt x="540042" y="280200"/>
                  </a:lnTo>
                  <a:lnTo>
                    <a:pt x="538149" y="279666"/>
                  </a:lnTo>
                  <a:lnTo>
                    <a:pt x="520103" y="295592"/>
                  </a:lnTo>
                  <a:lnTo>
                    <a:pt x="520395" y="297522"/>
                  </a:lnTo>
                  <a:lnTo>
                    <a:pt x="571449" y="319633"/>
                  </a:lnTo>
                  <a:lnTo>
                    <a:pt x="599706" y="321640"/>
                  </a:lnTo>
                  <a:lnTo>
                    <a:pt x="631063" y="319239"/>
                  </a:lnTo>
                  <a:lnTo>
                    <a:pt x="704507" y="294436"/>
                  </a:lnTo>
                  <a:lnTo>
                    <a:pt x="744931" y="268274"/>
                  </a:lnTo>
                  <a:lnTo>
                    <a:pt x="776224" y="236829"/>
                  </a:lnTo>
                  <a:lnTo>
                    <a:pt x="797534" y="198475"/>
                  </a:lnTo>
                  <a:lnTo>
                    <a:pt x="808634" y="153809"/>
                  </a:lnTo>
                  <a:lnTo>
                    <a:pt x="809307" y="1034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84819" y="3090855"/>
            <a:ext cx="1304924" cy="16668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9798" y="3607430"/>
            <a:ext cx="161925" cy="1619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9798" y="6083930"/>
            <a:ext cx="161925" cy="1619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898120" y="3302618"/>
            <a:ext cx="14469744" cy="435927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775"/>
              </a:spcBef>
            </a:pPr>
            <a:r>
              <a:rPr sz="3500" spc="-130" dirty="0">
                <a:latin typeface="Verdana"/>
                <a:cs typeface="Verdana"/>
              </a:rPr>
              <a:t>Utilizzare</a:t>
            </a:r>
            <a:r>
              <a:rPr sz="3500" spc="-300" dirty="0">
                <a:latin typeface="Verdana"/>
                <a:cs typeface="Verdana"/>
              </a:rPr>
              <a:t> </a:t>
            </a:r>
            <a:r>
              <a:rPr sz="3500" spc="-95" dirty="0">
                <a:latin typeface="Verdana"/>
                <a:cs typeface="Verdana"/>
              </a:rPr>
              <a:t>il</a:t>
            </a:r>
            <a:r>
              <a:rPr sz="3500" spc="-295" dirty="0">
                <a:latin typeface="Verdana"/>
                <a:cs typeface="Verdana"/>
              </a:rPr>
              <a:t> </a:t>
            </a:r>
            <a:r>
              <a:rPr sz="3500" spc="-105" dirty="0">
                <a:latin typeface="Arial Black"/>
                <a:cs typeface="Arial Black"/>
              </a:rPr>
              <a:t>formato</a:t>
            </a:r>
            <a:r>
              <a:rPr sz="3500" spc="-229" dirty="0">
                <a:latin typeface="Arial Black"/>
                <a:cs typeface="Arial Black"/>
              </a:rPr>
              <a:t> </a:t>
            </a:r>
            <a:r>
              <a:rPr sz="3500" spc="-290" dirty="0">
                <a:latin typeface="Arial Black"/>
                <a:cs typeface="Arial Black"/>
              </a:rPr>
              <a:t>PDF!</a:t>
            </a:r>
            <a:endParaRPr sz="3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500" spc="-150" dirty="0">
                <a:latin typeface="Verdana"/>
                <a:cs typeface="Verdana"/>
              </a:rPr>
              <a:t>sia</a:t>
            </a:r>
            <a:r>
              <a:rPr sz="3500" spc="-300" dirty="0">
                <a:latin typeface="Verdana"/>
                <a:cs typeface="Verdana"/>
              </a:rPr>
              <a:t> </a:t>
            </a:r>
            <a:r>
              <a:rPr sz="3500" spc="-85" dirty="0">
                <a:latin typeface="Verdana"/>
                <a:cs typeface="Verdana"/>
              </a:rPr>
              <a:t>per</a:t>
            </a:r>
            <a:r>
              <a:rPr sz="3500" spc="-295" dirty="0">
                <a:latin typeface="Verdana"/>
                <a:cs typeface="Verdana"/>
              </a:rPr>
              <a:t> </a:t>
            </a:r>
            <a:r>
              <a:rPr sz="3500" spc="-95" dirty="0">
                <a:latin typeface="Verdana"/>
                <a:cs typeface="Verdana"/>
              </a:rPr>
              <a:t>il</a:t>
            </a:r>
            <a:r>
              <a:rPr sz="3500" spc="-295" dirty="0">
                <a:latin typeface="Verdana"/>
                <a:cs typeface="Verdana"/>
              </a:rPr>
              <a:t> </a:t>
            </a:r>
            <a:r>
              <a:rPr sz="3500" spc="-130" dirty="0">
                <a:latin typeface="Verdana"/>
                <a:cs typeface="Verdana"/>
              </a:rPr>
              <a:t>registro</a:t>
            </a:r>
            <a:r>
              <a:rPr sz="3500" spc="-300" dirty="0">
                <a:latin typeface="Verdana"/>
                <a:cs typeface="Verdana"/>
              </a:rPr>
              <a:t> </a:t>
            </a:r>
            <a:r>
              <a:rPr sz="3500" spc="-80" dirty="0">
                <a:latin typeface="Verdana"/>
                <a:cs typeface="Verdana"/>
              </a:rPr>
              <a:t>ore</a:t>
            </a:r>
            <a:r>
              <a:rPr sz="3500" spc="-295" dirty="0">
                <a:latin typeface="Verdana"/>
                <a:cs typeface="Verdana"/>
              </a:rPr>
              <a:t> </a:t>
            </a:r>
            <a:r>
              <a:rPr sz="3500" spc="-130" dirty="0">
                <a:latin typeface="Verdana"/>
                <a:cs typeface="Verdana"/>
              </a:rPr>
              <a:t>che</a:t>
            </a:r>
            <a:r>
              <a:rPr sz="3500" spc="-295" dirty="0">
                <a:latin typeface="Verdana"/>
                <a:cs typeface="Verdana"/>
              </a:rPr>
              <a:t> </a:t>
            </a:r>
            <a:r>
              <a:rPr sz="3500" spc="-85" dirty="0">
                <a:latin typeface="Verdana"/>
                <a:cs typeface="Verdana"/>
              </a:rPr>
              <a:t>per</a:t>
            </a:r>
            <a:r>
              <a:rPr sz="3500" spc="-300" dirty="0">
                <a:latin typeface="Verdana"/>
                <a:cs typeface="Verdana"/>
              </a:rPr>
              <a:t> </a:t>
            </a:r>
            <a:r>
              <a:rPr sz="3500" spc="-135" dirty="0">
                <a:latin typeface="Verdana"/>
                <a:cs typeface="Verdana"/>
              </a:rPr>
              <a:t>la</a:t>
            </a:r>
            <a:r>
              <a:rPr sz="3500" spc="-295" dirty="0">
                <a:latin typeface="Verdana"/>
                <a:cs typeface="Verdana"/>
              </a:rPr>
              <a:t> </a:t>
            </a:r>
            <a:r>
              <a:rPr sz="3500" spc="-114" dirty="0">
                <a:latin typeface="Verdana"/>
                <a:cs typeface="Verdana"/>
              </a:rPr>
              <a:t>relazione</a:t>
            </a:r>
            <a:r>
              <a:rPr sz="3500" spc="-295" dirty="0">
                <a:latin typeface="Verdana"/>
                <a:cs typeface="Verdana"/>
              </a:rPr>
              <a:t> </a:t>
            </a:r>
            <a:r>
              <a:rPr sz="3500" spc="-10" dirty="0">
                <a:latin typeface="Verdana"/>
                <a:cs typeface="Verdana"/>
              </a:rPr>
              <a:t>finale</a:t>
            </a:r>
            <a:endParaRPr sz="3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3500">
              <a:latin typeface="Verdana"/>
              <a:cs typeface="Verdana"/>
            </a:endParaRPr>
          </a:p>
          <a:p>
            <a:pPr marL="75565" marR="5080">
              <a:lnSpc>
                <a:spcPct val="116100"/>
              </a:lnSpc>
            </a:pPr>
            <a:r>
              <a:rPr sz="3500" spc="-65" dirty="0">
                <a:latin typeface="Verdana"/>
                <a:cs typeface="Verdana"/>
              </a:rPr>
              <a:t>Controllare</a:t>
            </a:r>
            <a:r>
              <a:rPr sz="3500" spc="-100" dirty="0">
                <a:latin typeface="Verdana"/>
                <a:cs typeface="Verdana"/>
              </a:rPr>
              <a:t> </a:t>
            </a:r>
            <a:r>
              <a:rPr sz="3500" dirty="0">
                <a:latin typeface="Verdana"/>
                <a:cs typeface="Verdana"/>
              </a:rPr>
              <a:t>che</a:t>
            </a:r>
            <a:r>
              <a:rPr sz="3500" spc="-95" dirty="0">
                <a:latin typeface="Verdana"/>
                <a:cs typeface="Verdana"/>
              </a:rPr>
              <a:t> </a:t>
            </a:r>
            <a:r>
              <a:rPr sz="3500" dirty="0">
                <a:latin typeface="Verdana"/>
                <a:cs typeface="Verdana"/>
              </a:rPr>
              <a:t>i</a:t>
            </a:r>
            <a:r>
              <a:rPr sz="3500" spc="-95" dirty="0">
                <a:latin typeface="Verdana"/>
                <a:cs typeface="Verdana"/>
              </a:rPr>
              <a:t> </a:t>
            </a:r>
            <a:r>
              <a:rPr sz="3500" spc="-55" dirty="0">
                <a:latin typeface="Verdana"/>
                <a:cs typeface="Verdana"/>
              </a:rPr>
              <a:t>documenti</a:t>
            </a:r>
            <a:r>
              <a:rPr sz="3500" spc="-95" dirty="0">
                <a:latin typeface="Verdana"/>
                <a:cs typeface="Verdana"/>
              </a:rPr>
              <a:t> </a:t>
            </a:r>
            <a:r>
              <a:rPr sz="3500" spc="-10" dirty="0">
                <a:latin typeface="Verdana"/>
                <a:cs typeface="Verdana"/>
              </a:rPr>
              <a:t>siano</a:t>
            </a:r>
            <a:r>
              <a:rPr sz="3500" spc="-95" dirty="0">
                <a:latin typeface="Verdana"/>
                <a:cs typeface="Verdana"/>
              </a:rPr>
              <a:t> </a:t>
            </a:r>
            <a:r>
              <a:rPr sz="3500" spc="-50" dirty="0">
                <a:latin typeface="Verdana"/>
                <a:cs typeface="Verdana"/>
              </a:rPr>
              <a:t>stati</a:t>
            </a:r>
            <a:r>
              <a:rPr sz="3500" spc="-95" dirty="0">
                <a:latin typeface="Verdana"/>
                <a:cs typeface="Verdana"/>
              </a:rPr>
              <a:t> </a:t>
            </a:r>
            <a:r>
              <a:rPr sz="3500" spc="-10" dirty="0">
                <a:latin typeface="Arial Black"/>
                <a:cs typeface="Arial Black"/>
              </a:rPr>
              <a:t>firmati</a:t>
            </a:r>
            <a:r>
              <a:rPr sz="3500" spc="-25" dirty="0">
                <a:latin typeface="Arial Black"/>
                <a:cs typeface="Arial Black"/>
              </a:rPr>
              <a:t> </a:t>
            </a:r>
            <a:r>
              <a:rPr sz="3500" spc="-254" dirty="0">
                <a:latin typeface="Arial Black"/>
                <a:cs typeface="Arial Black"/>
              </a:rPr>
              <a:t>sia</a:t>
            </a:r>
            <a:r>
              <a:rPr sz="3500" spc="-20" dirty="0">
                <a:latin typeface="Arial Black"/>
                <a:cs typeface="Arial Black"/>
              </a:rPr>
              <a:t> </a:t>
            </a:r>
            <a:r>
              <a:rPr sz="3500" spc="-60" dirty="0">
                <a:latin typeface="Arial Black"/>
                <a:cs typeface="Arial Black"/>
              </a:rPr>
              <a:t>dallo</a:t>
            </a:r>
            <a:r>
              <a:rPr sz="3500" spc="-25" dirty="0">
                <a:latin typeface="Arial Black"/>
                <a:cs typeface="Arial Black"/>
              </a:rPr>
              <a:t> </a:t>
            </a:r>
            <a:r>
              <a:rPr sz="3500" spc="-80" dirty="0">
                <a:latin typeface="Arial Black"/>
                <a:cs typeface="Arial Black"/>
              </a:rPr>
              <a:t>studente </a:t>
            </a:r>
            <a:r>
              <a:rPr sz="3500" spc="-300" dirty="0">
                <a:latin typeface="Arial Black"/>
                <a:cs typeface="Arial Black"/>
              </a:rPr>
              <a:t>che</a:t>
            </a:r>
            <a:r>
              <a:rPr sz="3500" spc="-250" dirty="0">
                <a:latin typeface="Arial Black"/>
                <a:cs typeface="Arial Black"/>
              </a:rPr>
              <a:t> </a:t>
            </a:r>
            <a:r>
              <a:rPr sz="3500" spc="-170" dirty="0">
                <a:latin typeface="Arial Black"/>
                <a:cs typeface="Arial Black"/>
              </a:rPr>
              <a:t>dal</a:t>
            </a:r>
            <a:r>
              <a:rPr sz="3500" spc="-245" dirty="0">
                <a:latin typeface="Arial Black"/>
                <a:cs typeface="Arial Black"/>
              </a:rPr>
              <a:t> </a:t>
            </a:r>
            <a:r>
              <a:rPr sz="3500" spc="-60" dirty="0">
                <a:latin typeface="Arial Black"/>
                <a:cs typeface="Arial Black"/>
              </a:rPr>
              <a:t>tutor</a:t>
            </a:r>
            <a:r>
              <a:rPr sz="3500" spc="-250" dirty="0">
                <a:latin typeface="Arial Black"/>
                <a:cs typeface="Arial Black"/>
              </a:rPr>
              <a:t> </a:t>
            </a:r>
            <a:r>
              <a:rPr sz="3500" spc="-80" dirty="0">
                <a:latin typeface="Arial Black"/>
                <a:cs typeface="Arial Black"/>
              </a:rPr>
              <a:t>aziendale!</a:t>
            </a:r>
            <a:endParaRPr sz="35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3500" spc="-150" dirty="0">
                <a:latin typeface="Verdana"/>
                <a:cs typeface="Verdana"/>
              </a:rPr>
              <a:t>sia</a:t>
            </a:r>
            <a:r>
              <a:rPr sz="3500" spc="-300" dirty="0">
                <a:latin typeface="Verdana"/>
                <a:cs typeface="Verdana"/>
              </a:rPr>
              <a:t> </a:t>
            </a:r>
            <a:r>
              <a:rPr sz="3500" spc="-85" dirty="0">
                <a:latin typeface="Verdana"/>
                <a:cs typeface="Verdana"/>
              </a:rPr>
              <a:t>per</a:t>
            </a:r>
            <a:r>
              <a:rPr sz="3500" spc="-295" dirty="0">
                <a:latin typeface="Verdana"/>
                <a:cs typeface="Verdana"/>
              </a:rPr>
              <a:t> </a:t>
            </a:r>
            <a:r>
              <a:rPr sz="3500" spc="-95" dirty="0">
                <a:latin typeface="Verdana"/>
                <a:cs typeface="Verdana"/>
              </a:rPr>
              <a:t>il</a:t>
            </a:r>
            <a:r>
              <a:rPr sz="3500" spc="-295" dirty="0">
                <a:latin typeface="Verdana"/>
                <a:cs typeface="Verdana"/>
              </a:rPr>
              <a:t> </a:t>
            </a:r>
            <a:r>
              <a:rPr sz="3500" spc="-130" dirty="0">
                <a:latin typeface="Verdana"/>
                <a:cs typeface="Verdana"/>
              </a:rPr>
              <a:t>registro</a:t>
            </a:r>
            <a:r>
              <a:rPr sz="3500" spc="-300" dirty="0">
                <a:latin typeface="Verdana"/>
                <a:cs typeface="Verdana"/>
              </a:rPr>
              <a:t> </a:t>
            </a:r>
            <a:r>
              <a:rPr sz="3500" spc="-80" dirty="0">
                <a:latin typeface="Verdana"/>
                <a:cs typeface="Verdana"/>
              </a:rPr>
              <a:t>ore</a:t>
            </a:r>
            <a:r>
              <a:rPr sz="3500" spc="-295" dirty="0">
                <a:latin typeface="Verdana"/>
                <a:cs typeface="Verdana"/>
              </a:rPr>
              <a:t> </a:t>
            </a:r>
            <a:r>
              <a:rPr sz="3500" spc="-130" dirty="0">
                <a:latin typeface="Verdana"/>
                <a:cs typeface="Verdana"/>
              </a:rPr>
              <a:t>che</a:t>
            </a:r>
            <a:r>
              <a:rPr sz="3500" spc="-295" dirty="0">
                <a:latin typeface="Verdana"/>
                <a:cs typeface="Verdana"/>
              </a:rPr>
              <a:t> </a:t>
            </a:r>
            <a:r>
              <a:rPr sz="3500" spc="-85" dirty="0">
                <a:latin typeface="Verdana"/>
                <a:cs typeface="Verdana"/>
              </a:rPr>
              <a:t>per</a:t>
            </a:r>
            <a:r>
              <a:rPr sz="3500" spc="-300" dirty="0">
                <a:latin typeface="Verdana"/>
                <a:cs typeface="Verdana"/>
              </a:rPr>
              <a:t> </a:t>
            </a:r>
            <a:r>
              <a:rPr sz="3500" spc="-135" dirty="0">
                <a:latin typeface="Verdana"/>
                <a:cs typeface="Verdana"/>
              </a:rPr>
              <a:t>la</a:t>
            </a:r>
            <a:r>
              <a:rPr sz="3500" spc="-295" dirty="0">
                <a:latin typeface="Verdana"/>
                <a:cs typeface="Verdana"/>
              </a:rPr>
              <a:t> </a:t>
            </a:r>
            <a:r>
              <a:rPr sz="3500" spc="-114" dirty="0">
                <a:latin typeface="Verdana"/>
                <a:cs typeface="Verdana"/>
              </a:rPr>
              <a:t>relazione</a:t>
            </a:r>
            <a:r>
              <a:rPr sz="3500" spc="-295" dirty="0">
                <a:latin typeface="Verdana"/>
                <a:cs typeface="Verdana"/>
              </a:rPr>
              <a:t> </a:t>
            </a:r>
            <a:r>
              <a:rPr sz="3500" spc="-10" dirty="0">
                <a:latin typeface="Verdana"/>
                <a:cs typeface="Verdana"/>
              </a:rPr>
              <a:t>finale</a:t>
            </a:r>
            <a:endParaRPr sz="35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320289" y="7774952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09" h="42545">
                <a:moveTo>
                  <a:pt x="22417" y="42083"/>
                </a:moveTo>
                <a:lnTo>
                  <a:pt x="11696" y="42083"/>
                </a:lnTo>
                <a:lnTo>
                  <a:pt x="0" y="30339"/>
                </a:lnTo>
                <a:lnTo>
                  <a:pt x="0" y="19573"/>
                </a:lnTo>
                <a:lnTo>
                  <a:pt x="19493" y="0"/>
                </a:lnTo>
                <a:lnTo>
                  <a:pt x="30215" y="0"/>
                </a:lnTo>
                <a:lnTo>
                  <a:pt x="36063" y="5872"/>
                </a:lnTo>
                <a:lnTo>
                  <a:pt x="41911" y="11744"/>
                </a:lnTo>
                <a:lnTo>
                  <a:pt x="41911" y="22509"/>
                </a:lnTo>
                <a:lnTo>
                  <a:pt x="22417" y="42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3923968" y="7658978"/>
            <a:ext cx="2317750" cy="933450"/>
            <a:chOff x="13923968" y="7658978"/>
            <a:chExt cx="2317750" cy="933450"/>
          </a:xfrm>
        </p:grpSpPr>
        <p:sp>
          <p:nvSpPr>
            <p:cNvPr id="14" name="object 14"/>
            <p:cNvSpPr/>
            <p:nvPr/>
          </p:nvSpPr>
          <p:spPr>
            <a:xfrm>
              <a:off x="13923968" y="7957081"/>
              <a:ext cx="661035" cy="635000"/>
            </a:xfrm>
            <a:custGeom>
              <a:avLst/>
              <a:gdLst/>
              <a:ahLst/>
              <a:cxnLst/>
              <a:rect l="l" t="t" r="r" b="b"/>
              <a:pathLst>
                <a:path w="661034" h="635000">
                  <a:moveTo>
                    <a:pt x="10919" y="634886"/>
                  </a:moveTo>
                  <a:lnTo>
                    <a:pt x="2307" y="627554"/>
                  </a:lnTo>
                  <a:lnTo>
                    <a:pt x="0" y="615909"/>
                  </a:lnTo>
                  <a:lnTo>
                    <a:pt x="6876" y="605227"/>
                  </a:lnTo>
                  <a:lnTo>
                    <a:pt x="174709" y="490119"/>
                  </a:lnTo>
                  <a:lnTo>
                    <a:pt x="258456" y="432222"/>
                  </a:lnTo>
                  <a:lnTo>
                    <a:pt x="300256" y="403128"/>
                  </a:lnTo>
                  <a:lnTo>
                    <a:pt x="445972" y="300855"/>
                  </a:lnTo>
                  <a:lnTo>
                    <a:pt x="479180" y="279324"/>
                  </a:lnTo>
                  <a:lnTo>
                    <a:pt x="515357" y="255590"/>
                  </a:lnTo>
                  <a:lnTo>
                    <a:pt x="548154" y="228187"/>
                  </a:lnTo>
                  <a:lnTo>
                    <a:pt x="571219" y="195646"/>
                  </a:lnTo>
                  <a:lnTo>
                    <a:pt x="534630" y="193925"/>
                  </a:lnTo>
                  <a:lnTo>
                    <a:pt x="495985" y="199866"/>
                  </a:lnTo>
                  <a:lnTo>
                    <a:pt x="457798" y="209202"/>
                  </a:lnTo>
                  <a:lnTo>
                    <a:pt x="422579" y="217666"/>
                  </a:lnTo>
                  <a:lnTo>
                    <a:pt x="261756" y="249963"/>
                  </a:lnTo>
                  <a:lnTo>
                    <a:pt x="250189" y="248548"/>
                  </a:lnTo>
                  <a:lnTo>
                    <a:pt x="243420" y="240849"/>
                  </a:lnTo>
                  <a:lnTo>
                    <a:pt x="242773" y="230489"/>
                  </a:lnTo>
                  <a:lnTo>
                    <a:pt x="249573" y="221092"/>
                  </a:lnTo>
                  <a:lnTo>
                    <a:pt x="290311" y="192419"/>
                  </a:lnTo>
                  <a:lnTo>
                    <a:pt x="331627" y="164793"/>
                  </a:lnTo>
                  <a:lnTo>
                    <a:pt x="373520" y="138211"/>
                  </a:lnTo>
                  <a:lnTo>
                    <a:pt x="415991" y="112668"/>
                  </a:lnTo>
                  <a:lnTo>
                    <a:pt x="459040" y="88160"/>
                  </a:lnTo>
                  <a:lnTo>
                    <a:pt x="502666" y="64683"/>
                  </a:lnTo>
                  <a:lnTo>
                    <a:pt x="546870" y="42232"/>
                  </a:lnTo>
                  <a:lnTo>
                    <a:pt x="591651" y="20805"/>
                  </a:lnTo>
                  <a:lnTo>
                    <a:pt x="637010" y="397"/>
                  </a:lnTo>
                  <a:lnTo>
                    <a:pt x="649933" y="0"/>
                  </a:lnTo>
                  <a:lnTo>
                    <a:pt x="658880" y="7860"/>
                  </a:lnTo>
                  <a:lnTo>
                    <a:pt x="660791" y="18839"/>
                  </a:lnTo>
                  <a:lnTo>
                    <a:pt x="652605" y="27800"/>
                  </a:lnTo>
                  <a:lnTo>
                    <a:pt x="604505" y="49551"/>
                  </a:lnTo>
                  <a:lnTo>
                    <a:pt x="557103" y="72441"/>
                  </a:lnTo>
                  <a:lnTo>
                    <a:pt x="510384" y="96469"/>
                  </a:lnTo>
                  <a:lnTo>
                    <a:pt x="464329" y="121635"/>
                  </a:lnTo>
                  <a:lnTo>
                    <a:pt x="418922" y="147940"/>
                  </a:lnTo>
                  <a:lnTo>
                    <a:pt x="374146" y="175383"/>
                  </a:lnTo>
                  <a:lnTo>
                    <a:pt x="329984" y="203965"/>
                  </a:lnTo>
                  <a:lnTo>
                    <a:pt x="454257" y="179008"/>
                  </a:lnTo>
                  <a:lnTo>
                    <a:pt x="489368" y="171087"/>
                  </a:lnTo>
                  <a:lnTo>
                    <a:pt x="525348" y="164083"/>
                  </a:lnTo>
                  <a:lnTo>
                    <a:pt x="561236" y="162217"/>
                  </a:lnTo>
                  <a:lnTo>
                    <a:pt x="596074" y="169710"/>
                  </a:lnTo>
                  <a:lnTo>
                    <a:pt x="604358" y="173136"/>
                  </a:lnTo>
                  <a:lnTo>
                    <a:pt x="609232" y="179987"/>
                  </a:lnTo>
                  <a:lnTo>
                    <a:pt x="607282" y="189284"/>
                  </a:lnTo>
                  <a:lnTo>
                    <a:pt x="577981" y="241338"/>
                  </a:lnTo>
                  <a:lnTo>
                    <a:pt x="530770" y="279813"/>
                  </a:lnTo>
                  <a:lnTo>
                    <a:pt x="490191" y="308646"/>
                  </a:lnTo>
                  <a:lnTo>
                    <a:pt x="449566" y="337250"/>
                  </a:lnTo>
                  <a:lnTo>
                    <a:pt x="408850" y="365762"/>
                  </a:lnTo>
                  <a:lnTo>
                    <a:pt x="282011" y="454333"/>
                  </a:lnTo>
                  <a:lnTo>
                    <a:pt x="195843" y="514026"/>
                  </a:lnTo>
                  <a:lnTo>
                    <a:pt x="109492" y="573443"/>
                  </a:lnTo>
                  <a:lnTo>
                    <a:pt x="22958" y="632631"/>
                  </a:lnTo>
                  <a:lnTo>
                    <a:pt x="10919" y="6348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32713" y="8061831"/>
              <a:ext cx="66278" cy="11719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4574367" y="7658988"/>
              <a:ext cx="1667510" cy="724535"/>
            </a:xfrm>
            <a:custGeom>
              <a:avLst/>
              <a:gdLst/>
              <a:ahLst/>
              <a:cxnLst/>
              <a:rect l="l" t="t" r="r" b="b"/>
              <a:pathLst>
                <a:path w="1667509" h="724534">
                  <a:moveTo>
                    <a:pt x="519303" y="373138"/>
                  </a:moveTo>
                  <a:lnTo>
                    <a:pt x="516953" y="361924"/>
                  </a:lnTo>
                  <a:lnTo>
                    <a:pt x="507847" y="354101"/>
                  </a:lnTo>
                  <a:lnTo>
                    <a:pt x="494906" y="354774"/>
                  </a:lnTo>
                  <a:lnTo>
                    <a:pt x="483666" y="360159"/>
                  </a:lnTo>
                  <a:lnTo>
                    <a:pt x="460908" y="370878"/>
                  </a:lnTo>
                  <a:lnTo>
                    <a:pt x="449580" y="376301"/>
                  </a:lnTo>
                  <a:lnTo>
                    <a:pt x="447636" y="370916"/>
                  </a:lnTo>
                  <a:lnTo>
                    <a:pt x="446570" y="367004"/>
                  </a:lnTo>
                  <a:lnTo>
                    <a:pt x="446176" y="365531"/>
                  </a:lnTo>
                  <a:lnTo>
                    <a:pt x="444220" y="360159"/>
                  </a:lnTo>
                  <a:lnTo>
                    <a:pt x="451396" y="355028"/>
                  </a:lnTo>
                  <a:lnTo>
                    <a:pt x="455244" y="347002"/>
                  </a:lnTo>
                  <a:lnTo>
                    <a:pt x="454431" y="338340"/>
                  </a:lnTo>
                  <a:lnTo>
                    <a:pt x="447636" y="331279"/>
                  </a:lnTo>
                  <a:lnTo>
                    <a:pt x="429145" y="329438"/>
                  </a:lnTo>
                  <a:lnTo>
                    <a:pt x="408711" y="338505"/>
                  </a:lnTo>
                  <a:lnTo>
                    <a:pt x="389445" y="352894"/>
                  </a:lnTo>
                  <a:lnTo>
                    <a:pt x="374535" y="367004"/>
                  </a:lnTo>
                  <a:lnTo>
                    <a:pt x="375399" y="363499"/>
                  </a:lnTo>
                  <a:lnTo>
                    <a:pt x="375412" y="360197"/>
                  </a:lnTo>
                  <a:lnTo>
                    <a:pt x="374523" y="351624"/>
                  </a:lnTo>
                  <a:lnTo>
                    <a:pt x="369481" y="344551"/>
                  </a:lnTo>
                  <a:lnTo>
                    <a:pt x="361594" y="341249"/>
                  </a:lnTo>
                  <a:lnTo>
                    <a:pt x="352107" y="343027"/>
                  </a:lnTo>
                  <a:lnTo>
                    <a:pt x="336042" y="350913"/>
                  </a:lnTo>
                  <a:lnTo>
                    <a:pt x="320065" y="359168"/>
                  </a:lnTo>
                  <a:lnTo>
                    <a:pt x="304279" y="367804"/>
                  </a:lnTo>
                  <a:lnTo>
                    <a:pt x="288759" y="376796"/>
                  </a:lnTo>
                  <a:lnTo>
                    <a:pt x="289737" y="374827"/>
                  </a:lnTo>
                  <a:lnTo>
                    <a:pt x="289521" y="363499"/>
                  </a:lnTo>
                  <a:lnTo>
                    <a:pt x="282600" y="356298"/>
                  </a:lnTo>
                  <a:lnTo>
                    <a:pt x="272669" y="353974"/>
                  </a:lnTo>
                  <a:lnTo>
                    <a:pt x="263410" y="358190"/>
                  </a:lnTo>
                  <a:lnTo>
                    <a:pt x="238747" y="383717"/>
                  </a:lnTo>
                  <a:lnTo>
                    <a:pt x="213093" y="408482"/>
                  </a:lnTo>
                  <a:lnTo>
                    <a:pt x="187020" y="432574"/>
                  </a:lnTo>
                  <a:lnTo>
                    <a:pt x="160591" y="456552"/>
                  </a:lnTo>
                  <a:lnTo>
                    <a:pt x="161975" y="451167"/>
                  </a:lnTo>
                  <a:lnTo>
                    <a:pt x="167716" y="428967"/>
                  </a:lnTo>
                  <a:lnTo>
                    <a:pt x="170268" y="419366"/>
                  </a:lnTo>
                  <a:lnTo>
                    <a:pt x="171310" y="415455"/>
                  </a:lnTo>
                  <a:lnTo>
                    <a:pt x="173545" y="407619"/>
                  </a:lnTo>
                  <a:lnTo>
                    <a:pt x="175209" y="401751"/>
                  </a:lnTo>
                  <a:lnTo>
                    <a:pt x="173697" y="389432"/>
                  </a:lnTo>
                  <a:lnTo>
                    <a:pt x="164236" y="382905"/>
                  </a:lnTo>
                  <a:lnTo>
                    <a:pt x="152590" y="383717"/>
                  </a:lnTo>
                  <a:lnTo>
                    <a:pt x="144500" y="393433"/>
                  </a:lnTo>
                  <a:lnTo>
                    <a:pt x="143040" y="398322"/>
                  </a:lnTo>
                  <a:lnTo>
                    <a:pt x="142062" y="402729"/>
                  </a:lnTo>
                  <a:lnTo>
                    <a:pt x="140601" y="407619"/>
                  </a:lnTo>
                  <a:lnTo>
                    <a:pt x="137680" y="406641"/>
                  </a:lnTo>
                  <a:lnTo>
                    <a:pt x="136702" y="406641"/>
                  </a:lnTo>
                  <a:lnTo>
                    <a:pt x="136537" y="400024"/>
                  </a:lnTo>
                  <a:lnTo>
                    <a:pt x="133908" y="394042"/>
                  </a:lnTo>
                  <a:lnTo>
                    <a:pt x="128892" y="389712"/>
                  </a:lnTo>
                  <a:lnTo>
                    <a:pt x="121602" y="388048"/>
                  </a:lnTo>
                  <a:lnTo>
                    <a:pt x="116243" y="388556"/>
                  </a:lnTo>
                  <a:lnTo>
                    <a:pt x="116243" y="419366"/>
                  </a:lnTo>
                  <a:lnTo>
                    <a:pt x="110909" y="424688"/>
                  </a:lnTo>
                  <a:lnTo>
                    <a:pt x="105765" y="429641"/>
                  </a:lnTo>
                  <a:lnTo>
                    <a:pt x="100825" y="434047"/>
                  </a:lnTo>
                  <a:lnTo>
                    <a:pt x="95288" y="438454"/>
                  </a:lnTo>
                  <a:lnTo>
                    <a:pt x="92354" y="440893"/>
                  </a:lnTo>
                  <a:lnTo>
                    <a:pt x="82613" y="448729"/>
                  </a:lnTo>
                  <a:lnTo>
                    <a:pt x="75298" y="453618"/>
                  </a:lnTo>
                  <a:lnTo>
                    <a:pt x="77736" y="446278"/>
                  </a:lnTo>
                  <a:lnTo>
                    <a:pt x="107962" y="420966"/>
                  </a:lnTo>
                  <a:lnTo>
                    <a:pt x="116243" y="419366"/>
                  </a:lnTo>
                  <a:lnTo>
                    <a:pt x="116243" y="388556"/>
                  </a:lnTo>
                  <a:lnTo>
                    <a:pt x="74650" y="402285"/>
                  </a:lnTo>
                  <a:lnTo>
                    <a:pt x="45821" y="441998"/>
                  </a:lnTo>
                  <a:lnTo>
                    <a:pt x="42405" y="458495"/>
                  </a:lnTo>
                  <a:lnTo>
                    <a:pt x="44107" y="474167"/>
                  </a:lnTo>
                  <a:lnTo>
                    <a:pt x="58534" y="490054"/>
                  </a:lnTo>
                  <a:lnTo>
                    <a:pt x="80911" y="486346"/>
                  </a:lnTo>
                  <a:lnTo>
                    <a:pt x="106197" y="470801"/>
                  </a:lnTo>
                  <a:lnTo>
                    <a:pt x="126504" y="453618"/>
                  </a:lnTo>
                  <a:lnTo>
                    <a:pt x="129400" y="451167"/>
                  </a:lnTo>
                  <a:lnTo>
                    <a:pt x="126555" y="462546"/>
                  </a:lnTo>
                  <a:lnTo>
                    <a:pt x="121031" y="485101"/>
                  </a:lnTo>
                  <a:lnTo>
                    <a:pt x="118186" y="496189"/>
                  </a:lnTo>
                  <a:lnTo>
                    <a:pt x="106222" y="508038"/>
                  </a:lnTo>
                  <a:lnTo>
                    <a:pt x="99187" y="515277"/>
                  </a:lnTo>
                  <a:lnTo>
                    <a:pt x="99187" y="559320"/>
                  </a:lnTo>
                  <a:lnTo>
                    <a:pt x="86652" y="592086"/>
                  </a:lnTo>
                  <a:lnTo>
                    <a:pt x="71285" y="623303"/>
                  </a:lnTo>
                  <a:lnTo>
                    <a:pt x="52438" y="652487"/>
                  </a:lnTo>
                  <a:lnTo>
                    <a:pt x="29489" y="679208"/>
                  </a:lnTo>
                  <a:lnTo>
                    <a:pt x="35585" y="648982"/>
                  </a:lnTo>
                  <a:lnTo>
                    <a:pt x="51549" y="617982"/>
                  </a:lnTo>
                  <a:lnTo>
                    <a:pt x="73901" y="587616"/>
                  </a:lnTo>
                  <a:lnTo>
                    <a:pt x="99187" y="559320"/>
                  </a:lnTo>
                  <a:lnTo>
                    <a:pt x="99187" y="515277"/>
                  </a:lnTo>
                  <a:lnTo>
                    <a:pt x="71894" y="545122"/>
                  </a:lnTo>
                  <a:lnTo>
                    <a:pt x="41465" y="582358"/>
                  </a:lnTo>
                  <a:lnTo>
                    <a:pt x="14566" y="624586"/>
                  </a:lnTo>
                  <a:lnTo>
                    <a:pt x="0" y="670026"/>
                  </a:lnTo>
                  <a:lnTo>
                    <a:pt x="6591" y="716889"/>
                  </a:lnTo>
                  <a:lnTo>
                    <a:pt x="11366" y="722515"/>
                  </a:lnTo>
                  <a:lnTo>
                    <a:pt x="18097" y="724471"/>
                  </a:lnTo>
                  <a:lnTo>
                    <a:pt x="25298" y="723493"/>
                  </a:lnTo>
                  <a:lnTo>
                    <a:pt x="66598" y="686054"/>
                  </a:lnTo>
                  <a:lnTo>
                    <a:pt x="94145" y="647344"/>
                  </a:lnTo>
                  <a:lnTo>
                    <a:pt x="115544" y="605104"/>
                  </a:lnTo>
                  <a:lnTo>
                    <a:pt x="132321" y="560273"/>
                  </a:lnTo>
                  <a:lnTo>
                    <a:pt x="145961" y="513803"/>
                  </a:lnTo>
                  <a:lnTo>
                    <a:pt x="167690" y="493344"/>
                  </a:lnTo>
                  <a:lnTo>
                    <a:pt x="207568" y="456552"/>
                  </a:lnTo>
                  <a:lnTo>
                    <a:pt x="233692" y="432574"/>
                  </a:lnTo>
                  <a:lnTo>
                    <a:pt x="233197" y="433552"/>
                  </a:lnTo>
                  <a:lnTo>
                    <a:pt x="233108" y="434225"/>
                  </a:lnTo>
                  <a:lnTo>
                    <a:pt x="232714" y="435025"/>
                  </a:lnTo>
                  <a:lnTo>
                    <a:pt x="233400" y="447052"/>
                  </a:lnTo>
                  <a:lnTo>
                    <a:pt x="242582" y="453491"/>
                  </a:lnTo>
                  <a:lnTo>
                    <a:pt x="254508" y="452780"/>
                  </a:lnTo>
                  <a:lnTo>
                    <a:pt x="263410" y="443344"/>
                  </a:lnTo>
                  <a:lnTo>
                    <a:pt x="265849" y="436981"/>
                  </a:lnTo>
                  <a:lnTo>
                    <a:pt x="267677" y="432574"/>
                  </a:lnTo>
                  <a:lnTo>
                    <a:pt x="268287" y="431114"/>
                  </a:lnTo>
                  <a:lnTo>
                    <a:pt x="270725" y="424751"/>
                  </a:lnTo>
                  <a:lnTo>
                    <a:pt x="287185" y="414655"/>
                  </a:lnTo>
                  <a:lnTo>
                    <a:pt x="303745" y="404926"/>
                  </a:lnTo>
                  <a:lnTo>
                    <a:pt x="320484" y="395566"/>
                  </a:lnTo>
                  <a:lnTo>
                    <a:pt x="337489" y="386575"/>
                  </a:lnTo>
                  <a:lnTo>
                    <a:pt x="335051" y="394411"/>
                  </a:lnTo>
                  <a:lnTo>
                    <a:pt x="332130" y="402234"/>
                  </a:lnTo>
                  <a:lnTo>
                    <a:pt x="328231" y="410070"/>
                  </a:lnTo>
                  <a:lnTo>
                    <a:pt x="327558" y="423049"/>
                  </a:lnTo>
                  <a:lnTo>
                    <a:pt x="335305" y="432092"/>
                  </a:lnTo>
                  <a:lnTo>
                    <a:pt x="346329" y="434149"/>
                  </a:lnTo>
                  <a:lnTo>
                    <a:pt x="355523" y="426212"/>
                  </a:lnTo>
                  <a:lnTo>
                    <a:pt x="357962" y="421322"/>
                  </a:lnTo>
                  <a:lnTo>
                    <a:pt x="360400" y="415937"/>
                  </a:lnTo>
                  <a:lnTo>
                    <a:pt x="362343" y="411048"/>
                  </a:lnTo>
                  <a:lnTo>
                    <a:pt x="365277" y="415455"/>
                  </a:lnTo>
                  <a:lnTo>
                    <a:pt x="370141" y="418871"/>
                  </a:lnTo>
                  <a:lnTo>
                    <a:pt x="375996" y="418871"/>
                  </a:lnTo>
                  <a:lnTo>
                    <a:pt x="386537" y="414274"/>
                  </a:lnTo>
                  <a:lnTo>
                    <a:pt x="390245" y="411048"/>
                  </a:lnTo>
                  <a:lnTo>
                    <a:pt x="398589" y="403771"/>
                  </a:lnTo>
                  <a:lnTo>
                    <a:pt x="410197" y="392239"/>
                  </a:lnTo>
                  <a:lnTo>
                    <a:pt x="417004" y="386575"/>
                  </a:lnTo>
                  <a:lnTo>
                    <a:pt x="419366" y="384619"/>
                  </a:lnTo>
                  <a:lnTo>
                    <a:pt x="421309" y="390982"/>
                  </a:lnTo>
                  <a:lnTo>
                    <a:pt x="423265" y="396849"/>
                  </a:lnTo>
                  <a:lnTo>
                    <a:pt x="425704" y="403212"/>
                  </a:lnTo>
                  <a:lnTo>
                    <a:pt x="429425" y="409689"/>
                  </a:lnTo>
                  <a:lnTo>
                    <a:pt x="435025" y="413550"/>
                  </a:lnTo>
                  <a:lnTo>
                    <a:pt x="441807" y="414566"/>
                  </a:lnTo>
                  <a:lnTo>
                    <a:pt x="449097" y="412508"/>
                  </a:lnTo>
                  <a:lnTo>
                    <a:pt x="470687" y="402285"/>
                  </a:lnTo>
                  <a:lnTo>
                    <a:pt x="507809" y="384619"/>
                  </a:lnTo>
                  <a:lnTo>
                    <a:pt x="511962" y="382663"/>
                  </a:lnTo>
                  <a:lnTo>
                    <a:pt x="516496" y="376796"/>
                  </a:lnTo>
                  <a:lnTo>
                    <a:pt x="516864" y="376301"/>
                  </a:lnTo>
                  <a:lnTo>
                    <a:pt x="519303" y="373138"/>
                  </a:lnTo>
                  <a:close/>
                </a:path>
                <a:path w="1667509" h="724534">
                  <a:moveTo>
                    <a:pt x="793229" y="23761"/>
                  </a:moveTo>
                  <a:lnTo>
                    <a:pt x="790232" y="14185"/>
                  </a:lnTo>
                  <a:lnTo>
                    <a:pt x="789254" y="12712"/>
                  </a:lnTo>
                  <a:lnTo>
                    <a:pt x="787793" y="11252"/>
                  </a:lnTo>
                  <a:lnTo>
                    <a:pt x="786828" y="9296"/>
                  </a:lnTo>
                  <a:lnTo>
                    <a:pt x="782929" y="3416"/>
                  </a:lnTo>
                  <a:lnTo>
                    <a:pt x="776097" y="0"/>
                  </a:lnTo>
                  <a:lnTo>
                    <a:pt x="768794" y="1955"/>
                  </a:lnTo>
                  <a:lnTo>
                    <a:pt x="743013" y="20053"/>
                  </a:lnTo>
                  <a:lnTo>
                    <a:pt x="724141" y="51015"/>
                  </a:lnTo>
                  <a:lnTo>
                    <a:pt x="709917" y="86182"/>
                  </a:lnTo>
                  <a:lnTo>
                    <a:pt x="698131" y="116954"/>
                  </a:lnTo>
                  <a:lnTo>
                    <a:pt x="683310" y="150799"/>
                  </a:lnTo>
                  <a:lnTo>
                    <a:pt x="668820" y="184848"/>
                  </a:lnTo>
                  <a:lnTo>
                    <a:pt x="654608" y="219075"/>
                  </a:lnTo>
                  <a:lnTo>
                    <a:pt x="640626" y="253479"/>
                  </a:lnTo>
                  <a:lnTo>
                    <a:pt x="597662" y="268897"/>
                  </a:lnTo>
                  <a:lnTo>
                    <a:pt x="555028" y="285038"/>
                  </a:lnTo>
                  <a:lnTo>
                    <a:pt x="512673" y="301917"/>
                  </a:lnTo>
                  <a:lnTo>
                    <a:pt x="470535" y="319532"/>
                  </a:lnTo>
                  <a:lnTo>
                    <a:pt x="462635" y="328218"/>
                  </a:lnTo>
                  <a:lnTo>
                    <a:pt x="464693" y="339115"/>
                  </a:lnTo>
                  <a:lnTo>
                    <a:pt x="473684" y="347065"/>
                  </a:lnTo>
                  <a:lnTo>
                    <a:pt x="486625" y="346938"/>
                  </a:lnTo>
                  <a:lnTo>
                    <a:pt x="520712" y="332613"/>
                  </a:lnTo>
                  <a:lnTo>
                    <a:pt x="555028" y="318922"/>
                  </a:lnTo>
                  <a:lnTo>
                    <a:pt x="589622" y="305790"/>
                  </a:lnTo>
                  <a:lnTo>
                    <a:pt x="624535" y="293116"/>
                  </a:lnTo>
                  <a:lnTo>
                    <a:pt x="623074" y="296545"/>
                  </a:lnTo>
                  <a:lnTo>
                    <a:pt x="621614" y="299478"/>
                  </a:lnTo>
                  <a:lnTo>
                    <a:pt x="620636" y="302895"/>
                  </a:lnTo>
                  <a:lnTo>
                    <a:pt x="600456" y="350316"/>
                  </a:lnTo>
                  <a:lnTo>
                    <a:pt x="579589" y="397408"/>
                  </a:lnTo>
                  <a:lnTo>
                    <a:pt x="557822" y="444042"/>
                  </a:lnTo>
                  <a:lnTo>
                    <a:pt x="534924" y="490080"/>
                  </a:lnTo>
                  <a:lnTo>
                    <a:pt x="510692" y="535381"/>
                  </a:lnTo>
                  <a:lnTo>
                    <a:pt x="484873" y="579805"/>
                  </a:lnTo>
                  <a:lnTo>
                    <a:pt x="457276" y="623227"/>
                  </a:lnTo>
                  <a:lnTo>
                    <a:pt x="427647" y="665505"/>
                  </a:lnTo>
                  <a:lnTo>
                    <a:pt x="425069" y="677316"/>
                  </a:lnTo>
                  <a:lnTo>
                    <a:pt x="432155" y="685876"/>
                  </a:lnTo>
                  <a:lnTo>
                    <a:pt x="443826" y="688276"/>
                  </a:lnTo>
                  <a:lnTo>
                    <a:pt x="454939" y="681647"/>
                  </a:lnTo>
                  <a:lnTo>
                    <a:pt x="484555" y="639521"/>
                  </a:lnTo>
                  <a:lnTo>
                    <a:pt x="512114" y="596252"/>
                  </a:lnTo>
                  <a:lnTo>
                    <a:pt x="537883" y="551954"/>
                  </a:lnTo>
                  <a:lnTo>
                    <a:pt x="562063" y="506768"/>
                  </a:lnTo>
                  <a:lnTo>
                    <a:pt x="584911" y="460794"/>
                  </a:lnTo>
                  <a:lnTo>
                    <a:pt x="606628" y="414172"/>
                  </a:lnTo>
                  <a:lnTo>
                    <a:pt x="627456" y="367004"/>
                  </a:lnTo>
                  <a:lnTo>
                    <a:pt x="646163" y="323202"/>
                  </a:lnTo>
                  <a:lnTo>
                    <a:pt x="664502" y="279412"/>
                  </a:lnTo>
                  <a:lnTo>
                    <a:pt x="693470" y="269684"/>
                  </a:lnTo>
                  <a:lnTo>
                    <a:pt x="722617" y="260261"/>
                  </a:lnTo>
                  <a:lnTo>
                    <a:pt x="751954" y="251129"/>
                  </a:lnTo>
                  <a:lnTo>
                    <a:pt x="781469" y="242227"/>
                  </a:lnTo>
                  <a:lnTo>
                    <a:pt x="790841" y="234378"/>
                  </a:lnTo>
                  <a:lnTo>
                    <a:pt x="791451" y="222834"/>
                  </a:lnTo>
                  <a:lnTo>
                    <a:pt x="784758" y="213385"/>
                  </a:lnTo>
                  <a:lnTo>
                    <a:pt x="772198" y="211886"/>
                  </a:lnTo>
                  <a:lnTo>
                    <a:pt x="748906" y="218655"/>
                  </a:lnTo>
                  <a:lnTo>
                    <a:pt x="725779" y="225704"/>
                  </a:lnTo>
                  <a:lnTo>
                    <a:pt x="702843" y="232943"/>
                  </a:lnTo>
                  <a:lnTo>
                    <a:pt x="680097" y="240258"/>
                  </a:lnTo>
                  <a:lnTo>
                    <a:pt x="682536" y="233908"/>
                  </a:lnTo>
                  <a:lnTo>
                    <a:pt x="685457" y="227545"/>
                  </a:lnTo>
                  <a:lnTo>
                    <a:pt x="687895" y="221183"/>
                  </a:lnTo>
                  <a:lnTo>
                    <a:pt x="708240" y="173037"/>
                  </a:lnTo>
                  <a:lnTo>
                    <a:pt x="718591" y="149136"/>
                  </a:lnTo>
                  <a:lnTo>
                    <a:pt x="729322" y="125272"/>
                  </a:lnTo>
                  <a:lnTo>
                    <a:pt x="746861" y="81165"/>
                  </a:lnTo>
                  <a:lnTo>
                    <a:pt x="759066" y="55003"/>
                  </a:lnTo>
                  <a:lnTo>
                    <a:pt x="771715" y="36690"/>
                  </a:lnTo>
                  <a:lnTo>
                    <a:pt x="781329" y="36487"/>
                  </a:lnTo>
                  <a:lnTo>
                    <a:pt x="789381" y="31686"/>
                  </a:lnTo>
                  <a:lnTo>
                    <a:pt x="793229" y="23761"/>
                  </a:lnTo>
                  <a:close/>
                </a:path>
                <a:path w="1667509" h="724534">
                  <a:moveTo>
                    <a:pt x="1667268" y="140131"/>
                  </a:moveTo>
                  <a:lnTo>
                    <a:pt x="1663382" y="129425"/>
                  </a:lnTo>
                  <a:lnTo>
                    <a:pt x="1651863" y="125272"/>
                  </a:lnTo>
                  <a:lnTo>
                    <a:pt x="1601101" y="129971"/>
                  </a:lnTo>
                  <a:lnTo>
                    <a:pt x="1550568" y="135928"/>
                  </a:lnTo>
                  <a:lnTo>
                    <a:pt x="1500276" y="143205"/>
                  </a:lnTo>
                  <a:lnTo>
                    <a:pt x="1450213" y="151853"/>
                  </a:lnTo>
                  <a:lnTo>
                    <a:pt x="1400390" y="161963"/>
                  </a:lnTo>
                  <a:lnTo>
                    <a:pt x="1337157" y="177012"/>
                  </a:lnTo>
                  <a:lnTo>
                    <a:pt x="1274648" y="194271"/>
                  </a:lnTo>
                  <a:lnTo>
                    <a:pt x="1231887" y="207683"/>
                  </a:lnTo>
                  <a:lnTo>
                    <a:pt x="1183030" y="224116"/>
                  </a:lnTo>
                  <a:lnTo>
                    <a:pt x="1168514" y="228523"/>
                  </a:lnTo>
                  <a:lnTo>
                    <a:pt x="1155687" y="226377"/>
                  </a:lnTo>
                  <a:lnTo>
                    <a:pt x="1144587" y="217716"/>
                  </a:lnTo>
                  <a:lnTo>
                    <a:pt x="1135278" y="202590"/>
                  </a:lnTo>
                  <a:lnTo>
                    <a:pt x="1139177" y="198183"/>
                  </a:lnTo>
                  <a:lnTo>
                    <a:pt x="1146479" y="188887"/>
                  </a:lnTo>
                  <a:lnTo>
                    <a:pt x="1150353" y="181381"/>
                  </a:lnTo>
                  <a:lnTo>
                    <a:pt x="1150378" y="173647"/>
                  </a:lnTo>
                  <a:lnTo>
                    <a:pt x="1146759" y="166928"/>
                  </a:lnTo>
                  <a:lnTo>
                    <a:pt x="1139659" y="162458"/>
                  </a:lnTo>
                  <a:lnTo>
                    <a:pt x="1116266" y="160108"/>
                  </a:lnTo>
                  <a:lnTo>
                    <a:pt x="1095438" y="168579"/>
                  </a:lnTo>
                  <a:lnTo>
                    <a:pt x="1080998" y="185851"/>
                  </a:lnTo>
                  <a:lnTo>
                    <a:pt x="1076794" y="209931"/>
                  </a:lnTo>
                  <a:lnTo>
                    <a:pt x="1076794" y="212369"/>
                  </a:lnTo>
                  <a:lnTo>
                    <a:pt x="1077772" y="217258"/>
                  </a:lnTo>
                  <a:lnTo>
                    <a:pt x="1066126" y="226199"/>
                  </a:lnTo>
                  <a:lnTo>
                    <a:pt x="1053769" y="233718"/>
                  </a:lnTo>
                  <a:lnTo>
                    <a:pt x="1040485" y="239496"/>
                  </a:lnTo>
                  <a:lnTo>
                    <a:pt x="1026109" y="243205"/>
                  </a:lnTo>
                  <a:lnTo>
                    <a:pt x="1005332" y="243471"/>
                  </a:lnTo>
                  <a:lnTo>
                    <a:pt x="989990" y="237693"/>
                  </a:lnTo>
                  <a:lnTo>
                    <a:pt x="976007" y="228066"/>
                  </a:lnTo>
                  <a:lnTo>
                    <a:pt x="959345" y="216776"/>
                  </a:lnTo>
                  <a:lnTo>
                    <a:pt x="954468" y="213842"/>
                  </a:lnTo>
                  <a:lnTo>
                    <a:pt x="950087" y="209435"/>
                  </a:lnTo>
                  <a:lnTo>
                    <a:pt x="944232" y="208457"/>
                  </a:lnTo>
                  <a:lnTo>
                    <a:pt x="907681" y="223621"/>
                  </a:lnTo>
                  <a:lnTo>
                    <a:pt x="876325" y="265912"/>
                  </a:lnTo>
                  <a:lnTo>
                    <a:pt x="872591" y="272072"/>
                  </a:lnTo>
                  <a:lnTo>
                    <a:pt x="863638" y="286385"/>
                  </a:lnTo>
                  <a:lnTo>
                    <a:pt x="852131" y="292620"/>
                  </a:lnTo>
                  <a:lnTo>
                    <a:pt x="838060" y="290791"/>
                  </a:lnTo>
                  <a:lnTo>
                    <a:pt x="821423" y="280885"/>
                  </a:lnTo>
                  <a:lnTo>
                    <a:pt x="823645" y="269773"/>
                  </a:lnTo>
                  <a:lnTo>
                    <a:pt x="817587" y="261061"/>
                  </a:lnTo>
                  <a:lnTo>
                    <a:pt x="807237" y="257479"/>
                  </a:lnTo>
                  <a:lnTo>
                    <a:pt x="796569" y="261797"/>
                  </a:lnTo>
                  <a:lnTo>
                    <a:pt x="781748" y="274828"/>
                  </a:lnTo>
                  <a:lnTo>
                    <a:pt x="766483" y="286753"/>
                  </a:lnTo>
                  <a:lnTo>
                    <a:pt x="750658" y="297573"/>
                  </a:lnTo>
                  <a:lnTo>
                    <a:pt x="734187" y="307301"/>
                  </a:lnTo>
                  <a:lnTo>
                    <a:pt x="735647" y="285280"/>
                  </a:lnTo>
                  <a:lnTo>
                    <a:pt x="731520" y="273723"/>
                  </a:lnTo>
                  <a:lnTo>
                    <a:pt x="720915" y="269875"/>
                  </a:lnTo>
                  <a:lnTo>
                    <a:pt x="709752" y="273723"/>
                  </a:lnTo>
                  <a:lnTo>
                    <a:pt x="703973" y="285280"/>
                  </a:lnTo>
                  <a:lnTo>
                    <a:pt x="702449" y="309511"/>
                  </a:lnTo>
                  <a:lnTo>
                    <a:pt x="701573" y="321614"/>
                  </a:lnTo>
                  <a:lnTo>
                    <a:pt x="700557" y="333730"/>
                  </a:lnTo>
                  <a:lnTo>
                    <a:pt x="702449" y="342061"/>
                  </a:lnTo>
                  <a:lnTo>
                    <a:pt x="708304" y="347179"/>
                  </a:lnTo>
                  <a:lnTo>
                    <a:pt x="716254" y="349008"/>
                  </a:lnTo>
                  <a:lnTo>
                    <a:pt x="724446" y="347433"/>
                  </a:lnTo>
                  <a:lnTo>
                    <a:pt x="741984" y="338899"/>
                  </a:lnTo>
                  <a:lnTo>
                    <a:pt x="758799" y="329450"/>
                  </a:lnTo>
                  <a:lnTo>
                    <a:pt x="774877" y="319074"/>
                  </a:lnTo>
                  <a:lnTo>
                    <a:pt x="790232" y="307797"/>
                  </a:lnTo>
                  <a:lnTo>
                    <a:pt x="794702" y="315544"/>
                  </a:lnTo>
                  <a:lnTo>
                    <a:pt x="800773" y="322414"/>
                  </a:lnTo>
                  <a:lnTo>
                    <a:pt x="808393" y="328091"/>
                  </a:lnTo>
                  <a:lnTo>
                    <a:pt x="817524" y="332257"/>
                  </a:lnTo>
                  <a:lnTo>
                    <a:pt x="844778" y="334162"/>
                  </a:lnTo>
                  <a:lnTo>
                    <a:pt x="867778" y="322478"/>
                  </a:lnTo>
                  <a:lnTo>
                    <a:pt x="887222" y="303085"/>
                  </a:lnTo>
                  <a:lnTo>
                    <a:pt x="903782" y="281863"/>
                  </a:lnTo>
                  <a:lnTo>
                    <a:pt x="910780" y="271957"/>
                  </a:lnTo>
                  <a:lnTo>
                    <a:pt x="920229" y="259892"/>
                  </a:lnTo>
                  <a:lnTo>
                    <a:pt x="931341" y="250139"/>
                  </a:lnTo>
                  <a:lnTo>
                    <a:pt x="943254" y="247116"/>
                  </a:lnTo>
                  <a:lnTo>
                    <a:pt x="947407" y="250024"/>
                  </a:lnTo>
                  <a:lnTo>
                    <a:pt x="961898" y="262458"/>
                  </a:lnTo>
                  <a:lnTo>
                    <a:pt x="967143" y="266204"/>
                  </a:lnTo>
                  <a:lnTo>
                    <a:pt x="981671" y="272199"/>
                  </a:lnTo>
                  <a:lnTo>
                    <a:pt x="997115" y="275615"/>
                  </a:lnTo>
                  <a:lnTo>
                    <a:pt x="1012926" y="276656"/>
                  </a:lnTo>
                  <a:lnTo>
                    <a:pt x="1028547" y="275501"/>
                  </a:lnTo>
                  <a:lnTo>
                    <a:pt x="1046848" y="271360"/>
                  </a:lnTo>
                  <a:lnTo>
                    <a:pt x="1063815" y="264426"/>
                  </a:lnTo>
                  <a:lnTo>
                    <a:pt x="1079601" y="255193"/>
                  </a:lnTo>
                  <a:lnTo>
                    <a:pt x="1094333" y="244182"/>
                  </a:lnTo>
                  <a:lnTo>
                    <a:pt x="1108646" y="253542"/>
                  </a:lnTo>
                  <a:lnTo>
                    <a:pt x="1125105" y="259651"/>
                  </a:lnTo>
                  <a:lnTo>
                    <a:pt x="1142377" y="262547"/>
                  </a:lnTo>
                  <a:lnTo>
                    <a:pt x="1159154" y="262280"/>
                  </a:lnTo>
                  <a:lnTo>
                    <a:pt x="1185938" y="257251"/>
                  </a:lnTo>
                  <a:lnTo>
                    <a:pt x="1212278" y="249199"/>
                  </a:lnTo>
                  <a:lnTo>
                    <a:pt x="1238237" y="239852"/>
                  </a:lnTo>
                  <a:lnTo>
                    <a:pt x="1263929" y="230962"/>
                  </a:lnTo>
                  <a:lnTo>
                    <a:pt x="1321562" y="214210"/>
                  </a:lnTo>
                  <a:lnTo>
                    <a:pt x="1379918" y="199644"/>
                  </a:lnTo>
                  <a:lnTo>
                    <a:pt x="1433842" y="187896"/>
                  </a:lnTo>
                  <a:lnTo>
                    <a:pt x="1488020" y="177863"/>
                  </a:lnTo>
                  <a:lnTo>
                    <a:pt x="1542491" y="169494"/>
                  </a:lnTo>
                  <a:lnTo>
                    <a:pt x="1597253" y="162737"/>
                  </a:lnTo>
                  <a:lnTo>
                    <a:pt x="1652346" y="157568"/>
                  </a:lnTo>
                  <a:lnTo>
                    <a:pt x="1663573" y="151485"/>
                  </a:lnTo>
                  <a:lnTo>
                    <a:pt x="1667268" y="1401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043" rIns="0" bIns="0" rtlCol="0">
            <a:spAutoFit/>
          </a:bodyPr>
          <a:lstStyle/>
          <a:p>
            <a:pPr marL="1444625">
              <a:lnSpc>
                <a:spcPct val="100000"/>
              </a:lnSpc>
              <a:spcBef>
                <a:spcPts val="100"/>
              </a:spcBef>
            </a:pPr>
            <a:r>
              <a:rPr sz="5200" u="none" spc="-285" dirty="0"/>
              <a:t>Prestare</a:t>
            </a:r>
            <a:r>
              <a:rPr sz="5200" u="none" spc="-360" dirty="0"/>
              <a:t> </a:t>
            </a:r>
            <a:r>
              <a:rPr sz="5200" u="none" spc="-200" dirty="0"/>
              <a:t>molta</a:t>
            </a:r>
            <a:r>
              <a:rPr sz="5200" u="none" spc="-360" dirty="0"/>
              <a:t> </a:t>
            </a:r>
            <a:r>
              <a:rPr sz="5200" u="none" spc="-235" dirty="0"/>
              <a:t>attenzione</a:t>
            </a:r>
            <a:r>
              <a:rPr sz="5200" u="none" spc="-360" dirty="0"/>
              <a:t> </a:t>
            </a:r>
            <a:r>
              <a:rPr sz="5200" u="none" spc="-335" dirty="0"/>
              <a:t>a:</a:t>
            </a:r>
            <a:endParaRPr sz="5200"/>
          </a:p>
        </p:txBody>
      </p:sp>
      <p:sp>
        <p:nvSpPr>
          <p:cNvPr id="18" name="object 18"/>
          <p:cNvSpPr/>
          <p:nvPr/>
        </p:nvSpPr>
        <p:spPr>
          <a:xfrm>
            <a:off x="779584" y="1664208"/>
            <a:ext cx="16726535" cy="19050"/>
          </a:xfrm>
          <a:custGeom>
            <a:avLst/>
            <a:gdLst/>
            <a:ahLst/>
            <a:cxnLst/>
            <a:rect l="l" t="t" r="r" b="b"/>
            <a:pathLst>
              <a:path w="16726535" h="19050">
                <a:moveTo>
                  <a:pt x="0" y="19046"/>
                </a:moveTo>
                <a:lnTo>
                  <a:pt x="16726001" y="0"/>
                </a:lnTo>
              </a:path>
            </a:pathLst>
          </a:custGeom>
          <a:ln w="38099">
            <a:solidFill>
              <a:srgbClr val="A61F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2959" y="1753457"/>
            <a:ext cx="7054215" cy="491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95"/>
              </a:spcBef>
            </a:pPr>
            <a:r>
              <a:rPr sz="9200" u="none" spc="-315" dirty="0"/>
              <a:t>Dubbi </a:t>
            </a:r>
            <a:r>
              <a:rPr sz="9200" u="none" spc="-425" dirty="0"/>
              <a:t>Domande </a:t>
            </a:r>
            <a:r>
              <a:rPr sz="9200" u="none" spc="-630" dirty="0"/>
              <a:t>Perplessità?</a:t>
            </a:r>
            <a:endParaRPr sz="9200"/>
          </a:p>
        </p:txBody>
      </p:sp>
      <p:grpSp>
        <p:nvGrpSpPr>
          <p:cNvPr id="3" name="object 3"/>
          <p:cNvGrpSpPr/>
          <p:nvPr/>
        </p:nvGrpSpPr>
        <p:grpSpPr>
          <a:xfrm>
            <a:off x="17259300" y="223594"/>
            <a:ext cx="914400" cy="962025"/>
            <a:chOff x="17259300" y="223594"/>
            <a:chExt cx="914400" cy="9620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59300" y="223594"/>
              <a:ext cx="761999" cy="8096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11700" y="375994"/>
              <a:ext cx="761999" cy="809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2697864"/>
            <a:ext cx="15108555" cy="7956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latin typeface="Trebuchet MS"/>
                <a:cs typeface="Trebuchet MS"/>
              </a:rPr>
              <a:t>È’ un percorso offerto dall’Università Bicocca. E’ stato «aggiornato» in modo tale che per voi possa essere utile ai fini dell’Esame di Stato.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latin typeface="Trebuchet MS"/>
                <a:cs typeface="Trebuchet MS"/>
              </a:rPr>
              <a:t>A cosa serve: </a:t>
            </a:r>
          </a:p>
          <a:p>
            <a:pPr marL="457200" indent="-457200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à"/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Conoscere le professioni psicologiche </a:t>
            </a:r>
          </a:p>
          <a:p>
            <a:pPr marL="457200" indent="-457200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à"/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Supportare la progettualità professionale e sviluppare capacità critiche e proattive </a:t>
            </a:r>
          </a:p>
          <a:p>
            <a:pPr marL="457200" indent="-457200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à"/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Fornire supporto nella scelta del TPV </a:t>
            </a:r>
          </a:p>
          <a:p>
            <a:pPr marL="457200" indent="-457200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à"/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Aiutarvi nella preparazione e nel superamento della PPV (!!!)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33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9"/>
            <a:ext cx="761999" cy="8096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7834" y="477513"/>
            <a:ext cx="16790035" cy="1460665"/>
          </a:xfrm>
          <a:prstGeom prst="rect">
            <a:avLst/>
          </a:prstGeom>
        </p:spPr>
        <p:txBody>
          <a:bodyPr vert="horz" wrap="square" lIns="0" tIns="532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7465" algn="l"/>
                <a:tab pos="16776700" algn="l"/>
              </a:tabLst>
            </a:pPr>
            <a:r>
              <a:rPr lang="it-IT" spc="-600" dirty="0">
                <a:latin typeface="Times New Roman"/>
                <a:cs typeface="Times New Roman"/>
              </a:rPr>
              <a:t>                ORIENTARSI DA PSICOLOGI  E PSICOLOGHE </a:t>
            </a:r>
            <a:r>
              <a:rPr dirty="0"/>
              <a:t>	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563" y="607028"/>
            <a:ext cx="1476285" cy="13390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697864"/>
            <a:ext cx="15819755" cy="9733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latin typeface="Trebuchet MS"/>
                <a:cs typeface="Trebuchet MS"/>
              </a:rPr>
              <a:t>Caratteristiche: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latin typeface="Trebuchet MS"/>
              <a:cs typeface="Trebuchet MS"/>
            </a:endParaRPr>
          </a:p>
          <a:p>
            <a:pPr marL="457200" indent="-457200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à"/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Si articola nel corso dei due anni </a:t>
            </a:r>
          </a:p>
          <a:p>
            <a:pPr marL="457200" indent="-457200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à"/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Sarete affiancati da tutor con esperienza</a:t>
            </a:r>
          </a:p>
          <a:p>
            <a:pPr marL="457200" indent="-457200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à"/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Prevede 12 ore durante il primo anno e 12 ore il secondo anno + attività opzionali per ogni anno (sono facoltative ma caldamente consigliate)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latin typeface="Trebuchet MS"/>
              <a:cs typeface="Trebuchet M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</a:t>
            </a:r>
            <a:r>
              <a:rPr lang="it-IT" sz="3200" dirty="0">
                <a:solidFill>
                  <a:srgbClr val="C00000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NOTA BENE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Per quest’anno, per voi, il percorso non è obbligatorio. Per poter partecipare agli incontri è necessario iscriversi.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Se si partecipa ad </a:t>
            </a:r>
            <a:r>
              <a:rPr lang="it-IT" sz="3200" b="1" dirty="0">
                <a:latin typeface="Trebuchet MS"/>
                <a:cs typeface="Trebuchet MS"/>
                <a:sym typeface="Wingdings" panose="05000000000000000000" pitchFamily="2" charset="2"/>
              </a:rPr>
              <a:t>almeno il 75% </a:t>
            </a: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delle ore previste, potete ottenere la certificazione.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à"/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33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9"/>
            <a:ext cx="761999" cy="8096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7834" y="477513"/>
            <a:ext cx="16790035" cy="1460665"/>
          </a:xfrm>
          <a:prstGeom prst="rect">
            <a:avLst/>
          </a:prstGeom>
        </p:spPr>
        <p:txBody>
          <a:bodyPr vert="horz" wrap="square" lIns="0" tIns="532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7465" algn="l"/>
                <a:tab pos="16776700" algn="l"/>
              </a:tabLst>
            </a:pPr>
            <a:r>
              <a:rPr lang="it-IT" spc="-600" dirty="0">
                <a:latin typeface="Times New Roman"/>
                <a:cs typeface="Times New Roman"/>
              </a:rPr>
              <a:t>                  ORIENTARSI DA PSICOLOGI  E PSICOLOGHE </a:t>
            </a:r>
            <a:r>
              <a:rPr dirty="0"/>
              <a:t>	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563" y="607028"/>
            <a:ext cx="1476285" cy="13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6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697864"/>
            <a:ext cx="15819755" cy="79560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latin typeface="Trebuchet MS"/>
                <a:cs typeface="Trebuchet MS"/>
              </a:rPr>
              <a:t>Attività: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latin typeface="Trebuchet MS"/>
              <a:cs typeface="Trebuchet MS"/>
            </a:endParaRPr>
          </a:p>
          <a:p>
            <a:pPr marL="457200" indent="-457200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à"/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Seminari informativi  2 seminari obbligatori da 2 ore ciascuno </a:t>
            </a:r>
          </a:p>
          <a:p>
            <a:pPr marL="457200" indent="-457200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à"/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Incontri con </a:t>
            </a:r>
            <a:r>
              <a:rPr lang="it-IT" sz="3200" dirty="0" err="1">
                <a:latin typeface="Trebuchet MS"/>
                <a:cs typeface="Trebuchet MS"/>
                <a:sym typeface="Wingdings" panose="05000000000000000000" pitchFamily="2" charset="2"/>
              </a:rPr>
              <a:t>professionist</a:t>
            </a: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*  2 ore online (primo anno 2 incontri, secondo anno 1 incontro) </a:t>
            </a:r>
          </a:p>
          <a:p>
            <a:pPr marL="457200" indent="-457200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à"/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Workshop  per il primo anno ne è previsto uno, ci saranno 4 ore in presenza + una parte online. Ne verrà svolto uno </a:t>
            </a:r>
            <a:r>
              <a:rPr lang="it-IT" sz="3200" b="1" dirty="0">
                <a:latin typeface="Trebuchet MS"/>
                <a:cs typeface="Trebuchet MS"/>
                <a:sym typeface="Wingdings" panose="05000000000000000000" pitchFamily="2" charset="2"/>
              </a:rPr>
              <a:t>prima</a:t>
            </a: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del tirocinio e uno </a:t>
            </a:r>
            <a:r>
              <a:rPr lang="it-IT" sz="3200" b="1" dirty="0">
                <a:latin typeface="Trebuchet MS"/>
                <a:cs typeface="Trebuchet MS"/>
                <a:sym typeface="Wingdings" panose="05000000000000000000" pitchFamily="2" charset="2"/>
              </a:rPr>
              <a:t>dopo</a:t>
            </a: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il tirocinio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latin typeface="Trebuchet MS"/>
              <a:cs typeface="Trebuchet M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</a:t>
            </a: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33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9"/>
            <a:ext cx="761999" cy="8096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7834" y="477513"/>
            <a:ext cx="16790035" cy="1460665"/>
          </a:xfrm>
          <a:prstGeom prst="rect">
            <a:avLst/>
          </a:prstGeom>
        </p:spPr>
        <p:txBody>
          <a:bodyPr vert="horz" wrap="square" lIns="0" tIns="532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7465" algn="l"/>
                <a:tab pos="16776700" algn="l"/>
              </a:tabLst>
            </a:pPr>
            <a:r>
              <a:rPr lang="it-IT" spc="-600" dirty="0">
                <a:latin typeface="Times New Roman"/>
                <a:cs typeface="Times New Roman"/>
              </a:rPr>
              <a:t>                  ORIENTARSI DA PSICOLOGI  E PSICOLOGHE</a:t>
            </a:r>
            <a:r>
              <a:rPr dirty="0"/>
              <a:t>	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563" y="607028"/>
            <a:ext cx="1476285" cy="13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2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697864"/>
            <a:ext cx="15819755" cy="347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latin typeface="Trebuchet MS"/>
              <a:cs typeface="Trebuchet M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</a:t>
            </a: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33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9"/>
            <a:ext cx="761999" cy="8096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95600" y="477514"/>
            <a:ext cx="14642269" cy="1460665"/>
          </a:xfrm>
          <a:prstGeom prst="rect">
            <a:avLst/>
          </a:prstGeom>
        </p:spPr>
        <p:txBody>
          <a:bodyPr vert="horz" wrap="square" lIns="0" tIns="532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7465" algn="l"/>
                <a:tab pos="16776700" algn="l"/>
              </a:tabLst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DESIGN PORTFOLIO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563" y="607028"/>
            <a:ext cx="1476285" cy="13390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AB3D58-ADE8-50BC-B612-8C91843CDE3E}"/>
              </a:ext>
            </a:extLst>
          </p:cNvPr>
          <p:cNvSpPr txBox="1"/>
          <p:nvPr/>
        </p:nvSpPr>
        <p:spPr>
          <a:xfrm>
            <a:off x="304801" y="2540000"/>
            <a:ext cx="17678400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latin typeface="Trebuchet MS"/>
              <a:cs typeface="Trebuchet M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latin typeface="Trebuchet MS"/>
              <a:cs typeface="Trebuchet M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Durante il workshop verrà utilizzato uno strumento: il </a:t>
            </a:r>
            <a:r>
              <a:rPr lang="it-IT" sz="3200" b="1" dirty="0">
                <a:solidFill>
                  <a:srgbClr val="C00000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Life Design Portfolio </a:t>
            </a:r>
            <a:r>
              <a:rPr lang="it-IT" sz="320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e verrà direttamente portato alla commissione della PPV!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Esso consiste in una riflessione sul proprio percorso con immagini e descrizioni, sulle scelte che sono state compiute, su chi si è, cosa ne è del passato, del presente e del futuro e su quali competenze sono state sviluppate.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b="1" dirty="0">
              <a:solidFill>
                <a:schemeClr val="tx1"/>
              </a:solidFill>
              <a:latin typeface="Trebuchet MS"/>
              <a:cs typeface="Trebuchet M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La commissione della PPV valuterà il vostro portfolio creato grazie a questo percorso.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solidFill>
                <a:schemeClr val="tx1"/>
              </a:solidFill>
              <a:latin typeface="Trebuchet MS"/>
              <a:cs typeface="Trebuchet M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806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2697864"/>
            <a:ext cx="15819755" cy="347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latin typeface="Trebuchet MS"/>
              <a:cs typeface="Trebuchet M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</a:t>
            </a: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33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59300" y="223599"/>
            <a:ext cx="761999" cy="8096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29200" y="612802"/>
            <a:ext cx="14642269" cy="1460665"/>
          </a:xfrm>
          <a:prstGeom prst="rect">
            <a:avLst/>
          </a:prstGeom>
        </p:spPr>
        <p:txBody>
          <a:bodyPr vert="horz" wrap="square" lIns="0" tIns="532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87465" algn="l"/>
                <a:tab pos="16776700" algn="l"/>
              </a:tabLst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ALTRE INFO UTILI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563" y="607028"/>
            <a:ext cx="1476285" cy="13390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AB3D58-ADE8-50BC-B612-8C91843CDE3E}"/>
              </a:ext>
            </a:extLst>
          </p:cNvPr>
          <p:cNvSpPr txBox="1"/>
          <p:nvPr/>
        </p:nvSpPr>
        <p:spPr>
          <a:xfrm>
            <a:off x="304801" y="2540000"/>
            <a:ext cx="17678400" cy="6899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latin typeface="Trebuchet MS"/>
              <a:cs typeface="Trebuchet M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 Percorso </a:t>
            </a:r>
            <a:r>
              <a:rPr lang="it-IT" sz="3200" dirty="0" err="1">
                <a:latin typeface="Trebuchet MS"/>
                <a:cs typeface="Trebuchet MS"/>
                <a:sym typeface="Wingdings" panose="05000000000000000000" pitchFamily="2" charset="2"/>
              </a:rPr>
              <a:t>jobplacement</a:t>
            </a:r>
            <a:r>
              <a:rPr lang="it-IT" sz="3200" dirty="0">
                <a:latin typeface="Trebuchet MS"/>
                <a:cs typeface="Trebuchet MS"/>
                <a:sym typeface="Wingdings" panose="05000000000000000000" pitchFamily="2" charset="2"/>
              </a:rPr>
              <a:t> </a:t>
            </a:r>
            <a:r>
              <a:rPr lang="it-IT" sz="3200" dirty="0">
                <a:solidFill>
                  <a:srgbClr val="C00000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«Costruisci la tua carriera»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E’ un percorso online, si trova nella pagina e-learning.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In cosa consiste?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Serie di video in cui si parla di curriculum vitae, come prepararsi al colloquio di lavoro, come si scrive una lettera motivazionale (…).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solidFill>
                <a:schemeClr val="tx1"/>
              </a:solidFill>
              <a:latin typeface="Trebuchet MS"/>
              <a:cs typeface="Trebuchet MS"/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spcBef>
                <a:spcPts val="745"/>
              </a:spcBef>
              <a:buFont typeface="Wingdings" panose="05000000000000000000" pitchFamily="2" charset="2"/>
              <a:buChar char="à"/>
            </a:pPr>
            <a:r>
              <a:rPr lang="it-IT" sz="320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Per informazioni, dubbi, chiarimenti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r>
              <a:rPr lang="it-IT" sz="320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                                             </a:t>
            </a:r>
            <a:r>
              <a:rPr lang="it-IT" sz="320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  <a:hlinkClick r:id="rId4"/>
              </a:rPr>
              <a:t>orientamento.psed@unimib.it</a:t>
            </a:r>
            <a:r>
              <a:rPr lang="it-IT" sz="3200" dirty="0">
                <a:solidFill>
                  <a:schemeClr val="tx1"/>
                </a:solidFill>
                <a:latin typeface="Trebuchet MS"/>
                <a:cs typeface="Trebuchet MS"/>
                <a:sym typeface="Wingdings" panose="05000000000000000000" pitchFamily="2" charset="2"/>
              </a:rPr>
              <a:t> </a:t>
            </a: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solidFill>
                <a:schemeClr val="tx1"/>
              </a:solidFill>
              <a:latin typeface="Trebuchet MS"/>
              <a:cs typeface="Trebuchet M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solidFill>
                <a:schemeClr val="tx1"/>
              </a:solidFill>
              <a:latin typeface="Trebuchet MS"/>
              <a:cs typeface="Trebuchet MS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lang="it-IT" sz="3200" dirty="0">
              <a:solidFill>
                <a:schemeClr val="tx1"/>
              </a:solidFill>
              <a:latin typeface="Trebuchet MS"/>
              <a:cs typeface="Trebuchet M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937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3E9F6E86B7C604A98B057BB5A096283" ma:contentTypeVersion="6" ma:contentTypeDescription="Creare un nuovo documento." ma:contentTypeScope="" ma:versionID="08a67e8641cc993e41391a10e6423af1">
  <xsd:schema xmlns:xsd="http://www.w3.org/2001/XMLSchema" xmlns:xs="http://www.w3.org/2001/XMLSchema" xmlns:p="http://schemas.microsoft.com/office/2006/metadata/properties" xmlns:ns3="d01a723d-c8fc-4203-85fd-0d3215b6b83f" targetNamespace="http://schemas.microsoft.com/office/2006/metadata/properties" ma:root="true" ma:fieldsID="d17f153500774a1f0093cf2302c03d69" ns3:_="">
    <xsd:import namespace="d01a723d-c8fc-4203-85fd-0d3215b6b8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a723d-c8fc-4203-85fd-0d3215b6b8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45E1B0-51EF-4D28-97E4-B1FAB4CE6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1a723d-c8fc-4203-85fd-0d3215b6b8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9AAE27-DACE-47C0-9F83-E6C74C9F67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284672-607E-45CB-A8DF-CB3E72CDB69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d01a723d-c8fc-4203-85fd-0d3215b6b83f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1912</Words>
  <Application>Microsoft Office PowerPoint</Application>
  <PresentationFormat>Personalizzato</PresentationFormat>
  <Paragraphs>243</Paragraphs>
  <Slides>49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8" baseType="lpstr">
      <vt:lpstr>Arial</vt:lpstr>
      <vt:lpstr>Arial Black</vt:lpstr>
      <vt:lpstr>Lucida Sans Unicode</vt:lpstr>
      <vt:lpstr>Tahoma</vt:lpstr>
      <vt:lpstr>Times New Roman</vt:lpstr>
      <vt:lpstr>Trebuchet MS</vt:lpstr>
      <vt:lpstr>Verdana</vt:lpstr>
      <vt:lpstr>Wingdings</vt:lpstr>
      <vt:lpstr>Office Theme</vt:lpstr>
      <vt:lpstr>3° INCONTRO TUTORATO</vt:lpstr>
      <vt:lpstr>Di cosa parleremo </vt:lpstr>
      <vt:lpstr>ORIENTARSI DA PSICOLOGI E PSICOLOGHE </vt:lpstr>
      <vt:lpstr>ORIENTARSI DA PSICOLOGI E PSICOLOGHE </vt:lpstr>
      <vt:lpstr>                ORIENTARSI DA PSICOLOGI  E PSICOLOGHE  </vt:lpstr>
      <vt:lpstr>                  ORIENTARSI DA PSICOLOGI  E PSICOLOGHE  </vt:lpstr>
      <vt:lpstr>                  ORIENTARSI DA PSICOLOGI  E PSICOLOGHE </vt:lpstr>
      <vt:lpstr>LIFE DESIGN PORTFOLIO</vt:lpstr>
      <vt:lpstr>ALTRE INFO UTILI </vt:lpstr>
      <vt:lpstr>Dubbi Domande Perplessità?</vt:lpstr>
      <vt:lpstr>TIROCINIO </vt:lpstr>
      <vt:lpstr>QUAL E’ LA PRIMA PAROLA CHE VI VIENE IN MENTE PENSANDO AL TIROCINIO?  </vt:lpstr>
      <vt:lpstr>QUALI ASPETTATIVE?  QUALI CRITICITA’?  QUALI SPERENZE?   </vt:lpstr>
      <vt:lpstr>QUALI CRITERI PER SCEGLIERE?</vt:lpstr>
      <vt:lpstr> CHI DI VOI HA…</vt:lpstr>
      <vt:lpstr>COME TROVARLI?</vt:lpstr>
      <vt:lpstr>Salone dei tirocini</vt:lpstr>
      <vt:lpstr>PRIMO PASSO IN UN MONDO NUOVO…  IMPORTANTE INIZIARE A PENSARSI COME PROFESSIONISTI IN FORMAZIONE   </vt:lpstr>
      <vt:lpstr>COME PRESENTARSI?   VALORIZZARE ALCUNE ESPERIENZE   </vt:lpstr>
      <vt:lpstr>AVRO’ LE COMPETENZE GIUSTE?   SIETE LI’ PER IMPARARE,  IL TUTOR E’ LI PER QUELLO  </vt:lpstr>
      <vt:lpstr> TIROCINIO </vt:lpstr>
      <vt:lpstr> Nota bene </vt:lpstr>
      <vt:lpstr>Tirocinio</vt:lpstr>
      <vt:lpstr>TIROCINIO</vt:lpstr>
      <vt:lpstr>Tirocinio: nuove convenzioni</vt:lpstr>
      <vt:lpstr> Nota bene </vt:lpstr>
      <vt:lpstr>A chi rivolgersi  </vt:lpstr>
      <vt:lpstr>Criticità e consigli </vt:lpstr>
      <vt:lpstr>QUINDI COSA DOVRÒ FARE? </vt:lpstr>
      <vt:lpstr>NOTA BENE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Dopo 24 ore lo studente deve tornare sul progetto formativo, scorrere la pagina fino in fondo e cliccare la voce VISUALIZZA LA RICHIESTA EFFETTUATA</vt:lpstr>
      <vt:lpstr>Presentazione standard di PowerPoint</vt:lpstr>
      <vt:lpstr>Presentazione standard di PowerPoint</vt:lpstr>
      <vt:lpstr>Prestare molta attenzione a:</vt:lpstr>
      <vt:lpstr>Chiusura Stage</vt:lpstr>
      <vt:lpstr>Chiusura Stage: Questionario</vt:lpstr>
      <vt:lpstr>Presentazione standard di PowerPoint</vt:lpstr>
      <vt:lpstr>Chiusura Stage:</vt:lpstr>
      <vt:lpstr>Chiusura Stage: Registro</vt:lpstr>
      <vt:lpstr>Come si compila il registro ore</vt:lpstr>
      <vt:lpstr>Come si scrive la relazione finale</vt:lpstr>
      <vt:lpstr>Prestare molta attenzione a:</vt:lpstr>
      <vt:lpstr>Dubbi Domande Perplessità?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3° INCONTRO TUTORATO</dc:title>
  <dc:creator>serena_gagliardi9</dc:creator>
  <cp:keywords>DAFcO3kQrnU,BAEVNMwbrvY</cp:keywords>
  <cp:lastModifiedBy>e.sinigaglia2@campus.unimib.it</cp:lastModifiedBy>
  <cp:revision>8</cp:revision>
  <dcterms:created xsi:type="dcterms:W3CDTF">2024-03-14T15:17:32Z</dcterms:created>
  <dcterms:modified xsi:type="dcterms:W3CDTF">2024-03-28T07:43:40Z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2023-03-24T00:00:00Z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2023-03-24T00:00:00Z</vt:filetime>
  </property>
  <property fmtid="{D5CDD505-2E9C-101B-9397-08002B2CF9AE}" pid="6" name="ContentTypeId">
    <vt:lpwstr>0x010100F3E9F6E86B7C604A98B057BB5A096283</vt:lpwstr>
  </property>
</Properties>
</file>