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691" autoAdjust="0"/>
  </p:normalViewPr>
  <p:slideViewPr>
    <p:cSldViewPr snapToGrid="0">
      <p:cViewPr varScale="1">
        <p:scale>
          <a:sx n="107" d="100"/>
          <a:sy n="107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0B928-6434-4DFE-AD51-CF65D44D0C59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134CD-55C6-49EF-B96A-2CD20B17C51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406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 txBox="1">
            <a:spLocks noGrp="1" noChangeArrowheads="1"/>
          </p:cNvSpPr>
          <p:nvPr/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48" tIns="49524" rIns="99048" bIns="49524" anchor="b"/>
          <a:lstStyle>
            <a:lvl1pPr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90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08E8A47-7081-41A1-B963-3B3D412ACEF4}" type="slidenum">
              <a:rPr lang="it-IT" altLang="it-IT" sz="1300"/>
              <a:pPr algn="r" eaLnBrk="1" hangingPunct="1">
                <a:spcBef>
                  <a:spcPct val="0"/>
                </a:spcBef>
              </a:pPr>
              <a:t>1</a:t>
            </a:fld>
            <a:endParaRPr lang="it-IT" altLang="it-IT" sz="130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876897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4322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769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719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9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109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7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7027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405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5279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142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0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07716-A676-441E-9739-877C4802783D}" type="datetimeFigureOut">
              <a:rPr lang="it-IT" smtClean="0"/>
              <a:t>05/10/2021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06001-6473-4754-9B35-AC6389B0784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022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01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960559"/>
              </p:ext>
            </p:extLst>
          </p:nvPr>
        </p:nvGraphicFramePr>
        <p:xfrm>
          <a:off x="2208213" y="1560363"/>
          <a:ext cx="7773987" cy="336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6305514" imgH="3315100" progId="Word.Document.8">
                  <p:embed/>
                </p:oleObj>
              </mc:Choice>
              <mc:Fallback>
                <p:oleObj name="Document" r:id="rId4" imgW="6305514" imgH="3315100" progId="Word.Document.8">
                  <p:embed/>
                  <p:pic>
                    <p:nvPicPr>
                      <p:cNvPr id="9011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 l="10823" r="11736" b="36058"/>
                      <a:stretch>
                        <a:fillRect/>
                      </a:stretch>
                    </p:blipFill>
                    <p:spPr bwMode="auto">
                      <a:xfrm>
                        <a:off x="2208213" y="1560363"/>
                        <a:ext cx="7773987" cy="336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1982788" y="188913"/>
            <a:ext cx="800100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r>
              <a:rPr lang="it-IT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Esercizio per lo studente</a:t>
            </a:r>
          </a:p>
        </p:txBody>
      </p:sp>
      <p:sp>
        <p:nvSpPr>
          <p:cNvPr id="90117" name="Text Box 20"/>
          <p:cNvSpPr txBox="1">
            <a:spLocks noChangeArrowheads="1"/>
          </p:cNvSpPr>
          <p:nvPr/>
        </p:nvSpPr>
        <p:spPr bwMode="auto">
          <a:xfrm>
            <a:off x="5913439" y="2298700"/>
            <a:ext cx="3143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90118" name="Text Box 20"/>
          <p:cNvSpPr txBox="1">
            <a:spLocks noChangeArrowheads="1"/>
          </p:cNvSpPr>
          <p:nvPr/>
        </p:nvSpPr>
        <p:spPr bwMode="auto">
          <a:xfrm>
            <a:off x="6816726" y="2298700"/>
            <a:ext cx="531813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p%</a:t>
            </a:r>
          </a:p>
        </p:txBody>
      </p:sp>
      <p:sp>
        <p:nvSpPr>
          <p:cNvPr id="90119" name="Text Box 20"/>
          <p:cNvSpPr txBox="1">
            <a:spLocks noChangeArrowheads="1"/>
          </p:cNvSpPr>
          <p:nvPr/>
        </p:nvSpPr>
        <p:spPr bwMode="auto">
          <a:xfrm>
            <a:off x="8112126" y="2298700"/>
            <a:ext cx="339725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F</a:t>
            </a:r>
          </a:p>
        </p:txBody>
      </p:sp>
      <p:sp>
        <p:nvSpPr>
          <p:cNvPr id="90120" name="Text Box 20"/>
          <p:cNvSpPr txBox="1">
            <a:spLocks noChangeArrowheads="1"/>
          </p:cNvSpPr>
          <p:nvPr/>
        </p:nvSpPr>
        <p:spPr bwMode="auto">
          <a:xfrm>
            <a:off x="9015414" y="2298700"/>
            <a:ext cx="528637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>
                <a:latin typeface="Comic Sans MS" panose="030F0702030302020204" pitchFamily="66" charset="0"/>
              </a:rPr>
              <a:t>P%</a:t>
            </a:r>
          </a:p>
        </p:txBody>
      </p:sp>
      <p:sp>
        <p:nvSpPr>
          <p:cNvPr id="90121" name="Text Box 2"/>
          <p:cNvSpPr txBox="1">
            <a:spLocks noChangeArrowheads="1"/>
          </p:cNvSpPr>
          <p:nvPr/>
        </p:nvSpPr>
        <p:spPr bwMode="auto">
          <a:xfrm>
            <a:off x="155763" y="728513"/>
            <a:ext cx="9977626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Glicemia (mg/dl) in 500 soggetti anziani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it-IT" altLang="it-IT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Raggruppamento in 5 classi di uguale ampiezza</a:t>
            </a:r>
            <a:endParaRPr lang="it-IT" altLang="it-IT" sz="2400" dirty="0">
              <a:latin typeface="Comic Sans MS" panose="030F0702030302020204" pitchFamily="66" charset="0"/>
            </a:endParaRPr>
          </a:p>
        </p:txBody>
      </p:sp>
      <p:sp>
        <p:nvSpPr>
          <p:cNvPr id="90122" name="Rectangle 15"/>
          <p:cNvSpPr>
            <a:spLocks noChangeArrowheads="1"/>
          </p:cNvSpPr>
          <p:nvPr/>
        </p:nvSpPr>
        <p:spPr bwMode="auto">
          <a:xfrm>
            <a:off x="155763" y="4670125"/>
            <a:ext cx="11878888" cy="22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it-IT" altLang="it-IT" sz="2200" dirty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it-IT" altLang="it-IT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Rappresentare graficamente il fenomeno mediante un istogramma</a:t>
            </a:r>
          </a:p>
          <a:p>
            <a:pPr eaLnBrk="1" hangingPunct="1">
              <a:spcBef>
                <a:spcPct val="0"/>
              </a:spcBef>
            </a:pPr>
            <a:r>
              <a:rPr lang="it-IT" altLang="it-IT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 Accorpare le ultime due classi e costruire il relativo </a:t>
            </a: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istogramma</a:t>
            </a:r>
          </a:p>
          <a:p>
            <a:pPr marL="342900" indent="-342900">
              <a:spcBef>
                <a:spcPct val="0"/>
              </a:spcBef>
            </a:pP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Calcolare la media e la varianza</a:t>
            </a:r>
          </a:p>
          <a:p>
            <a:pPr marL="342900" indent="-342900">
              <a:spcBef>
                <a:spcPct val="0"/>
              </a:spcBef>
            </a:pP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Identificare la classe modale</a:t>
            </a:r>
            <a:endParaRPr lang="it-IT" altLang="it-IT" sz="2000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</a:pP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Rappresentare i dati in un Ogiva di </a:t>
            </a:r>
            <a:r>
              <a:rPr lang="it-IT" altLang="it-IT" sz="2000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Galton</a:t>
            </a: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e </a:t>
            </a:r>
            <a:r>
              <a:rPr lang="it-IT" altLang="it-IT" sz="2000" dirty="0" err="1" smtClean="0">
                <a:latin typeface="Comic Sans MS" panose="030F0702030302020204" pitchFamily="66" charset="0"/>
                <a:cs typeface="Times New Roman" panose="02020603050405020304" pitchFamily="18" charset="0"/>
              </a:rPr>
              <a:t>endividuare</a:t>
            </a: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il valore di glicemia superato solo dal 5% di questi anziani </a:t>
            </a:r>
          </a:p>
          <a:p>
            <a:pPr>
              <a:spcBef>
                <a:spcPct val="0"/>
              </a:spcBef>
            </a:pP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Trovare </a:t>
            </a:r>
            <a:r>
              <a:rPr lang="it-IT" altLang="it-IT" sz="2000" dirty="0">
                <a:latin typeface="Comic Sans MS" panose="030F0702030302020204" pitchFamily="66" charset="0"/>
                <a:cs typeface="Times New Roman" panose="02020603050405020304" pitchFamily="18" charset="0"/>
              </a:rPr>
              <a:t>la classe che contiene il 50 </a:t>
            </a:r>
            <a:r>
              <a:rPr lang="it-IT" altLang="it-IT" sz="20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percentile</a:t>
            </a:r>
          </a:p>
        </p:txBody>
      </p:sp>
    </p:spTree>
    <p:extLst>
      <p:ext uri="{BB962C8B-B14F-4D97-AF65-F5344CB8AC3E}">
        <p14:creationId xmlns:p14="http://schemas.microsoft.com/office/powerpoint/2010/main" val="20940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85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Times New Roman</vt:lpstr>
      <vt:lpstr>Tema di Office</vt:lpstr>
      <vt:lpstr>Documento di Microsoft Word 97 - 2003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paola.rebora</dc:creator>
  <cp:lastModifiedBy>paola.rebora</cp:lastModifiedBy>
  <cp:revision>3</cp:revision>
  <dcterms:created xsi:type="dcterms:W3CDTF">2021-10-05T15:10:41Z</dcterms:created>
  <dcterms:modified xsi:type="dcterms:W3CDTF">2021-10-05T15:12:12Z</dcterms:modified>
</cp:coreProperties>
</file>