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BCF97-1B82-4581-9028-A3AAC66B2727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E062-A5B4-42EB-9050-6014093A6C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5549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BCF97-1B82-4581-9028-A3AAC66B2727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E062-A5B4-42EB-9050-6014093A6C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4366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BCF97-1B82-4581-9028-A3AAC66B2727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E062-A5B4-42EB-9050-6014093A6C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8694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BCF97-1B82-4581-9028-A3AAC66B2727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E062-A5B4-42EB-9050-6014093A6C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5617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BCF97-1B82-4581-9028-A3AAC66B2727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E062-A5B4-42EB-9050-6014093A6C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0442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BCF97-1B82-4581-9028-A3AAC66B2727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E062-A5B4-42EB-9050-6014093A6C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6422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BCF97-1B82-4581-9028-A3AAC66B2727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E062-A5B4-42EB-9050-6014093A6C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2508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BCF97-1B82-4581-9028-A3AAC66B2727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E062-A5B4-42EB-9050-6014093A6C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9385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BCF97-1B82-4581-9028-A3AAC66B2727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E062-A5B4-42EB-9050-6014093A6C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3738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BCF97-1B82-4581-9028-A3AAC66B2727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E062-A5B4-42EB-9050-6014093A6C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7714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BCF97-1B82-4581-9028-A3AAC66B2727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E062-A5B4-42EB-9050-6014093A6C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698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BCF97-1B82-4581-9028-A3AAC66B2727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7E062-A5B4-42EB-9050-6014093A6C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6134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98516" y="424093"/>
            <a:ext cx="11064240" cy="5303375"/>
          </a:xfrm>
        </p:spPr>
        <p:txBody>
          <a:bodyPr>
            <a:noAutofit/>
          </a:bodyPr>
          <a:lstStyle/>
          <a:p>
            <a:pPr algn="l"/>
            <a:r>
              <a:rPr lang="it-IT" sz="2800" dirty="0" smtClean="0"/>
              <a:t>Il gruppo lavora sull’articolo assegnato al fine di presentare lo studio simulando una presentazione ad un convegno presentata da uno o due rappresentanti del gruppo stesso.</a:t>
            </a:r>
            <a:br>
              <a:rPr lang="it-IT" sz="2800" dirty="0" smtClean="0"/>
            </a:br>
            <a:r>
              <a:rPr lang="it-IT" sz="2800" dirty="0" smtClean="0"/>
              <a:t>La presentazione del lavoro deve descrivere sinteticamente le seguenti parti (una ventina di diapositive in mezz’ora di tempo):</a:t>
            </a:r>
            <a:br>
              <a:rPr lang="it-IT" sz="2800" dirty="0" smtClean="0"/>
            </a:br>
            <a:r>
              <a:rPr lang="it-IT" sz="2800" dirty="0" smtClean="0"/>
              <a:t>a) il razionale e la/le domande dello studio</a:t>
            </a:r>
            <a:br>
              <a:rPr lang="it-IT" sz="2800" dirty="0" smtClean="0"/>
            </a:br>
            <a:r>
              <a:rPr lang="it-IT" sz="2800" dirty="0" smtClean="0"/>
              <a:t>b) il tipo di studio </a:t>
            </a:r>
            <a:br>
              <a:rPr lang="it-IT" sz="2800" dirty="0" smtClean="0"/>
            </a:br>
            <a:r>
              <a:rPr lang="it-IT" sz="2800" dirty="0" smtClean="0"/>
              <a:t>c) la descrizione della casistica (criteri di eleggibilità, completezza dei dati, esclusioni dall'analisi ecc...) </a:t>
            </a:r>
            <a:br>
              <a:rPr lang="it-IT" sz="2800" dirty="0" smtClean="0"/>
            </a:br>
            <a:r>
              <a:rPr lang="it-IT" sz="2800" dirty="0" smtClean="0"/>
              <a:t>d) i metodi statistici utilizzati </a:t>
            </a:r>
            <a:br>
              <a:rPr lang="it-IT" sz="2800" dirty="0" smtClean="0"/>
            </a:br>
            <a:r>
              <a:rPr lang="it-IT" sz="2800" dirty="0" smtClean="0"/>
              <a:t>e) i risultati principali desunti da tabelle e figure</a:t>
            </a:r>
            <a:br>
              <a:rPr lang="it-IT" sz="2800" dirty="0" smtClean="0"/>
            </a:br>
            <a:r>
              <a:rPr lang="it-IT" sz="2800" dirty="0" smtClean="0"/>
              <a:t>f) le conclusioni (anche con punti di forza e limitazioni dello studio).</a:t>
            </a:r>
            <a:br>
              <a:rPr lang="it-IT" sz="2800" dirty="0" smtClean="0"/>
            </a:br>
            <a:r>
              <a:rPr lang="it-IT" sz="2800" dirty="0" smtClean="0"/>
              <a:t>Ogni presentazione viene discussa con la classe.</a:t>
            </a:r>
            <a:br>
              <a:rPr lang="it-IT" sz="2800" dirty="0" smtClean="0"/>
            </a:b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40847330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129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Il gruppo lavora sull’articolo assegnato al fine di presentare lo studio simulando una presentazione ad un convegno presentata da uno o due rappresentanti del gruppo stesso. La presentazione del lavoro deve descrivere sinteticamente le seguenti parti (una ventina di diapositive in mezz’ora di tempo): a) il razionale e la/le domande dello studio b) il tipo di studio  c) la descrizione della casistica (criteri di eleggibilità, completezza dei dati, esclusioni dall'analisi ecc...)  d) i metodi statistici utilizzati  e) i risultati principali desunti da tabelle e figure f) le conclusioni (anche con punti di forza e limitazioni dello studio). Ogni presentazione viene discussa con la classe.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presentazione del lavoro deve descrivere sinteticamente le seguenti parti (una ventina di diapositive): a) il razionale e la/le domande dello studio b) il tipo di studio  c) la descrizione della casistica (criteri di eleggibilità, completezza dei dati, esclusioni dall'analisi ecc...)  d) i metodi statistici utilizzati  e) i risultati principali desunti da tabelle e figure f) le conclusioni</dc:title>
  <dc:creator>paola rebora</dc:creator>
  <cp:lastModifiedBy>paola rebora</cp:lastModifiedBy>
  <cp:revision>3</cp:revision>
  <dcterms:created xsi:type="dcterms:W3CDTF">2022-11-21T15:39:20Z</dcterms:created>
  <dcterms:modified xsi:type="dcterms:W3CDTF">2022-11-21T16:21:08Z</dcterms:modified>
</cp:coreProperties>
</file>