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</p:sldIdLst>
  <p:sldSz cx="12192000" cy="16256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>
      <p:cViewPr varScale="1">
        <p:scale>
          <a:sx n="55" d="100"/>
          <a:sy n="55" d="100"/>
        </p:scale>
        <p:origin x="246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5049900"/>
            <a:ext cx="10363200" cy="348450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9211733"/>
            <a:ext cx="8534400" cy="415431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12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25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38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512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64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768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689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02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782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56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10445986"/>
            <a:ext cx="10363200" cy="3228622"/>
          </a:xfrm>
        </p:spPr>
        <p:txBody>
          <a:bodyPr anchor="t"/>
          <a:lstStyle>
            <a:lvl1pPr algn="l">
              <a:defRPr sz="7111" b="1" cap="all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6889989"/>
            <a:ext cx="10363200" cy="3555998"/>
          </a:xfrm>
        </p:spPr>
        <p:txBody>
          <a:bodyPr anchor="b"/>
          <a:lstStyle>
            <a:lvl1pPr marL="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1pPr>
            <a:lvl2pPr marL="81281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034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3793069"/>
            <a:ext cx="5384800" cy="10728208"/>
          </a:xfrm>
        </p:spPr>
        <p:txBody>
          <a:bodyPr/>
          <a:lstStyle>
            <a:lvl1pPr>
              <a:defRPr sz="4978"/>
            </a:lvl1pPr>
            <a:lvl2pPr>
              <a:defRPr sz="4267"/>
            </a:lvl2pPr>
            <a:lvl3pPr>
              <a:defRPr sz="3556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3793069"/>
            <a:ext cx="5384800" cy="10728208"/>
          </a:xfrm>
        </p:spPr>
        <p:txBody>
          <a:bodyPr/>
          <a:lstStyle>
            <a:lvl1pPr>
              <a:defRPr sz="4978"/>
            </a:lvl1pPr>
            <a:lvl2pPr>
              <a:defRPr sz="4267"/>
            </a:lvl2pPr>
            <a:lvl3pPr>
              <a:defRPr sz="3556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576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1" y="3638786"/>
            <a:ext cx="5386917" cy="1516473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1" y="5155259"/>
            <a:ext cx="5386917" cy="9366016"/>
          </a:xfrm>
        </p:spPr>
        <p:txBody>
          <a:bodyPr/>
          <a:lstStyle>
            <a:lvl1pPr>
              <a:defRPr sz="4267"/>
            </a:lvl1pPr>
            <a:lvl2pPr>
              <a:defRPr sz="3556"/>
            </a:lvl2pPr>
            <a:lvl3pPr>
              <a:defRPr sz="3200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8" y="3638786"/>
            <a:ext cx="5389033" cy="1516473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8" y="5155259"/>
            <a:ext cx="5389033" cy="9366016"/>
          </a:xfrm>
        </p:spPr>
        <p:txBody>
          <a:bodyPr/>
          <a:lstStyle>
            <a:lvl1pPr>
              <a:defRPr sz="4267"/>
            </a:lvl1pPr>
            <a:lvl2pPr>
              <a:defRPr sz="3556"/>
            </a:lvl2pPr>
            <a:lvl3pPr>
              <a:defRPr sz="3200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572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737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431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1" y="647230"/>
            <a:ext cx="4011084" cy="2754489"/>
          </a:xfrm>
        </p:spPr>
        <p:txBody>
          <a:bodyPr anchor="b"/>
          <a:lstStyle>
            <a:lvl1pPr algn="l">
              <a:defRPr sz="3556" b="1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647231"/>
            <a:ext cx="6815668" cy="13874046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1" y="3401720"/>
            <a:ext cx="4011084" cy="11119557"/>
          </a:xfrm>
        </p:spPr>
        <p:txBody>
          <a:bodyPr/>
          <a:lstStyle>
            <a:lvl1pPr marL="0" indent="0">
              <a:buNone/>
              <a:defRPr sz="2489"/>
            </a:lvl1pPr>
            <a:lvl2pPr marL="812810" indent="0">
              <a:buNone/>
              <a:defRPr sz="2133"/>
            </a:lvl2pPr>
            <a:lvl3pPr marL="1625620" indent="0">
              <a:buNone/>
              <a:defRPr sz="1778"/>
            </a:lvl3pPr>
            <a:lvl4pPr marL="2438430" indent="0">
              <a:buNone/>
              <a:defRPr sz="1600"/>
            </a:lvl4pPr>
            <a:lvl5pPr marL="3251241" indent="0">
              <a:buNone/>
              <a:defRPr sz="1600"/>
            </a:lvl5pPr>
            <a:lvl6pPr marL="4064051" indent="0">
              <a:buNone/>
              <a:defRPr sz="1600"/>
            </a:lvl6pPr>
            <a:lvl7pPr marL="4876861" indent="0">
              <a:buNone/>
              <a:defRPr sz="1600"/>
            </a:lvl7pPr>
            <a:lvl8pPr marL="5689671" indent="0">
              <a:buNone/>
              <a:defRPr sz="1600"/>
            </a:lvl8pPr>
            <a:lvl9pPr marL="6502481" indent="0">
              <a:buNone/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202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11379201"/>
            <a:ext cx="7315200" cy="1343380"/>
          </a:xfrm>
        </p:spPr>
        <p:txBody>
          <a:bodyPr anchor="b"/>
          <a:lstStyle>
            <a:lvl1pPr algn="l">
              <a:defRPr sz="3556" b="1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1452503"/>
            <a:ext cx="7315200" cy="9753600"/>
          </a:xfrm>
        </p:spPr>
        <p:txBody>
          <a:bodyPr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12722581"/>
            <a:ext cx="7315200" cy="1907820"/>
          </a:xfrm>
        </p:spPr>
        <p:txBody>
          <a:bodyPr/>
          <a:lstStyle>
            <a:lvl1pPr marL="0" indent="0">
              <a:buNone/>
              <a:defRPr sz="2489"/>
            </a:lvl1pPr>
            <a:lvl2pPr marL="812810" indent="0">
              <a:buNone/>
              <a:defRPr sz="2133"/>
            </a:lvl2pPr>
            <a:lvl3pPr marL="1625620" indent="0">
              <a:buNone/>
              <a:defRPr sz="1778"/>
            </a:lvl3pPr>
            <a:lvl4pPr marL="2438430" indent="0">
              <a:buNone/>
              <a:defRPr sz="1600"/>
            </a:lvl4pPr>
            <a:lvl5pPr marL="3251241" indent="0">
              <a:buNone/>
              <a:defRPr sz="1600"/>
            </a:lvl5pPr>
            <a:lvl6pPr marL="4064051" indent="0">
              <a:buNone/>
              <a:defRPr sz="1600"/>
            </a:lvl6pPr>
            <a:lvl7pPr marL="4876861" indent="0">
              <a:buNone/>
              <a:defRPr sz="1600"/>
            </a:lvl7pPr>
            <a:lvl8pPr marL="5689671" indent="0">
              <a:buNone/>
              <a:defRPr sz="1600"/>
            </a:lvl8pPr>
            <a:lvl9pPr marL="6502481" indent="0">
              <a:buNone/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5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40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650996"/>
            <a:ext cx="2743200" cy="13870281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650996"/>
            <a:ext cx="8026400" cy="13870281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37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C00000"/>
            </a:gs>
            <a:gs pos="0">
              <a:srgbClr val="A50000"/>
            </a:gs>
            <a:gs pos="80000">
              <a:srgbClr val="D10000"/>
            </a:gs>
            <a:gs pos="100000">
              <a:srgbClr val="F50000">
                <a:alpha val="25000"/>
              </a:srgb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600" y="650994"/>
            <a:ext cx="10972800" cy="27093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3793069"/>
            <a:ext cx="10972800" cy="10728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600" y="15066906"/>
            <a:ext cx="284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C1036-CF78-4472-A34B-B51E2DD76071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600" y="15066906"/>
            <a:ext cx="3860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7600" y="15066906"/>
            <a:ext cx="284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130BE-441D-4579-A48A-74BAE2CE97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281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1625620" rtl="0" eaLnBrk="1" latinLnBrk="0" hangingPunct="1"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09608" indent="-609608" algn="l" defTabSz="1625620" rtl="0" eaLnBrk="1" latinLnBrk="0" hangingPunct="1">
        <a:spcBef>
          <a:spcPct val="20000"/>
        </a:spcBef>
        <a:buFont typeface="Arial" pitchFamily="34" charset="0"/>
        <a:buChar char="•"/>
        <a:defRPr sz="5689" kern="1200">
          <a:solidFill>
            <a:schemeClr val="tx1"/>
          </a:solidFill>
          <a:latin typeface="+mn-lt"/>
          <a:ea typeface="+mn-ea"/>
          <a:cs typeface="+mn-cs"/>
        </a:defRPr>
      </a:lvl1pPr>
      <a:lvl2pPr marL="1320817" indent="-508006" algn="l" defTabSz="1625620" rtl="0" eaLnBrk="1" latinLnBrk="0" hangingPunct="1">
        <a:spcBef>
          <a:spcPct val="20000"/>
        </a:spcBef>
        <a:buFont typeface="Arial" pitchFamily="34" charset="0"/>
        <a:buChar char="–"/>
        <a:defRPr sz="4978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spcBef>
          <a:spcPct val="20000"/>
        </a:spcBef>
        <a:buFont typeface="Arial" pitchFamily="34" charset="0"/>
        <a:buChar char="–"/>
        <a:defRPr sz="3556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spcBef>
          <a:spcPct val="20000"/>
        </a:spcBef>
        <a:buFont typeface="Arial" pitchFamily="34" charset="0"/>
        <a:buChar char="»"/>
        <a:defRPr sz="3556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A51616"/>
            </a:gs>
            <a:gs pos="0">
              <a:srgbClr val="A50000"/>
            </a:gs>
            <a:gs pos="76000">
              <a:srgbClr val="D10000"/>
            </a:gs>
            <a:gs pos="100000">
              <a:srgbClr val="F50000">
                <a:alpha val="25000"/>
              </a:srgb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5723" y="5761963"/>
            <a:ext cx="5591489" cy="7590451"/>
          </a:xfrm>
          <a:prstGeom prst="rect">
            <a:avLst/>
          </a:prstGeom>
        </p:spPr>
      </p:pic>
      <p:pic>
        <p:nvPicPr>
          <p:cNvPr id="4" name="Immagine 3" descr="logodisatt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8412" y="319132"/>
            <a:ext cx="2028800" cy="1996800"/>
          </a:xfrm>
          <a:prstGeom prst="rect">
            <a:avLst/>
          </a:prstGeom>
          <a:noFill/>
        </p:spPr>
      </p:pic>
      <p:pic>
        <p:nvPicPr>
          <p:cNvPr id="5" name="Immagine 4" descr="BICOCCA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73" y="447132"/>
            <a:ext cx="1772800" cy="1740800"/>
          </a:xfrm>
          <a:prstGeom prst="rect">
            <a:avLst/>
          </a:prstGeom>
          <a:noFill/>
        </p:spPr>
      </p:pic>
      <p:sp>
        <p:nvSpPr>
          <p:cNvPr id="6" name="Rettangolo 5"/>
          <p:cNvSpPr/>
          <p:nvPr/>
        </p:nvSpPr>
        <p:spPr>
          <a:xfrm>
            <a:off x="3471709" y="504959"/>
            <a:ext cx="5248583" cy="1733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62562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556" b="1" dirty="0">
                <a:solidFill>
                  <a:prstClr val="white"/>
                </a:solidFill>
                <a:cs typeface="Arial" pitchFamily="34" charset="0"/>
              </a:rPr>
              <a:t>Department of Earth and Environmental Sciences DISAT</a:t>
            </a:r>
            <a:endParaRPr kumimoji="0" lang="en-US" sz="355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719403" y="2514682"/>
            <a:ext cx="11009223" cy="1679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6256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0311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Jokerman" pitchFamily="82" charset="0"/>
                <a:ea typeface="+mn-ea"/>
                <a:cs typeface="+mn-cs"/>
              </a:rPr>
              <a:t>Happy Erasmus</a:t>
            </a:r>
            <a:endParaRPr kumimoji="0" lang="en-US" sz="10311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Jokerman" pitchFamily="82" charset="0"/>
              <a:ea typeface="+mn-ea"/>
              <a:cs typeface="+mn-cs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0" y="4284172"/>
            <a:ext cx="12192000" cy="1624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625620">
              <a:defRPr/>
            </a:pPr>
            <a:r>
              <a:rPr lang="en-US" sz="4978" b="1" dirty="0">
                <a:solidFill>
                  <a:prstClr val="white"/>
                </a:solidFill>
              </a:rPr>
              <a:t>Study Abroad Q&amp;A: Get Your Questions Answered</a:t>
            </a:r>
            <a:endParaRPr kumimoji="0" lang="en-US" sz="4978" b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312524" y="13299659"/>
            <a:ext cx="1178781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6256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400" b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Location:</a:t>
            </a:r>
          </a:p>
          <a:p>
            <a:pPr lvl="0" defTabSz="1625620"/>
            <a:r>
              <a:rPr lang="it-IT" sz="4400" b="1" dirty="0">
                <a:solidFill>
                  <a:srgbClr val="FFFF00"/>
                </a:solidFill>
                <a:latin typeface="Calibri"/>
              </a:rPr>
              <a:t>U1-07- </a:t>
            </a:r>
            <a:r>
              <a:rPr lang="it-IT" sz="4400" b="1">
                <a:solidFill>
                  <a:srgbClr val="FFFF00"/>
                </a:solidFill>
                <a:latin typeface="Calibri"/>
              </a:rPr>
              <a:t>Marchetti room (</a:t>
            </a:r>
            <a:r>
              <a:rPr lang="it-IT" sz="4400" b="1" dirty="0">
                <a:solidFill>
                  <a:srgbClr val="FFFF00"/>
                </a:solidFill>
                <a:latin typeface="Calibri"/>
              </a:rPr>
              <a:t>Building U1, Piazza della Scienza n. 1)</a:t>
            </a:r>
            <a:endParaRPr lang="en-US" sz="4400" b="1" dirty="0">
              <a:solidFill>
                <a:srgbClr val="FFFF00"/>
              </a:solidFill>
              <a:latin typeface="Calibri"/>
            </a:endParaRPr>
          </a:p>
          <a:p>
            <a:pPr lvl="0" defTabSz="1625620"/>
            <a:r>
              <a:rPr kumimoji="0" lang="en-US" sz="40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</a:t>
            </a:r>
            <a:r>
              <a:rPr lang="en-US" sz="4000" b="1" i="1" dirty="0">
                <a:solidFill>
                  <a:srgbClr val="FFFF00"/>
                </a:solidFill>
                <a:latin typeface="Calibri"/>
              </a:rPr>
              <a:t>drinks</a:t>
            </a:r>
            <a:r>
              <a:rPr kumimoji="0" lang="en-US" sz="40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……</a:t>
            </a:r>
            <a:endParaRPr kumimoji="0" lang="en-US" sz="44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6706481" y="10598185"/>
            <a:ext cx="466997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15 December 2026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5:00 - 7:00 pm</a:t>
            </a:r>
            <a:endParaRPr kumimoji="0" lang="en-GB" sz="2000" b="1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1539686-7995-4FF0-BF3B-8EDFB43E79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523" y="6103377"/>
            <a:ext cx="5472439" cy="719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441740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</TotalTime>
  <Words>45</Words>
  <Application>Microsoft Office PowerPoint</Application>
  <PresentationFormat>Personalizzato</PresentationFormat>
  <Paragraphs>8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Jokerman</vt:lpstr>
      <vt:lpstr>1_Tema di Office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sandra.citterio@unimib.it</dc:creator>
  <cp:lastModifiedBy>sandra.citterio@unimib.it</cp:lastModifiedBy>
  <cp:revision>28</cp:revision>
  <cp:lastPrinted>2025-12-03T13:26:22Z</cp:lastPrinted>
  <dcterms:created xsi:type="dcterms:W3CDTF">2020-12-14T11:11:18Z</dcterms:created>
  <dcterms:modified xsi:type="dcterms:W3CDTF">2026-10-23T12:49:28Z</dcterms:modified>
</cp:coreProperties>
</file>