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91" r:id="rId3"/>
  </p:sldMasterIdLst>
  <p:notesMasterIdLst>
    <p:notesMasterId r:id="rId47"/>
  </p:notesMasterIdLst>
  <p:sldIdLst>
    <p:sldId id="257" r:id="rId4"/>
    <p:sldId id="260" r:id="rId5"/>
    <p:sldId id="354" r:id="rId6"/>
    <p:sldId id="353" r:id="rId7"/>
    <p:sldId id="345" r:id="rId8"/>
    <p:sldId id="357" r:id="rId9"/>
    <p:sldId id="359" r:id="rId10"/>
    <p:sldId id="355" r:id="rId11"/>
    <p:sldId id="358" r:id="rId12"/>
    <p:sldId id="360" r:id="rId13"/>
    <p:sldId id="361" r:id="rId14"/>
    <p:sldId id="352" r:id="rId15"/>
    <p:sldId id="362" r:id="rId16"/>
    <p:sldId id="363" r:id="rId17"/>
    <p:sldId id="866" r:id="rId18"/>
    <p:sldId id="286" r:id="rId19"/>
    <p:sldId id="348" r:id="rId20"/>
    <p:sldId id="862" r:id="rId21"/>
    <p:sldId id="863" r:id="rId22"/>
    <p:sldId id="328" r:id="rId23"/>
    <p:sldId id="259" r:id="rId24"/>
    <p:sldId id="864" r:id="rId25"/>
    <p:sldId id="884" r:id="rId26"/>
    <p:sldId id="885" r:id="rId27"/>
    <p:sldId id="886" r:id="rId28"/>
    <p:sldId id="887" r:id="rId29"/>
    <p:sldId id="888" r:id="rId30"/>
    <p:sldId id="868" r:id="rId31"/>
    <p:sldId id="869" r:id="rId32"/>
    <p:sldId id="870" r:id="rId33"/>
    <p:sldId id="871" r:id="rId34"/>
    <p:sldId id="872" r:id="rId35"/>
    <p:sldId id="873" r:id="rId36"/>
    <p:sldId id="874" r:id="rId37"/>
    <p:sldId id="875" r:id="rId38"/>
    <p:sldId id="876" r:id="rId39"/>
    <p:sldId id="877" r:id="rId40"/>
    <p:sldId id="878" r:id="rId41"/>
    <p:sldId id="879" r:id="rId42"/>
    <p:sldId id="880" r:id="rId43"/>
    <p:sldId id="881" r:id="rId44"/>
    <p:sldId id="882" r:id="rId45"/>
    <p:sldId id="883" r:id="rId4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2D6E6B-423A-454B-BF08-BD1ADCD490C2}" v="7" dt="2025-05-27T21:11:06.1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42" autoAdjust="0"/>
    <p:restoredTop sz="94660"/>
  </p:normalViewPr>
  <p:slideViewPr>
    <p:cSldViewPr snapToGrid="0">
      <p:cViewPr varScale="1">
        <p:scale>
          <a:sx n="110" d="100"/>
          <a:sy n="110" d="100"/>
        </p:scale>
        <p:origin x="77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1pPr>
          </a:lstStyle>
          <a:p>
            <a:pPr lvl="0"/>
            <a:endParaRPr lang="it-IT"/>
          </a:p>
        </p:txBody>
      </p:sp>
      <p:sp>
        <p:nvSpPr>
          <p:cNvPr id="3" name="Date Placeholder 2"/>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1pPr>
          </a:lstStyle>
          <a:p>
            <a:pPr lvl="0"/>
            <a:fld id="{A5D5DDBB-569A-41C8-AF84-6009F0C414B6}" type="datetime1">
              <a:rPr lang="it-IT"/>
              <a:pPr lvl="0"/>
              <a:t>28/05/2025</a:t>
            </a:fld>
            <a:endParaRPr lang="it-IT"/>
          </a:p>
        </p:txBody>
      </p:sp>
      <p:sp>
        <p:nvSpPr>
          <p:cNvPr id="4" name="Slide Image Placeholder 3"/>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1pPr>
          </a:lstStyle>
          <a:p>
            <a:pPr lvl="0"/>
            <a:endParaRPr lang="it-IT"/>
          </a:p>
        </p:txBody>
      </p:sp>
      <p:sp>
        <p:nvSpPr>
          <p:cNvPr id="7" name="Slide Number Placeholder 6"/>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1pPr>
          </a:lstStyle>
          <a:p>
            <a:pPr lvl="0"/>
            <a:fld id="{8DA3F85C-FA59-48E8-96AC-95C17692EF42}" type="slidenum">
              <a:t>‹N›</a:t>
            </a:fld>
            <a:endParaRPr lang="it-IT"/>
          </a:p>
        </p:txBody>
      </p:sp>
    </p:spTree>
    <p:extLst>
      <p:ext uri="{BB962C8B-B14F-4D97-AF65-F5344CB8AC3E}">
        <p14:creationId xmlns:p14="http://schemas.microsoft.com/office/powerpoint/2010/main" val="779257957"/>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it-IT" dirty="0"/>
              <a:t>He is a 65 </a:t>
            </a:r>
            <a:r>
              <a:rPr lang="it-IT" dirty="0" err="1"/>
              <a:t>years</a:t>
            </a:r>
            <a:r>
              <a:rPr lang="it-IT" dirty="0"/>
              <a:t> </a:t>
            </a:r>
            <a:r>
              <a:rPr lang="it-IT" dirty="0" err="1"/>
              <a:t>old</a:t>
            </a:r>
            <a:r>
              <a:rPr lang="it-IT" dirty="0"/>
              <a:t> man. </a:t>
            </a:r>
          </a:p>
        </p:txBody>
      </p:sp>
      <p:sp>
        <p:nvSpPr>
          <p:cNvPr id="4" name="Slide Number Placeholder 3"/>
          <p:cNvSpPr>
            <a:spLocks noGrp="1"/>
          </p:cNvSpPr>
          <p:nvPr>
            <p:ph type="sldNum" sz="quarter" idx="5"/>
          </p:nvPr>
        </p:nvSpPr>
        <p:spPr/>
        <p:txBody>
          <a:bodyPr/>
          <a:lstStyle/>
          <a:p>
            <a:pPr lvl="0"/>
            <a:fld id="{8DA3F85C-FA59-48E8-96AC-95C17692EF42}" type="slidenum">
              <a:rPr lang="it-IT" smtClean="0"/>
              <a:t>1</a:t>
            </a:fld>
            <a:endParaRPr lang="it-IT"/>
          </a:p>
        </p:txBody>
      </p:sp>
    </p:spTree>
    <p:extLst>
      <p:ext uri="{BB962C8B-B14F-4D97-AF65-F5344CB8AC3E}">
        <p14:creationId xmlns:p14="http://schemas.microsoft.com/office/powerpoint/2010/main" val="2905896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9C641C9-5B7A-3ED4-2D2D-56032C1AE5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5AE74AEF-6E48-AD7C-B978-5F7A9623186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xmlns="" id="{0FADB52D-031F-3A9B-C0F0-65080E1AE84C}"/>
              </a:ext>
            </a:extLst>
          </p:cNvPr>
          <p:cNvSpPr txBox="1">
            <a:spLocks noGrp="1"/>
          </p:cNvSpPr>
          <p:nvPr>
            <p:ph type="body" sz="quarter" idx="1"/>
          </p:nvPr>
        </p:nvSpPr>
        <p:spPr/>
        <p:txBody>
          <a:bodyPr/>
          <a:lstStyle/>
          <a:p>
            <a:pPr lvl="0"/>
            <a:endParaRPr lang="it-IT" dirty="0"/>
          </a:p>
        </p:txBody>
      </p:sp>
      <p:sp>
        <p:nvSpPr>
          <p:cNvPr id="4" name="Slide Number Placeholder 3">
            <a:extLst>
              <a:ext uri="{FF2B5EF4-FFF2-40B4-BE49-F238E27FC236}">
                <a16:creationId xmlns:a16="http://schemas.microsoft.com/office/drawing/2014/main" xmlns="" id="{C8DE46DC-EDCC-E9D8-AB39-97533A0856B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FDDA6A7-407E-411A-9C7C-CCA6B56BC11E}" type="slidenum">
              <a:t>15</a:t>
            </a:fld>
            <a:endParaRPr lang="it-IT"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187392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endParaRPr lang="it-IT" dirty="0"/>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FDDA6A7-407E-411A-9C7C-CCA6B56BC11E}" type="slidenum">
              <a:t>17</a:t>
            </a:fld>
            <a:endParaRPr lang="it-IT"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823402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endParaRPr lang="it-IT" dirty="0"/>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6EB6BA3-8EBF-443C-B08F-73BB58DD9F78}" type="slidenum">
              <a:t>19</a:t>
            </a:fld>
            <a:endParaRPr lang="it-IT"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728896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lvl="0"/>
            <a:fld id="{8DA3F85C-FA59-48E8-96AC-95C17692EF42}" type="slidenum">
              <a:rPr lang="it-IT" smtClean="0"/>
              <a:t>20</a:t>
            </a:fld>
            <a:endParaRPr lang="it-IT"/>
          </a:p>
        </p:txBody>
      </p:sp>
    </p:spTree>
    <p:extLst>
      <p:ext uri="{BB962C8B-B14F-4D97-AF65-F5344CB8AC3E}">
        <p14:creationId xmlns:p14="http://schemas.microsoft.com/office/powerpoint/2010/main" val="299014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endParaRPr lang="it-IT" dirty="0"/>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6EB6BA3-8EBF-443C-B08F-73BB58DD9F78}" type="slidenum">
              <a:t>21</a:t>
            </a:fld>
            <a:endParaRPr lang="it-IT"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154191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endParaRPr lang="it-IT" dirty="0"/>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6EB6BA3-8EBF-443C-B08F-73BB58DD9F78}" type="slidenum">
              <a:t>22</a:t>
            </a:fld>
            <a:endParaRPr lang="it-IT"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259531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e0fe74bc4a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it-IT"/>
              <a:t> The success of liver transplantion depends on many factors spread over a long period of time.</a:t>
            </a:r>
            <a:endParaRPr/>
          </a:p>
          <a:p>
            <a:pPr marL="0" lvl="0" indent="0" algn="l" rtl="0">
              <a:lnSpc>
                <a:spcPct val="115000"/>
              </a:lnSpc>
              <a:spcBef>
                <a:spcPts val="0"/>
              </a:spcBef>
              <a:spcAft>
                <a:spcPts val="0"/>
              </a:spcAft>
              <a:buNone/>
            </a:pPr>
            <a:r>
              <a:rPr lang="it-IT"/>
              <a:t>At the beginning of the trip we have a recipient that met the listing criteria. </a:t>
            </a:r>
            <a:endParaRPr/>
          </a:p>
          <a:p>
            <a:pPr marL="0" lvl="0" indent="0" algn="l" rtl="0">
              <a:lnSpc>
                <a:spcPct val="115000"/>
              </a:lnSpc>
              <a:spcBef>
                <a:spcPts val="0"/>
              </a:spcBef>
              <a:spcAft>
                <a:spcPts val="0"/>
              </a:spcAft>
              <a:buNone/>
            </a:pPr>
            <a:r>
              <a:rPr lang="it-IT"/>
              <a:t>During the waiting list period, he must receive all possible treatments to maintain the best compensation. </a:t>
            </a:r>
            <a:endParaRPr/>
          </a:p>
          <a:p>
            <a:pPr marL="0" lvl="0" indent="0" algn="l" rtl="0">
              <a:lnSpc>
                <a:spcPct val="115000"/>
              </a:lnSpc>
              <a:spcBef>
                <a:spcPts val="0"/>
              </a:spcBef>
              <a:spcAft>
                <a:spcPts val="0"/>
              </a:spcAft>
              <a:buNone/>
            </a:pPr>
            <a:r>
              <a:rPr lang="it-IT"/>
              <a:t>The type of donor, the type of graft, the type of organ preservation and the type of surgical technique are all variables that can affect the transplant.</a:t>
            </a:r>
            <a:endParaRPr/>
          </a:p>
          <a:p>
            <a:pPr marL="0" lvl="0" indent="0" algn="l" rtl="0">
              <a:lnSpc>
                <a:spcPct val="115000"/>
              </a:lnSpc>
              <a:spcBef>
                <a:spcPts val="0"/>
              </a:spcBef>
              <a:spcAft>
                <a:spcPts val="0"/>
              </a:spcAft>
              <a:buNone/>
            </a:pPr>
            <a:r>
              <a:rPr lang="it-IT"/>
              <a:t>In the postoperative period, other important variables come into play: the type of immunosuppression, infections and long-term vascular complications </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94" name="Google Shape;94;g2e0fe74bc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0396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e115984d98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it-IT"/>
              <a:t>The patient in the clinical case received a whole liver and the surgical technique was conventional but the type of donor and the type of preservation were different to the standard scenario</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144" name="Google Shape;144;g2e115984d98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3530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e1094988c9_3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e1094988c9_3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it-IT"/>
              <a:t>In Italy today, there are three types of donation. </a:t>
            </a:r>
            <a:endParaRPr/>
          </a:p>
          <a:p>
            <a:pPr marL="0" lvl="0" indent="0" algn="l" rtl="0">
              <a:lnSpc>
                <a:spcPct val="115000"/>
              </a:lnSpc>
              <a:spcBef>
                <a:spcPts val="0"/>
              </a:spcBef>
              <a:spcAft>
                <a:spcPts val="0"/>
              </a:spcAft>
              <a:buNone/>
            </a:pPr>
            <a:r>
              <a:rPr lang="it-IT"/>
              <a:t>According to the most recent terminology we define: </a:t>
            </a:r>
            <a:endParaRPr/>
          </a:p>
          <a:p>
            <a:pPr marL="0" lvl="0" indent="0" algn="l" rtl="0">
              <a:lnSpc>
                <a:spcPct val="115000"/>
              </a:lnSpc>
              <a:spcBef>
                <a:spcPts val="0"/>
              </a:spcBef>
              <a:spcAft>
                <a:spcPts val="0"/>
              </a:spcAft>
              <a:buNone/>
            </a:pPr>
            <a:r>
              <a:rPr lang="it-IT"/>
              <a:t>-Donation after Circulatory Determination of Death (DCD); </a:t>
            </a:r>
            <a:endParaRPr/>
          </a:p>
          <a:p>
            <a:pPr marL="0" lvl="0" indent="0" algn="l" rtl="0">
              <a:lnSpc>
                <a:spcPct val="115000"/>
              </a:lnSpc>
              <a:spcBef>
                <a:spcPts val="0"/>
              </a:spcBef>
              <a:spcAft>
                <a:spcPts val="0"/>
              </a:spcAft>
              <a:buClr>
                <a:schemeClr val="dk1"/>
              </a:buClr>
              <a:buSzPts val="1100"/>
              <a:buFont typeface="Arial"/>
              <a:buNone/>
            </a:pPr>
            <a:r>
              <a:rPr lang="it-IT"/>
              <a:t>-Donation after Neurological Determination of Death (DBD);</a:t>
            </a:r>
            <a:endParaRPr/>
          </a:p>
          <a:p>
            <a:pPr marL="0" lvl="0" indent="0" algn="l" rtl="0">
              <a:lnSpc>
                <a:spcPct val="115000"/>
              </a:lnSpc>
              <a:spcBef>
                <a:spcPts val="0"/>
              </a:spcBef>
              <a:spcAft>
                <a:spcPts val="0"/>
              </a:spcAft>
              <a:buNone/>
            </a:pPr>
            <a:r>
              <a:rPr lang="it-IT"/>
              <a:t>-Donation from a living donor.</a:t>
            </a:r>
            <a:endParaRPr/>
          </a:p>
          <a:p>
            <a:pPr marL="0" lvl="0" indent="0" algn="l" rtl="0">
              <a:lnSpc>
                <a:spcPct val="115000"/>
              </a:lnSpc>
              <a:spcBef>
                <a:spcPts val="0"/>
              </a:spcBef>
              <a:spcAft>
                <a:spcPts val="0"/>
              </a:spcAft>
              <a:buNone/>
            </a:pPr>
            <a:r>
              <a:rPr lang="it-IT"/>
              <a:t>The determination of death must follow precise Neurological or Circulatory criteria.</a:t>
            </a:r>
            <a:endParaRPr/>
          </a:p>
          <a:p>
            <a:pPr marL="0" lvl="0" indent="0" algn="l" rtl="0">
              <a:lnSpc>
                <a:spcPct val="115000"/>
              </a:lnSpc>
              <a:spcBef>
                <a:spcPts val="0"/>
              </a:spcBef>
              <a:spcAft>
                <a:spcPts val="0"/>
              </a:spcAft>
              <a:buNone/>
            </a:pPr>
            <a:r>
              <a:rPr lang="it-IT"/>
              <a:t>The Maastricht Classification defines the possible scenarios that can lead to DCD donation.</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it-IT"/>
              <a:t>In DCD Category III- Cardiac Arrest  is expected and the medical decision is taken in multi-disciplinary approach, where further treatment is considered futile. </a:t>
            </a:r>
            <a:endParaRPr/>
          </a:p>
          <a:p>
            <a:pPr marL="0" lvl="0" indent="0" algn="l" rtl="0">
              <a:lnSpc>
                <a:spcPct val="115000"/>
              </a:lnSpc>
              <a:spcBef>
                <a:spcPts val="0"/>
              </a:spcBef>
              <a:spcAft>
                <a:spcPts val="0"/>
              </a:spcAft>
              <a:buNone/>
            </a:pPr>
            <a:r>
              <a:rPr lang="it-IT"/>
              <a:t>the term “controlled” means that the ischaemia time was short enough to consider recovery of liver, kidneys, pancreas and lungs. </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177" name="Google Shape;177;g2e1094988c9_3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t-IT"/>
              <a:t>25</a:t>
            </a:fld>
            <a:endParaRPr/>
          </a:p>
        </p:txBody>
      </p:sp>
    </p:spTree>
    <p:extLst>
      <p:ext uri="{BB962C8B-B14F-4D97-AF65-F5344CB8AC3E}">
        <p14:creationId xmlns:p14="http://schemas.microsoft.com/office/powerpoint/2010/main" val="3162771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e1094988c9_3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e1094988c9_3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it-IT"/>
              <a:t>In Italy, 20 minutes of a continuous flat line on an electrocardiogram are required for declaration of death. </a:t>
            </a:r>
            <a:endParaRPr/>
          </a:p>
          <a:p>
            <a:pPr marL="0" lvl="0" indent="0" algn="l" rtl="0">
              <a:spcBef>
                <a:spcPts val="0"/>
              </a:spcBef>
              <a:spcAft>
                <a:spcPts val="0"/>
              </a:spcAft>
              <a:buNone/>
            </a:pPr>
            <a:r>
              <a:rPr lang="it-IT"/>
              <a:t>In the setting of donation after circulatory death (DCD), prolonged warm ischemia time prompted the introduction of abdominal normothermic regional perfusion (NRP) followed by post procurement use of Ex situ machine perfusion</a:t>
            </a:r>
            <a:endParaRPr/>
          </a:p>
        </p:txBody>
      </p:sp>
      <p:sp>
        <p:nvSpPr>
          <p:cNvPr id="190" name="Google Shape;190;g2e1094988c9_3_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t-IT"/>
              <a:t>26</a:t>
            </a:fld>
            <a:endParaRPr/>
          </a:p>
        </p:txBody>
      </p:sp>
    </p:spTree>
    <p:extLst>
      <p:ext uri="{BB962C8B-B14F-4D97-AF65-F5344CB8AC3E}">
        <p14:creationId xmlns:p14="http://schemas.microsoft.com/office/powerpoint/2010/main" val="1528093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endParaRPr lang="it-IT" dirty="0"/>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211D56E-A55F-4D90-B59A-46F4374FF2E7}" type="slidenum">
              <a:t>2</a:t>
            </a:fld>
            <a:endParaRPr lang="it-IT"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280567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it-IT"/>
              <a:t>We can say that in liver transplantation, surgery begins in the donor and ends in the recipient. </a:t>
            </a:r>
            <a:endParaRPr/>
          </a:p>
          <a:p>
            <a:pPr marL="0" lvl="0" indent="0" algn="l" rtl="0">
              <a:lnSpc>
                <a:spcPct val="115000"/>
              </a:lnSpc>
              <a:spcBef>
                <a:spcPts val="0"/>
              </a:spcBef>
              <a:spcAft>
                <a:spcPts val="0"/>
              </a:spcAft>
              <a:buClr>
                <a:schemeClr val="dk1"/>
              </a:buClr>
              <a:buSzPts val="1100"/>
              <a:buFont typeface="Arial"/>
              <a:buNone/>
            </a:pPr>
            <a:r>
              <a:rPr lang="it-IT"/>
              <a:t>Time is an important factor in the process. </a:t>
            </a:r>
            <a:endParaRPr/>
          </a:p>
          <a:p>
            <a:pPr marL="0" lvl="0" indent="0" algn="l" rtl="0">
              <a:lnSpc>
                <a:spcPct val="115000"/>
              </a:lnSpc>
              <a:spcBef>
                <a:spcPts val="0"/>
              </a:spcBef>
              <a:spcAft>
                <a:spcPts val="0"/>
              </a:spcAft>
              <a:buClr>
                <a:schemeClr val="dk1"/>
              </a:buClr>
              <a:buSzPts val="1100"/>
              <a:buFont typeface="Arial"/>
              <a:buNone/>
            </a:pPr>
            <a:r>
              <a:rPr lang="it-IT"/>
              <a:t>The length of cold ischaemia time and warm ischaemia time are the most important factors in determining ischaemic damage in the postoperative period.</a:t>
            </a:r>
            <a:endParaRPr/>
          </a:p>
          <a:p>
            <a:pPr marL="0" lvl="0" indent="0" algn="l" rtl="0">
              <a:spcBef>
                <a:spcPts val="0"/>
              </a:spcBef>
              <a:spcAft>
                <a:spcPts val="0"/>
              </a:spcAft>
              <a:buNone/>
            </a:pPr>
            <a:endParaRPr/>
          </a:p>
        </p:txBody>
      </p:sp>
      <p:sp>
        <p:nvSpPr>
          <p:cNvPr id="204" name="Google Shape;204;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2809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it-IT"/>
              <a:t>Liver transplant surgery is divided into three stages: </a:t>
            </a:r>
            <a:endParaRPr/>
          </a:p>
          <a:p>
            <a:pPr marL="0" lvl="0" indent="0" algn="l" rtl="0">
              <a:lnSpc>
                <a:spcPct val="115000"/>
              </a:lnSpc>
              <a:spcBef>
                <a:spcPts val="0"/>
              </a:spcBef>
              <a:spcAft>
                <a:spcPts val="0"/>
              </a:spcAft>
              <a:buClr>
                <a:schemeClr val="dk1"/>
              </a:buClr>
              <a:buSzPts val="1100"/>
              <a:buFont typeface="Arial"/>
              <a:buNone/>
            </a:pPr>
            <a:r>
              <a:rPr lang="it-IT"/>
              <a:t>-in the first stage, the liver is mobilised by dissecting the ligaments surrounding it and the vascular structures are isolated</a:t>
            </a:r>
            <a:endParaRPr/>
          </a:p>
          <a:p>
            <a:pPr marL="0" lvl="0" indent="0" algn="l" rtl="0">
              <a:lnSpc>
                <a:spcPct val="115000"/>
              </a:lnSpc>
              <a:spcBef>
                <a:spcPts val="0"/>
              </a:spcBef>
              <a:spcAft>
                <a:spcPts val="0"/>
              </a:spcAft>
              <a:buClr>
                <a:schemeClr val="dk1"/>
              </a:buClr>
              <a:buSzPts val="1100"/>
              <a:buFont typeface="Arial"/>
              <a:buNone/>
            </a:pPr>
            <a:r>
              <a:rPr lang="it-IT"/>
              <a:t>-in the second stage, the hepatectomy is completed and the anastomoses of the vena cava and portal vein are made. This stage ends with reperfusion of the graft </a:t>
            </a:r>
            <a:endParaRPr/>
          </a:p>
          <a:p>
            <a:pPr marL="0" lvl="0" indent="0" algn="l" rtl="0">
              <a:lnSpc>
                <a:spcPct val="115000"/>
              </a:lnSpc>
              <a:spcBef>
                <a:spcPts val="0"/>
              </a:spcBef>
              <a:spcAft>
                <a:spcPts val="0"/>
              </a:spcAft>
              <a:buClr>
                <a:schemeClr val="dk1"/>
              </a:buClr>
              <a:buSzPts val="1100"/>
              <a:buFont typeface="Arial"/>
              <a:buNone/>
            </a:pPr>
            <a:r>
              <a:rPr lang="it-IT"/>
              <a:t>-in the third period, arterial anastomosis and biliary anastomosis are performed. </a:t>
            </a:r>
            <a:endParaRPr/>
          </a:p>
          <a:p>
            <a:pPr marL="0" lvl="0" indent="0" algn="l" rtl="0">
              <a:lnSpc>
                <a:spcPct val="115000"/>
              </a:lnSpc>
              <a:spcBef>
                <a:spcPts val="0"/>
              </a:spcBef>
              <a:spcAft>
                <a:spcPts val="0"/>
              </a:spcAft>
              <a:buClr>
                <a:schemeClr val="dk1"/>
              </a:buClr>
              <a:buSzPts val="1100"/>
              <a:buFont typeface="Arial"/>
              <a:buNone/>
            </a:pPr>
            <a:r>
              <a:rPr lang="it-IT"/>
              <a:t>Haemostasis is checked,</a:t>
            </a:r>
            <a:endParaRPr/>
          </a:p>
          <a:p>
            <a:pPr marL="0" lvl="0" indent="0" algn="l" rtl="0">
              <a:lnSpc>
                <a:spcPct val="115000"/>
              </a:lnSpc>
              <a:spcBef>
                <a:spcPts val="0"/>
              </a:spcBef>
              <a:spcAft>
                <a:spcPts val="0"/>
              </a:spcAft>
              <a:buClr>
                <a:schemeClr val="dk1"/>
              </a:buClr>
              <a:buSzPts val="1100"/>
              <a:buFont typeface="Arial"/>
              <a:buNone/>
            </a:pPr>
            <a:r>
              <a:rPr lang="it-IT"/>
              <a:t>and the abdomen is closed.</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endParaRPr/>
          </a:p>
        </p:txBody>
      </p:sp>
      <p:sp>
        <p:nvSpPr>
          <p:cNvPr id="225" name="Google Shape;225;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8538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it-IT"/>
              <a:t>The original technique includes the use of the venovenous bypass. </a:t>
            </a:r>
            <a:endParaRPr/>
          </a:p>
          <a:p>
            <a:pPr marL="0" lvl="0" indent="0" algn="l" rtl="0">
              <a:spcBef>
                <a:spcPts val="0"/>
              </a:spcBef>
              <a:spcAft>
                <a:spcPts val="0"/>
              </a:spcAft>
              <a:buNone/>
            </a:pPr>
            <a:r>
              <a:rPr lang="it-IT"/>
              <a:t>Venovenous bypass maintain the venous flow from the inferior and superior vena cava districts  and shunts the portal system, draining the abdominal viscera into the systemic circulation</a:t>
            </a:r>
            <a:endParaRPr/>
          </a:p>
          <a:p>
            <a:pPr marL="0" lvl="0" indent="0" algn="l" rtl="0">
              <a:lnSpc>
                <a:spcPct val="115000"/>
              </a:lnSpc>
              <a:spcBef>
                <a:spcPts val="0"/>
              </a:spcBef>
              <a:spcAft>
                <a:spcPts val="0"/>
              </a:spcAft>
              <a:buNone/>
            </a:pPr>
            <a:r>
              <a:rPr lang="it-IT"/>
              <a:t>It is constructed with the Griffith circuit </a:t>
            </a:r>
            <a:endParaRPr/>
          </a:p>
          <a:p>
            <a:pPr marL="0" lvl="0" indent="0" algn="l" rtl="0">
              <a:lnSpc>
                <a:spcPct val="115000"/>
              </a:lnSpc>
              <a:spcBef>
                <a:spcPts val="0"/>
              </a:spcBef>
              <a:spcAft>
                <a:spcPts val="0"/>
              </a:spcAft>
              <a:buNone/>
            </a:pPr>
            <a:r>
              <a:rPr lang="it-IT"/>
              <a:t>A Bio-Pump collects the blood coming from one catheter inserted in the iliac vein (through </a:t>
            </a:r>
            <a:endParaRPr/>
          </a:p>
          <a:p>
            <a:pPr marL="0" lvl="0" indent="0" algn="l" rtl="0">
              <a:lnSpc>
                <a:spcPct val="115000"/>
              </a:lnSpc>
              <a:spcBef>
                <a:spcPts val="0"/>
              </a:spcBef>
              <a:spcAft>
                <a:spcPts val="0"/>
              </a:spcAft>
              <a:buNone/>
            </a:pPr>
            <a:r>
              <a:rPr lang="it-IT"/>
              <a:t>the saphenous or the femoral vein) and one catheter inserted into the portal vein trunk. </a:t>
            </a:r>
            <a:endParaRPr/>
          </a:p>
          <a:p>
            <a:pPr marL="0" lvl="0" indent="0" algn="l" rtl="0">
              <a:lnSpc>
                <a:spcPct val="115000"/>
              </a:lnSpc>
              <a:spcBef>
                <a:spcPts val="0"/>
              </a:spcBef>
              <a:spcAft>
                <a:spcPts val="0"/>
              </a:spcAft>
              <a:buNone/>
            </a:pPr>
            <a:r>
              <a:rPr lang="it-IT"/>
              <a:t>The blood is pumped to the superior vena cava circulation through the axillary vein or the internal jugular vein with a velocity ranging from 1 to 2–2.5 L/ min. </a:t>
            </a:r>
            <a:endParaRPr/>
          </a:p>
          <a:p>
            <a:pPr marL="0" lvl="0" indent="0" algn="l" rtl="0">
              <a:lnSpc>
                <a:spcPct val="115000"/>
              </a:lnSpc>
              <a:spcBef>
                <a:spcPts val="0"/>
              </a:spcBef>
              <a:spcAft>
                <a:spcPts val="0"/>
              </a:spcAft>
              <a:buNone/>
            </a:pPr>
            <a:r>
              <a:rPr lang="it-IT"/>
              <a:t>Today some groups routinely perform LT without bypass, which is required only exceptionally. </a:t>
            </a:r>
            <a:endParaRPr/>
          </a:p>
          <a:p>
            <a:pPr marL="0" lvl="0" indent="0" algn="l" rtl="0">
              <a:lnSpc>
                <a:spcPct val="115000"/>
              </a:lnSpc>
              <a:spcBef>
                <a:spcPts val="0"/>
              </a:spcBef>
              <a:spcAft>
                <a:spcPts val="0"/>
              </a:spcAft>
              <a:buClr>
                <a:schemeClr val="dk1"/>
              </a:buClr>
              <a:buSzPts val="1100"/>
              <a:buFont typeface="Arial"/>
              <a:buNone/>
            </a:pPr>
            <a:r>
              <a:rPr lang="it-IT"/>
              <a:t>Avoidance of bypass is possible when the anesthesiology team is very experienced and able to maintain the </a:t>
            </a:r>
            <a:endParaRPr/>
          </a:p>
          <a:p>
            <a:pPr marL="0" lvl="0" indent="0" algn="l" rtl="0">
              <a:lnSpc>
                <a:spcPct val="115000"/>
              </a:lnSpc>
              <a:spcBef>
                <a:spcPts val="0"/>
              </a:spcBef>
              <a:spcAft>
                <a:spcPts val="0"/>
              </a:spcAft>
              <a:buClr>
                <a:schemeClr val="dk1"/>
              </a:buClr>
              <a:buSzPts val="1100"/>
              <a:buFont typeface="Arial"/>
              <a:buNone/>
            </a:pPr>
            <a:r>
              <a:rPr lang="it-IT"/>
              <a:t>hemodynamic stability during the anhepatic phase through an accurate balance of intravenous fluid infusion and vasopressors. </a:t>
            </a:r>
            <a:endParaRPr/>
          </a:p>
          <a:p>
            <a:pPr marL="0" lvl="0" indent="0" algn="l" rtl="0">
              <a:lnSpc>
                <a:spcPct val="115000"/>
              </a:lnSpc>
              <a:spcBef>
                <a:spcPts val="0"/>
              </a:spcBef>
              <a:spcAft>
                <a:spcPts val="0"/>
              </a:spcAft>
              <a:buClr>
                <a:schemeClr val="dk1"/>
              </a:buClr>
              <a:buSzPts val="1100"/>
              <a:buFont typeface="Arial"/>
              <a:buNone/>
            </a:pPr>
            <a:r>
              <a:rPr lang="it-IT"/>
              <a:t>Together with preservation of an adequate hemodynamic state, the venovenous bypass prevents from splanchnic and caval sequestration and renal failure</a:t>
            </a:r>
            <a:endParaRPr/>
          </a:p>
          <a:p>
            <a:pPr marL="0" lvl="0" indent="0" algn="l" rtl="0">
              <a:spcBef>
                <a:spcPts val="0"/>
              </a:spcBef>
              <a:spcAft>
                <a:spcPts val="0"/>
              </a:spcAft>
              <a:buNone/>
            </a:pPr>
            <a:endParaRPr/>
          </a:p>
        </p:txBody>
      </p:sp>
      <p:sp>
        <p:nvSpPr>
          <p:cNvPr id="233" name="Google Shape;233;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2484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it-IT"/>
              <a:t>A right subcostal incision extended to the median line up to xifoid incision (J -shaped incision) is performed. Alternatively this incision can be extended to the left subcostal line (mercedes incision). The right and left costal margin are retracted with a wide retractor. It is important obtain the optimal visceral exposure. </a:t>
            </a:r>
            <a:endParaRPr/>
          </a:p>
        </p:txBody>
      </p:sp>
      <p:sp>
        <p:nvSpPr>
          <p:cNvPr id="238" name="Google Shape;23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216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it-IT"/>
              <a:t>The umbilical ligament is ligated and divided, paying attention to the frequent presence of a patent umbilical vein in cases of marked portal hypertension. </a:t>
            </a:r>
            <a:endParaRPr/>
          </a:p>
          <a:p>
            <a:pPr marL="0" lvl="0" indent="0" algn="l" rtl="0">
              <a:spcBef>
                <a:spcPts val="0"/>
              </a:spcBef>
              <a:spcAft>
                <a:spcPts val="0"/>
              </a:spcAft>
              <a:buNone/>
            </a:pPr>
            <a:r>
              <a:rPr lang="it-IT"/>
              <a:t>The falciform ligament is divided.</a:t>
            </a:r>
            <a:endParaRPr/>
          </a:p>
        </p:txBody>
      </p:sp>
      <p:sp>
        <p:nvSpPr>
          <p:cNvPr id="244" name="Google Shape;24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8291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it-IT"/>
              <a:t>The main bile duct is divided  as you can see in the picture marked with the green arrow.</a:t>
            </a:r>
            <a:endParaRPr/>
          </a:p>
          <a:p>
            <a:pPr marL="0" lvl="0" indent="0" algn="l" rtl="0">
              <a:spcBef>
                <a:spcPts val="0"/>
              </a:spcBef>
              <a:spcAft>
                <a:spcPts val="0"/>
              </a:spcAft>
              <a:buNone/>
            </a:pPr>
            <a:r>
              <a:rPr lang="it-IT"/>
              <a:t>The hepatic artery marked with the yellow line  is isolated and divided at the level of right and left branches in order to keep these vessels as long as possible for the subsequent anastomosis.  </a:t>
            </a:r>
            <a:endParaRPr/>
          </a:p>
        </p:txBody>
      </p:sp>
      <p:sp>
        <p:nvSpPr>
          <p:cNvPr id="250" name="Google Shape;250;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17143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it-IT"/>
              <a:t>The portal trunk marked with the blu line, is isolated by freeing it from the lymphatic tissue which surrounds the vessels </a:t>
            </a:r>
            <a:endParaRPr/>
          </a:p>
        </p:txBody>
      </p:sp>
      <p:sp>
        <p:nvSpPr>
          <p:cNvPr id="256" name="Google Shape;256;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012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it-IT"/>
              <a:t>The liver is then mobilized by dividing the left and right triangular ligaments. To the right, adrenal gland is detached from the posterior surface of the liver and the right adrenal vein is isolated and ligated.  </a:t>
            </a:r>
            <a:endParaRPr/>
          </a:p>
          <a:p>
            <a:pPr marL="0" lvl="0" indent="0" algn="l" rtl="0">
              <a:spcBef>
                <a:spcPts val="0"/>
              </a:spcBef>
              <a:spcAft>
                <a:spcPts val="0"/>
              </a:spcAft>
              <a:buNone/>
            </a:pPr>
            <a:r>
              <a:rPr lang="it-IT"/>
              <a:t>On the left side the lesser sac is divided and the posterior peritoneal tissue covering the vena cava is opened below the caudate lobe. After this manouver is possible isolate the infra and suprahepatic inferior vena cava. </a:t>
            </a:r>
            <a:endParaRPr/>
          </a:p>
        </p:txBody>
      </p:sp>
      <p:sp>
        <p:nvSpPr>
          <p:cNvPr id="261" name="Google Shape;26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394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e09013905d_2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e09013905d_2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it-IT"/>
              <a:t>The PV is clamped and divided. </a:t>
            </a:r>
            <a:endParaRPr/>
          </a:p>
          <a:p>
            <a:pPr marL="0" lvl="0" indent="0" algn="l" rtl="0">
              <a:spcBef>
                <a:spcPts val="0"/>
              </a:spcBef>
              <a:spcAft>
                <a:spcPts val="0"/>
              </a:spcAft>
              <a:buNone/>
            </a:pPr>
            <a:r>
              <a:rPr lang="it-IT"/>
              <a:t>The suprahepatic inferior vena cava is cross clamped below and above the liver with a large clamp. </a:t>
            </a:r>
            <a:endParaRPr/>
          </a:p>
          <a:p>
            <a:pPr marL="0" lvl="0" indent="0" algn="l" rtl="0">
              <a:spcBef>
                <a:spcPts val="0"/>
              </a:spcBef>
              <a:spcAft>
                <a:spcPts val="0"/>
              </a:spcAft>
              <a:buNone/>
            </a:pPr>
            <a:r>
              <a:rPr lang="it-IT"/>
              <a:t>Then the suprahepatic IVC is divided inside the liver, at the level of the stumps of the major hepatic veins. </a:t>
            </a:r>
            <a:endParaRPr/>
          </a:p>
          <a:p>
            <a:pPr marL="0" lvl="0" indent="0" algn="l" rtl="0">
              <a:spcBef>
                <a:spcPts val="0"/>
              </a:spcBef>
              <a:spcAft>
                <a:spcPts val="0"/>
              </a:spcAft>
              <a:buNone/>
            </a:pPr>
            <a:r>
              <a:rPr lang="it-IT"/>
              <a:t>The inferior caval stump is obtained by sectioning it around 1 cm above the inferior clamp. </a:t>
            </a:r>
            <a:endParaRPr/>
          </a:p>
          <a:p>
            <a:pPr marL="0" lvl="0" indent="0" algn="l" rtl="0">
              <a:spcBef>
                <a:spcPts val="0"/>
              </a:spcBef>
              <a:spcAft>
                <a:spcPts val="0"/>
              </a:spcAft>
              <a:buNone/>
            </a:pPr>
            <a:r>
              <a:rPr lang="it-IT"/>
              <a:t>The native liver is removed and hemostasis of the retrohepatic space is achieved with sutures. </a:t>
            </a:r>
            <a:endParaRPr/>
          </a:p>
        </p:txBody>
      </p:sp>
      <p:sp>
        <p:nvSpPr>
          <p:cNvPr id="272" name="Google Shape;272;g2e09013905d_2_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t-IT"/>
              <a:t>35</a:t>
            </a:fld>
            <a:endParaRPr/>
          </a:p>
        </p:txBody>
      </p:sp>
    </p:spTree>
    <p:extLst>
      <p:ext uri="{BB962C8B-B14F-4D97-AF65-F5344CB8AC3E}">
        <p14:creationId xmlns:p14="http://schemas.microsoft.com/office/powerpoint/2010/main" val="3793946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it-IT"/>
              <a:t>After removal of the liver, the anhepatic phase begins. </a:t>
            </a:r>
            <a:endParaRPr/>
          </a:p>
          <a:p>
            <a:pPr marL="0" lvl="0" indent="0" algn="l" rtl="0">
              <a:lnSpc>
                <a:spcPct val="115000"/>
              </a:lnSpc>
              <a:spcBef>
                <a:spcPts val="0"/>
              </a:spcBef>
              <a:spcAft>
                <a:spcPts val="0"/>
              </a:spcAft>
              <a:buClr>
                <a:schemeClr val="dk1"/>
              </a:buClr>
              <a:buSzPts val="1100"/>
              <a:buFont typeface="Arial"/>
              <a:buNone/>
            </a:pPr>
            <a:r>
              <a:rPr lang="it-IT"/>
              <a:t>The liver graft is placed in the abdomen and the vascular anastomoses begin.</a:t>
            </a:r>
            <a:endParaRPr/>
          </a:p>
          <a:p>
            <a:pPr marL="0" lvl="0" indent="0" algn="l" rtl="0">
              <a:lnSpc>
                <a:spcPct val="115000"/>
              </a:lnSpc>
              <a:spcBef>
                <a:spcPts val="0"/>
              </a:spcBef>
              <a:spcAft>
                <a:spcPts val="0"/>
              </a:spcAft>
              <a:buClr>
                <a:schemeClr val="dk1"/>
              </a:buClr>
              <a:buSzPts val="1100"/>
              <a:buFont typeface="Arial"/>
              <a:buNone/>
            </a:pPr>
            <a:r>
              <a:rPr lang="it-IT"/>
              <a:t>First the caval anastomosis is performed, then the portal anastomosis. </a:t>
            </a:r>
            <a:endParaRPr/>
          </a:p>
          <a:p>
            <a:pPr marL="0" lvl="0" indent="0" algn="l" rtl="0">
              <a:lnSpc>
                <a:spcPct val="115000"/>
              </a:lnSpc>
              <a:spcBef>
                <a:spcPts val="0"/>
              </a:spcBef>
              <a:spcAft>
                <a:spcPts val="0"/>
              </a:spcAft>
              <a:buClr>
                <a:schemeClr val="dk1"/>
              </a:buClr>
              <a:buSzPts val="1100"/>
              <a:buFont typeface="Arial"/>
              <a:buNone/>
            </a:pPr>
            <a:r>
              <a:rPr lang="it-IT"/>
              <a:t>On declamping the anhepatic phase ends. </a:t>
            </a:r>
            <a:endParaRPr/>
          </a:p>
          <a:p>
            <a:pPr marL="0" lvl="0" indent="0" algn="l" rtl="0">
              <a:lnSpc>
                <a:spcPct val="115000"/>
              </a:lnSpc>
              <a:spcBef>
                <a:spcPts val="0"/>
              </a:spcBef>
              <a:spcAft>
                <a:spcPts val="0"/>
              </a:spcAft>
              <a:buClr>
                <a:schemeClr val="dk1"/>
              </a:buClr>
              <a:buSzPts val="1100"/>
              <a:buFont typeface="Arial"/>
              <a:buNone/>
            </a:pPr>
            <a:r>
              <a:rPr lang="it-IT"/>
              <a:t>After the haemostasis check, the operation is completed with the arterial and biliary anastomosis. </a:t>
            </a:r>
            <a:endParaRPr/>
          </a:p>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357019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endParaRPr lang="it-IT" dirty="0"/>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C238951-2D26-4F31-8D52-D70139500177}" type="slidenum">
              <a:t>3</a:t>
            </a:fld>
            <a:endParaRPr lang="it-IT"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8193935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e09013905d_2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e09013905d_2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it-IT"/>
              <a:t>The upper caval anastomosis is performed with a running 3/0 or  4/0 PROLENE suture.  </a:t>
            </a:r>
            <a:endParaRPr/>
          </a:p>
          <a:p>
            <a:pPr marL="0" lvl="0" indent="0" algn="l" rtl="0">
              <a:spcBef>
                <a:spcPts val="0"/>
              </a:spcBef>
              <a:spcAft>
                <a:spcPts val="0"/>
              </a:spcAft>
              <a:buNone/>
            </a:pPr>
            <a:r>
              <a:rPr lang="it-IT"/>
              <a:t>The lower vena cava anastomosis is performed with a 4/0 PROLENE running suture. </a:t>
            </a:r>
            <a:endParaRPr/>
          </a:p>
          <a:p>
            <a:pPr marL="0" lvl="0" indent="0" algn="l" rtl="0">
              <a:spcBef>
                <a:spcPts val="0"/>
              </a:spcBef>
              <a:spcAft>
                <a:spcPts val="0"/>
              </a:spcAft>
              <a:buNone/>
            </a:pPr>
            <a:r>
              <a:rPr lang="it-IT"/>
              <a:t>Simultaneously the graft is washed with cold saline solution through the catheter placed in the portal vein during organ retrieval with the aim of eliminating the preservation solution contained in the liver and prevent air embolism. </a:t>
            </a:r>
            <a:endParaRPr/>
          </a:p>
        </p:txBody>
      </p:sp>
      <p:sp>
        <p:nvSpPr>
          <p:cNvPr id="285" name="Google Shape;285;g2e09013905d_2_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t-IT"/>
              <a:t>37</a:t>
            </a:fld>
            <a:endParaRPr/>
          </a:p>
        </p:txBody>
      </p:sp>
    </p:spTree>
    <p:extLst>
      <p:ext uri="{BB962C8B-B14F-4D97-AF65-F5344CB8AC3E}">
        <p14:creationId xmlns:p14="http://schemas.microsoft.com/office/powerpoint/2010/main" val="31517007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it-IT"/>
              <a:t> LT with preservation of the recipient vena cava has been proposed as an alternative to the conventional LT technique with the main advantage of maintaining the caval flow avoiding the use of venovenous bypass.</a:t>
            </a:r>
            <a:endParaRPr/>
          </a:p>
          <a:p>
            <a:pPr marL="0" lvl="0" indent="0" algn="l" rtl="0">
              <a:lnSpc>
                <a:spcPct val="115000"/>
              </a:lnSpc>
              <a:spcBef>
                <a:spcPts val="0"/>
              </a:spcBef>
              <a:spcAft>
                <a:spcPts val="0"/>
              </a:spcAft>
              <a:buNone/>
            </a:pPr>
            <a:r>
              <a:rPr lang="it-IT"/>
              <a:t> The first stage of the procedure is identical to the conventional technique, with preparation of the hepatoduodenal ligament. </a:t>
            </a:r>
            <a:endParaRPr/>
          </a:p>
          <a:p>
            <a:pPr marL="0" lvl="0" indent="0" algn="l" rtl="0">
              <a:lnSpc>
                <a:spcPct val="115000"/>
              </a:lnSpc>
              <a:spcBef>
                <a:spcPts val="0"/>
              </a:spcBef>
              <a:spcAft>
                <a:spcPts val="0"/>
              </a:spcAft>
              <a:buNone/>
            </a:pPr>
            <a:r>
              <a:rPr lang="it-IT"/>
              <a:t>The infrahepatic vena cava is approached from both the right and the left sides. </a:t>
            </a:r>
            <a:endParaRPr/>
          </a:p>
          <a:p>
            <a:pPr marL="0" lvl="0" indent="0" algn="l" rtl="0">
              <a:lnSpc>
                <a:spcPct val="115000"/>
              </a:lnSpc>
              <a:spcBef>
                <a:spcPts val="0"/>
              </a:spcBef>
              <a:spcAft>
                <a:spcPts val="0"/>
              </a:spcAft>
              <a:buNone/>
            </a:pPr>
            <a:r>
              <a:rPr lang="it-IT"/>
              <a:t>On the left side, the peritoneum surrounding the infrahepatic vena cava is opened, and left-sided small accessory hepatic veins are ligated, o r sutured, and divided.The Spiegel lobe can be raised, and at least one large hepatic vein draining the caudate lobe is encountered.</a:t>
            </a:r>
            <a:endParaRPr/>
          </a:p>
          <a:p>
            <a:pPr marL="0" lvl="0" indent="0" algn="l" rtl="0">
              <a:lnSpc>
                <a:spcPct val="115000"/>
              </a:lnSpc>
              <a:spcBef>
                <a:spcPts val="0"/>
              </a:spcBef>
              <a:spcAft>
                <a:spcPts val="0"/>
              </a:spcAft>
              <a:buNone/>
            </a:pPr>
            <a:r>
              <a:rPr lang="it-IT"/>
              <a:t> On the right side, accessory hepatic veins are also divided in a caudo-cranial direction. </a:t>
            </a:r>
            <a:endParaRPr/>
          </a:p>
          <a:p>
            <a:pPr marL="0" lvl="0" indent="0" algn="l" rtl="0">
              <a:lnSpc>
                <a:spcPct val="115000"/>
              </a:lnSpc>
              <a:spcBef>
                <a:spcPts val="0"/>
              </a:spcBef>
              <a:spcAft>
                <a:spcPts val="0"/>
              </a:spcAft>
              <a:buNone/>
            </a:pPr>
            <a:r>
              <a:rPr lang="it-IT"/>
              <a:t>The dorsal ligament of the vena cava is taken down, so the entire anterior surface of the infrahepatic vena cava up to the outlet of the three major hepatic veins. </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296" name="Google Shape;296;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8440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it-IT"/>
              <a:t>In this scenario,  There are different techniques of caval anastomosis. </a:t>
            </a:r>
            <a:endParaRPr/>
          </a:p>
          <a:p>
            <a:pPr marL="0" lvl="0" indent="0" algn="l" rtl="0">
              <a:lnSpc>
                <a:spcPct val="115000"/>
              </a:lnSpc>
              <a:spcBef>
                <a:spcPts val="0"/>
              </a:spcBef>
              <a:spcAft>
                <a:spcPts val="0"/>
              </a:spcAft>
              <a:buClr>
                <a:schemeClr val="dk1"/>
              </a:buClr>
              <a:buSzPts val="1100"/>
              <a:buFont typeface="Arial"/>
              <a:buNone/>
            </a:pPr>
            <a:r>
              <a:rPr lang="it-IT"/>
              <a:t>The one initially described in humans by Tzakis is known as the “piggyback technique” and consists in the division of the septa between the hepatic vein obtaining a single, wide orifice for the anastomosis with the suprahepatic vena cava of the liver graft.</a:t>
            </a:r>
            <a:endParaRPr/>
          </a:p>
          <a:p>
            <a:pPr marL="0" lvl="0" indent="0" algn="l" rtl="0">
              <a:lnSpc>
                <a:spcPct val="115000"/>
              </a:lnSpc>
              <a:spcBef>
                <a:spcPts val="0"/>
              </a:spcBef>
              <a:spcAft>
                <a:spcPts val="0"/>
              </a:spcAft>
              <a:buNone/>
            </a:pPr>
            <a:r>
              <a:rPr lang="it-IT"/>
              <a:t>Another technique of outflow reconstruction is represented by the cavo-caval anastomosis</a:t>
            </a:r>
            <a:endParaRPr/>
          </a:p>
          <a:p>
            <a:pPr marL="0" lvl="0" indent="0" algn="l" rtl="0">
              <a:lnSpc>
                <a:spcPct val="115000"/>
              </a:lnSpc>
              <a:spcBef>
                <a:spcPts val="0"/>
              </a:spcBef>
              <a:spcAft>
                <a:spcPts val="0"/>
              </a:spcAft>
              <a:buNone/>
            </a:pPr>
            <a:r>
              <a:rPr lang="it-IT"/>
              <a:t>On the recipient side, the caval orifice can be obtained by the longitudinal opening of the anterior caval wall</a:t>
            </a:r>
            <a:endParaRPr/>
          </a:p>
          <a:p>
            <a:pPr marL="0" lvl="0" indent="0" algn="l" rtl="0">
              <a:lnSpc>
                <a:spcPct val="115000"/>
              </a:lnSpc>
              <a:spcBef>
                <a:spcPts val="0"/>
              </a:spcBef>
              <a:spcAft>
                <a:spcPts val="0"/>
              </a:spcAft>
              <a:buClr>
                <a:schemeClr val="dk1"/>
              </a:buClr>
              <a:buSzPts val="1100"/>
              <a:buFont typeface="Arial"/>
              <a:buNone/>
            </a:pPr>
            <a:r>
              <a:rPr lang="it-IT"/>
              <a:t>On the donor liver side, the stump can be formed by the longitudinal opening of the caval wall, after closure of the suprahepatic and infrahepatic vena cava orifices. </a:t>
            </a:r>
            <a:endParaRPr/>
          </a:p>
          <a:p>
            <a:pPr marL="0" lvl="0" indent="0" algn="l" rtl="0">
              <a:lnSpc>
                <a:spcPct val="115000"/>
              </a:lnSpc>
              <a:spcBef>
                <a:spcPts val="0"/>
              </a:spcBef>
              <a:spcAft>
                <a:spcPts val="0"/>
              </a:spcAft>
              <a:buClr>
                <a:schemeClr val="dk1"/>
              </a:buClr>
              <a:buSzPts val="1100"/>
              <a:buFont typeface="Arial"/>
              <a:buNone/>
            </a:pPr>
            <a:r>
              <a:rPr lang="it-IT"/>
              <a:t>Therefore side-to-side or end-to-side cavo-cavostomy is performed. </a:t>
            </a:r>
            <a:endParaRPr/>
          </a:p>
          <a:p>
            <a:pPr marL="0" lvl="0" indent="0" algn="l" rtl="0">
              <a:spcBef>
                <a:spcPts val="0"/>
              </a:spcBef>
              <a:spcAft>
                <a:spcPts val="0"/>
              </a:spcAft>
              <a:buNone/>
            </a:pPr>
            <a:endParaRPr/>
          </a:p>
        </p:txBody>
      </p:sp>
      <p:sp>
        <p:nvSpPr>
          <p:cNvPr id="304" name="Google Shape;30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21383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it-IT"/>
              <a:t>Soon after the caval anastomosis are completed an end to end portal vein anastomosis is performed with an 6/0 PROLENE running suture. The running suture was not fully tied, leaving a loose tract of the thread (“growth factor”) to allow distension of the anastomosis after reperfusion, thus preventing portal vein stricture.</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it-IT"/>
              <a:t>The sequence of vascular clamp release is variable. </a:t>
            </a:r>
            <a:endParaRPr/>
          </a:p>
          <a:p>
            <a:pPr marL="0" lvl="0" indent="0" algn="l" rtl="0">
              <a:spcBef>
                <a:spcPts val="0"/>
              </a:spcBef>
              <a:spcAft>
                <a:spcPts val="0"/>
              </a:spcAft>
              <a:buClr>
                <a:schemeClr val="dk1"/>
              </a:buClr>
              <a:buSzPts val="1200"/>
              <a:buFont typeface="Calibri"/>
              <a:buNone/>
            </a:pPr>
            <a:r>
              <a:rPr lang="it-IT"/>
              <a:t>Usually we unclamped the portal vein first, followed by the lower inferior vena cava and suprahepatic vena cava. </a:t>
            </a:r>
            <a:endParaRPr/>
          </a:p>
          <a:p>
            <a:pPr marL="0" lvl="0" indent="0" algn="l" rtl="0">
              <a:spcBef>
                <a:spcPts val="0"/>
              </a:spcBef>
              <a:spcAft>
                <a:spcPts val="0"/>
              </a:spcAft>
              <a:buClr>
                <a:schemeClr val="dk1"/>
              </a:buClr>
              <a:buSzPts val="1200"/>
              <a:buFont typeface="Calibri"/>
              <a:buNone/>
            </a:pPr>
            <a:r>
              <a:rPr lang="it-IT"/>
              <a:t>After the riperfusion of the graft the anestesiology team must keep the central pressure low in order to avoid an excessive cardiac preload. </a:t>
            </a:r>
            <a:endParaRPr/>
          </a:p>
        </p:txBody>
      </p:sp>
      <p:sp>
        <p:nvSpPr>
          <p:cNvPr id="312" name="Google Shape;312;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00745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it-IT"/>
              <a:t>The arterial anastomosis is usually performed in an end-to end fashion. Recipient sites for arterial reconstruction can be the proper hepatic artery, common hepatic artery or a branch patch obtained between the recipient CHA and the origin of the GDA or an accessory/replaced right hepatic artery (aRHA) from the superior mesenteric artery (SMA) </a:t>
            </a:r>
            <a:endParaRPr/>
          </a:p>
          <a:p>
            <a:pPr marL="0" lvl="0" indent="0" algn="l" rtl="0">
              <a:spcBef>
                <a:spcPts val="0"/>
              </a:spcBef>
              <a:spcAft>
                <a:spcPts val="0"/>
              </a:spcAft>
              <a:buNone/>
            </a:pPr>
            <a:endParaRPr/>
          </a:p>
        </p:txBody>
      </p:sp>
      <p:sp>
        <p:nvSpPr>
          <p:cNvPr id="319" name="Google Shape;319;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69715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e0ecf2f4d3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e0ecf2f4d3_0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it-IT"/>
              <a:t>Depending of the size of the arteries, the anastomosis is performed with 6/0, 7/0, 8/0 PROLENE sutures which can be a running or an interrupted one.  </a:t>
            </a:r>
            <a:endParaRPr/>
          </a:p>
          <a:p>
            <a:pPr marL="0" lvl="0" indent="0" algn="l" rtl="0">
              <a:lnSpc>
                <a:spcPct val="115000"/>
              </a:lnSpc>
              <a:spcBef>
                <a:spcPts val="0"/>
              </a:spcBef>
              <a:spcAft>
                <a:spcPts val="0"/>
              </a:spcAft>
              <a:buNone/>
            </a:pPr>
            <a:r>
              <a:rPr lang="it-IT"/>
              <a:t> In around 20–30 % of cases, the liver graft presents with arterial anomalies, more frequently consisting in an aRHA from the SMA, an accessory left hepatic artery  from the left gastric artery, or a combination of the above. </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it-IT"/>
              <a:t> In the case of an aRHA, it is usually reconstructed in an end-to-end fashion with the donor GDA</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it-IT"/>
              <a:t> In the case of an aLHA, its preservation requires a reconstruction between the  recipient HA and the donor celiac artery, with a risk of kinking. In most cases, the aLHA is very small it and can simply be ligated</a:t>
            </a:r>
            <a:endParaRPr/>
          </a:p>
        </p:txBody>
      </p:sp>
      <p:sp>
        <p:nvSpPr>
          <p:cNvPr id="327" name="Google Shape;327;g2e0ecf2f4d3_0_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t-IT"/>
              <a:t>42</a:t>
            </a:fld>
            <a:endParaRPr/>
          </a:p>
        </p:txBody>
      </p:sp>
    </p:spTree>
    <p:extLst>
      <p:ext uri="{BB962C8B-B14F-4D97-AF65-F5344CB8AC3E}">
        <p14:creationId xmlns:p14="http://schemas.microsoft.com/office/powerpoint/2010/main" val="1991839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it-IT"/>
              <a:t>The biliary reconstruction is usually performed between the donor and recipient main bile ducts in an end-to-end fashion, using a 5/0 or 6/0 PDS running or interrupted suture. </a:t>
            </a:r>
            <a:endParaRPr/>
          </a:p>
          <a:p>
            <a:pPr marL="0" lvl="0" indent="0" algn="l" rtl="0">
              <a:lnSpc>
                <a:spcPct val="115000"/>
              </a:lnSpc>
              <a:spcBef>
                <a:spcPts val="0"/>
              </a:spcBef>
              <a:spcAft>
                <a:spcPts val="0"/>
              </a:spcAft>
              <a:buClr>
                <a:schemeClr val="dk1"/>
              </a:buClr>
              <a:buSzPts val="1100"/>
              <a:buFont typeface="Arial"/>
              <a:buNone/>
            </a:pPr>
            <a:r>
              <a:rPr lang="it-IT"/>
              <a:t>Ideally, the sectioning of the donor and recipient bile ducts is best performed above and below the junction of the cystic ducts, respectively, provided that the two bile duct stumps are long enough to be anastomosed without stretching. </a:t>
            </a:r>
            <a:endParaRPr/>
          </a:p>
          <a:p>
            <a:pPr marL="0" lvl="0" indent="0" algn="l" rtl="0">
              <a:spcBef>
                <a:spcPts val="0"/>
              </a:spcBef>
              <a:spcAft>
                <a:spcPts val="0"/>
              </a:spcAft>
              <a:buNone/>
            </a:pPr>
            <a:r>
              <a:rPr lang="it-IT"/>
              <a:t> </a:t>
            </a:r>
            <a:endParaRPr/>
          </a:p>
        </p:txBody>
      </p:sp>
      <p:sp>
        <p:nvSpPr>
          <p:cNvPr id="333" name="Google Shape;333;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176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endParaRPr lang="it-IT" dirty="0"/>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FDDA6A7-407E-411A-9C7C-CCA6B56BC11E}" type="slidenum">
              <a:t>4</a:t>
            </a:fld>
            <a:endParaRPr lang="it-IT"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266176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endParaRPr lang="it-IT" dirty="0"/>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FDDA6A7-407E-411A-9C7C-CCA6B56BC11E}" type="slidenum">
              <a:t>9</a:t>
            </a:fld>
            <a:endParaRPr lang="it-IT"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600660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endParaRPr lang="it-IT" dirty="0"/>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FDDA6A7-407E-411A-9C7C-CCA6B56BC11E}" type="slidenum">
              <a:t>10</a:t>
            </a:fld>
            <a:endParaRPr lang="it-IT"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570241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endParaRPr lang="it-IT" dirty="0"/>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C238951-2D26-4F31-8D52-D70139500177}" type="slidenum">
              <a:t>12</a:t>
            </a:fld>
            <a:endParaRPr lang="it-IT"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797050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lvl="0"/>
            <a:fld id="{8DA3F85C-FA59-48E8-96AC-95C17692EF42}" type="slidenum">
              <a:rPr lang="it-IT" smtClean="0"/>
              <a:t>13</a:t>
            </a:fld>
            <a:endParaRPr lang="it-IT"/>
          </a:p>
        </p:txBody>
      </p:sp>
    </p:spTree>
    <p:extLst>
      <p:ext uri="{BB962C8B-B14F-4D97-AF65-F5344CB8AC3E}">
        <p14:creationId xmlns:p14="http://schemas.microsoft.com/office/powerpoint/2010/main" val="365132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lvl="0"/>
            <a:fld id="{8DA3F85C-FA59-48E8-96AC-95C17692EF42}" type="slidenum">
              <a:rPr lang="it-IT" smtClean="0"/>
              <a:t>14</a:t>
            </a:fld>
            <a:endParaRPr lang="it-IT"/>
          </a:p>
        </p:txBody>
      </p:sp>
    </p:spTree>
    <p:extLst>
      <p:ext uri="{BB962C8B-B14F-4D97-AF65-F5344CB8AC3E}">
        <p14:creationId xmlns:p14="http://schemas.microsoft.com/office/powerpoint/2010/main" val="3128418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1524003" y="1122361"/>
            <a:ext cx="9144000" cy="2387598"/>
          </a:xfrm>
        </p:spPr>
        <p:txBody>
          <a:bodyPr anchor="b" anchorCtr="1"/>
          <a:lstStyle>
            <a:lvl1pPr algn="ctr">
              <a:defRPr sz="6000"/>
            </a:lvl1pPr>
          </a:lstStyle>
          <a:p>
            <a:pPr lvl="0"/>
            <a:r>
              <a:rPr lang="it-IT"/>
              <a:t>Fare clic per modificare lo stile del titolo dello schema</a:t>
            </a:r>
          </a:p>
        </p:txBody>
      </p:sp>
      <p:sp>
        <p:nvSpPr>
          <p:cNvPr id="3" name="Sottotitolo 2"/>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pPr lvl="0"/>
            <a:fld id="{DDB833CC-6A73-4ED2-A22B-19FF71634C65}" type="datetime1">
              <a:rPr lang="it-IT"/>
              <a:pPr lvl="0"/>
              <a:t>28/05/2025</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A2DA0452-CBC7-42A1-B587-EC8D9510E059}" type="slidenum">
              <a:t>‹N›</a:t>
            </a:fld>
            <a:endParaRPr lang="it-IT"/>
          </a:p>
        </p:txBody>
      </p:sp>
    </p:spTree>
    <p:extLst>
      <p:ext uri="{BB962C8B-B14F-4D97-AF65-F5344CB8AC3E}">
        <p14:creationId xmlns:p14="http://schemas.microsoft.com/office/powerpoint/2010/main" val="4079953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 dello schema</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294A0689-DC7A-4458-A1D8-25D045DFBCF2}" type="datetime1">
              <a:rPr lang="it-IT"/>
              <a:pPr lvl="0"/>
              <a:t>28/05/2025</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9589D093-90CC-45CA-B02E-4CD2A9C20741}" type="slidenum">
              <a:t>‹N›</a:t>
            </a:fld>
            <a:endParaRPr lang="it-IT"/>
          </a:p>
        </p:txBody>
      </p:sp>
    </p:spTree>
    <p:extLst>
      <p:ext uri="{BB962C8B-B14F-4D97-AF65-F5344CB8AC3E}">
        <p14:creationId xmlns:p14="http://schemas.microsoft.com/office/powerpoint/2010/main" val="1831911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8724903" y="365129"/>
            <a:ext cx="2628899" cy="5811834"/>
          </a:xfrm>
        </p:spPr>
        <p:txBody>
          <a:bodyPr vert="eaVert"/>
          <a:lstStyle>
            <a:lvl1pPr>
              <a:defRPr/>
            </a:lvl1pPr>
          </a:lstStyle>
          <a:p>
            <a:pPr lvl="0"/>
            <a:r>
              <a:rPr lang="it-IT"/>
              <a:t>Fare clic per modificare lo stile del titolo dello schema</a:t>
            </a:r>
          </a:p>
        </p:txBody>
      </p:sp>
      <p:sp>
        <p:nvSpPr>
          <p:cNvPr id="3" name="Segnaposto testo verticale 2"/>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7FAEAD1E-959A-4D1B-919E-4E28C9C7AB25}" type="datetime1">
              <a:rPr lang="it-IT"/>
              <a:pPr lvl="0"/>
              <a:t>28/05/2025</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BFDEE8E8-8871-4CB8-8DFA-41894F3AC675}" type="slidenum">
              <a:t>‹N›</a:t>
            </a:fld>
            <a:endParaRPr lang="it-IT"/>
          </a:p>
        </p:txBody>
      </p:sp>
    </p:spTree>
    <p:extLst>
      <p:ext uri="{BB962C8B-B14F-4D97-AF65-F5344CB8AC3E}">
        <p14:creationId xmlns:p14="http://schemas.microsoft.com/office/powerpoint/2010/main" val="179813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 dello schema</a:t>
            </a:r>
          </a:p>
        </p:txBody>
      </p:sp>
      <p:sp>
        <p:nvSpPr>
          <p:cNvPr id="3" name="Segnaposto data 2"/>
          <p:cNvSpPr txBox="1">
            <a:spLocks noGrp="1"/>
          </p:cNvSpPr>
          <p:nvPr>
            <p:ph type="dt" sz="half" idx="7"/>
          </p:nvPr>
        </p:nvSpPr>
        <p:spPr/>
        <p:txBody>
          <a:bodyPr/>
          <a:lstStyle>
            <a:lvl1pPr>
              <a:defRPr/>
            </a:lvl1pPr>
          </a:lstStyle>
          <a:p>
            <a:pPr lvl="0"/>
            <a:fld id="{BB16A591-423B-4908-B389-53FA37B72E42}" type="datetime1">
              <a:rPr lang="it-IT"/>
              <a:pPr lvl="0"/>
              <a:t>28/05/2025</a:t>
            </a:fld>
            <a:endParaRPr lang="it-IT"/>
          </a:p>
        </p:txBody>
      </p:sp>
      <p:sp>
        <p:nvSpPr>
          <p:cNvPr id="4" name="Segnaposto piè di pagina 3"/>
          <p:cNvSpPr txBox="1">
            <a:spLocks noGrp="1"/>
          </p:cNvSpPr>
          <p:nvPr>
            <p:ph type="ftr" sz="quarter" idx="9"/>
          </p:nvPr>
        </p:nvSpPr>
        <p:spPr/>
        <p:txBody>
          <a:bodyPr/>
          <a:lstStyle>
            <a:lvl1pPr>
              <a:defRPr/>
            </a:lvl1pPr>
          </a:lstStyle>
          <a:p>
            <a:pPr lvl="0"/>
            <a:endParaRPr lang="it-IT"/>
          </a:p>
        </p:txBody>
      </p:sp>
      <p:sp>
        <p:nvSpPr>
          <p:cNvPr id="5" name="Segnaposto numero diapositiva 4"/>
          <p:cNvSpPr txBox="1">
            <a:spLocks noGrp="1"/>
          </p:cNvSpPr>
          <p:nvPr>
            <p:ph type="sldNum" sz="quarter" idx="8"/>
          </p:nvPr>
        </p:nvSpPr>
        <p:spPr/>
        <p:txBody>
          <a:bodyPr/>
          <a:lstStyle>
            <a:lvl1pPr>
              <a:defRPr/>
            </a:lvl1pPr>
          </a:lstStyle>
          <a:p>
            <a:pPr lvl="0"/>
            <a:fld id="{2C33F8DC-C066-4974-9881-C24CA767B051}" type="slidenum">
              <a:t>‹N›</a:t>
            </a:fld>
            <a:endParaRPr lang="it-IT"/>
          </a:p>
        </p:txBody>
      </p:sp>
      <p:sp>
        <p:nvSpPr>
          <p:cNvPr id="6" name="Text Placeholder 5"/>
          <p:cNvSpPr txBox="1">
            <a:spLocks noGrp="1"/>
          </p:cNvSpPr>
          <p:nvPr>
            <p:ph type="body" idx="4294967295"/>
          </p:nvPr>
        </p:nvSpPr>
        <p:spPr>
          <a:xfrm>
            <a:off x="609484" y="1604515"/>
            <a:ext cx="10972443" cy="4525923"/>
          </a:xfrm>
        </p:spPr>
        <p:txBody>
          <a:bodyPr lIns="0" tIns="0" rIns="0" bIns="0"/>
          <a:lstStyle>
            <a:lvl1pPr hangingPunct="0">
              <a:spcBef>
                <a:spcPts val="0"/>
              </a:spcBef>
              <a:spcAft>
                <a:spcPts val="1415"/>
              </a:spcAft>
              <a:defRPr sz="3200">
                <a:latin typeface="Arial" pitchFamily="18"/>
              </a:defRPr>
            </a:lvl1pPr>
          </a:lstStyle>
          <a:p>
            <a:pPr lvl="0"/>
            <a:endParaRPr lang="it-IT"/>
          </a:p>
        </p:txBody>
      </p:sp>
    </p:spTree>
    <p:extLst>
      <p:ext uri="{BB962C8B-B14F-4D97-AF65-F5344CB8AC3E}">
        <p14:creationId xmlns:p14="http://schemas.microsoft.com/office/powerpoint/2010/main" val="70916855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225" name="Rectangle 8"/>
          <p:cNvSpPr/>
          <p:nvPr/>
        </p:nvSpPr>
        <p:spPr>
          <a:xfrm>
            <a:off x="-2" y="5130325"/>
            <a:ext cx="2572627" cy="1434519"/>
          </a:xfrm>
          <a:prstGeom prst="rect">
            <a:avLst/>
          </a:prstGeom>
          <a:solidFill>
            <a:srgbClr val="FFFFFF"/>
          </a:solidFill>
          <a:ln w="12700">
            <a:miter lim="400000"/>
          </a:ln>
        </p:spPr>
        <p:txBody>
          <a:bodyPr lIns="45719" rIns="45719" anchor="ctr"/>
          <a:lstStyle/>
          <a:p>
            <a:pPr algn="ctr" defTabSz="457200">
              <a:defRPr>
                <a:solidFill>
                  <a:srgbClr val="FFFFFF"/>
                </a:solidFill>
                <a:latin typeface="Arial"/>
                <a:ea typeface="Arial"/>
                <a:cs typeface="Arial"/>
                <a:sym typeface="Arial"/>
              </a:defRPr>
            </a:pPr>
            <a:endParaRPr sz="1800"/>
          </a:p>
        </p:txBody>
      </p:sp>
      <p:sp>
        <p:nvSpPr>
          <p:cNvPr id="226" name="Rectangle 10"/>
          <p:cNvSpPr/>
          <p:nvPr/>
        </p:nvSpPr>
        <p:spPr>
          <a:xfrm>
            <a:off x="3394075" y="5130325"/>
            <a:ext cx="4216400" cy="1434519"/>
          </a:xfrm>
          <a:prstGeom prst="rect">
            <a:avLst/>
          </a:prstGeom>
          <a:solidFill>
            <a:srgbClr val="FFFFFF"/>
          </a:solidFill>
          <a:ln w="12700">
            <a:miter lim="400000"/>
          </a:ln>
        </p:spPr>
        <p:txBody>
          <a:bodyPr lIns="45719" rIns="45719" anchor="ctr"/>
          <a:lstStyle/>
          <a:p>
            <a:pPr algn="ctr" defTabSz="457200">
              <a:defRPr>
                <a:solidFill>
                  <a:srgbClr val="FFFFFF"/>
                </a:solidFill>
                <a:latin typeface="Arial"/>
                <a:ea typeface="Arial"/>
                <a:cs typeface="Arial"/>
                <a:sym typeface="Arial"/>
              </a:defRPr>
            </a:pPr>
            <a:endParaRPr sz="1800"/>
          </a:p>
        </p:txBody>
      </p:sp>
      <p:sp>
        <p:nvSpPr>
          <p:cNvPr id="227" name="Straight Connector 5"/>
          <p:cNvSpPr/>
          <p:nvPr/>
        </p:nvSpPr>
        <p:spPr>
          <a:xfrm>
            <a:off x="-2" y="1143000"/>
            <a:ext cx="12192003" cy="3044"/>
          </a:xfrm>
          <a:prstGeom prst="line">
            <a:avLst/>
          </a:prstGeom>
          <a:ln w="38100">
            <a:solidFill>
              <a:srgbClr val="3F1A5A"/>
            </a:solidFill>
          </a:ln>
        </p:spPr>
        <p:txBody>
          <a:bodyPr lIns="45719" rIns="45719"/>
          <a:lstStyle/>
          <a:p>
            <a:pPr>
              <a:defRPr>
                <a:latin typeface="+mj-lt"/>
                <a:ea typeface="+mj-ea"/>
                <a:cs typeface="+mj-cs"/>
                <a:sym typeface="Calibri"/>
              </a:defRPr>
            </a:pPr>
            <a:endParaRPr sz="1800"/>
          </a:p>
        </p:txBody>
      </p:sp>
      <p:sp>
        <p:nvSpPr>
          <p:cNvPr id="228" name="Titolo Testo"/>
          <p:cNvSpPr txBox="1">
            <a:spLocks noGrp="1"/>
          </p:cNvSpPr>
          <p:nvPr>
            <p:ph type="title"/>
          </p:nvPr>
        </p:nvSpPr>
        <p:spPr>
          <a:xfrm>
            <a:off x="609600" y="84136"/>
            <a:ext cx="10972800" cy="982664"/>
          </a:xfrm>
          <a:prstGeom prst="rect">
            <a:avLst/>
          </a:prstGeom>
        </p:spPr>
        <p:txBody>
          <a:bodyPr lIns="45719" tIns="45719" rIns="45719" bIns="45719"/>
          <a:lstStyle>
            <a:lvl1pPr algn="l">
              <a:defRPr sz="2400" b="1">
                <a:solidFill>
                  <a:srgbClr val="3F1A5A"/>
                </a:solidFill>
                <a:effectLst>
                  <a:outerShdw blurRad="38100" dist="38100" dir="2700000" rotWithShape="0">
                    <a:srgbClr val="000000">
                      <a:alpha val="43137"/>
                    </a:srgbClr>
                  </a:outerShdw>
                </a:effectLst>
              </a:defRPr>
            </a:lvl1pPr>
          </a:lstStyle>
          <a:p>
            <a:r>
              <a:t>Titolo Testo</a:t>
            </a:r>
          </a:p>
        </p:txBody>
      </p:sp>
      <p:sp>
        <p:nvSpPr>
          <p:cNvPr id="229" name="Numero diapositiva"/>
          <p:cNvSpPr txBox="1">
            <a:spLocks noGrp="1"/>
          </p:cNvSpPr>
          <p:nvPr>
            <p:ph type="sldNum" sz="quarter" idx="2"/>
          </p:nvPr>
        </p:nvSpPr>
        <p:spPr>
          <a:xfrm>
            <a:off x="5892800" y="6172201"/>
            <a:ext cx="2844800" cy="368301"/>
          </a:xfrm>
          <a:prstGeom prst="rect">
            <a:avLst/>
          </a:prstGeom>
        </p:spPr>
        <p:txBody>
          <a:bodyPr lIns="45719" tIns="45719" rIns="45719" bIns="45719"/>
          <a:lstStyle>
            <a:lvl1pPr>
              <a:defRPr>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169274896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92" name="Rettangolo"/>
          <p:cNvSpPr/>
          <p:nvPr/>
        </p:nvSpPr>
        <p:spPr>
          <a:xfrm>
            <a:off x="1" y="990600"/>
            <a:ext cx="4457700" cy="122238"/>
          </a:xfrm>
          <a:prstGeom prst="rect">
            <a:avLst/>
          </a:prstGeom>
          <a:gradFill>
            <a:gsLst>
              <a:gs pos="0">
                <a:srgbClr val="99CCFF"/>
              </a:gs>
              <a:gs pos="100000">
                <a:srgbClr val="0000FF"/>
              </a:gs>
            </a:gsLst>
            <a:path path="circle">
              <a:fillToRect l="37721" t="-19636" r="62278" b="119636"/>
            </a:path>
          </a:gradFill>
          <a:ln w="12700">
            <a:miter lim="400000"/>
          </a:ln>
        </p:spPr>
        <p:txBody>
          <a:bodyPr lIns="45718" tIns="45718" rIns="45718" bIns="45718" anchor="ctr"/>
          <a:lstStyle/>
          <a:p>
            <a:pPr defTabSz="457200">
              <a:defRPr>
                <a:latin typeface="Tahoma"/>
                <a:ea typeface="Tahoma"/>
                <a:cs typeface="Tahoma"/>
                <a:sym typeface="Tahoma"/>
              </a:defRPr>
            </a:pPr>
            <a:endParaRPr sz="1800"/>
          </a:p>
        </p:txBody>
      </p:sp>
      <p:sp>
        <p:nvSpPr>
          <p:cNvPr id="93" name="Numero diapositiva"/>
          <p:cNvSpPr txBox="1">
            <a:spLocks noGrp="1"/>
          </p:cNvSpPr>
          <p:nvPr>
            <p:ph type="sldNum" sz="quarter" idx="2"/>
          </p:nvPr>
        </p:nvSpPr>
        <p:spPr>
          <a:xfrm>
            <a:off x="11112126" y="6397730"/>
            <a:ext cx="402543" cy="288822"/>
          </a:xfrm>
          <a:prstGeom prst="rect">
            <a:avLst/>
          </a:prstGeom>
        </p:spPr>
        <p:txBody>
          <a:bodyPr lIns="45718" tIns="45718" rIns="45718" bIns="45718" anchor="b"/>
          <a:lstStyle>
            <a:lvl1pPr defTabSz="457200">
              <a:spcBef>
                <a:spcPts val="800"/>
              </a:spcBef>
              <a:defRPr sz="1400">
                <a:solidFill>
                  <a:srgbClr val="5E574E"/>
                </a:solidFill>
                <a:latin typeface="Arial"/>
                <a:ea typeface="Arial"/>
                <a:cs typeface="Arial"/>
                <a:sym typeface="Arial"/>
              </a:defRPr>
            </a:lvl1pPr>
          </a:lstStyle>
          <a:p>
            <a:fld id="{86CB4B4D-7CA3-9044-876B-883B54F8677D}" type="slidenum">
              <a:t>‹N›</a:t>
            </a:fld>
            <a:endParaRPr/>
          </a:p>
        </p:txBody>
      </p:sp>
    </p:spTree>
    <p:extLst>
      <p:ext uri="{BB962C8B-B14F-4D97-AF65-F5344CB8AC3E}">
        <p14:creationId xmlns:p14="http://schemas.microsoft.com/office/powerpoint/2010/main" val="123784335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461ADF-918E-DF74-4C6E-8AAE1C11F34B}"/>
              </a:ext>
            </a:extLst>
          </p:cNvPr>
          <p:cNvSpPr>
            <a:spLocks noGrp="1"/>
          </p:cNvSpPr>
          <p:nvPr>
            <p:ph type="title"/>
          </p:nvPr>
        </p:nvSpPr>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xmlns="" id="{097FBDCC-D3ED-C425-C0B6-ED959D93219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Slide Number Placeholder 3">
            <a:extLst>
              <a:ext uri="{FF2B5EF4-FFF2-40B4-BE49-F238E27FC236}">
                <a16:creationId xmlns:a16="http://schemas.microsoft.com/office/drawing/2014/main" xmlns="" id="{0B6B18BD-8BFD-7492-D802-9F3F879C661D}"/>
              </a:ext>
            </a:extLst>
          </p:cNvPr>
          <p:cNvSpPr>
            <a:spLocks noGrp="1"/>
          </p:cNvSpPr>
          <p:nvPr>
            <p:ph type="sldNum" sz="quarter" idx="10"/>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446835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91379E-1660-269A-15DA-C339BCED4F43}"/>
              </a:ext>
            </a:extLst>
          </p:cNvPr>
          <p:cNvSpPr>
            <a:spLocks noGrp="1"/>
          </p:cNvSpPr>
          <p:nvPr>
            <p:ph type="title"/>
          </p:nvPr>
        </p:nvSpPr>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xmlns="" id="{593609F6-39EA-D3B9-D660-41D264E538B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Slide Number Placeholder 3">
            <a:extLst>
              <a:ext uri="{FF2B5EF4-FFF2-40B4-BE49-F238E27FC236}">
                <a16:creationId xmlns:a16="http://schemas.microsoft.com/office/drawing/2014/main" xmlns="" id="{4ABEFFA1-3141-26A5-410D-86271035A619}"/>
              </a:ext>
            </a:extLst>
          </p:cNvPr>
          <p:cNvSpPr>
            <a:spLocks noGrp="1"/>
          </p:cNvSpPr>
          <p:nvPr>
            <p:ph type="sldNum" sz="quarter" idx="10"/>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58091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1_">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774088-B539-0787-8825-DBAC5B1EB867}"/>
              </a:ext>
            </a:extLst>
          </p:cNvPr>
          <p:cNvSpPr>
            <a:spLocks noGrp="1"/>
          </p:cNvSpPr>
          <p:nvPr>
            <p:ph type="title"/>
          </p:nvPr>
        </p:nvSpPr>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xmlns="" id="{A2F76011-90BC-2C10-DB76-864CF56BC13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Slide Number Placeholder 3">
            <a:extLst>
              <a:ext uri="{FF2B5EF4-FFF2-40B4-BE49-F238E27FC236}">
                <a16:creationId xmlns:a16="http://schemas.microsoft.com/office/drawing/2014/main" xmlns="" id="{4AC78607-0539-12BD-77DD-8CA46E622903}"/>
              </a:ext>
            </a:extLst>
          </p:cNvPr>
          <p:cNvSpPr>
            <a:spLocks noGrp="1"/>
          </p:cNvSpPr>
          <p:nvPr>
            <p:ph type="sldNum" sz="quarter" idx="10"/>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029037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2_1_">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B58BF1-AB00-A029-47C0-B00F02F3DE39}"/>
              </a:ext>
            </a:extLst>
          </p:cNvPr>
          <p:cNvSpPr>
            <a:spLocks noGrp="1"/>
          </p:cNvSpPr>
          <p:nvPr>
            <p:ph type="title"/>
          </p:nvPr>
        </p:nvSpPr>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xmlns="" id="{0295EEDD-8D88-F52C-2DCA-6B6054883B0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Slide Number Placeholder 3">
            <a:extLst>
              <a:ext uri="{FF2B5EF4-FFF2-40B4-BE49-F238E27FC236}">
                <a16:creationId xmlns:a16="http://schemas.microsoft.com/office/drawing/2014/main" xmlns="" id="{FF95F4CE-5CA1-0879-B8C3-17B06BF2627A}"/>
              </a:ext>
            </a:extLst>
          </p:cNvPr>
          <p:cNvSpPr>
            <a:spLocks noGrp="1"/>
          </p:cNvSpPr>
          <p:nvPr>
            <p:ph type="sldNum" sz="quarter" idx="10"/>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2736377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47" name="Titolo Testo"/>
          <p:cNvSpPr txBox="1">
            <a:spLocks noGrp="1"/>
          </p:cNvSpPr>
          <p:nvPr>
            <p:ph type="title"/>
          </p:nvPr>
        </p:nvSpPr>
        <p:spPr>
          <a:prstGeom prst="rect">
            <a:avLst/>
          </a:prstGeom>
        </p:spPr>
        <p:txBody>
          <a:bodyPr/>
          <a:lstStyle/>
          <a:p>
            <a:r>
              <a:t>Titolo Testo</a:t>
            </a:r>
          </a:p>
        </p:txBody>
      </p:sp>
      <p:sp>
        <p:nvSpPr>
          <p:cNvPr id="48" name="Corpo livello uno…"/>
          <p:cNvSpPr txBox="1">
            <a:spLocks noGrp="1"/>
          </p:cNvSpPr>
          <p:nvPr>
            <p:ph type="body" sz="quarter" idx="1"/>
          </p:nvPr>
        </p:nvSpPr>
        <p:spPr>
          <a:xfrm>
            <a:off x="609600" y="1535112"/>
            <a:ext cx="5386917" cy="639763"/>
          </a:xfrm>
          <a:prstGeom prst="rect">
            <a:avLst/>
          </a:prstGeom>
        </p:spPr>
        <p:txBody>
          <a:bodyPr anchor="b"/>
          <a:lstStyle>
            <a:lvl1pPr marL="0" indent="0">
              <a:spcBef>
                <a:spcPts val="500"/>
              </a:spcBef>
              <a:buSzTx/>
              <a:buFontTx/>
              <a:buNone/>
              <a:defRPr sz="2400" b="1">
                <a:latin typeface="+mn-lt"/>
                <a:ea typeface="+mn-ea"/>
                <a:cs typeface="+mn-cs"/>
                <a:sym typeface="Helvetica"/>
              </a:defRPr>
            </a:lvl1pPr>
            <a:lvl2pPr marL="0" indent="0">
              <a:spcBef>
                <a:spcPts val="500"/>
              </a:spcBef>
              <a:buSzTx/>
              <a:buFontTx/>
              <a:buNone/>
              <a:defRPr sz="2400" b="1">
                <a:latin typeface="+mn-lt"/>
                <a:ea typeface="+mn-ea"/>
                <a:cs typeface="+mn-cs"/>
                <a:sym typeface="Helvetica"/>
              </a:defRPr>
            </a:lvl2pPr>
            <a:lvl3pPr marL="0" indent="0">
              <a:spcBef>
                <a:spcPts val="500"/>
              </a:spcBef>
              <a:buSzTx/>
              <a:buFontTx/>
              <a:buNone/>
              <a:defRPr sz="2400" b="1">
                <a:latin typeface="+mn-lt"/>
                <a:ea typeface="+mn-ea"/>
                <a:cs typeface="+mn-cs"/>
                <a:sym typeface="Helvetica"/>
              </a:defRPr>
            </a:lvl3pPr>
            <a:lvl4pPr marL="0" indent="0">
              <a:spcBef>
                <a:spcPts val="500"/>
              </a:spcBef>
              <a:buSzTx/>
              <a:buFontTx/>
              <a:buNone/>
              <a:defRPr sz="2400" b="1">
                <a:latin typeface="+mn-lt"/>
                <a:ea typeface="+mn-ea"/>
                <a:cs typeface="+mn-cs"/>
                <a:sym typeface="Helvetica"/>
              </a:defRPr>
            </a:lvl4pPr>
            <a:lvl5pPr marL="0" indent="0">
              <a:spcBef>
                <a:spcPts val="500"/>
              </a:spcBef>
              <a:buSzTx/>
              <a:buFontTx/>
              <a:buNone/>
              <a:defRPr sz="2400" b="1">
                <a:latin typeface="+mn-lt"/>
                <a:ea typeface="+mn-ea"/>
                <a:cs typeface="+mn-cs"/>
                <a:sym typeface="Helvetica"/>
              </a:defRPr>
            </a:lvl5pPr>
          </a:lstStyle>
          <a:p>
            <a:r>
              <a:t>Corpo livello uno</a:t>
            </a:r>
          </a:p>
          <a:p>
            <a:pPr lvl="1"/>
            <a:r>
              <a:t>Corpo livello due</a:t>
            </a:r>
          </a:p>
          <a:p>
            <a:pPr lvl="2"/>
            <a:r>
              <a:t>Corpo livello tre</a:t>
            </a:r>
          </a:p>
          <a:p>
            <a:pPr lvl="3"/>
            <a:r>
              <a:t>Corpo livello quattro</a:t>
            </a:r>
          </a:p>
          <a:p>
            <a:pPr lvl="4"/>
            <a:r>
              <a:t>Corpo livello cinque</a:t>
            </a:r>
          </a:p>
        </p:txBody>
      </p:sp>
      <p:sp>
        <p:nvSpPr>
          <p:cNvPr id="49" name="Segnaposto testo 4"/>
          <p:cNvSpPr>
            <a:spLocks noGrp="1"/>
          </p:cNvSpPr>
          <p:nvPr>
            <p:ph type="body" sz="quarter" idx="21"/>
          </p:nvPr>
        </p:nvSpPr>
        <p:spPr>
          <a:xfrm>
            <a:off x="6193368" y="1535111"/>
            <a:ext cx="5389033" cy="639766"/>
          </a:xfrm>
          <a:prstGeom prst="rect">
            <a:avLst/>
          </a:prstGeom>
        </p:spPr>
        <p:txBody>
          <a:bodyPr anchor="b"/>
          <a:lstStyle/>
          <a:p>
            <a:endParaRPr/>
          </a:p>
        </p:txBody>
      </p:sp>
      <p:sp>
        <p:nvSpPr>
          <p:cNvPr id="5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72224021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 dello schema</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B5298C85-66B6-46E3-A1B3-6A2B2E472613}" type="datetime1">
              <a:rPr lang="it-IT"/>
              <a:pPr lvl="0"/>
              <a:t>28/05/2025</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D7C707EB-A3E2-44E5-9F95-FACC1CD1F233}" type="slidenum">
              <a:t>‹N›</a:t>
            </a:fld>
            <a:endParaRPr lang="it-IT"/>
          </a:p>
        </p:txBody>
      </p:sp>
    </p:spTree>
    <p:extLst>
      <p:ext uri="{BB962C8B-B14F-4D97-AF65-F5344CB8AC3E}">
        <p14:creationId xmlns:p14="http://schemas.microsoft.com/office/powerpoint/2010/main" val="1267770271"/>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57" name="Titolo Testo"/>
          <p:cNvSpPr txBox="1">
            <a:spLocks noGrp="1"/>
          </p:cNvSpPr>
          <p:nvPr>
            <p:ph type="title"/>
          </p:nvPr>
        </p:nvSpPr>
        <p:spPr>
          <a:prstGeom prst="rect">
            <a:avLst/>
          </a:prstGeom>
        </p:spPr>
        <p:txBody>
          <a:bodyPr/>
          <a:lstStyle/>
          <a:p>
            <a:r>
              <a:t>Titolo Testo</a:t>
            </a:r>
          </a:p>
        </p:txBody>
      </p:sp>
      <p:sp>
        <p:nvSpPr>
          <p:cNvPr id="5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19108682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6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75434260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72" name="Titolo Testo"/>
          <p:cNvSpPr txBox="1">
            <a:spLocks noGrp="1"/>
          </p:cNvSpPr>
          <p:nvPr>
            <p:ph type="title"/>
          </p:nvPr>
        </p:nvSpPr>
        <p:spPr>
          <a:xfrm>
            <a:off x="609600" y="273050"/>
            <a:ext cx="4011088" cy="1162050"/>
          </a:xfrm>
          <a:prstGeom prst="rect">
            <a:avLst/>
          </a:prstGeom>
        </p:spPr>
        <p:txBody>
          <a:bodyPr anchor="b"/>
          <a:lstStyle>
            <a:lvl1pPr algn="l">
              <a:defRPr sz="2000" b="1">
                <a:latin typeface="+mn-lt"/>
                <a:ea typeface="+mn-ea"/>
                <a:cs typeface="+mn-cs"/>
                <a:sym typeface="Helvetica"/>
              </a:defRPr>
            </a:lvl1pPr>
          </a:lstStyle>
          <a:p>
            <a:r>
              <a:t>Titolo Testo</a:t>
            </a:r>
          </a:p>
        </p:txBody>
      </p:sp>
      <p:sp>
        <p:nvSpPr>
          <p:cNvPr id="73" name="Corpo livello uno…"/>
          <p:cNvSpPr txBox="1">
            <a:spLocks noGrp="1"/>
          </p:cNvSpPr>
          <p:nvPr>
            <p:ph type="body" idx="1"/>
          </p:nvPr>
        </p:nvSpPr>
        <p:spPr>
          <a:xfrm>
            <a:off x="4766733" y="273051"/>
            <a:ext cx="6815667" cy="5853113"/>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74" name="Segnaposto testo 3"/>
          <p:cNvSpPr>
            <a:spLocks noGrp="1"/>
          </p:cNvSpPr>
          <p:nvPr>
            <p:ph type="body" sz="half" idx="21"/>
          </p:nvPr>
        </p:nvSpPr>
        <p:spPr>
          <a:xfrm>
            <a:off x="609598" y="1435101"/>
            <a:ext cx="4011089" cy="4691063"/>
          </a:xfrm>
          <a:prstGeom prst="rect">
            <a:avLst/>
          </a:prstGeom>
        </p:spPr>
        <p:txBody>
          <a:bodyPr/>
          <a:lstStyle/>
          <a:p>
            <a:endParaRPr/>
          </a:p>
        </p:txBody>
      </p:sp>
      <p:sp>
        <p:nvSpPr>
          <p:cNvPr id="7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00166314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82" name="Titolo Testo"/>
          <p:cNvSpPr txBox="1">
            <a:spLocks noGrp="1"/>
          </p:cNvSpPr>
          <p:nvPr>
            <p:ph type="title"/>
          </p:nvPr>
        </p:nvSpPr>
        <p:spPr>
          <a:xfrm>
            <a:off x="2389718" y="4800600"/>
            <a:ext cx="7315204" cy="566738"/>
          </a:xfrm>
          <a:prstGeom prst="rect">
            <a:avLst/>
          </a:prstGeom>
        </p:spPr>
        <p:txBody>
          <a:bodyPr anchor="b"/>
          <a:lstStyle>
            <a:lvl1pPr algn="l">
              <a:defRPr sz="2000" b="1">
                <a:latin typeface="+mn-lt"/>
                <a:ea typeface="+mn-ea"/>
                <a:cs typeface="+mn-cs"/>
                <a:sym typeface="Helvetica"/>
              </a:defRPr>
            </a:lvl1pPr>
          </a:lstStyle>
          <a:p>
            <a:r>
              <a:t>Titolo Testo</a:t>
            </a:r>
          </a:p>
        </p:txBody>
      </p:sp>
      <p:sp>
        <p:nvSpPr>
          <p:cNvPr id="83" name="Segnaposto immagine 2"/>
          <p:cNvSpPr>
            <a:spLocks noGrp="1"/>
          </p:cNvSpPr>
          <p:nvPr>
            <p:ph type="pic" sz="half" idx="21"/>
          </p:nvPr>
        </p:nvSpPr>
        <p:spPr>
          <a:xfrm>
            <a:off x="2389718" y="612775"/>
            <a:ext cx="7315204" cy="4114800"/>
          </a:xfrm>
          <a:prstGeom prst="rect">
            <a:avLst/>
          </a:prstGeom>
        </p:spPr>
        <p:txBody>
          <a:bodyPr lIns="91439" tIns="45719" rIns="91439" bIns="45719">
            <a:noAutofit/>
          </a:bodyPr>
          <a:lstStyle/>
          <a:p>
            <a:endParaRPr/>
          </a:p>
        </p:txBody>
      </p:sp>
      <p:sp>
        <p:nvSpPr>
          <p:cNvPr id="84" name="Corpo livello uno…"/>
          <p:cNvSpPr txBox="1">
            <a:spLocks noGrp="1"/>
          </p:cNvSpPr>
          <p:nvPr>
            <p:ph type="body" sz="quarter" idx="1"/>
          </p:nvPr>
        </p:nvSpPr>
        <p:spPr>
          <a:xfrm>
            <a:off x="2389718" y="5367338"/>
            <a:ext cx="7315204"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Corpo livello uno</a:t>
            </a:r>
          </a:p>
          <a:p>
            <a:pPr lvl="1"/>
            <a:r>
              <a:t>Corpo livello due</a:t>
            </a:r>
          </a:p>
          <a:p>
            <a:pPr lvl="2"/>
            <a:r>
              <a:t>Corpo livello tre</a:t>
            </a:r>
          </a:p>
          <a:p>
            <a:pPr lvl="3"/>
            <a:r>
              <a:t>Corpo livello quattro</a:t>
            </a:r>
          </a:p>
          <a:p>
            <a:pPr lvl="4"/>
            <a:r>
              <a:t>Corpo livello cinque</a:t>
            </a:r>
          </a:p>
        </p:txBody>
      </p:sp>
      <p:sp>
        <p:nvSpPr>
          <p:cNvPr id="8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07559254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92" name="Rettangolo"/>
          <p:cNvSpPr/>
          <p:nvPr/>
        </p:nvSpPr>
        <p:spPr>
          <a:xfrm>
            <a:off x="1" y="990600"/>
            <a:ext cx="4457700" cy="122238"/>
          </a:xfrm>
          <a:prstGeom prst="rect">
            <a:avLst/>
          </a:prstGeom>
          <a:gradFill>
            <a:gsLst>
              <a:gs pos="0">
                <a:srgbClr val="99CCFF"/>
              </a:gs>
              <a:gs pos="100000">
                <a:srgbClr val="0000FF"/>
              </a:gs>
            </a:gsLst>
            <a:path path="circle">
              <a:fillToRect l="37721" t="-19636" r="62278" b="119636"/>
            </a:path>
          </a:gradFill>
          <a:ln w="12700">
            <a:miter lim="400000"/>
          </a:ln>
        </p:spPr>
        <p:txBody>
          <a:bodyPr lIns="45718" tIns="45718" rIns="45718" bIns="45718" anchor="ctr"/>
          <a:lstStyle/>
          <a:p>
            <a:pPr defTabSz="457200">
              <a:defRPr>
                <a:latin typeface="Tahoma"/>
                <a:ea typeface="Tahoma"/>
                <a:cs typeface="Tahoma"/>
                <a:sym typeface="Tahoma"/>
              </a:defRPr>
            </a:pPr>
            <a:endParaRPr sz="1800"/>
          </a:p>
        </p:txBody>
      </p:sp>
      <p:sp>
        <p:nvSpPr>
          <p:cNvPr id="93" name="Numero diapositiva"/>
          <p:cNvSpPr txBox="1">
            <a:spLocks noGrp="1"/>
          </p:cNvSpPr>
          <p:nvPr>
            <p:ph type="sldNum" sz="quarter" idx="2"/>
          </p:nvPr>
        </p:nvSpPr>
        <p:spPr>
          <a:xfrm>
            <a:off x="11204332" y="6378779"/>
            <a:ext cx="310337" cy="307773"/>
          </a:xfrm>
          <a:prstGeom prst="rect">
            <a:avLst/>
          </a:prstGeom>
        </p:spPr>
        <p:txBody>
          <a:bodyPr lIns="45718" tIns="45718" rIns="45718" bIns="45718" anchor="b"/>
          <a:lstStyle>
            <a:lvl1pPr defTabSz="457200">
              <a:spcBef>
                <a:spcPts val="800"/>
              </a:spcBef>
              <a:defRPr sz="1400">
                <a:solidFill>
                  <a:srgbClr val="5E574E"/>
                </a:solidFill>
                <a:latin typeface="Arial"/>
                <a:ea typeface="Arial"/>
                <a:cs typeface="Arial"/>
                <a:sym typeface="Arial"/>
              </a:defRPr>
            </a:lvl1pPr>
          </a:lstStyle>
          <a:p>
            <a:fld id="{86CB4B4D-7CA3-9044-876B-883B54F8677D}" type="slidenum">
              <a:t>‹N›</a:t>
            </a:fld>
            <a:endParaRPr/>
          </a:p>
        </p:txBody>
      </p:sp>
    </p:spTree>
    <p:extLst>
      <p:ext uri="{BB962C8B-B14F-4D97-AF65-F5344CB8AC3E}">
        <p14:creationId xmlns:p14="http://schemas.microsoft.com/office/powerpoint/2010/main" val="308842188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_Solo titolo">
    <p:spTree>
      <p:nvGrpSpPr>
        <p:cNvPr id="1" name=""/>
        <p:cNvGrpSpPr/>
        <p:nvPr/>
      </p:nvGrpSpPr>
      <p:grpSpPr>
        <a:xfrm>
          <a:off x="0" y="0"/>
          <a:ext cx="0" cy="0"/>
          <a:chOff x="0" y="0"/>
          <a:chExt cx="0" cy="0"/>
        </a:xfrm>
      </p:grpSpPr>
      <p:sp>
        <p:nvSpPr>
          <p:cNvPr id="100" name="Titolo Testo"/>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Titolo Testo</a:t>
            </a:r>
          </a:p>
        </p:txBody>
      </p:sp>
      <p:sp>
        <p:nvSpPr>
          <p:cNvPr id="101" name="Numero diapositiva"/>
          <p:cNvSpPr txBox="1">
            <a:spLocks noGrp="1"/>
          </p:cNvSpPr>
          <p:nvPr>
            <p:ph type="sldNum" sz="quarter" idx="2"/>
          </p:nvPr>
        </p:nvSpPr>
        <p:spPr>
          <a:xfrm>
            <a:off x="11272065" y="6245225"/>
            <a:ext cx="310337" cy="307773"/>
          </a:xfrm>
          <a:prstGeom prst="rect">
            <a:avLst/>
          </a:prstGeom>
        </p:spPr>
        <p:txBody>
          <a:bodyPr anchor="t"/>
          <a:lstStyle>
            <a:lvl1pPr>
              <a:defRPr sz="1400">
                <a:solidFill>
                  <a:srgbClr val="000000"/>
                </a:solidFill>
                <a:latin typeface="Arial"/>
                <a:ea typeface="Arial"/>
                <a:cs typeface="Arial"/>
                <a:sym typeface="Arial"/>
              </a:defRPr>
            </a:lvl1pPr>
          </a:lstStyle>
          <a:p>
            <a:fld id="{86CB4B4D-7CA3-9044-876B-883B54F8677D}" type="slidenum">
              <a:t>‹N›</a:t>
            </a:fld>
            <a:endParaRPr/>
          </a:p>
        </p:txBody>
      </p:sp>
    </p:spTree>
    <p:extLst>
      <p:ext uri="{BB962C8B-B14F-4D97-AF65-F5344CB8AC3E}">
        <p14:creationId xmlns:p14="http://schemas.microsoft.com/office/powerpoint/2010/main" val="3859825059"/>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Vuota">
    <p:spTree>
      <p:nvGrpSpPr>
        <p:cNvPr id="1" name=""/>
        <p:cNvGrpSpPr/>
        <p:nvPr/>
      </p:nvGrpSpPr>
      <p:grpSpPr>
        <a:xfrm>
          <a:off x="0" y="0"/>
          <a:ext cx="0" cy="0"/>
          <a:chOff x="0" y="0"/>
          <a:chExt cx="0" cy="0"/>
        </a:xfrm>
      </p:grpSpPr>
      <p:sp>
        <p:nvSpPr>
          <p:cNvPr id="108" name="Rectangle 8"/>
          <p:cNvSpPr/>
          <p:nvPr/>
        </p:nvSpPr>
        <p:spPr>
          <a:xfrm>
            <a:off x="-2" y="5130325"/>
            <a:ext cx="2572627" cy="1434519"/>
          </a:xfrm>
          <a:prstGeom prst="rect">
            <a:avLst/>
          </a:prstGeom>
          <a:solidFill>
            <a:srgbClr val="FFFFFF"/>
          </a:solidFill>
          <a:ln w="12700">
            <a:miter lim="400000"/>
          </a:ln>
        </p:spPr>
        <p:txBody>
          <a:bodyPr lIns="45719" rIns="45719" anchor="ctr"/>
          <a:lstStyle/>
          <a:p>
            <a:pPr algn="ctr" defTabSz="457200">
              <a:defRPr>
                <a:solidFill>
                  <a:srgbClr val="FFFFFF"/>
                </a:solidFill>
                <a:latin typeface="Arial"/>
                <a:ea typeface="Arial"/>
                <a:cs typeface="Arial"/>
                <a:sym typeface="Arial"/>
              </a:defRPr>
            </a:pPr>
            <a:endParaRPr sz="1800"/>
          </a:p>
        </p:txBody>
      </p:sp>
      <p:sp>
        <p:nvSpPr>
          <p:cNvPr id="109" name="Rectangle 10"/>
          <p:cNvSpPr/>
          <p:nvPr/>
        </p:nvSpPr>
        <p:spPr>
          <a:xfrm>
            <a:off x="3394075" y="5130325"/>
            <a:ext cx="4216400" cy="1434519"/>
          </a:xfrm>
          <a:prstGeom prst="rect">
            <a:avLst/>
          </a:prstGeom>
          <a:solidFill>
            <a:srgbClr val="FFFFFF"/>
          </a:solidFill>
          <a:ln w="12700">
            <a:miter lim="400000"/>
          </a:ln>
        </p:spPr>
        <p:txBody>
          <a:bodyPr lIns="45719" rIns="45719" anchor="ctr"/>
          <a:lstStyle/>
          <a:p>
            <a:pPr algn="ctr" defTabSz="457200">
              <a:defRPr>
                <a:solidFill>
                  <a:srgbClr val="FFFFFF"/>
                </a:solidFill>
                <a:latin typeface="Arial"/>
                <a:ea typeface="Arial"/>
                <a:cs typeface="Arial"/>
                <a:sym typeface="Arial"/>
              </a:defRPr>
            </a:pPr>
            <a:endParaRPr sz="1800"/>
          </a:p>
        </p:txBody>
      </p:sp>
      <p:sp>
        <p:nvSpPr>
          <p:cNvPr id="110" name="Straight Connector 5"/>
          <p:cNvSpPr/>
          <p:nvPr/>
        </p:nvSpPr>
        <p:spPr>
          <a:xfrm>
            <a:off x="-2" y="1143000"/>
            <a:ext cx="12192003" cy="3044"/>
          </a:xfrm>
          <a:prstGeom prst="line">
            <a:avLst/>
          </a:prstGeom>
          <a:ln w="38100">
            <a:solidFill>
              <a:srgbClr val="3F1A5A"/>
            </a:solidFill>
          </a:ln>
        </p:spPr>
        <p:txBody>
          <a:bodyPr lIns="45719" rIns="45719"/>
          <a:lstStyle/>
          <a:p>
            <a:pPr>
              <a:defRPr>
                <a:latin typeface="+mj-lt"/>
                <a:ea typeface="+mj-ea"/>
                <a:cs typeface="+mj-cs"/>
                <a:sym typeface="Calibri"/>
              </a:defRPr>
            </a:pPr>
            <a:endParaRPr sz="1800"/>
          </a:p>
        </p:txBody>
      </p:sp>
      <p:sp>
        <p:nvSpPr>
          <p:cNvPr id="111" name="Numero diapositiva"/>
          <p:cNvSpPr txBox="1">
            <a:spLocks noGrp="1"/>
          </p:cNvSpPr>
          <p:nvPr>
            <p:ph type="sldNum" sz="quarter" idx="2"/>
          </p:nvPr>
        </p:nvSpPr>
        <p:spPr>
          <a:xfrm>
            <a:off x="8737600" y="6248400"/>
            <a:ext cx="364841" cy="369330"/>
          </a:xfrm>
          <a:prstGeom prst="rect">
            <a:avLst/>
          </a:prstGeom>
        </p:spPr>
        <p:txBody>
          <a:bodyPr lIns="45719" tIns="45719" rIns="45719" bIns="45719" anchor="t"/>
          <a:lstStyle>
            <a:lvl1pPr algn="l">
              <a:defRPr sz="1800">
                <a:solidFill>
                  <a:srgbClr val="FFFFFF"/>
                </a:solidFill>
              </a:defRPr>
            </a:lvl1pPr>
          </a:lstStyle>
          <a:p>
            <a:fld id="{86CB4B4D-7CA3-9044-876B-883B54F8677D}" type="slidenum">
              <a:t>‹N›</a:t>
            </a:fld>
            <a:endParaRPr/>
          </a:p>
        </p:txBody>
      </p:sp>
    </p:spTree>
    <p:extLst>
      <p:ext uri="{BB962C8B-B14F-4D97-AF65-F5344CB8AC3E}">
        <p14:creationId xmlns:p14="http://schemas.microsoft.com/office/powerpoint/2010/main" val="70359844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118" name="Rectangle 8"/>
          <p:cNvSpPr/>
          <p:nvPr/>
        </p:nvSpPr>
        <p:spPr>
          <a:xfrm>
            <a:off x="-2" y="5130325"/>
            <a:ext cx="2572627" cy="1434519"/>
          </a:xfrm>
          <a:prstGeom prst="rect">
            <a:avLst/>
          </a:prstGeom>
          <a:solidFill>
            <a:srgbClr val="FFFFFF"/>
          </a:solidFill>
          <a:ln w="12700">
            <a:miter lim="400000"/>
          </a:ln>
        </p:spPr>
        <p:txBody>
          <a:bodyPr lIns="45719" rIns="45719" anchor="ctr"/>
          <a:lstStyle/>
          <a:p>
            <a:pPr algn="ctr" defTabSz="457200">
              <a:defRPr>
                <a:solidFill>
                  <a:srgbClr val="FFFFFF"/>
                </a:solidFill>
                <a:latin typeface="Arial"/>
                <a:ea typeface="Arial"/>
                <a:cs typeface="Arial"/>
                <a:sym typeface="Arial"/>
              </a:defRPr>
            </a:pPr>
            <a:endParaRPr sz="1800"/>
          </a:p>
        </p:txBody>
      </p:sp>
      <p:sp>
        <p:nvSpPr>
          <p:cNvPr id="119" name="Rectangle 10"/>
          <p:cNvSpPr/>
          <p:nvPr/>
        </p:nvSpPr>
        <p:spPr>
          <a:xfrm>
            <a:off x="3394075" y="5130325"/>
            <a:ext cx="4216400" cy="1434519"/>
          </a:xfrm>
          <a:prstGeom prst="rect">
            <a:avLst/>
          </a:prstGeom>
          <a:solidFill>
            <a:srgbClr val="FFFFFF"/>
          </a:solidFill>
          <a:ln w="12700">
            <a:miter lim="400000"/>
          </a:ln>
        </p:spPr>
        <p:txBody>
          <a:bodyPr lIns="45719" rIns="45719" anchor="ctr"/>
          <a:lstStyle/>
          <a:p>
            <a:pPr algn="ctr" defTabSz="457200">
              <a:defRPr>
                <a:solidFill>
                  <a:srgbClr val="FFFFFF"/>
                </a:solidFill>
                <a:latin typeface="Arial"/>
                <a:ea typeface="Arial"/>
                <a:cs typeface="Arial"/>
                <a:sym typeface="Arial"/>
              </a:defRPr>
            </a:pPr>
            <a:endParaRPr sz="1800"/>
          </a:p>
        </p:txBody>
      </p:sp>
      <p:sp>
        <p:nvSpPr>
          <p:cNvPr id="120" name="Straight Connector 5"/>
          <p:cNvSpPr/>
          <p:nvPr/>
        </p:nvSpPr>
        <p:spPr>
          <a:xfrm>
            <a:off x="-2" y="1143000"/>
            <a:ext cx="12192003" cy="3044"/>
          </a:xfrm>
          <a:prstGeom prst="line">
            <a:avLst/>
          </a:prstGeom>
          <a:ln w="38100">
            <a:solidFill>
              <a:srgbClr val="3F1A5A"/>
            </a:solidFill>
          </a:ln>
        </p:spPr>
        <p:txBody>
          <a:bodyPr lIns="45719" rIns="45719"/>
          <a:lstStyle/>
          <a:p>
            <a:pPr>
              <a:defRPr>
                <a:latin typeface="+mj-lt"/>
                <a:ea typeface="+mj-ea"/>
                <a:cs typeface="+mj-cs"/>
                <a:sym typeface="Calibri"/>
              </a:defRPr>
            </a:pPr>
            <a:endParaRPr sz="1800"/>
          </a:p>
        </p:txBody>
      </p:sp>
      <p:sp>
        <p:nvSpPr>
          <p:cNvPr id="121" name="Titolo Testo"/>
          <p:cNvSpPr txBox="1">
            <a:spLocks noGrp="1"/>
          </p:cNvSpPr>
          <p:nvPr>
            <p:ph type="title"/>
          </p:nvPr>
        </p:nvSpPr>
        <p:spPr>
          <a:xfrm>
            <a:off x="609600" y="84136"/>
            <a:ext cx="10972800" cy="982664"/>
          </a:xfrm>
          <a:prstGeom prst="rect">
            <a:avLst/>
          </a:prstGeom>
        </p:spPr>
        <p:txBody>
          <a:bodyPr lIns="45719" tIns="45719" rIns="45719" bIns="45719"/>
          <a:lstStyle>
            <a:lvl1pPr algn="l">
              <a:defRPr sz="2400" b="1">
                <a:solidFill>
                  <a:srgbClr val="3F1A5A"/>
                </a:solidFill>
                <a:effectLst>
                  <a:outerShdw blurRad="38100" dist="38100" dir="2700000" rotWithShape="0">
                    <a:srgbClr val="000000">
                      <a:alpha val="43137"/>
                    </a:srgbClr>
                  </a:outerShdw>
                </a:effectLst>
              </a:defRPr>
            </a:lvl1pPr>
          </a:lstStyle>
          <a:p>
            <a:r>
              <a:t>Titolo Testo</a:t>
            </a:r>
          </a:p>
        </p:txBody>
      </p:sp>
      <p:sp>
        <p:nvSpPr>
          <p:cNvPr id="122" name="Corpo livello uno…"/>
          <p:cNvSpPr txBox="1">
            <a:spLocks noGrp="1"/>
          </p:cNvSpPr>
          <p:nvPr>
            <p:ph type="body" idx="1"/>
          </p:nvPr>
        </p:nvSpPr>
        <p:spPr>
          <a:xfrm>
            <a:off x="609600" y="1371600"/>
            <a:ext cx="10972800" cy="5181600"/>
          </a:xfrm>
          <a:prstGeom prst="rect">
            <a:avLst/>
          </a:prstGeom>
        </p:spPr>
        <p:txBody>
          <a:bodyPr lIns="45719" tIns="45719" rIns="45719" bIns="45719"/>
          <a:lstStyle>
            <a:lvl1pPr>
              <a:spcBef>
                <a:spcPts val="600"/>
              </a:spcBef>
              <a:buClr>
                <a:srgbClr val="CC0000"/>
              </a:buClr>
              <a:defRPr sz="2800"/>
            </a:lvl1pPr>
            <a:lvl2pPr marL="790575" indent="-333375">
              <a:spcBef>
                <a:spcPts val="600"/>
              </a:spcBef>
              <a:buClr>
                <a:srgbClr val="CC0000"/>
              </a:buClr>
              <a:defRPr sz="2800"/>
            </a:lvl2pPr>
            <a:lvl3pPr marL="1234439" indent="-320039">
              <a:spcBef>
                <a:spcPts val="600"/>
              </a:spcBef>
              <a:buClr>
                <a:srgbClr val="CC0000"/>
              </a:buClr>
              <a:defRPr sz="2800"/>
            </a:lvl3pPr>
            <a:lvl4pPr marL="1727200" indent="-355600">
              <a:spcBef>
                <a:spcPts val="600"/>
              </a:spcBef>
              <a:buClr>
                <a:srgbClr val="CC0000"/>
              </a:buClr>
              <a:defRPr sz="2800"/>
            </a:lvl4pPr>
            <a:lvl5pPr marL="2184400" indent="-355600">
              <a:spcBef>
                <a:spcPts val="600"/>
              </a:spcBef>
              <a:buClr>
                <a:srgbClr val="CC0000"/>
              </a:buClr>
              <a:defRPr sz="2800"/>
            </a:lvl5pPr>
          </a:lstStyle>
          <a:p>
            <a:r>
              <a:t>Corpo livello uno</a:t>
            </a:r>
          </a:p>
          <a:p>
            <a:pPr lvl="1"/>
            <a:r>
              <a:t>Corpo livello due</a:t>
            </a:r>
          </a:p>
          <a:p>
            <a:pPr lvl="2"/>
            <a:r>
              <a:t>Corpo livello tre</a:t>
            </a:r>
          </a:p>
          <a:p>
            <a:pPr lvl="3"/>
            <a:r>
              <a:t>Corpo livello quattro</a:t>
            </a:r>
          </a:p>
          <a:p>
            <a:pPr lvl="4"/>
            <a:r>
              <a:t>Corpo livello cinque</a:t>
            </a:r>
          </a:p>
        </p:txBody>
      </p:sp>
      <p:sp>
        <p:nvSpPr>
          <p:cNvPr id="123" name="Numero diapositiva"/>
          <p:cNvSpPr txBox="1">
            <a:spLocks noGrp="1"/>
          </p:cNvSpPr>
          <p:nvPr>
            <p:ph type="sldNum" sz="quarter" idx="2"/>
          </p:nvPr>
        </p:nvSpPr>
        <p:spPr>
          <a:xfrm>
            <a:off x="8737600" y="6248400"/>
            <a:ext cx="364841" cy="369330"/>
          </a:xfrm>
          <a:prstGeom prst="rect">
            <a:avLst/>
          </a:prstGeom>
        </p:spPr>
        <p:txBody>
          <a:bodyPr lIns="45719" tIns="45719" rIns="45719" bIns="45719" anchor="t"/>
          <a:lstStyle>
            <a:lvl1pPr algn="l">
              <a:defRPr sz="1800">
                <a:solidFill>
                  <a:srgbClr val="FFFFFF"/>
                </a:solidFill>
              </a:defRPr>
            </a:lvl1pPr>
          </a:lstStyle>
          <a:p>
            <a:fld id="{86CB4B4D-7CA3-9044-876B-883B54F8677D}" type="slidenum">
              <a:t>‹N›</a:t>
            </a:fld>
            <a:endParaRPr/>
          </a:p>
        </p:txBody>
      </p:sp>
    </p:spTree>
    <p:extLst>
      <p:ext uri="{BB962C8B-B14F-4D97-AF65-F5344CB8AC3E}">
        <p14:creationId xmlns:p14="http://schemas.microsoft.com/office/powerpoint/2010/main" val="178504687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30" name="Titolo Testo"/>
          <p:cNvSpPr txBox="1">
            <a:spLocks noGrp="1"/>
          </p:cNvSpPr>
          <p:nvPr>
            <p:ph type="title"/>
          </p:nvPr>
        </p:nvSpPr>
        <p:spPr>
          <a:xfrm>
            <a:off x="486705" y="1313414"/>
            <a:ext cx="6610752" cy="1253848"/>
          </a:xfrm>
          <a:prstGeom prst="rect">
            <a:avLst/>
          </a:prstGeom>
        </p:spPr>
        <p:txBody>
          <a:bodyPr lIns="45719" tIns="45719" rIns="45719" bIns="45719"/>
          <a:lstStyle>
            <a:lvl1pPr algn="l">
              <a:defRPr sz="2400" b="1">
                <a:solidFill>
                  <a:srgbClr val="3F1A5A"/>
                </a:solidFill>
                <a:effectLst>
                  <a:outerShdw blurRad="38100" dist="38100" dir="2700000" rotWithShape="0">
                    <a:srgbClr val="000000">
                      <a:alpha val="43137"/>
                    </a:srgbClr>
                  </a:outerShdw>
                </a:effectLst>
              </a:defRPr>
            </a:lvl1pPr>
          </a:lstStyle>
          <a:p>
            <a:r>
              <a:t>Titolo Testo</a:t>
            </a:r>
          </a:p>
        </p:txBody>
      </p:sp>
      <p:sp>
        <p:nvSpPr>
          <p:cNvPr id="131" name="Corpo livello uno…"/>
          <p:cNvSpPr txBox="1">
            <a:spLocks noGrp="1"/>
          </p:cNvSpPr>
          <p:nvPr>
            <p:ph type="body" sz="quarter" idx="1"/>
          </p:nvPr>
        </p:nvSpPr>
        <p:spPr>
          <a:xfrm>
            <a:off x="493184" y="2785959"/>
            <a:ext cx="6622288" cy="1443029"/>
          </a:xfrm>
          <a:prstGeom prst="rect">
            <a:avLst/>
          </a:prstGeom>
        </p:spPr>
        <p:txBody>
          <a:bodyPr lIns="45719" tIns="45719" rIns="45719" bIns="45719" anchor="ctr"/>
          <a:lstStyle>
            <a:lvl1pPr indent="-685800">
              <a:spcBef>
                <a:spcPts val="0"/>
              </a:spcBef>
              <a:buSzTx/>
              <a:buFontTx/>
              <a:buNone/>
              <a:defRPr sz="2800" b="1">
                <a:solidFill>
                  <a:srgbClr val="3F1A5A"/>
                </a:solidFill>
                <a:effectLst>
                  <a:outerShdw blurRad="38100" dist="38100" dir="2700000" rotWithShape="0">
                    <a:srgbClr val="000000">
                      <a:alpha val="43137"/>
                    </a:srgbClr>
                  </a:outerShdw>
                </a:effectLst>
              </a:defRPr>
            </a:lvl1pPr>
            <a:lvl2pPr marL="790575" indent="-333375">
              <a:spcBef>
                <a:spcPts val="0"/>
              </a:spcBef>
              <a:buFontTx/>
              <a:defRPr sz="2800" b="1">
                <a:solidFill>
                  <a:srgbClr val="3F1A5A"/>
                </a:solidFill>
                <a:effectLst>
                  <a:outerShdw blurRad="38100" dist="38100" dir="2700000" rotWithShape="0">
                    <a:srgbClr val="000000">
                      <a:alpha val="43137"/>
                    </a:srgbClr>
                  </a:outerShdw>
                </a:effectLst>
              </a:defRPr>
            </a:lvl2pPr>
            <a:lvl3pPr marL="1234439" indent="-320039">
              <a:spcBef>
                <a:spcPts val="0"/>
              </a:spcBef>
              <a:buFontTx/>
              <a:defRPr sz="2800" b="1">
                <a:solidFill>
                  <a:srgbClr val="3F1A5A"/>
                </a:solidFill>
                <a:effectLst>
                  <a:outerShdw blurRad="38100" dist="38100" dir="2700000" rotWithShape="0">
                    <a:srgbClr val="000000">
                      <a:alpha val="43137"/>
                    </a:srgbClr>
                  </a:outerShdw>
                </a:effectLst>
              </a:defRPr>
            </a:lvl3pPr>
            <a:lvl4pPr marL="1727200" indent="-355600">
              <a:spcBef>
                <a:spcPts val="0"/>
              </a:spcBef>
              <a:buFontTx/>
              <a:defRPr sz="2800" b="1">
                <a:solidFill>
                  <a:srgbClr val="3F1A5A"/>
                </a:solidFill>
                <a:effectLst>
                  <a:outerShdw blurRad="38100" dist="38100" dir="2700000" rotWithShape="0">
                    <a:srgbClr val="000000">
                      <a:alpha val="43137"/>
                    </a:srgbClr>
                  </a:outerShdw>
                </a:effectLst>
              </a:defRPr>
            </a:lvl4pPr>
            <a:lvl5pPr marL="2184400" indent="-355600">
              <a:spcBef>
                <a:spcPts val="0"/>
              </a:spcBef>
              <a:buFontTx/>
              <a:defRPr sz="2800" b="1">
                <a:solidFill>
                  <a:srgbClr val="3F1A5A"/>
                </a:solidFill>
                <a:effectLst>
                  <a:outerShdw blurRad="38100" dist="38100" dir="2700000" rotWithShape="0">
                    <a:srgbClr val="000000">
                      <a:alpha val="43137"/>
                    </a:srgbClr>
                  </a:outerShdw>
                </a:effectLst>
              </a:defRPr>
            </a:lvl5pPr>
          </a:lstStyle>
          <a:p>
            <a:r>
              <a:t>Corpo livello uno</a:t>
            </a:r>
          </a:p>
          <a:p>
            <a:pPr lvl="1"/>
            <a:r>
              <a:t>Corpo livello due</a:t>
            </a:r>
          </a:p>
          <a:p>
            <a:pPr lvl="2"/>
            <a:r>
              <a:t>Corpo livello tre</a:t>
            </a:r>
          </a:p>
          <a:p>
            <a:pPr lvl="3"/>
            <a:r>
              <a:t>Corpo livello quattro</a:t>
            </a:r>
          </a:p>
          <a:p>
            <a:pPr lvl="4"/>
            <a:r>
              <a:t>Corpo livello cinque</a:t>
            </a:r>
          </a:p>
        </p:txBody>
      </p:sp>
      <p:pic>
        <p:nvPicPr>
          <p:cNvPr id="132" name="Picture 4" descr="Picture 4"/>
          <p:cNvPicPr>
            <a:picLocks noChangeAspect="1"/>
          </p:cNvPicPr>
          <p:nvPr/>
        </p:nvPicPr>
        <p:blipFill>
          <a:blip r:embed="rId2"/>
          <a:stretch>
            <a:fillRect/>
          </a:stretch>
        </p:blipFill>
        <p:spPr>
          <a:xfrm>
            <a:off x="9936427" y="220639"/>
            <a:ext cx="1951568" cy="400051"/>
          </a:xfrm>
          <a:prstGeom prst="rect">
            <a:avLst/>
          </a:prstGeom>
          <a:ln w="12700">
            <a:miter lim="400000"/>
          </a:ln>
        </p:spPr>
      </p:pic>
      <p:sp>
        <p:nvSpPr>
          <p:cNvPr id="133" name="Straight Connector 5"/>
          <p:cNvSpPr/>
          <p:nvPr/>
        </p:nvSpPr>
        <p:spPr>
          <a:xfrm>
            <a:off x="-2" y="1143000"/>
            <a:ext cx="12192003" cy="3044"/>
          </a:xfrm>
          <a:prstGeom prst="line">
            <a:avLst/>
          </a:prstGeom>
          <a:ln w="38100">
            <a:solidFill>
              <a:srgbClr val="3F1A5A"/>
            </a:solidFill>
          </a:ln>
        </p:spPr>
        <p:txBody>
          <a:bodyPr lIns="45719" rIns="45719"/>
          <a:lstStyle/>
          <a:p>
            <a:pPr>
              <a:defRPr>
                <a:latin typeface="+mj-lt"/>
                <a:ea typeface="+mj-ea"/>
                <a:cs typeface="+mj-cs"/>
                <a:sym typeface="Calibri"/>
              </a:defRPr>
            </a:pPr>
            <a:endParaRPr sz="1800"/>
          </a:p>
        </p:txBody>
      </p:sp>
      <p:sp>
        <p:nvSpPr>
          <p:cNvPr id="134" name="Numero diapositiva"/>
          <p:cNvSpPr txBox="1">
            <a:spLocks noGrp="1"/>
          </p:cNvSpPr>
          <p:nvPr>
            <p:ph type="sldNum" sz="quarter" idx="2"/>
          </p:nvPr>
        </p:nvSpPr>
        <p:spPr>
          <a:xfrm>
            <a:off x="8462527" y="6217853"/>
            <a:ext cx="275073" cy="276997"/>
          </a:xfrm>
          <a:prstGeom prst="rect">
            <a:avLst/>
          </a:prstGeom>
        </p:spPr>
        <p:txBody>
          <a:bodyPr lIns="45719" tIns="45719" rIns="45719" bIns="45719"/>
          <a:lstStyle>
            <a:lvl1pPr>
              <a:defRPr>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40356916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Titolo e contenuto">
    <p:spTree>
      <p:nvGrpSpPr>
        <p:cNvPr id="1" name=""/>
        <p:cNvGrpSpPr/>
        <p:nvPr/>
      </p:nvGrpSpPr>
      <p:grpSpPr>
        <a:xfrm>
          <a:off x="0" y="0"/>
          <a:ext cx="0" cy="0"/>
          <a:chOff x="0" y="0"/>
          <a:chExt cx="0" cy="0"/>
        </a:xfrm>
      </p:grpSpPr>
      <p:sp>
        <p:nvSpPr>
          <p:cNvPr id="141" name="Titolo Testo"/>
          <p:cNvSpPr txBox="1">
            <a:spLocks noGrp="1"/>
          </p:cNvSpPr>
          <p:nvPr>
            <p:ph type="title"/>
          </p:nvPr>
        </p:nvSpPr>
        <p:spPr>
          <a:xfrm>
            <a:off x="838200" y="365125"/>
            <a:ext cx="10515600" cy="1325564"/>
          </a:xfrm>
          <a:prstGeom prst="rect">
            <a:avLst/>
          </a:prstGeom>
        </p:spPr>
        <p:txBody>
          <a:bodyPr lIns="45719" tIns="45719" rIns="45719" bIns="45719"/>
          <a:lstStyle>
            <a:lvl1pPr algn="l" defTabSz="685800">
              <a:lnSpc>
                <a:spcPct val="90000"/>
              </a:lnSpc>
              <a:defRPr sz="3300"/>
            </a:lvl1pPr>
          </a:lstStyle>
          <a:p>
            <a:r>
              <a:t>Titolo Testo</a:t>
            </a:r>
          </a:p>
        </p:txBody>
      </p:sp>
      <p:sp>
        <p:nvSpPr>
          <p:cNvPr id="142" name="Corpo livello uno…"/>
          <p:cNvSpPr txBox="1">
            <a:spLocks noGrp="1"/>
          </p:cNvSpPr>
          <p:nvPr>
            <p:ph type="body" idx="1"/>
          </p:nvPr>
        </p:nvSpPr>
        <p:spPr>
          <a:xfrm>
            <a:off x="838200" y="1825625"/>
            <a:ext cx="10515600" cy="4351338"/>
          </a:xfrm>
          <a:prstGeom prst="rect">
            <a:avLst/>
          </a:prstGeom>
        </p:spPr>
        <p:txBody>
          <a:bodyPr lIns="45719" tIns="45719" rIns="45719" bIns="45719"/>
          <a:lstStyle>
            <a:lvl1pPr marL="171450" indent="-171450" defTabSz="685800">
              <a:lnSpc>
                <a:spcPct val="90000"/>
              </a:lnSpc>
              <a:defRPr sz="2100"/>
            </a:lvl1pPr>
            <a:lvl2pPr marL="542925" indent="-200025" defTabSz="685800">
              <a:lnSpc>
                <a:spcPct val="90000"/>
              </a:lnSpc>
              <a:buChar char="•"/>
              <a:defRPr sz="2100"/>
            </a:lvl2pPr>
            <a:lvl3pPr marL="925830" indent="-240030" defTabSz="685800">
              <a:lnSpc>
                <a:spcPct val="90000"/>
              </a:lnSpc>
              <a:defRPr sz="2100"/>
            </a:lvl3pPr>
            <a:lvl4pPr marL="1305657" indent="-276957" defTabSz="685800">
              <a:lnSpc>
                <a:spcPct val="90000"/>
              </a:lnSpc>
              <a:buChar char="•"/>
              <a:defRPr sz="2100"/>
            </a:lvl4pPr>
            <a:lvl5pPr marL="1648557" indent="-276957" defTabSz="685800">
              <a:lnSpc>
                <a:spcPct val="90000"/>
              </a:lnSpc>
              <a:buChar char="•"/>
              <a:defRPr sz="2100"/>
            </a:lvl5pPr>
          </a:lstStyle>
          <a:p>
            <a:r>
              <a:t>Corpo livello uno</a:t>
            </a:r>
          </a:p>
          <a:p>
            <a:pPr lvl="1"/>
            <a:r>
              <a:t>Corpo livello due</a:t>
            </a:r>
          </a:p>
          <a:p>
            <a:pPr lvl="2"/>
            <a:r>
              <a:t>Corpo livello tre</a:t>
            </a:r>
          </a:p>
          <a:p>
            <a:pPr lvl="3"/>
            <a:r>
              <a:t>Corpo livello quattro</a:t>
            </a:r>
          </a:p>
          <a:p>
            <a:pPr lvl="4"/>
            <a:r>
              <a:t>Corpo livello cinque</a:t>
            </a:r>
          </a:p>
        </p:txBody>
      </p:sp>
      <p:sp>
        <p:nvSpPr>
          <p:cNvPr id="143" name="Numero diapositiva"/>
          <p:cNvSpPr txBox="1">
            <a:spLocks noGrp="1"/>
          </p:cNvSpPr>
          <p:nvPr>
            <p:ph type="sldNum" sz="quarter" idx="2"/>
          </p:nvPr>
        </p:nvSpPr>
        <p:spPr>
          <a:xfrm>
            <a:off x="11126818" y="6423499"/>
            <a:ext cx="226983" cy="230830"/>
          </a:xfrm>
          <a:prstGeom prst="rect">
            <a:avLst/>
          </a:prstGeom>
        </p:spPr>
        <p:txBody>
          <a:bodyPr lIns="45719" tIns="45719" rIns="45719" bIns="45719"/>
          <a:lstStyle>
            <a:lvl1pPr>
              <a:defRPr sz="900"/>
            </a:lvl1pPr>
          </a:lstStyle>
          <a:p>
            <a:fld id="{86CB4B4D-7CA3-9044-876B-883B54F8677D}" type="slidenum">
              <a:t>‹N›</a:t>
            </a:fld>
            <a:endParaRPr/>
          </a:p>
        </p:txBody>
      </p:sp>
    </p:spTree>
    <p:extLst>
      <p:ext uri="{BB962C8B-B14F-4D97-AF65-F5344CB8AC3E}">
        <p14:creationId xmlns:p14="http://schemas.microsoft.com/office/powerpoint/2010/main" val="161804942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831847" y="1709735"/>
            <a:ext cx="10515600" cy="2852735"/>
          </a:xfrm>
        </p:spPr>
        <p:txBody>
          <a:bodyPr anchor="b"/>
          <a:lstStyle>
            <a:lvl1pPr>
              <a:defRPr sz="6000"/>
            </a:lvl1pPr>
          </a:lstStyle>
          <a:p>
            <a:pPr lvl="0"/>
            <a:r>
              <a:rPr lang="it-IT"/>
              <a:t>Fare clic per modificare lo stile del titolo dello schema</a:t>
            </a:r>
          </a:p>
        </p:txBody>
      </p:sp>
      <p:sp>
        <p:nvSpPr>
          <p:cNvPr id="3" name="Segnaposto testo 2"/>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it-IT"/>
              <a:t>Fare clic per modificare gli stili del testo dello schema</a:t>
            </a:r>
          </a:p>
        </p:txBody>
      </p:sp>
      <p:sp>
        <p:nvSpPr>
          <p:cNvPr id="4" name="Segnaposto data 3"/>
          <p:cNvSpPr txBox="1">
            <a:spLocks noGrp="1"/>
          </p:cNvSpPr>
          <p:nvPr>
            <p:ph type="dt" sz="half" idx="7"/>
          </p:nvPr>
        </p:nvSpPr>
        <p:spPr/>
        <p:txBody>
          <a:bodyPr/>
          <a:lstStyle>
            <a:lvl1pPr>
              <a:defRPr/>
            </a:lvl1pPr>
          </a:lstStyle>
          <a:p>
            <a:pPr lvl="0"/>
            <a:fld id="{24D1F8D7-4531-4A22-8B68-E985A953D32F}" type="datetime1">
              <a:rPr lang="it-IT"/>
              <a:pPr lvl="0"/>
              <a:t>28/05/2025</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2B95DE91-73AE-4ACD-9FAB-19DC9BD7BBF2}" type="slidenum">
              <a:t>‹N›</a:t>
            </a:fld>
            <a:endParaRPr lang="it-IT"/>
          </a:p>
        </p:txBody>
      </p:sp>
    </p:spTree>
    <p:extLst>
      <p:ext uri="{BB962C8B-B14F-4D97-AF65-F5344CB8AC3E}">
        <p14:creationId xmlns:p14="http://schemas.microsoft.com/office/powerpoint/2010/main" val="1333585879"/>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2_Solo titolo">
    <p:spTree>
      <p:nvGrpSpPr>
        <p:cNvPr id="1" name=""/>
        <p:cNvGrpSpPr/>
        <p:nvPr/>
      </p:nvGrpSpPr>
      <p:grpSpPr>
        <a:xfrm>
          <a:off x="0" y="0"/>
          <a:ext cx="0" cy="0"/>
          <a:chOff x="0" y="0"/>
          <a:chExt cx="0" cy="0"/>
        </a:xfrm>
      </p:grpSpPr>
      <p:sp>
        <p:nvSpPr>
          <p:cNvPr id="150" name="Titolo Testo"/>
          <p:cNvSpPr txBox="1">
            <a:spLocks noGrp="1"/>
          </p:cNvSpPr>
          <p:nvPr>
            <p:ph type="title"/>
          </p:nvPr>
        </p:nvSpPr>
        <p:spPr>
          <a:xfrm>
            <a:off x="838200" y="365125"/>
            <a:ext cx="10515600" cy="1325564"/>
          </a:xfrm>
          <a:prstGeom prst="rect">
            <a:avLst/>
          </a:prstGeom>
        </p:spPr>
        <p:txBody>
          <a:bodyPr lIns="45719" tIns="45719" rIns="45719" bIns="45719"/>
          <a:lstStyle>
            <a:lvl1pPr algn="l" defTabSz="685800">
              <a:lnSpc>
                <a:spcPct val="90000"/>
              </a:lnSpc>
              <a:defRPr sz="3300"/>
            </a:lvl1pPr>
          </a:lstStyle>
          <a:p>
            <a:r>
              <a:t>Titolo Testo</a:t>
            </a:r>
          </a:p>
        </p:txBody>
      </p:sp>
      <p:sp>
        <p:nvSpPr>
          <p:cNvPr id="151" name="Numero diapositiva"/>
          <p:cNvSpPr txBox="1">
            <a:spLocks noGrp="1"/>
          </p:cNvSpPr>
          <p:nvPr>
            <p:ph type="sldNum" sz="quarter" idx="2"/>
          </p:nvPr>
        </p:nvSpPr>
        <p:spPr>
          <a:xfrm>
            <a:off x="11126818" y="6423499"/>
            <a:ext cx="226983" cy="230830"/>
          </a:xfrm>
          <a:prstGeom prst="rect">
            <a:avLst/>
          </a:prstGeom>
        </p:spPr>
        <p:txBody>
          <a:bodyPr lIns="45719" tIns="45719" rIns="45719" bIns="45719"/>
          <a:lstStyle>
            <a:lvl1pPr>
              <a:defRPr sz="900"/>
            </a:lvl1pPr>
          </a:lstStyle>
          <a:p>
            <a:fld id="{86CB4B4D-7CA3-9044-876B-883B54F8677D}" type="slidenum">
              <a:t>‹N›</a:t>
            </a:fld>
            <a:endParaRPr/>
          </a:p>
        </p:txBody>
      </p:sp>
    </p:spTree>
    <p:extLst>
      <p:ext uri="{BB962C8B-B14F-4D97-AF65-F5344CB8AC3E}">
        <p14:creationId xmlns:p14="http://schemas.microsoft.com/office/powerpoint/2010/main" val="422907380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2_Titolo e contenuto">
    <p:spTree>
      <p:nvGrpSpPr>
        <p:cNvPr id="1" name=""/>
        <p:cNvGrpSpPr/>
        <p:nvPr/>
      </p:nvGrpSpPr>
      <p:grpSpPr>
        <a:xfrm>
          <a:off x="0" y="0"/>
          <a:ext cx="0" cy="0"/>
          <a:chOff x="0" y="0"/>
          <a:chExt cx="0" cy="0"/>
        </a:xfrm>
      </p:grpSpPr>
      <p:sp>
        <p:nvSpPr>
          <p:cNvPr id="158" name="Titolo Testo"/>
          <p:cNvSpPr txBox="1">
            <a:spLocks noGrp="1"/>
          </p:cNvSpPr>
          <p:nvPr>
            <p:ph type="title"/>
          </p:nvPr>
        </p:nvSpPr>
        <p:spPr>
          <a:xfrm>
            <a:off x="838200" y="365125"/>
            <a:ext cx="10515600" cy="1325564"/>
          </a:xfrm>
          <a:prstGeom prst="rect">
            <a:avLst/>
          </a:prstGeom>
        </p:spPr>
        <p:txBody>
          <a:bodyPr lIns="45719" tIns="45719" rIns="45719" bIns="45719"/>
          <a:lstStyle>
            <a:lvl1pPr algn="l" defTabSz="685800">
              <a:lnSpc>
                <a:spcPct val="90000"/>
              </a:lnSpc>
              <a:defRPr sz="3300"/>
            </a:lvl1pPr>
          </a:lstStyle>
          <a:p>
            <a:r>
              <a:t>Titolo Testo</a:t>
            </a:r>
          </a:p>
        </p:txBody>
      </p:sp>
      <p:sp>
        <p:nvSpPr>
          <p:cNvPr id="159" name="Corpo livello uno…"/>
          <p:cNvSpPr txBox="1">
            <a:spLocks noGrp="1"/>
          </p:cNvSpPr>
          <p:nvPr>
            <p:ph type="body" idx="1"/>
          </p:nvPr>
        </p:nvSpPr>
        <p:spPr>
          <a:xfrm>
            <a:off x="838200" y="1825625"/>
            <a:ext cx="10515600" cy="4351338"/>
          </a:xfrm>
          <a:prstGeom prst="rect">
            <a:avLst/>
          </a:prstGeom>
        </p:spPr>
        <p:txBody>
          <a:bodyPr lIns="45719" tIns="45719" rIns="45719" bIns="45719"/>
          <a:lstStyle>
            <a:lvl1pPr marL="171450" indent="-171450" defTabSz="685800">
              <a:lnSpc>
                <a:spcPct val="90000"/>
              </a:lnSpc>
              <a:defRPr sz="2100"/>
            </a:lvl1pPr>
            <a:lvl2pPr marL="542925" indent="-200025" defTabSz="685800">
              <a:lnSpc>
                <a:spcPct val="90000"/>
              </a:lnSpc>
              <a:buChar char="•"/>
              <a:defRPr sz="2100"/>
            </a:lvl2pPr>
            <a:lvl3pPr marL="925830" indent="-240030" defTabSz="685800">
              <a:lnSpc>
                <a:spcPct val="90000"/>
              </a:lnSpc>
              <a:defRPr sz="2100"/>
            </a:lvl3pPr>
            <a:lvl4pPr marL="1305657" indent="-276957" defTabSz="685800">
              <a:lnSpc>
                <a:spcPct val="90000"/>
              </a:lnSpc>
              <a:buChar char="•"/>
              <a:defRPr sz="2100"/>
            </a:lvl4pPr>
            <a:lvl5pPr marL="1648557" indent="-276957" defTabSz="685800">
              <a:lnSpc>
                <a:spcPct val="90000"/>
              </a:lnSpc>
              <a:buChar char="•"/>
              <a:defRPr sz="2100"/>
            </a:lvl5pPr>
          </a:lstStyle>
          <a:p>
            <a:r>
              <a:t>Corpo livello uno</a:t>
            </a:r>
          </a:p>
          <a:p>
            <a:pPr lvl="1"/>
            <a:r>
              <a:t>Corpo livello due</a:t>
            </a:r>
          </a:p>
          <a:p>
            <a:pPr lvl="2"/>
            <a:r>
              <a:t>Corpo livello tre</a:t>
            </a:r>
          </a:p>
          <a:p>
            <a:pPr lvl="3"/>
            <a:r>
              <a:t>Corpo livello quattro</a:t>
            </a:r>
          </a:p>
          <a:p>
            <a:pPr lvl="4"/>
            <a:r>
              <a:t>Corpo livello cinque</a:t>
            </a:r>
          </a:p>
        </p:txBody>
      </p:sp>
      <p:sp>
        <p:nvSpPr>
          <p:cNvPr id="160" name="Numero diapositiva"/>
          <p:cNvSpPr txBox="1">
            <a:spLocks noGrp="1"/>
          </p:cNvSpPr>
          <p:nvPr>
            <p:ph type="sldNum" sz="quarter" idx="2"/>
          </p:nvPr>
        </p:nvSpPr>
        <p:spPr>
          <a:xfrm>
            <a:off x="11126818" y="6423499"/>
            <a:ext cx="226983" cy="230830"/>
          </a:xfrm>
          <a:prstGeom prst="rect">
            <a:avLst/>
          </a:prstGeom>
        </p:spPr>
        <p:txBody>
          <a:bodyPr lIns="45719" tIns="45719" rIns="45719" bIns="45719"/>
          <a:lstStyle>
            <a:lvl1pPr>
              <a:defRPr sz="900"/>
            </a:lvl1pPr>
          </a:lstStyle>
          <a:p>
            <a:fld id="{86CB4B4D-7CA3-9044-876B-883B54F8677D}" type="slidenum">
              <a:t>‹N›</a:t>
            </a:fld>
            <a:endParaRPr/>
          </a:p>
        </p:txBody>
      </p:sp>
    </p:spTree>
    <p:extLst>
      <p:ext uri="{BB962C8B-B14F-4D97-AF65-F5344CB8AC3E}">
        <p14:creationId xmlns:p14="http://schemas.microsoft.com/office/powerpoint/2010/main" val="119930926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olo e grafico">
    <p:spTree>
      <p:nvGrpSpPr>
        <p:cNvPr id="1" name=""/>
        <p:cNvGrpSpPr/>
        <p:nvPr/>
      </p:nvGrpSpPr>
      <p:grpSpPr>
        <a:xfrm>
          <a:off x="0" y="0"/>
          <a:ext cx="0" cy="0"/>
          <a:chOff x="0" y="0"/>
          <a:chExt cx="0" cy="0"/>
        </a:xfrm>
      </p:grpSpPr>
      <p:sp>
        <p:nvSpPr>
          <p:cNvPr id="167" name="Titolo Testo"/>
          <p:cNvSpPr txBox="1">
            <a:spLocks noGrp="1"/>
          </p:cNvSpPr>
          <p:nvPr>
            <p:ph type="title"/>
          </p:nvPr>
        </p:nvSpPr>
        <p:spPr>
          <a:xfrm>
            <a:off x="234950" y="0"/>
            <a:ext cx="9550401" cy="1143000"/>
          </a:xfrm>
          <a:prstGeom prst="rect">
            <a:avLst/>
          </a:prstGeom>
        </p:spPr>
        <p:txBody>
          <a:bodyPr lIns="45719" tIns="45719" rIns="45719" bIns="45719"/>
          <a:lstStyle>
            <a:lvl1pPr algn="l" defTabSz="685800">
              <a:lnSpc>
                <a:spcPct val="90000"/>
              </a:lnSpc>
              <a:defRPr sz="3300"/>
            </a:lvl1pPr>
          </a:lstStyle>
          <a:p>
            <a:r>
              <a:t>Titolo Testo</a:t>
            </a:r>
          </a:p>
        </p:txBody>
      </p:sp>
      <p:sp>
        <p:nvSpPr>
          <p:cNvPr id="168" name="Numero diapositiva"/>
          <p:cNvSpPr txBox="1">
            <a:spLocks noGrp="1"/>
          </p:cNvSpPr>
          <p:nvPr>
            <p:ph type="sldNum" sz="quarter" idx="2"/>
          </p:nvPr>
        </p:nvSpPr>
        <p:spPr>
          <a:xfrm>
            <a:off x="11126818" y="6423499"/>
            <a:ext cx="226983" cy="230830"/>
          </a:xfrm>
          <a:prstGeom prst="rect">
            <a:avLst/>
          </a:prstGeom>
        </p:spPr>
        <p:txBody>
          <a:bodyPr lIns="45719" tIns="45719" rIns="45719" bIns="45719"/>
          <a:lstStyle>
            <a:lvl1pPr>
              <a:defRPr sz="900">
                <a:solidFill>
                  <a:srgbClr val="FFFFFF"/>
                </a:solidFill>
              </a:defRPr>
            </a:lvl1pPr>
          </a:lstStyle>
          <a:p>
            <a:fld id="{86CB4B4D-7CA3-9044-876B-883B54F8677D}" type="slidenum">
              <a:t>‹N›</a:t>
            </a:fld>
            <a:endParaRPr/>
          </a:p>
        </p:txBody>
      </p:sp>
    </p:spTree>
    <p:extLst>
      <p:ext uri="{BB962C8B-B14F-4D97-AF65-F5344CB8AC3E}">
        <p14:creationId xmlns:p14="http://schemas.microsoft.com/office/powerpoint/2010/main" val="4175635350"/>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3_Titolo e contenuto">
    <p:spTree>
      <p:nvGrpSpPr>
        <p:cNvPr id="1" name=""/>
        <p:cNvGrpSpPr/>
        <p:nvPr/>
      </p:nvGrpSpPr>
      <p:grpSpPr>
        <a:xfrm>
          <a:off x="0" y="0"/>
          <a:ext cx="0" cy="0"/>
          <a:chOff x="0" y="0"/>
          <a:chExt cx="0" cy="0"/>
        </a:xfrm>
      </p:grpSpPr>
      <p:sp>
        <p:nvSpPr>
          <p:cNvPr id="175" name="Titolo Testo"/>
          <p:cNvSpPr txBox="1">
            <a:spLocks noGrp="1"/>
          </p:cNvSpPr>
          <p:nvPr>
            <p:ph type="title"/>
          </p:nvPr>
        </p:nvSpPr>
        <p:spPr>
          <a:xfrm>
            <a:off x="838200" y="365125"/>
            <a:ext cx="10515600" cy="1325564"/>
          </a:xfrm>
          <a:prstGeom prst="rect">
            <a:avLst/>
          </a:prstGeom>
        </p:spPr>
        <p:txBody>
          <a:bodyPr lIns="45719" tIns="45719" rIns="45719" bIns="45719"/>
          <a:lstStyle>
            <a:lvl1pPr algn="l" defTabSz="685800">
              <a:lnSpc>
                <a:spcPct val="90000"/>
              </a:lnSpc>
              <a:defRPr sz="3300"/>
            </a:lvl1pPr>
          </a:lstStyle>
          <a:p>
            <a:r>
              <a:t>Titolo Testo</a:t>
            </a:r>
          </a:p>
        </p:txBody>
      </p:sp>
      <p:sp>
        <p:nvSpPr>
          <p:cNvPr id="176" name="Corpo livello uno…"/>
          <p:cNvSpPr txBox="1">
            <a:spLocks noGrp="1"/>
          </p:cNvSpPr>
          <p:nvPr>
            <p:ph type="body" idx="1"/>
          </p:nvPr>
        </p:nvSpPr>
        <p:spPr>
          <a:xfrm>
            <a:off x="838200" y="1825625"/>
            <a:ext cx="10515600" cy="4351338"/>
          </a:xfrm>
          <a:prstGeom prst="rect">
            <a:avLst/>
          </a:prstGeom>
        </p:spPr>
        <p:txBody>
          <a:bodyPr lIns="45719" tIns="45719" rIns="45719" bIns="45719"/>
          <a:lstStyle>
            <a:lvl1pPr marL="171450" indent="-171450" defTabSz="685800">
              <a:lnSpc>
                <a:spcPct val="90000"/>
              </a:lnSpc>
              <a:defRPr sz="2100"/>
            </a:lvl1pPr>
            <a:lvl2pPr marL="542925" indent="-200025" defTabSz="685800">
              <a:lnSpc>
                <a:spcPct val="90000"/>
              </a:lnSpc>
              <a:buChar char="•"/>
              <a:defRPr sz="2100"/>
            </a:lvl2pPr>
            <a:lvl3pPr marL="925830" indent="-240030" defTabSz="685800">
              <a:lnSpc>
                <a:spcPct val="90000"/>
              </a:lnSpc>
              <a:defRPr sz="2100"/>
            </a:lvl3pPr>
            <a:lvl4pPr marL="1305657" indent="-276957" defTabSz="685800">
              <a:lnSpc>
                <a:spcPct val="90000"/>
              </a:lnSpc>
              <a:buChar char="•"/>
              <a:defRPr sz="2100"/>
            </a:lvl4pPr>
            <a:lvl5pPr marL="1648557" indent="-276957" defTabSz="685800">
              <a:lnSpc>
                <a:spcPct val="90000"/>
              </a:lnSpc>
              <a:buChar char="•"/>
              <a:defRPr sz="2100"/>
            </a:lvl5pPr>
          </a:lstStyle>
          <a:p>
            <a:r>
              <a:t>Corpo livello uno</a:t>
            </a:r>
          </a:p>
          <a:p>
            <a:pPr lvl="1"/>
            <a:r>
              <a:t>Corpo livello due</a:t>
            </a:r>
          </a:p>
          <a:p>
            <a:pPr lvl="2"/>
            <a:r>
              <a:t>Corpo livello tre</a:t>
            </a:r>
          </a:p>
          <a:p>
            <a:pPr lvl="3"/>
            <a:r>
              <a:t>Corpo livello quattro</a:t>
            </a:r>
          </a:p>
          <a:p>
            <a:pPr lvl="4"/>
            <a:r>
              <a:t>Corpo livello cinque</a:t>
            </a:r>
          </a:p>
        </p:txBody>
      </p:sp>
      <p:sp>
        <p:nvSpPr>
          <p:cNvPr id="177" name="Numero diapositiva"/>
          <p:cNvSpPr txBox="1">
            <a:spLocks noGrp="1"/>
          </p:cNvSpPr>
          <p:nvPr>
            <p:ph type="sldNum" sz="quarter" idx="2"/>
          </p:nvPr>
        </p:nvSpPr>
        <p:spPr>
          <a:xfrm>
            <a:off x="11126818" y="6423499"/>
            <a:ext cx="226983" cy="230830"/>
          </a:xfrm>
          <a:prstGeom prst="rect">
            <a:avLst/>
          </a:prstGeom>
        </p:spPr>
        <p:txBody>
          <a:bodyPr lIns="45719" tIns="45719" rIns="45719" bIns="45719"/>
          <a:lstStyle>
            <a:lvl1pPr>
              <a:defRPr sz="900"/>
            </a:lvl1pPr>
          </a:lstStyle>
          <a:p>
            <a:fld id="{86CB4B4D-7CA3-9044-876B-883B54F8677D}" type="slidenum">
              <a:t>‹N›</a:t>
            </a:fld>
            <a:endParaRPr/>
          </a:p>
        </p:txBody>
      </p:sp>
    </p:spTree>
    <p:extLst>
      <p:ext uri="{BB962C8B-B14F-4D97-AF65-F5344CB8AC3E}">
        <p14:creationId xmlns:p14="http://schemas.microsoft.com/office/powerpoint/2010/main" val="3468632622"/>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_Titolo e grafico">
    <p:spTree>
      <p:nvGrpSpPr>
        <p:cNvPr id="1" name=""/>
        <p:cNvGrpSpPr/>
        <p:nvPr/>
      </p:nvGrpSpPr>
      <p:grpSpPr>
        <a:xfrm>
          <a:off x="0" y="0"/>
          <a:ext cx="0" cy="0"/>
          <a:chOff x="0" y="0"/>
          <a:chExt cx="0" cy="0"/>
        </a:xfrm>
      </p:grpSpPr>
      <p:sp>
        <p:nvSpPr>
          <p:cNvPr id="184" name="Rectangle 8"/>
          <p:cNvSpPr/>
          <p:nvPr/>
        </p:nvSpPr>
        <p:spPr>
          <a:xfrm>
            <a:off x="-2" y="5130325"/>
            <a:ext cx="2572627" cy="1434519"/>
          </a:xfrm>
          <a:prstGeom prst="rect">
            <a:avLst/>
          </a:prstGeom>
          <a:solidFill>
            <a:srgbClr val="FFFFFF"/>
          </a:solidFill>
          <a:ln w="12700">
            <a:miter lim="400000"/>
          </a:ln>
        </p:spPr>
        <p:txBody>
          <a:bodyPr lIns="45719" rIns="45719" anchor="ctr"/>
          <a:lstStyle/>
          <a:p>
            <a:pPr algn="ctr" defTabSz="457200">
              <a:defRPr>
                <a:solidFill>
                  <a:srgbClr val="FFFFFF"/>
                </a:solidFill>
                <a:latin typeface="Arial"/>
                <a:ea typeface="Arial"/>
                <a:cs typeface="Arial"/>
                <a:sym typeface="Arial"/>
              </a:defRPr>
            </a:pPr>
            <a:endParaRPr sz="1800"/>
          </a:p>
        </p:txBody>
      </p:sp>
      <p:sp>
        <p:nvSpPr>
          <p:cNvPr id="185" name="Rectangle 10"/>
          <p:cNvSpPr/>
          <p:nvPr/>
        </p:nvSpPr>
        <p:spPr>
          <a:xfrm>
            <a:off x="3394075" y="5130325"/>
            <a:ext cx="4216400" cy="1434519"/>
          </a:xfrm>
          <a:prstGeom prst="rect">
            <a:avLst/>
          </a:prstGeom>
          <a:solidFill>
            <a:srgbClr val="FFFFFF"/>
          </a:solidFill>
          <a:ln w="12700">
            <a:miter lim="400000"/>
          </a:ln>
        </p:spPr>
        <p:txBody>
          <a:bodyPr lIns="45719" rIns="45719" anchor="ctr"/>
          <a:lstStyle/>
          <a:p>
            <a:pPr algn="ctr" defTabSz="457200">
              <a:defRPr>
                <a:solidFill>
                  <a:srgbClr val="FFFFFF"/>
                </a:solidFill>
                <a:latin typeface="Arial"/>
                <a:ea typeface="Arial"/>
                <a:cs typeface="Arial"/>
                <a:sym typeface="Arial"/>
              </a:defRPr>
            </a:pPr>
            <a:endParaRPr sz="1800"/>
          </a:p>
        </p:txBody>
      </p:sp>
      <p:sp>
        <p:nvSpPr>
          <p:cNvPr id="186" name="Straight Connector 5"/>
          <p:cNvSpPr/>
          <p:nvPr/>
        </p:nvSpPr>
        <p:spPr>
          <a:xfrm>
            <a:off x="-2" y="1143000"/>
            <a:ext cx="12192003" cy="3044"/>
          </a:xfrm>
          <a:prstGeom prst="line">
            <a:avLst/>
          </a:prstGeom>
          <a:ln w="38100">
            <a:solidFill>
              <a:srgbClr val="3F1A5A"/>
            </a:solidFill>
          </a:ln>
        </p:spPr>
        <p:txBody>
          <a:bodyPr lIns="45719" rIns="45719"/>
          <a:lstStyle/>
          <a:p>
            <a:pPr>
              <a:defRPr>
                <a:latin typeface="+mj-lt"/>
                <a:ea typeface="+mj-ea"/>
                <a:cs typeface="+mj-cs"/>
                <a:sym typeface="Calibri"/>
              </a:defRPr>
            </a:pPr>
            <a:endParaRPr sz="1800"/>
          </a:p>
        </p:txBody>
      </p:sp>
      <p:sp>
        <p:nvSpPr>
          <p:cNvPr id="187" name="Titolo Testo"/>
          <p:cNvSpPr txBox="1">
            <a:spLocks noGrp="1"/>
          </p:cNvSpPr>
          <p:nvPr>
            <p:ph type="title"/>
          </p:nvPr>
        </p:nvSpPr>
        <p:spPr>
          <a:xfrm>
            <a:off x="541867" y="228600"/>
            <a:ext cx="11142133" cy="762000"/>
          </a:xfrm>
          <a:prstGeom prst="rect">
            <a:avLst/>
          </a:prstGeom>
        </p:spPr>
        <p:txBody>
          <a:bodyPr lIns="45719" tIns="45719" rIns="45719" bIns="45719"/>
          <a:lstStyle>
            <a:lvl1pPr algn="l">
              <a:defRPr sz="2400" b="1">
                <a:solidFill>
                  <a:srgbClr val="3F1A5A"/>
                </a:solidFill>
                <a:effectLst>
                  <a:outerShdw blurRad="38100" dist="38100" dir="2700000" rotWithShape="0">
                    <a:srgbClr val="000000">
                      <a:alpha val="43137"/>
                    </a:srgbClr>
                  </a:outerShdw>
                </a:effectLst>
              </a:defRPr>
            </a:lvl1pPr>
          </a:lstStyle>
          <a:p>
            <a:r>
              <a:t>Titolo Testo</a:t>
            </a:r>
          </a:p>
        </p:txBody>
      </p:sp>
      <p:sp>
        <p:nvSpPr>
          <p:cNvPr id="188" name="Numero diapositiva"/>
          <p:cNvSpPr txBox="1">
            <a:spLocks noGrp="1"/>
          </p:cNvSpPr>
          <p:nvPr>
            <p:ph type="sldNum" sz="quarter" idx="2"/>
          </p:nvPr>
        </p:nvSpPr>
        <p:spPr>
          <a:xfrm>
            <a:off x="8974667" y="6229350"/>
            <a:ext cx="364841" cy="369330"/>
          </a:xfrm>
          <a:prstGeom prst="rect">
            <a:avLst/>
          </a:prstGeom>
        </p:spPr>
        <p:txBody>
          <a:bodyPr lIns="45719" tIns="45719" rIns="45719" bIns="45719" anchor="t"/>
          <a:lstStyle>
            <a:lvl1pPr algn="l">
              <a:defRPr sz="1800">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63893772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4_Titolo e contenuto">
    <p:spTree>
      <p:nvGrpSpPr>
        <p:cNvPr id="1" name=""/>
        <p:cNvGrpSpPr/>
        <p:nvPr/>
      </p:nvGrpSpPr>
      <p:grpSpPr>
        <a:xfrm>
          <a:off x="0" y="0"/>
          <a:ext cx="0" cy="0"/>
          <a:chOff x="0" y="0"/>
          <a:chExt cx="0" cy="0"/>
        </a:xfrm>
      </p:grpSpPr>
      <p:sp>
        <p:nvSpPr>
          <p:cNvPr id="195" name="Rectangle 9"/>
          <p:cNvSpPr/>
          <p:nvPr/>
        </p:nvSpPr>
        <p:spPr>
          <a:xfrm>
            <a:off x="1" y="990600"/>
            <a:ext cx="4457700" cy="122238"/>
          </a:xfrm>
          <a:prstGeom prst="rect">
            <a:avLst/>
          </a:prstGeom>
          <a:gradFill>
            <a:gsLst>
              <a:gs pos="0">
                <a:srgbClr val="99CCFF"/>
              </a:gs>
              <a:gs pos="100000">
                <a:srgbClr val="0000FF"/>
              </a:gs>
            </a:gsLst>
            <a:path path="circle">
              <a:fillToRect l="37721" t="-19636" r="62278" b="119636"/>
            </a:path>
          </a:gradFill>
          <a:ln w="12700">
            <a:miter lim="400000"/>
          </a:ln>
        </p:spPr>
        <p:txBody>
          <a:bodyPr lIns="45719" rIns="45719" anchor="ctr"/>
          <a:lstStyle/>
          <a:p>
            <a:pPr algn="ctr">
              <a:defRPr b="1">
                <a:solidFill>
                  <a:srgbClr val="FAFD00"/>
                </a:solidFill>
                <a:latin typeface="Tahoma"/>
                <a:ea typeface="Tahoma"/>
                <a:cs typeface="Tahoma"/>
                <a:sym typeface="Tahoma"/>
              </a:defRPr>
            </a:pPr>
            <a:endParaRPr sz="1800"/>
          </a:p>
        </p:txBody>
      </p:sp>
      <p:sp>
        <p:nvSpPr>
          <p:cNvPr id="196" name="Titolo Testo"/>
          <p:cNvSpPr txBox="1">
            <a:spLocks noGrp="1"/>
          </p:cNvSpPr>
          <p:nvPr>
            <p:ph type="title"/>
          </p:nvPr>
        </p:nvSpPr>
        <p:spPr>
          <a:xfrm>
            <a:off x="234950" y="0"/>
            <a:ext cx="9550401" cy="1143000"/>
          </a:xfrm>
          <a:prstGeom prst="rect">
            <a:avLst/>
          </a:prstGeom>
        </p:spPr>
        <p:txBody>
          <a:bodyPr lIns="46037" tIns="46037" rIns="46037" bIns="46037"/>
          <a:lstStyle>
            <a:lvl1pPr algn="l">
              <a:lnSpc>
                <a:spcPct val="90000"/>
              </a:lnSpc>
              <a:defRPr sz="3200" b="1" i="1">
                <a:solidFill>
                  <a:srgbClr val="FF0000"/>
                </a:solidFill>
                <a:effectLst>
                  <a:outerShdw blurRad="38100" dist="38100" dir="2700000" rotWithShape="0">
                    <a:srgbClr val="DDDDDD"/>
                  </a:outerShdw>
                </a:effectLst>
                <a:latin typeface="Garamond"/>
                <a:ea typeface="Garamond"/>
                <a:cs typeface="Garamond"/>
                <a:sym typeface="Garamond"/>
              </a:defRPr>
            </a:lvl1pPr>
          </a:lstStyle>
          <a:p>
            <a:r>
              <a:t>Titolo Testo</a:t>
            </a:r>
          </a:p>
        </p:txBody>
      </p:sp>
      <p:sp>
        <p:nvSpPr>
          <p:cNvPr id="197" name="Corpo livello uno…"/>
          <p:cNvSpPr txBox="1">
            <a:spLocks noGrp="1"/>
          </p:cNvSpPr>
          <p:nvPr>
            <p:ph type="body" idx="1"/>
          </p:nvPr>
        </p:nvSpPr>
        <p:spPr>
          <a:xfrm>
            <a:off x="806450" y="1452563"/>
            <a:ext cx="10064751" cy="4643439"/>
          </a:xfrm>
          <a:prstGeom prst="rect">
            <a:avLst/>
          </a:prstGeom>
        </p:spPr>
        <p:txBody>
          <a:bodyPr lIns="46037" tIns="46037" rIns="46037" bIns="46037"/>
          <a:lstStyle>
            <a:lvl1pPr marL="285750" indent="-285750">
              <a:lnSpc>
                <a:spcPct val="90000"/>
              </a:lnSpc>
              <a:spcBef>
                <a:spcPts val="800"/>
              </a:spcBef>
              <a:buFontTx/>
              <a:buBlip>
                <a:blip r:embed="rId2"/>
              </a:buBlip>
              <a:defRPr sz="2400" b="1">
                <a:solidFill>
                  <a:srgbClr val="0033CC"/>
                </a:solidFill>
                <a:latin typeface="Garamond"/>
                <a:ea typeface="Garamond"/>
                <a:cs typeface="Garamond"/>
                <a:sym typeface="Garamond"/>
              </a:defRPr>
            </a:lvl1pPr>
            <a:lvl2pPr marL="762000" indent="-304800">
              <a:lnSpc>
                <a:spcPct val="90000"/>
              </a:lnSpc>
              <a:spcBef>
                <a:spcPts val="800"/>
              </a:spcBef>
              <a:buFontTx/>
              <a:defRPr sz="2400" b="1">
                <a:solidFill>
                  <a:srgbClr val="0033CC"/>
                </a:solidFill>
                <a:latin typeface="Garamond"/>
                <a:ea typeface="Garamond"/>
                <a:cs typeface="Garamond"/>
                <a:sym typeface="Garamond"/>
              </a:defRPr>
            </a:lvl2pPr>
            <a:lvl3pPr>
              <a:lnSpc>
                <a:spcPct val="90000"/>
              </a:lnSpc>
              <a:spcBef>
                <a:spcPts val="800"/>
              </a:spcBef>
              <a:buFontTx/>
              <a:buChar char="»"/>
              <a:defRPr sz="2400" b="1">
                <a:solidFill>
                  <a:srgbClr val="0033CC"/>
                </a:solidFill>
                <a:latin typeface="Garamond"/>
                <a:ea typeface="Garamond"/>
                <a:cs typeface="Garamond"/>
                <a:sym typeface="Garamond"/>
              </a:defRPr>
            </a:lvl3pPr>
            <a:lvl4pPr marL="1665514" indent="-293914">
              <a:lnSpc>
                <a:spcPct val="90000"/>
              </a:lnSpc>
              <a:spcBef>
                <a:spcPts val="800"/>
              </a:spcBef>
              <a:buFontTx/>
              <a:buChar char="•"/>
              <a:defRPr sz="2400" b="1">
                <a:solidFill>
                  <a:srgbClr val="0033CC"/>
                </a:solidFill>
                <a:latin typeface="Garamond"/>
                <a:ea typeface="Garamond"/>
                <a:cs typeface="Garamond"/>
                <a:sym typeface="Garamond"/>
              </a:defRPr>
            </a:lvl4pPr>
            <a:lvl5pPr marL="2122714" indent="-293914">
              <a:lnSpc>
                <a:spcPct val="90000"/>
              </a:lnSpc>
              <a:spcBef>
                <a:spcPts val="800"/>
              </a:spcBef>
              <a:buFontTx/>
              <a:buChar char="–"/>
              <a:defRPr sz="2400" b="1">
                <a:solidFill>
                  <a:srgbClr val="0033CC"/>
                </a:solidFill>
                <a:latin typeface="Garamond"/>
                <a:ea typeface="Garamond"/>
                <a:cs typeface="Garamond"/>
                <a:sym typeface="Garamond"/>
              </a:defRPr>
            </a:lvl5pPr>
          </a:lstStyle>
          <a:p>
            <a:r>
              <a:t>Corpo livello uno</a:t>
            </a:r>
          </a:p>
          <a:p>
            <a:pPr lvl="1"/>
            <a:r>
              <a:t>Corpo livello due</a:t>
            </a:r>
          </a:p>
          <a:p>
            <a:pPr lvl="2"/>
            <a:r>
              <a:t>Corpo livello tre</a:t>
            </a:r>
          </a:p>
          <a:p>
            <a:pPr lvl="3"/>
            <a:r>
              <a:t>Corpo livello quattro</a:t>
            </a:r>
          </a:p>
          <a:p>
            <a:pPr lvl="4"/>
            <a:r>
              <a:t>Corpo livello cinque</a:t>
            </a:r>
          </a:p>
        </p:txBody>
      </p:sp>
      <p:sp>
        <p:nvSpPr>
          <p:cNvPr id="198" name="Numero diapositiva"/>
          <p:cNvSpPr txBox="1">
            <a:spLocks noGrp="1"/>
          </p:cNvSpPr>
          <p:nvPr>
            <p:ph type="sldNum" sz="quarter" idx="2"/>
          </p:nvPr>
        </p:nvSpPr>
        <p:spPr>
          <a:xfrm>
            <a:off x="10976238" y="6322792"/>
            <a:ext cx="301364" cy="308417"/>
          </a:xfrm>
          <a:prstGeom prst="rect">
            <a:avLst/>
          </a:prstGeom>
        </p:spPr>
        <p:txBody>
          <a:bodyPr lIns="46037" tIns="46037" rIns="46037" bIns="46037"/>
          <a:lstStyle>
            <a:lvl1pPr>
              <a:defRPr sz="1400">
                <a:solidFill>
                  <a:srgbClr val="FFFFFF"/>
                </a:solidFill>
                <a:latin typeface="Times New Roman"/>
                <a:ea typeface="Times New Roman"/>
                <a:cs typeface="Times New Roman"/>
                <a:sym typeface="Times New Roman"/>
              </a:defRPr>
            </a:lvl1pPr>
          </a:lstStyle>
          <a:p>
            <a:fld id="{86CB4B4D-7CA3-9044-876B-883B54F8677D}" type="slidenum">
              <a:t>‹N›</a:t>
            </a:fld>
            <a:endParaRPr/>
          </a:p>
        </p:txBody>
      </p:sp>
    </p:spTree>
    <p:extLst>
      <p:ext uri="{BB962C8B-B14F-4D97-AF65-F5344CB8AC3E}">
        <p14:creationId xmlns:p14="http://schemas.microsoft.com/office/powerpoint/2010/main" val="424462774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olo e tabella">
    <p:spTree>
      <p:nvGrpSpPr>
        <p:cNvPr id="1" name=""/>
        <p:cNvGrpSpPr/>
        <p:nvPr/>
      </p:nvGrpSpPr>
      <p:grpSpPr>
        <a:xfrm>
          <a:off x="0" y="0"/>
          <a:ext cx="0" cy="0"/>
          <a:chOff x="0" y="0"/>
          <a:chExt cx="0" cy="0"/>
        </a:xfrm>
      </p:grpSpPr>
      <p:sp>
        <p:nvSpPr>
          <p:cNvPr id="205" name="Rectangle 8"/>
          <p:cNvSpPr/>
          <p:nvPr/>
        </p:nvSpPr>
        <p:spPr>
          <a:xfrm>
            <a:off x="-2" y="5130325"/>
            <a:ext cx="2572627" cy="1434519"/>
          </a:xfrm>
          <a:prstGeom prst="rect">
            <a:avLst/>
          </a:prstGeom>
          <a:solidFill>
            <a:srgbClr val="FFFFFF"/>
          </a:solidFill>
          <a:ln w="12700">
            <a:miter lim="400000"/>
          </a:ln>
        </p:spPr>
        <p:txBody>
          <a:bodyPr lIns="45719" rIns="45719" anchor="ctr"/>
          <a:lstStyle/>
          <a:p>
            <a:pPr algn="ctr" defTabSz="457200">
              <a:defRPr>
                <a:solidFill>
                  <a:srgbClr val="FFFFFF"/>
                </a:solidFill>
                <a:latin typeface="Arial"/>
                <a:ea typeface="Arial"/>
                <a:cs typeface="Arial"/>
                <a:sym typeface="Arial"/>
              </a:defRPr>
            </a:pPr>
            <a:endParaRPr sz="1800"/>
          </a:p>
        </p:txBody>
      </p:sp>
      <p:sp>
        <p:nvSpPr>
          <p:cNvPr id="206" name="Rectangle 10"/>
          <p:cNvSpPr/>
          <p:nvPr/>
        </p:nvSpPr>
        <p:spPr>
          <a:xfrm>
            <a:off x="3394075" y="5130325"/>
            <a:ext cx="4216400" cy="1434519"/>
          </a:xfrm>
          <a:prstGeom prst="rect">
            <a:avLst/>
          </a:prstGeom>
          <a:solidFill>
            <a:srgbClr val="FFFFFF"/>
          </a:solidFill>
          <a:ln w="12700">
            <a:miter lim="400000"/>
          </a:ln>
        </p:spPr>
        <p:txBody>
          <a:bodyPr lIns="45719" rIns="45719" anchor="ctr"/>
          <a:lstStyle/>
          <a:p>
            <a:pPr algn="ctr" defTabSz="457200">
              <a:defRPr>
                <a:solidFill>
                  <a:srgbClr val="FFFFFF"/>
                </a:solidFill>
                <a:latin typeface="Arial"/>
                <a:ea typeface="Arial"/>
                <a:cs typeface="Arial"/>
                <a:sym typeface="Arial"/>
              </a:defRPr>
            </a:pPr>
            <a:endParaRPr sz="1800"/>
          </a:p>
        </p:txBody>
      </p:sp>
      <p:sp>
        <p:nvSpPr>
          <p:cNvPr id="207" name="Straight Connector 5"/>
          <p:cNvSpPr/>
          <p:nvPr/>
        </p:nvSpPr>
        <p:spPr>
          <a:xfrm>
            <a:off x="-2" y="1143000"/>
            <a:ext cx="12192003" cy="3044"/>
          </a:xfrm>
          <a:prstGeom prst="line">
            <a:avLst/>
          </a:prstGeom>
          <a:ln w="38100">
            <a:solidFill>
              <a:srgbClr val="3F1A5A"/>
            </a:solidFill>
          </a:ln>
        </p:spPr>
        <p:txBody>
          <a:bodyPr lIns="45719" rIns="45719"/>
          <a:lstStyle/>
          <a:p>
            <a:pPr>
              <a:defRPr>
                <a:latin typeface="+mj-lt"/>
                <a:ea typeface="+mj-ea"/>
                <a:cs typeface="+mj-cs"/>
                <a:sym typeface="Calibri"/>
              </a:defRPr>
            </a:pPr>
            <a:endParaRPr sz="1800"/>
          </a:p>
        </p:txBody>
      </p:sp>
      <p:sp>
        <p:nvSpPr>
          <p:cNvPr id="208" name="Titolo Testo"/>
          <p:cNvSpPr txBox="1">
            <a:spLocks noGrp="1"/>
          </p:cNvSpPr>
          <p:nvPr>
            <p:ph type="title"/>
          </p:nvPr>
        </p:nvSpPr>
        <p:spPr>
          <a:xfrm>
            <a:off x="639703" y="31049"/>
            <a:ext cx="10637899" cy="999062"/>
          </a:xfrm>
          <a:prstGeom prst="rect">
            <a:avLst/>
          </a:prstGeom>
        </p:spPr>
        <p:txBody>
          <a:bodyPr lIns="45719" tIns="45719" rIns="45719" bIns="45719"/>
          <a:lstStyle>
            <a:lvl1pPr algn="l">
              <a:defRPr sz="2400" b="1">
                <a:solidFill>
                  <a:srgbClr val="3F1A5A"/>
                </a:solidFill>
                <a:effectLst>
                  <a:outerShdw blurRad="38100" dist="38100" dir="2700000" rotWithShape="0">
                    <a:srgbClr val="000000">
                      <a:alpha val="43137"/>
                    </a:srgbClr>
                  </a:outerShdw>
                </a:effectLst>
              </a:defRPr>
            </a:lvl1pPr>
          </a:lstStyle>
          <a:p>
            <a:r>
              <a:t>Titolo Testo</a:t>
            </a:r>
          </a:p>
        </p:txBody>
      </p:sp>
      <p:sp>
        <p:nvSpPr>
          <p:cNvPr id="209" name="Numero diapositiva"/>
          <p:cNvSpPr txBox="1">
            <a:spLocks noGrp="1"/>
          </p:cNvSpPr>
          <p:nvPr>
            <p:ph type="sldNum" sz="quarter" idx="2"/>
          </p:nvPr>
        </p:nvSpPr>
        <p:spPr>
          <a:xfrm>
            <a:off x="8737600" y="6248400"/>
            <a:ext cx="364841" cy="369330"/>
          </a:xfrm>
          <a:prstGeom prst="rect">
            <a:avLst/>
          </a:prstGeom>
        </p:spPr>
        <p:txBody>
          <a:bodyPr lIns="45719" tIns="45719" rIns="45719" bIns="45719" anchor="t"/>
          <a:lstStyle>
            <a:lvl1pPr algn="l">
              <a:defRPr sz="1800">
                <a:solidFill>
                  <a:srgbClr val="FFFFFF"/>
                </a:solidFill>
              </a:defRPr>
            </a:lvl1pPr>
          </a:lstStyle>
          <a:p>
            <a:fld id="{86CB4B4D-7CA3-9044-876B-883B54F8677D}" type="slidenum">
              <a:t>‹N›</a:t>
            </a:fld>
            <a:endParaRPr/>
          </a:p>
        </p:txBody>
      </p:sp>
    </p:spTree>
    <p:extLst>
      <p:ext uri="{BB962C8B-B14F-4D97-AF65-F5344CB8AC3E}">
        <p14:creationId xmlns:p14="http://schemas.microsoft.com/office/powerpoint/2010/main" val="420913315"/>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5_Titolo e contenuto">
    <p:spTree>
      <p:nvGrpSpPr>
        <p:cNvPr id="1" name=""/>
        <p:cNvGrpSpPr/>
        <p:nvPr/>
      </p:nvGrpSpPr>
      <p:grpSpPr>
        <a:xfrm>
          <a:off x="0" y="0"/>
          <a:ext cx="0" cy="0"/>
          <a:chOff x="0" y="0"/>
          <a:chExt cx="0" cy="0"/>
        </a:xfrm>
      </p:grpSpPr>
      <p:sp>
        <p:nvSpPr>
          <p:cNvPr id="216" name="Titolo Testo"/>
          <p:cNvSpPr txBox="1">
            <a:spLocks noGrp="1"/>
          </p:cNvSpPr>
          <p:nvPr>
            <p:ph type="title"/>
          </p:nvPr>
        </p:nvSpPr>
        <p:spPr>
          <a:xfrm>
            <a:off x="838200" y="365125"/>
            <a:ext cx="10515600" cy="1325564"/>
          </a:xfrm>
          <a:prstGeom prst="rect">
            <a:avLst/>
          </a:prstGeom>
        </p:spPr>
        <p:txBody>
          <a:bodyPr lIns="45719" tIns="45719" rIns="45719" bIns="45719"/>
          <a:lstStyle>
            <a:lvl1pPr algn="l" defTabSz="685800">
              <a:lnSpc>
                <a:spcPct val="90000"/>
              </a:lnSpc>
              <a:defRPr sz="3300"/>
            </a:lvl1pPr>
          </a:lstStyle>
          <a:p>
            <a:r>
              <a:t>Titolo Testo</a:t>
            </a:r>
          </a:p>
        </p:txBody>
      </p:sp>
      <p:sp>
        <p:nvSpPr>
          <p:cNvPr id="217" name="Corpo livello uno…"/>
          <p:cNvSpPr txBox="1">
            <a:spLocks noGrp="1"/>
          </p:cNvSpPr>
          <p:nvPr>
            <p:ph type="body" idx="1"/>
          </p:nvPr>
        </p:nvSpPr>
        <p:spPr>
          <a:xfrm>
            <a:off x="838200" y="1825625"/>
            <a:ext cx="10515600" cy="4351338"/>
          </a:xfrm>
          <a:prstGeom prst="rect">
            <a:avLst/>
          </a:prstGeom>
        </p:spPr>
        <p:txBody>
          <a:bodyPr lIns="45719" tIns="45719" rIns="45719" bIns="45719"/>
          <a:lstStyle>
            <a:lvl1pPr marL="171450" indent="-171450" defTabSz="685800">
              <a:lnSpc>
                <a:spcPct val="90000"/>
              </a:lnSpc>
              <a:defRPr sz="2100"/>
            </a:lvl1pPr>
            <a:lvl2pPr marL="542925" indent="-200025" defTabSz="685800">
              <a:lnSpc>
                <a:spcPct val="90000"/>
              </a:lnSpc>
              <a:buChar char="•"/>
              <a:defRPr sz="2100"/>
            </a:lvl2pPr>
            <a:lvl3pPr marL="925830" indent="-240030" defTabSz="685800">
              <a:lnSpc>
                <a:spcPct val="90000"/>
              </a:lnSpc>
              <a:defRPr sz="2100"/>
            </a:lvl3pPr>
            <a:lvl4pPr marL="1305657" indent="-276957" defTabSz="685800">
              <a:lnSpc>
                <a:spcPct val="90000"/>
              </a:lnSpc>
              <a:buChar char="•"/>
              <a:defRPr sz="2100"/>
            </a:lvl4pPr>
            <a:lvl5pPr marL="1648557" indent="-276957" defTabSz="685800">
              <a:lnSpc>
                <a:spcPct val="90000"/>
              </a:lnSpc>
              <a:buChar char="•"/>
              <a:defRPr sz="2100"/>
            </a:lvl5pPr>
          </a:lstStyle>
          <a:p>
            <a:r>
              <a:t>Corpo livello uno</a:t>
            </a:r>
          </a:p>
          <a:p>
            <a:pPr lvl="1"/>
            <a:r>
              <a:t>Corpo livello due</a:t>
            </a:r>
          </a:p>
          <a:p>
            <a:pPr lvl="2"/>
            <a:r>
              <a:t>Corpo livello tre</a:t>
            </a:r>
          </a:p>
          <a:p>
            <a:pPr lvl="3"/>
            <a:r>
              <a:t>Corpo livello quattro</a:t>
            </a:r>
          </a:p>
          <a:p>
            <a:pPr lvl="4"/>
            <a:r>
              <a:t>Corpo livello cinque</a:t>
            </a:r>
          </a:p>
        </p:txBody>
      </p:sp>
      <p:sp>
        <p:nvSpPr>
          <p:cNvPr id="218" name="Numero diapositiva"/>
          <p:cNvSpPr txBox="1">
            <a:spLocks noGrp="1"/>
          </p:cNvSpPr>
          <p:nvPr>
            <p:ph type="sldNum" sz="quarter" idx="2"/>
          </p:nvPr>
        </p:nvSpPr>
        <p:spPr>
          <a:xfrm>
            <a:off x="11126818" y="6423499"/>
            <a:ext cx="226983" cy="230830"/>
          </a:xfrm>
          <a:prstGeom prst="rect">
            <a:avLst/>
          </a:prstGeom>
        </p:spPr>
        <p:txBody>
          <a:bodyPr lIns="45719" tIns="45719" rIns="45719" bIns="45719"/>
          <a:lstStyle>
            <a:lvl1pPr>
              <a:defRPr sz="900"/>
            </a:lvl1pPr>
          </a:lstStyle>
          <a:p>
            <a:fld id="{86CB4B4D-7CA3-9044-876B-883B54F8677D}" type="slidenum">
              <a:t>‹N›</a:t>
            </a:fld>
            <a:endParaRPr/>
          </a:p>
        </p:txBody>
      </p:sp>
    </p:spTree>
    <p:extLst>
      <p:ext uri="{BB962C8B-B14F-4D97-AF65-F5344CB8AC3E}">
        <p14:creationId xmlns:p14="http://schemas.microsoft.com/office/powerpoint/2010/main" val="269484444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225" name="Rectangle 8"/>
          <p:cNvSpPr/>
          <p:nvPr/>
        </p:nvSpPr>
        <p:spPr>
          <a:xfrm>
            <a:off x="-2" y="5130325"/>
            <a:ext cx="2572627" cy="1434519"/>
          </a:xfrm>
          <a:prstGeom prst="rect">
            <a:avLst/>
          </a:prstGeom>
          <a:solidFill>
            <a:srgbClr val="FFFFFF"/>
          </a:solidFill>
          <a:ln w="12700">
            <a:miter lim="400000"/>
          </a:ln>
        </p:spPr>
        <p:txBody>
          <a:bodyPr lIns="45719" rIns="45719" anchor="ctr"/>
          <a:lstStyle/>
          <a:p>
            <a:pPr algn="ctr" defTabSz="457200">
              <a:defRPr>
                <a:solidFill>
                  <a:srgbClr val="FFFFFF"/>
                </a:solidFill>
                <a:latin typeface="Arial"/>
                <a:ea typeface="Arial"/>
                <a:cs typeface="Arial"/>
                <a:sym typeface="Arial"/>
              </a:defRPr>
            </a:pPr>
            <a:endParaRPr sz="1800"/>
          </a:p>
        </p:txBody>
      </p:sp>
      <p:sp>
        <p:nvSpPr>
          <p:cNvPr id="226" name="Rectangle 10"/>
          <p:cNvSpPr/>
          <p:nvPr/>
        </p:nvSpPr>
        <p:spPr>
          <a:xfrm>
            <a:off x="3394075" y="5130325"/>
            <a:ext cx="4216400" cy="1434519"/>
          </a:xfrm>
          <a:prstGeom prst="rect">
            <a:avLst/>
          </a:prstGeom>
          <a:solidFill>
            <a:srgbClr val="FFFFFF"/>
          </a:solidFill>
          <a:ln w="12700">
            <a:miter lim="400000"/>
          </a:ln>
        </p:spPr>
        <p:txBody>
          <a:bodyPr lIns="45719" rIns="45719" anchor="ctr"/>
          <a:lstStyle/>
          <a:p>
            <a:pPr algn="ctr" defTabSz="457200">
              <a:defRPr>
                <a:solidFill>
                  <a:srgbClr val="FFFFFF"/>
                </a:solidFill>
                <a:latin typeface="Arial"/>
                <a:ea typeface="Arial"/>
                <a:cs typeface="Arial"/>
                <a:sym typeface="Arial"/>
              </a:defRPr>
            </a:pPr>
            <a:endParaRPr sz="1800"/>
          </a:p>
        </p:txBody>
      </p:sp>
      <p:sp>
        <p:nvSpPr>
          <p:cNvPr id="227" name="Straight Connector 5"/>
          <p:cNvSpPr/>
          <p:nvPr/>
        </p:nvSpPr>
        <p:spPr>
          <a:xfrm>
            <a:off x="-2" y="1143000"/>
            <a:ext cx="12192003" cy="3044"/>
          </a:xfrm>
          <a:prstGeom prst="line">
            <a:avLst/>
          </a:prstGeom>
          <a:ln w="38100">
            <a:solidFill>
              <a:srgbClr val="3F1A5A"/>
            </a:solidFill>
          </a:ln>
        </p:spPr>
        <p:txBody>
          <a:bodyPr lIns="45719" rIns="45719"/>
          <a:lstStyle/>
          <a:p>
            <a:pPr>
              <a:defRPr>
                <a:latin typeface="+mj-lt"/>
                <a:ea typeface="+mj-ea"/>
                <a:cs typeface="+mj-cs"/>
                <a:sym typeface="Calibri"/>
              </a:defRPr>
            </a:pPr>
            <a:endParaRPr sz="1800"/>
          </a:p>
        </p:txBody>
      </p:sp>
      <p:sp>
        <p:nvSpPr>
          <p:cNvPr id="228" name="Titolo Testo"/>
          <p:cNvSpPr txBox="1">
            <a:spLocks noGrp="1"/>
          </p:cNvSpPr>
          <p:nvPr>
            <p:ph type="title"/>
          </p:nvPr>
        </p:nvSpPr>
        <p:spPr>
          <a:xfrm>
            <a:off x="609600" y="84136"/>
            <a:ext cx="10972800" cy="982664"/>
          </a:xfrm>
          <a:prstGeom prst="rect">
            <a:avLst/>
          </a:prstGeom>
        </p:spPr>
        <p:txBody>
          <a:bodyPr lIns="45719" tIns="45719" rIns="45719" bIns="45719"/>
          <a:lstStyle>
            <a:lvl1pPr algn="l">
              <a:defRPr sz="2400" b="1">
                <a:solidFill>
                  <a:srgbClr val="3F1A5A"/>
                </a:solidFill>
                <a:effectLst>
                  <a:outerShdw blurRad="38100" dist="38100" dir="2700000" rotWithShape="0">
                    <a:srgbClr val="000000">
                      <a:alpha val="43137"/>
                    </a:srgbClr>
                  </a:outerShdw>
                </a:effectLst>
              </a:defRPr>
            </a:lvl1pPr>
          </a:lstStyle>
          <a:p>
            <a:r>
              <a:t>Titolo Testo</a:t>
            </a:r>
          </a:p>
        </p:txBody>
      </p:sp>
      <p:sp>
        <p:nvSpPr>
          <p:cNvPr id="229" name="Numero diapositiva"/>
          <p:cNvSpPr txBox="1">
            <a:spLocks noGrp="1"/>
          </p:cNvSpPr>
          <p:nvPr>
            <p:ph type="sldNum" sz="quarter" idx="2"/>
          </p:nvPr>
        </p:nvSpPr>
        <p:spPr>
          <a:xfrm>
            <a:off x="8462527" y="6217853"/>
            <a:ext cx="275073" cy="276997"/>
          </a:xfrm>
          <a:prstGeom prst="rect">
            <a:avLst/>
          </a:prstGeom>
        </p:spPr>
        <p:txBody>
          <a:bodyPr lIns="45719" tIns="45719" rIns="45719" bIns="45719"/>
          <a:lstStyle>
            <a:lvl1pPr>
              <a:defRPr>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376825205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sp>
        <p:nvSpPr>
          <p:cNvPr id="245" name="Straight Connector 5"/>
          <p:cNvSpPr/>
          <p:nvPr/>
        </p:nvSpPr>
        <p:spPr>
          <a:xfrm>
            <a:off x="-2" y="1143000"/>
            <a:ext cx="12192003" cy="3044"/>
          </a:xfrm>
          <a:prstGeom prst="line">
            <a:avLst/>
          </a:prstGeom>
          <a:ln w="38100">
            <a:solidFill>
              <a:srgbClr val="3F1A5A"/>
            </a:solidFill>
          </a:ln>
        </p:spPr>
        <p:txBody>
          <a:bodyPr lIns="45719" rIns="45719"/>
          <a:lstStyle/>
          <a:p>
            <a:pPr>
              <a:defRPr>
                <a:latin typeface="+mj-lt"/>
                <a:ea typeface="+mj-ea"/>
                <a:cs typeface="+mj-cs"/>
                <a:sym typeface="Calibri"/>
              </a:defRPr>
            </a:pPr>
            <a:endParaRPr sz="1800"/>
          </a:p>
        </p:txBody>
      </p:sp>
      <p:sp>
        <p:nvSpPr>
          <p:cNvPr id="246" name="Titolo Testo"/>
          <p:cNvSpPr txBox="1">
            <a:spLocks noGrp="1"/>
          </p:cNvSpPr>
          <p:nvPr>
            <p:ph type="title"/>
          </p:nvPr>
        </p:nvSpPr>
        <p:spPr>
          <a:xfrm>
            <a:off x="609600" y="84136"/>
            <a:ext cx="10972800" cy="982664"/>
          </a:xfrm>
          <a:prstGeom prst="rect">
            <a:avLst/>
          </a:prstGeom>
        </p:spPr>
        <p:txBody>
          <a:bodyPr lIns="45719" tIns="45719" rIns="45719" bIns="45719"/>
          <a:lstStyle>
            <a:lvl1pPr algn="l">
              <a:defRPr sz="2400" b="1">
                <a:solidFill>
                  <a:srgbClr val="3F1A5A"/>
                </a:solidFill>
                <a:effectLst>
                  <a:outerShdw blurRad="38100" dist="38100" dir="2700000" rotWithShape="0">
                    <a:srgbClr val="000000">
                      <a:alpha val="43137"/>
                    </a:srgbClr>
                  </a:outerShdw>
                </a:effectLst>
              </a:defRPr>
            </a:lvl1pPr>
          </a:lstStyle>
          <a:p>
            <a:r>
              <a:t>Titolo Testo</a:t>
            </a:r>
          </a:p>
        </p:txBody>
      </p:sp>
      <p:sp>
        <p:nvSpPr>
          <p:cNvPr id="247" name="Numero diapositiva"/>
          <p:cNvSpPr txBox="1">
            <a:spLocks noGrp="1"/>
          </p:cNvSpPr>
          <p:nvPr>
            <p:ph type="sldNum" sz="quarter" idx="2"/>
          </p:nvPr>
        </p:nvSpPr>
        <p:spPr>
          <a:xfrm>
            <a:off x="8462527" y="6217853"/>
            <a:ext cx="275073" cy="276997"/>
          </a:xfrm>
          <a:prstGeom prst="rect">
            <a:avLst/>
          </a:prstGeom>
        </p:spPr>
        <p:txBody>
          <a:bodyPr lIns="45719" tIns="45719" rIns="45719" bIns="45719"/>
          <a:lstStyle>
            <a:lvl1pPr>
              <a:defRPr>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427666822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 dello schema</a:t>
            </a:r>
          </a:p>
        </p:txBody>
      </p:sp>
      <p:sp>
        <p:nvSpPr>
          <p:cNvPr id="3" name="Segnaposto contenuto 2"/>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pPr lvl="0"/>
            <a:fld id="{95E4A14F-5561-4779-863A-E889BD143D52}" type="datetime1">
              <a:rPr lang="it-IT"/>
              <a:pPr lvl="0"/>
              <a:t>28/05/2025</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8335608A-14C7-4267-819A-1C121A31CD12}" type="slidenum">
              <a:t>‹N›</a:t>
            </a:fld>
            <a:endParaRPr lang="it-IT"/>
          </a:p>
        </p:txBody>
      </p:sp>
    </p:spTree>
    <p:extLst>
      <p:ext uri="{BB962C8B-B14F-4D97-AF65-F5344CB8AC3E}">
        <p14:creationId xmlns:p14="http://schemas.microsoft.com/office/powerpoint/2010/main" val="8494548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6_Titolo e contenuto">
    <p:spTree>
      <p:nvGrpSpPr>
        <p:cNvPr id="1" name=""/>
        <p:cNvGrpSpPr/>
        <p:nvPr/>
      </p:nvGrpSpPr>
      <p:grpSpPr>
        <a:xfrm>
          <a:off x="0" y="0"/>
          <a:ext cx="0" cy="0"/>
          <a:chOff x="0" y="0"/>
          <a:chExt cx="0" cy="0"/>
        </a:xfrm>
      </p:grpSpPr>
      <p:sp>
        <p:nvSpPr>
          <p:cNvPr id="254" name="Straight Connector 5"/>
          <p:cNvSpPr/>
          <p:nvPr/>
        </p:nvSpPr>
        <p:spPr>
          <a:xfrm>
            <a:off x="-2" y="1143000"/>
            <a:ext cx="12192003" cy="3044"/>
          </a:xfrm>
          <a:prstGeom prst="line">
            <a:avLst/>
          </a:prstGeom>
          <a:ln w="38100">
            <a:solidFill>
              <a:srgbClr val="3F1A5A"/>
            </a:solidFill>
          </a:ln>
        </p:spPr>
        <p:txBody>
          <a:bodyPr lIns="45719" rIns="45719"/>
          <a:lstStyle/>
          <a:p>
            <a:pPr>
              <a:defRPr>
                <a:latin typeface="+mj-lt"/>
                <a:ea typeface="+mj-ea"/>
                <a:cs typeface="+mj-cs"/>
                <a:sym typeface="Calibri"/>
              </a:defRPr>
            </a:pPr>
            <a:endParaRPr sz="1800"/>
          </a:p>
        </p:txBody>
      </p:sp>
      <p:sp>
        <p:nvSpPr>
          <p:cNvPr id="255" name="Titolo Testo"/>
          <p:cNvSpPr txBox="1">
            <a:spLocks noGrp="1"/>
          </p:cNvSpPr>
          <p:nvPr>
            <p:ph type="title"/>
          </p:nvPr>
        </p:nvSpPr>
        <p:spPr>
          <a:xfrm>
            <a:off x="609600" y="84136"/>
            <a:ext cx="10972800" cy="982664"/>
          </a:xfrm>
          <a:prstGeom prst="rect">
            <a:avLst/>
          </a:prstGeom>
        </p:spPr>
        <p:txBody>
          <a:bodyPr lIns="45719" tIns="45719" rIns="45719" bIns="45719"/>
          <a:lstStyle>
            <a:lvl1pPr algn="l">
              <a:defRPr sz="2400" b="1">
                <a:solidFill>
                  <a:srgbClr val="3F1A5A"/>
                </a:solidFill>
                <a:effectLst>
                  <a:outerShdw blurRad="38100" dist="38100" dir="2700000" rotWithShape="0">
                    <a:srgbClr val="000000">
                      <a:alpha val="43137"/>
                    </a:srgbClr>
                  </a:outerShdw>
                </a:effectLst>
              </a:defRPr>
            </a:lvl1pPr>
          </a:lstStyle>
          <a:p>
            <a:r>
              <a:t>Titolo Testo</a:t>
            </a:r>
          </a:p>
        </p:txBody>
      </p:sp>
      <p:sp>
        <p:nvSpPr>
          <p:cNvPr id="256" name="Corpo livello uno…"/>
          <p:cNvSpPr txBox="1">
            <a:spLocks noGrp="1"/>
          </p:cNvSpPr>
          <p:nvPr>
            <p:ph type="body" idx="1"/>
          </p:nvPr>
        </p:nvSpPr>
        <p:spPr>
          <a:xfrm>
            <a:off x="609600" y="1371600"/>
            <a:ext cx="10972800" cy="5181600"/>
          </a:xfrm>
          <a:prstGeom prst="rect">
            <a:avLst/>
          </a:prstGeom>
        </p:spPr>
        <p:txBody>
          <a:bodyPr lIns="45719" tIns="45719" rIns="45719" bIns="45719"/>
          <a:lstStyle>
            <a:lvl1pPr>
              <a:spcBef>
                <a:spcPts val="600"/>
              </a:spcBef>
              <a:buClr>
                <a:srgbClr val="CC0000"/>
              </a:buClr>
              <a:defRPr sz="2800"/>
            </a:lvl1pPr>
            <a:lvl2pPr marL="790575" indent="-333375">
              <a:spcBef>
                <a:spcPts val="600"/>
              </a:spcBef>
              <a:buClr>
                <a:srgbClr val="CC0000"/>
              </a:buClr>
              <a:defRPr sz="2800"/>
            </a:lvl2pPr>
            <a:lvl3pPr marL="1234439" indent="-320039">
              <a:spcBef>
                <a:spcPts val="600"/>
              </a:spcBef>
              <a:buClr>
                <a:srgbClr val="CC0000"/>
              </a:buClr>
              <a:defRPr sz="2800"/>
            </a:lvl3pPr>
            <a:lvl4pPr marL="1727200" indent="-355600">
              <a:spcBef>
                <a:spcPts val="600"/>
              </a:spcBef>
              <a:buClr>
                <a:srgbClr val="CC0000"/>
              </a:buClr>
              <a:defRPr sz="2800"/>
            </a:lvl4pPr>
            <a:lvl5pPr marL="2184400" indent="-355600">
              <a:spcBef>
                <a:spcPts val="600"/>
              </a:spcBef>
              <a:buClr>
                <a:srgbClr val="CC0000"/>
              </a:buClr>
              <a:defRPr sz="2800"/>
            </a:lvl5pPr>
          </a:lstStyle>
          <a:p>
            <a:r>
              <a:t>Corpo livello uno</a:t>
            </a:r>
          </a:p>
          <a:p>
            <a:pPr lvl="1"/>
            <a:r>
              <a:t>Corpo livello due</a:t>
            </a:r>
          </a:p>
          <a:p>
            <a:pPr lvl="2"/>
            <a:r>
              <a:t>Corpo livello tre</a:t>
            </a:r>
          </a:p>
          <a:p>
            <a:pPr lvl="3"/>
            <a:r>
              <a:t>Corpo livello quattro</a:t>
            </a:r>
          </a:p>
          <a:p>
            <a:pPr lvl="4"/>
            <a:r>
              <a:t>Corpo livello cinque</a:t>
            </a:r>
          </a:p>
        </p:txBody>
      </p:sp>
      <p:sp>
        <p:nvSpPr>
          <p:cNvPr id="257" name="Numero diapositiva"/>
          <p:cNvSpPr txBox="1">
            <a:spLocks noGrp="1"/>
          </p:cNvSpPr>
          <p:nvPr>
            <p:ph type="sldNum" sz="quarter" idx="2"/>
          </p:nvPr>
        </p:nvSpPr>
        <p:spPr>
          <a:xfrm>
            <a:off x="8737600" y="6248400"/>
            <a:ext cx="364841" cy="369330"/>
          </a:xfrm>
          <a:prstGeom prst="rect">
            <a:avLst/>
          </a:prstGeom>
        </p:spPr>
        <p:txBody>
          <a:bodyPr lIns="45719" tIns="45719" rIns="45719" bIns="45719" anchor="t"/>
          <a:lstStyle>
            <a:lvl1pPr algn="l">
              <a:defRPr sz="1800">
                <a:solidFill>
                  <a:srgbClr val="FFFFFF"/>
                </a:solidFill>
              </a:defRPr>
            </a:lvl1pPr>
          </a:lstStyle>
          <a:p>
            <a:fld id="{86CB4B4D-7CA3-9044-876B-883B54F8677D}" type="slidenum">
              <a:t>‹N›</a:t>
            </a:fld>
            <a:endParaRPr/>
          </a:p>
        </p:txBody>
      </p:sp>
    </p:spTree>
    <p:extLst>
      <p:ext uri="{BB962C8B-B14F-4D97-AF65-F5344CB8AC3E}">
        <p14:creationId xmlns:p14="http://schemas.microsoft.com/office/powerpoint/2010/main" val="193353009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3_1_">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4557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461ADF-918E-DF74-4C6E-8AAE1C11F34B}"/>
              </a:ext>
            </a:extLst>
          </p:cNvPr>
          <p:cNvSpPr>
            <a:spLocks noGrp="1"/>
          </p:cNvSpPr>
          <p:nvPr>
            <p:ph type="title"/>
          </p:nvPr>
        </p:nvSpPr>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xmlns="" id="{097FBDCC-D3ED-C425-C0B6-ED959D93219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Slide Number Placeholder 3">
            <a:extLst>
              <a:ext uri="{FF2B5EF4-FFF2-40B4-BE49-F238E27FC236}">
                <a16:creationId xmlns:a16="http://schemas.microsoft.com/office/drawing/2014/main" xmlns="" id="{0B6B18BD-8BFD-7492-D802-9F3F879C661D}"/>
              </a:ext>
            </a:extLst>
          </p:cNvPr>
          <p:cNvSpPr>
            <a:spLocks noGrp="1"/>
          </p:cNvSpPr>
          <p:nvPr>
            <p:ph type="sldNum" sz="quarter" idx="10"/>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6226043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91379E-1660-269A-15DA-C339BCED4F43}"/>
              </a:ext>
            </a:extLst>
          </p:cNvPr>
          <p:cNvSpPr>
            <a:spLocks noGrp="1"/>
          </p:cNvSpPr>
          <p:nvPr>
            <p:ph type="title"/>
          </p:nvPr>
        </p:nvSpPr>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xmlns="" id="{593609F6-39EA-D3B9-D660-41D264E538B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Slide Number Placeholder 3">
            <a:extLst>
              <a:ext uri="{FF2B5EF4-FFF2-40B4-BE49-F238E27FC236}">
                <a16:creationId xmlns:a16="http://schemas.microsoft.com/office/drawing/2014/main" xmlns="" id="{4ABEFFA1-3141-26A5-410D-86271035A619}"/>
              </a:ext>
            </a:extLst>
          </p:cNvPr>
          <p:cNvSpPr>
            <a:spLocks noGrp="1"/>
          </p:cNvSpPr>
          <p:nvPr>
            <p:ph type="sldNum" sz="quarter" idx="10"/>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5580757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1_1_">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774088-B539-0787-8825-DBAC5B1EB867}"/>
              </a:ext>
            </a:extLst>
          </p:cNvPr>
          <p:cNvSpPr>
            <a:spLocks noGrp="1"/>
          </p:cNvSpPr>
          <p:nvPr>
            <p:ph type="title"/>
          </p:nvPr>
        </p:nvSpPr>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xmlns="" id="{A2F76011-90BC-2C10-DB76-864CF56BC13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Slide Number Placeholder 3">
            <a:extLst>
              <a:ext uri="{FF2B5EF4-FFF2-40B4-BE49-F238E27FC236}">
                <a16:creationId xmlns:a16="http://schemas.microsoft.com/office/drawing/2014/main" xmlns="" id="{4AC78607-0539-12BD-77DD-8CA46E622903}"/>
              </a:ext>
            </a:extLst>
          </p:cNvPr>
          <p:cNvSpPr>
            <a:spLocks noGrp="1"/>
          </p:cNvSpPr>
          <p:nvPr>
            <p:ph type="sldNum" sz="quarter" idx="10"/>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42125709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2_1_">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B58BF1-AB00-A029-47C0-B00F02F3DE39}"/>
              </a:ext>
            </a:extLst>
          </p:cNvPr>
          <p:cNvSpPr>
            <a:spLocks noGrp="1"/>
          </p:cNvSpPr>
          <p:nvPr>
            <p:ph type="title"/>
          </p:nvPr>
        </p:nvSpPr>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xmlns="" id="{0295EEDD-8D88-F52C-2DCA-6B6054883B0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Slide Number Placeholder 3">
            <a:extLst>
              <a:ext uri="{FF2B5EF4-FFF2-40B4-BE49-F238E27FC236}">
                <a16:creationId xmlns:a16="http://schemas.microsoft.com/office/drawing/2014/main" xmlns="" id="{FF95F4CE-5CA1-0879-B8C3-17B06BF2627A}"/>
              </a:ext>
            </a:extLst>
          </p:cNvPr>
          <p:cNvSpPr>
            <a:spLocks noGrp="1"/>
          </p:cNvSpPr>
          <p:nvPr>
            <p:ph type="sldNum" sz="quarter" idx="10"/>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237683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47" name="Titolo Testo"/>
          <p:cNvSpPr txBox="1">
            <a:spLocks noGrp="1"/>
          </p:cNvSpPr>
          <p:nvPr>
            <p:ph type="title"/>
          </p:nvPr>
        </p:nvSpPr>
        <p:spPr>
          <a:prstGeom prst="rect">
            <a:avLst/>
          </a:prstGeom>
        </p:spPr>
        <p:txBody>
          <a:bodyPr/>
          <a:lstStyle/>
          <a:p>
            <a:r>
              <a:t>Titolo Testo</a:t>
            </a:r>
          </a:p>
        </p:txBody>
      </p:sp>
      <p:sp>
        <p:nvSpPr>
          <p:cNvPr id="48" name="Corpo livello uno…"/>
          <p:cNvSpPr txBox="1">
            <a:spLocks noGrp="1"/>
          </p:cNvSpPr>
          <p:nvPr>
            <p:ph type="body" sz="quarter" idx="1"/>
          </p:nvPr>
        </p:nvSpPr>
        <p:spPr>
          <a:xfrm>
            <a:off x="609600" y="1535112"/>
            <a:ext cx="5386917" cy="639763"/>
          </a:xfrm>
          <a:prstGeom prst="rect">
            <a:avLst/>
          </a:prstGeom>
        </p:spPr>
        <p:txBody>
          <a:bodyPr anchor="b"/>
          <a:lstStyle>
            <a:lvl1pPr marL="0" indent="0">
              <a:spcBef>
                <a:spcPts val="500"/>
              </a:spcBef>
              <a:buSzTx/>
              <a:buFontTx/>
              <a:buNone/>
              <a:defRPr sz="2400" b="1">
                <a:latin typeface="+mn-lt"/>
                <a:ea typeface="+mn-ea"/>
                <a:cs typeface="+mn-cs"/>
                <a:sym typeface="Helvetica"/>
              </a:defRPr>
            </a:lvl1pPr>
            <a:lvl2pPr marL="0" indent="0">
              <a:spcBef>
                <a:spcPts val="500"/>
              </a:spcBef>
              <a:buSzTx/>
              <a:buFontTx/>
              <a:buNone/>
              <a:defRPr sz="2400" b="1">
                <a:latin typeface="+mn-lt"/>
                <a:ea typeface="+mn-ea"/>
                <a:cs typeface="+mn-cs"/>
                <a:sym typeface="Helvetica"/>
              </a:defRPr>
            </a:lvl2pPr>
            <a:lvl3pPr marL="0" indent="0">
              <a:spcBef>
                <a:spcPts val="500"/>
              </a:spcBef>
              <a:buSzTx/>
              <a:buFontTx/>
              <a:buNone/>
              <a:defRPr sz="2400" b="1">
                <a:latin typeface="+mn-lt"/>
                <a:ea typeface="+mn-ea"/>
                <a:cs typeface="+mn-cs"/>
                <a:sym typeface="Helvetica"/>
              </a:defRPr>
            </a:lvl3pPr>
            <a:lvl4pPr marL="0" indent="0">
              <a:spcBef>
                <a:spcPts val="500"/>
              </a:spcBef>
              <a:buSzTx/>
              <a:buFontTx/>
              <a:buNone/>
              <a:defRPr sz="2400" b="1">
                <a:latin typeface="+mn-lt"/>
                <a:ea typeface="+mn-ea"/>
                <a:cs typeface="+mn-cs"/>
                <a:sym typeface="Helvetica"/>
              </a:defRPr>
            </a:lvl4pPr>
            <a:lvl5pPr marL="0" indent="0">
              <a:spcBef>
                <a:spcPts val="500"/>
              </a:spcBef>
              <a:buSzTx/>
              <a:buFontTx/>
              <a:buNone/>
              <a:defRPr sz="2400" b="1">
                <a:latin typeface="+mn-lt"/>
                <a:ea typeface="+mn-ea"/>
                <a:cs typeface="+mn-cs"/>
                <a:sym typeface="Helvetica"/>
              </a:defRPr>
            </a:lvl5pPr>
          </a:lstStyle>
          <a:p>
            <a:r>
              <a:t>Corpo livello uno</a:t>
            </a:r>
          </a:p>
          <a:p>
            <a:pPr lvl="1"/>
            <a:r>
              <a:t>Corpo livello due</a:t>
            </a:r>
          </a:p>
          <a:p>
            <a:pPr lvl="2"/>
            <a:r>
              <a:t>Corpo livello tre</a:t>
            </a:r>
          </a:p>
          <a:p>
            <a:pPr lvl="3"/>
            <a:r>
              <a:t>Corpo livello quattro</a:t>
            </a:r>
          </a:p>
          <a:p>
            <a:pPr lvl="4"/>
            <a:r>
              <a:t>Corpo livello cinque</a:t>
            </a:r>
          </a:p>
        </p:txBody>
      </p:sp>
      <p:sp>
        <p:nvSpPr>
          <p:cNvPr id="49" name="Segnaposto testo 4"/>
          <p:cNvSpPr>
            <a:spLocks noGrp="1"/>
          </p:cNvSpPr>
          <p:nvPr>
            <p:ph type="body" sz="quarter" idx="21"/>
          </p:nvPr>
        </p:nvSpPr>
        <p:spPr>
          <a:xfrm>
            <a:off x="6193368" y="1535111"/>
            <a:ext cx="5389033" cy="639766"/>
          </a:xfrm>
          <a:prstGeom prst="rect">
            <a:avLst/>
          </a:prstGeom>
        </p:spPr>
        <p:txBody>
          <a:bodyPr anchor="b"/>
          <a:lstStyle/>
          <a:p>
            <a:endParaRPr/>
          </a:p>
        </p:txBody>
      </p:sp>
      <p:sp>
        <p:nvSpPr>
          <p:cNvPr id="5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993212377"/>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57" name="Titolo Testo"/>
          <p:cNvSpPr txBox="1">
            <a:spLocks noGrp="1"/>
          </p:cNvSpPr>
          <p:nvPr>
            <p:ph type="title"/>
          </p:nvPr>
        </p:nvSpPr>
        <p:spPr>
          <a:prstGeom prst="rect">
            <a:avLst/>
          </a:prstGeom>
        </p:spPr>
        <p:txBody>
          <a:bodyPr/>
          <a:lstStyle/>
          <a:p>
            <a:r>
              <a:t>Titolo Testo</a:t>
            </a:r>
          </a:p>
        </p:txBody>
      </p:sp>
      <p:sp>
        <p:nvSpPr>
          <p:cNvPr id="5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663137307"/>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6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02299461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72" name="Titolo Testo"/>
          <p:cNvSpPr txBox="1">
            <a:spLocks noGrp="1"/>
          </p:cNvSpPr>
          <p:nvPr>
            <p:ph type="title"/>
          </p:nvPr>
        </p:nvSpPr>
        <p:spPr>
          <a:xfrm>
            <a:off x="609600" y="273050"/>
            <a:ext cx="4011088" cy="1162050"/>
          </a:xfrm>
          <a:prstGeom prst="rect">
            <a:avLst/>
          </a:prstGeom>
        </p:spPr>
        <p:txBody>
          <a:bodyPr anchor="b"/>
          <a:lstStyle>
            <a:lvl1pPr algn="l">
              <a:defRPr sz="2000" b="1">
                <a:latin typeface="+mn-lt"/>
                <a:ea typeface="+mn-ea"/>
                <a:cs typeface="+mn-cs"/>
                <a:sym typeface="Helvetica"/>
              </a:defRPr>
            </a:lvl1pPr>
          </a:lstStyle>
          <a:p>
            <a:r>
              <a:t>Titolo Testo</a:t>
            </a:r>
          </a:p>
        </p:txBody>
      </p:sp>
      <p:sp>
        <p:nvSpPr>
          <p:cNvPr id="73" name="Corpo livello uno…"/>
          <p:cNvSpPr txBox="1">
            <a:spLocks noGrp="1"/>
          </p:cNvSpPr>
          <p:nvPr>
            <p:ph type="body" idx="1"/>
          </p:nvPr>
        </p:nvSpPr>
        <p:spPr>
          <a:xfrm>
            <a:off x="4766733" y="273051"/>
            <a:ext cx="6815667" cy="5853113"/>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74" name="Segnaposto testo 3"/>
          <p:cNvSpPr>
            <a:spLocks noGrp="1"/>
          </p:cNvSpPr>
          <p:nvPr>
            <p:ph type="body" sz="half" idx="21"/>
          </p:nvPr>
        </p:nvSpPr>
        <p:spPr>
          <a:xfrm>
            <a:off x="609598" y="1435101"/>
            <a:ext cx="4011089" cy="4691063"/>
          </a:xfrm>
          <a:prstGeom prst="rect">
            <a:avLst/>
          </a:prstGeom>
        </p:spPr>
        <p:txBody>
          <a:bodyPr/>
          <a:lstStyle/>
          <a:p>
            <a:endParaRPr/>
          </a:p>
        </p:txBody>
      </p:sp>
      <p:sp>
        <p:nvSpPr>
          <p:cNvPr id="7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97147270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a:xfrm>
            <a:off x="839784" y="365129"/>
            <a:ext cx="10515600" cy="1325559"/>
          </a:xfrm>
        </p:spPr>
        <p:txBody>
          <a:bodyPr/>
          <a:lstStyle>
            <a:lvl1pPr>
              <a:defRPr/>
            </a:lvl1pPr>
          </a:lstStyle>
          <a:p>
            <a:pPr lvl="0"/>
            <a:r>
              <a:rPr lang="it-IT"/>
              <a:t>Fare clic per modificare lo stile del titolo dello schema</a:t>
            </a:r>
          </a:p>
        </p:txBody>
      </p:sp>
      <p:sp>
        <p:nvSpPr>
          <p:cNvPr id="3" name="Segnaposto testo 2"/>
          <p:cNvSpPr txBox="1">
            <a:spLocks noGrp="1"/>
          </p:cNvSpPr>
          <p:nvPr>
            <p:ph type="body" idx="1"/>
          </p:nvPr>
        </p:nvSpPr>
        <p:spPr>
          <a:xfrm>
            <a:off x="839784" y="1681160"/>
            <a:ext cx="5157782" cy="823910"/>
          </a:xfrm>
        </p:spPr>
        <p:txBody>
          <a:bodyPr anchor="b"/>
          <a:lstStyle>
            <a:lvl1pPr marL="0" indent="0">
              <a:buNone/>
              <a:defRPr sz="2400" b="1"/>
            </a:lvl1pPr>
          </a:lstStyle>
          <a:p>
            <a:pPr lvl="0"/>
            <a:r>
              <a:rPr lang="it-IT"/>
              <a:t>Fare clic per modificare gli stili del testo dello schema</a:t>
            </a:r>
          </a:p>
        </p:txBody>
      </p:sp>
      <p:sp>
        <p:nvSpPr>
          <p:cNvPr id="4" name="Segnaposto contenuto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it-IT"/>
              <a:t>Fare clic per modificare gli stili del testo dello schema</a:t>
            </a:r>
          </a:p>
        </p:txBody>
      </p:sp>
      <p:sp>
        <p:nvSpPr>
          <p:cNvPr id="6" name="Segnaposto contenuto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pPr lvl="0"/>
            <a:fld id="{232EDCEF-408A-404F-ACA2-5F65380845BE}" type="datetime1">
              <a:rPr lang="it-IT"/>
              <a:pPr lvl="0"/>
              <a:t>28/05/2025</a:t>
            </a:fld>
            <a:endParaRPr lang="it-IT"/>
          </a:p>
        </p:txBody>
      </p:sp>
      <p:sp>
        <p:nvSpPr>
          <p:cNvPr id="8" name="Segnaposto piè di pagina 7"/>
          <p:cNvSpPr txBox="1">
            <a:spLocks noGrp="1"/>
          </p:cNvSpPr>
          <p:nvPr>
            <p:ph type="ftr" sz="quarter" idx="9"/>
          </p:nvPr>
        </p:nvSpPr>
        <p:spPr/>
        <p:txBody>
          <a:bodyPr/>
          <a:lstStyle>
            <a:lvl1pPr>
              <a:defRPr/>
            </a:lvl1pPr>
          </a:lstStyle>
          <a:p>
            <a:pPr lvl="0"/>
            <a:endParaRPr lang="it-IT"/>
          </a:p>
        </p:txBody>
      </p:sp>
      <p:sp>
        <p:nvSpPr>
          <p:cNvPr id="9" name="Segnaposto numero diapositiva 8"/>
          <p:cNvSpPr txBox="1">
            <a:spLocks noGrp="1"/>
          </p:cNvSpPr>
          <p:nvPr>
            <p:ph type="sldNum" sz="quarter" idx="8"/>
          </p:nvPr>
        </p:nvSpPr>
        <p:spPr/>
        <p:txBody>
          <a:bodyPr/>
          <a:lstStyle>
            <a:lvl1pPr>
              <a:defRPr/>
            </a:lvl1pPr>
          </a:lstStyle>
          <a:p>
            <a:pPr lvl="0"/>
            <a:fld id="{722FC845-8AB7-4468-9BA5-F4EA834998F8}" type="slidenum">
              <a:t>‹N›</a:t>
            </a:fld>
            <a:endParaRPr lang="it-IT"/>
          </a:p>
        </p:txBody>
      </p:sp>
    </p:spTree>
    <p:extLst>
      <p:ext uri="{BB962C8B-B14F-4D97-AF65-F5344CB8AC3E}">
        <p14:creationId xmlns:p14="http://schemas.microsoft.com/office/powerpoint/2010/main" val="2726188241"/>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82" name="Titolo Testo"/>
          <p:cNvSpPr txBox="1">
            <a:spLocks noGrp="1"/>
          </p:cNvSpPr>
          <p:nvPr>
            <p:ph type="title"/>
          </p:nvPr>
        </p:nvSpPr>
        <p:spPr>
          <a:xfrm>
            <a:off x="2389718" y="4800600"/>
            <a:ext cx="7315204" cy="566738"/>
          </a:xfrm>
          <a:prstGeom prst="rect">
            <a:avLst/>
          </a:prstGeom>
        </p:spPr>
        <p:txBody>
          <a:bodyPr anchor="b"/>
          <a:lstStyle>
            <a:lvl1pPr algn="l">
              <a:defRPr sz="2000" b="1">
                <a:latin typeface="+mn-lt"/>
                <a:ea typeface="+mn-ea"/>
                <a:cs typeface="+mn-cs"/>
                <a:sym typeface="Helvetica"/>
              </a:defRPr>
            </a:lvl1pPr>
          </a:lstStyle>
          <a:p>
            <a:r>
              <a:t>Titolo Testo</a:t>
            </a:r>
          </a:p>
        </p:txBody>
      </p:sp>
      <p:sp>
        <p:nvSpPr>
          <p:cNvPr id="83" name="Segnaposto immagine 2"/>
          <p:cNvSpPr>
            <a:spLocks noGrp="1"/>
          </p:cNvSpPr>
          <p:nvPr>
            <p:ph type="pic" sz="half" idx="21"/>
          </p:nvPr>
        </p:nvSpPr>
        <p:spPr>
          <a:xfrm>
            <a:off x="2389718" y="612775"/>
            <a:ext cx="7315204" cy="4114800"/>
          </a:xfrm>
          <a:prstGeom prst="rect">
            <a:avLst/>
          </a:prstGeom>
        </p:spPr>
        <p:txBody>
          <a:bodyPr lIns="91439" tIns="45719" rIns="91439" bIns="45719">
            <a:noAutofit/>
          </a:bodyPr>
          <a:lstStyle/>
          <a:p>
            <a:endParaRPr/>
          </a:p>
        </p:txBody>
      </p:sp>
      <p:sp>
        <p:nvSpPr>
          <p:cNvPr id="84" name="Corpo livello uno…"/>
          <p:cNvSpPr txBox="1">
            <a:spLocks noGrp="1"/>
          </p:cNvSpPr>
          <p:nvPr>
            <p:ph type="body" sz="quarter" idx="1"/>
          </p:nvPr>
        </p:nvSpPr>
        <p:spPr>
          <a:xfrm>
            <a:off x="2389718" y="5367338"/>
            <a:ext cx="7315204"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Corpo livello uno</a:t>
            </a:r>
          </a:p>
          <a:p>
            <a:pPr lvl="1"/>
            <a:r>
              <a:t>Corpo livello due</a:t>
            </a:r>
          </a:p>
          <a:p>
            <a:pPr lvl="2"/>
            <a:r>
              <a:t>Corpo livello tre</a:t>
            </a:r>
          </a:p>
          <a:p>
            <a:pPr lvl="3"/>
            <a:r>
              <a:t>Corpo livello quattro</a:t>
            </a:r>
          </a:p>
          <a:p>
            <a:pPr lvl="4"/>
            <a:r>
              <a:t>Corpo livello cinque</a:t>
            </a:r>
          </a:p>
        </p:txBody>
      </p:sp>
      <p:sp>
        <p:nvSpPr>
          <p:cNvPr id="8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02143819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92" name="Rettangolo"/>
          <p:cNvSpPr/>
          <p:nvPr/>
        </p:nvSpPr>
        <p:spPr>
          <a:xfrm>
            <a:off x="1" y="990600"/>
            <a:ext cx="4457700" cy="122238"/>
          </a:xfrm>
          <a:prstGeom prst="rect">
            <a:avLst/>
          </a:prstGeom>
          <a:gradFill>
            <a:gsLst>
              <a:gs pos="0">
                <a:srgbClr val="99CCFF"/>
              </a:gs>
              <a:gs pos="100000">
                <a:srgbClr val="0000FF"/>
              </a:gs>
            </a:gsLst>
            <a:path path="circle">
              <a:fillToRect l="37721" t="-19636" r="62278" b="119636"/>
            </a:path>
          </a:gradFill>
          <a:ln w="12700">
            <a:miter lim="400000"/>
          </a:ln>
        </p:spPr>
        <p:txBody>
          <a:bodyPr lIns="45718" tIns="45718" rIns="45718" bIns="45718" anchor="ctr"/>
          <a:lstStyle/>
          <a:p>
            <a:pPr defTabSz="457200">
              <a:defRPr>
                <a:latin typeface="Tahoma"/>
                <a:ea typeface="Tahoma"/>
                <a:cs typeface="Tahoma"/>
                <a:sym typeface="Tahoma"/>
              </a:defRPr>
            </a:pPr>
            <a:endParaRPr sz="1800"/>
          </a:p>
        </p:txBody>
      </p:sp>
      <p:sp>
        <p:nvSpPr>
          <p:cNvPr id="93" name="Numero diapositiva"/>
          <p:cNvSpPr txBox="1">
            <a:spLocks noGrp="1"/>
          </p:cNvSpPr>
          <p:nvPr>
            <p:ph type="sldNum" sz="quarter" idx="2"/>
          </p:nvPr>
        </p:nvSpPr>
        <p:spPr>
          <a:xfrm>
            <a:off x="11204332" y="6378779"/>
            <a:ext cx="310337" cy="307773"/>
          </a:xfrm>
          <a:prstGeom prst="rect">
            <a:avLst/>
          </a:prstGeom>
        </p:spPr>
        <p:txBody>
          <a:bodyPr lIns="45718" tIns="45718" rIns="45718" bIns="45718" anchor="b"/>
          <a:lstStyle>
            <a:lvl1pPr defTabSz="457200">
              <a:spcBef>
                <a:spcPts val="800"/>
              </a:spcBef>
              <a:defRPr sz="1400">
                <a:solidFill>
                  <a:srgbClr val="5E574E"/>
                </a:solidFill>
                <a:latin typeface="Arial"/>
                <a:ea typeface="Arial"/>
                <a:cs typeface="Arial"/>
                <a:sym typeface="Arial"/>
              </a:defRPr>
            </a:lvl1pPr>
          </a:lstStyle>
          <a:p>
            <a:fld id="{86CB4B4D-7CA3-9044-876B-883B54F8677D}" type="slidenum">
              <a:t>‹N›</a:t>
            </a:fld>
            <a:endParaRPr/>
          </a:p>
        </p:txBody>
      </p:sp>
    </p:spTree>
    <p:extLst>
      <p:ext uri="{BB962C8B-B14F-4D97-AF65-F5344CB8AC3E}">
        <p14:creationId xmlns:p14="http://schemas.microsoft.com/office/powerpoint/2010/main" val="2675458623"/>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_Solo titolo">
    <p:spTree>
      <p:nvGrpSpPr>
        <p:cNvPr id="1" name=""/>
        <p:cNvGrpSpPr/>
        <p:nvPr/>
      </p:nvGrpSpPr>
      <p:grpSpPr>
        <a:xfrm>
          <a:off x="0" y="0"/>
          <a:ext cx="0" cy="0"/>
          <a:chOff x="0" y="0"/>
          <a:chExt cx="0" cy="0"/>
        </a:xfrm>
      </p:grpSpPr>
      <p:sp>
        <p:nvSpPr>
          <p:cNvPr id="100" name="Titolo Testo"/>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Titolo Testo</a:t>
            </a:r>
          </a:p>
        </p:txBody>
      </p:sp>
      <p:sp>
        <p:nvSpPr>
          <p:cNvPr id="101" name="Numero diapositiva"/>
          <p:cNvSpPr txBox="1">
            <a:spLocks noGrp="1"/>
          </p:cNvSpPr>
          <p:nvPr>
            <p:ph type="sldNum" sz="quarter" idx="2"/>
          </p:nvPr>
        </p:nvSpPr>
        <p:spPr>
          <a:xfrm>
            <a:off x="11272065" y="6245225"/>
            <a:ext cx="310337" cy="307773"/>
          </a:xfrm>
          <a:prstGeom prst="rect">
            <a:avLst/>
          </a:prstGeom>
        </p:spPr>
        <p:txBody>
          <a:bodyPr anchor="t"/>
          <a:lstStyle>
            <a:lvl1pPr>
              <a:defRPr sz="1400">
                <a:solidFill>
                  <a:srgbClr val="000000"/>
                </a:solidFill>
                <a:latin typeface="Arial"/>
                <a:ea typeface="Arial"/>
                <a:cs typeface="Arial"/>
                <a:sym typeface="Arial"/>
              </a:defRPr>
            </a:lvl1pPr>
          </a:lstStyle>
          <a:p>
            <a:fld id="{86CB4B4D-7CA3-9044-876B-883B54F8677D}" type="slidenum">
              <a:t>‹N›</a:t>
            </a:fld>
            <a:endParaRPr/>
          </a:p>
        </p:txBody>
      </p:sp>
    </p:spTree>
    <p:extLst>
      <p:ext uri="{BB962C8B-B14F-4D97-AF65-F5344CB8AC3E}">
        <p14:creationId xmlns:p14="http://schemas.microsoft.com/office/powerpoint/2010/main" val="3283808588"/>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1_Vuota">
    <p:spTree>
      <p:nvGrpSpPr>
        <p:cNvPr id="1" name=""/>
        <p:cNvGrpSpPr/>
        <p:nvPr/>
      </p:nvGrpSpPr>
      <p:grpSpPr>
        <a:xfrm>
          <a:off x="0" y="0"/>
          <a:ext cx="0" cy="0"/>
          <a:chOff x="0" y="0"/>
          <a:chExt cx="0" cy="0"/>
        </a:xfrm>
      </p:grpSpPr>
      <p:sp>
        <p:nvSpPr>
          <p:cNvPr id="108" name="Rectangle 8"/>
          <p:cNvSpPr/>
          <p:nvPr/>
        </p:nvSpPr>
        <p:spPr>
          <a:xfrm>
            <a:off x="-2" y="5130325"/>
            <a:ext cx="2572627" cy="1434519"/>
          </a:xfrm>
          <a:prstGeom prst="rect">
            <a:avLst/>
          </a:prstGeom>
          <a:solidFill>
            <a:srgbClr val="FFFFFF"/>
          </a:solidFill>
          <a:ln w="12700">
            <a:miter lim="400000"/>
          </a:ln>
        </p:spPr>
        <p:txBody>
          <a:bodyPr lIns="45719" rIns="45719" anchor="ctr"/>
          <a:lstStyle/>
          <a:p>
            <a:pPr algn="ctr" defTabSz="457200">
              <a:defRPr>
                <a:solidFill>
                  <a:srgbClr val="FFFFFF"/>
                </a:solidFill>
                <a:latin typeface="Arial"/>
                <a:ea typeface="Arial"/>
                <a:cs typeface="Arial"/>
                <a:sym typeface="Arial"/>
              </a:defRPr>
            </a:pPr>
            <a:endParaRPr sz="1800"/>
          </a:p>
        </p:txBody>
      </p:sp>
      <p:sp>
        <p:nvSpPr>
          <p:cNvPr id="109" name="Rectangle 10"/>
          <p:cNvSpPr/>
          <p:nvPr/>
        </p:nvSpPr>
        <p:spPr>
          <a:xfrm>
            <a:off x="3394075" y="5130325"/>
            <a:ext cx="4216400" cy="1434519"/>
          </a:xfrm>
          <a:prstGeom prst="rect">
            <a:avLst/>
          </a:prstGeom>
          <a:solidFill>
            <a:srgbClr val="FFFFFF"/>
          </a:solidFill>
          <a:ln w="12700">
            <a:miter lim="400000"/>
          </a:ln>
        </p:spPr>
        <p:txBody>
          <a:bodyPr lIns="45719" rIns="45719" anchor="ctr"/>
          <a:lstStyle/>
          <a:p>
            <a:pPr algn="ctr" defTabSz="457200">
              <a:defRPr>
                <a:solidFill>
                  <a:srgbClr val="FFFFFF"/>
                </a:solidFill>
                <a:latin typeface="Arial"/>
                <a:ea typeface="Arial"/>
                <a:cs typeface="Arial"/>
                <a:sym typeface="Arial"/>
              </a:defRPr>
            </a:pPr>
            <a:endParaRPr sz="1800"/>
          </a:p>
        </p:txBody>
      </p:sp>
      <p:sp>
        <p:nvSpPr>
          <p:cNvPr id="110" name="Straight Connector 5"/>
          <p:cNvSpPr/>
          <p:nvPr/>
        </p:nvSpPr>
        <p:spPr>
          <a:xfrm>
            <a:off x="-2" y="1143000"/>
            <a:ext cx="12192003" cy="3044"/>
          </a:xfrm>
          <a:prstGeom prst="line">
            <a:avLst/>
          </a:prstGeom>
          <a:ln w="38100">
            <a:solidFill>
              <a:srgbClr val="3F1A5A"/>
            </a:solidFill>
          </a:ln>
        </p:spPr>
        <p:txBody>
          <a:bodyPr lIns="45719" rIns="45719"/>
          <a:lstStyle/>
          <a:p>
            <a:pPr>
              <a:defRPr>
                <a:latin typeface="+mj-lt"/>
                <a:ea typeface="+mj-ea"/>
                <a:cs typeface="+mj-cs"/>
                <a:sym typeface="Calibri"/>
              </a:defRPr>
            </a:pPr>
            <a:endParaRPr sz="1800"/>
          </a:p>
        </p:txBody>
      </p:sp>
      <p:sp>
        <p:nvSpPr>
          <p:cNvPr id="111" name="Numero diapositiva"/>
          <p:cNvSpPr txBox="1">
            <a:spLocks noGrp="1"/>
          </p:cNvSpPr>
          <p:nvPr>
            <p:ph type="sldNum" sz="quarter" idx="2"/>
          </p:nvPr>
        </p:nvSpPr>
        <p:spPr>
          <a:xfrm>
            <a:off x="8737600" y="6248400"/>
            <a:ext cx="364841" cy="369330"/>
          </a:xfrm>
          <a:prstGeom prst="rect">
            <a:avLst/>
          </a:prstGeom>
        </p:spPr>
        <p:txBody>
          <a:bodyPr lIns="45719" tIns="45719" rIns="45719" bIns="45719" anchor="t"/>
          <a:lstStyle>
            <a:lvl1pPr algn="l">
              <a:defRPr sz="1800">
                <a:solidFill>
                  <a:srgbClr val="FFFFFF"/>
                </a:solidFill>
              </a:defRPr>
            </a:lvl1pPr>
          </a:lstStyle>
          <a:p>
            <a:fld id="{86CB4B4D-7CA3-9044-876B-883B54F8677D}" type="slidenum">
              <a:t>‹N›</a:t>
            </a:fld>
            <a:endParaRPr/>
          </a:p>
        </p:txBody>
      </p:sp>
    </p:spTree>
    <p:extLst>
      <p:ext uri="{BB962C8B-B14F-4D97-AF65-F5344CB8AC3E}">
        <p14:creationId xmlns:p14="http://schemas.microsoft.com/office/powerpoint/2010/main" val="1411261452"/>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118" name="Rectangle 8"/>
          <p:cNvSpPr/>
          <p:nvPr/>
        </p:nvSpPr>
        <p:spPr>
          <a:xfrm>
            <a:off x="-2" y="5130325"/>
            <a:ext cx="2572627" cy="1434519"/>
          </a:xfrm>
          <a:prstGeom prst="rect">
            <a:avLst/>
          </a:prstGeom>
          <a:solidFill>
            <a:srgbClr val="FFFFFF"/>
          </a:solidFill>
          <a:ln w="12700">
            <a:miter lim="400000"/>
          </a:ln>
        </p:spPr>
        <p:txBody>
          <a:bodyPr lIns="45719" rIns="45719" anchor="ctr"/>
          <a:lstStyle/>
          <a:p>
            <a:pPr algn="ctr" defTabSz="457200">
              <a:defRPr>
                <a:solidFill>
                  <a:srgbClr val="FFFFFF"/>
                </a:solidFill>
                <a:latin typeface="Arial"/>
                <a:ea typeface="Arial"/>
                <a:cs typeface="Arial"/>
                <a:sym typeface="Arial"/>
              </a:defRPr>
            </a:pPr>
            <a:endParaRPr sz="1800"/>
          </a:p>
        </p:txBody>
      </p:sp>
      <p:sp>
        <p:nvSpPr>
          <p:cNvPr id="119" name="Rectangle 10"/>
          <p:cNvSpPr/>
          <p:nvPr/>
        </p:nvSpPr>
        <p:spPr>
          <a:xfrm>
            <a:off x="3394075" y="5130325"/>
            <a:ext cx="4216400" cy="1434519"/>
          </a:xfrm>
          <a:prstGeom prst="rect">
            <a:avLst/>
          </a:prstGeom>
          <a:solidFill>
            <a:srgbClr val="FFFFFF"/>
          </a:solidFill>
          <a:ln w="12700">
            <a:miter lim="400000"/>
          </a:ln>
        </p:spPr>
        <p:txBody>
          <a:bodyPr lIns="45719" rIns="45719" anchor="ctr"/>
          <a:lstStyle/>
          <a:p>
            <a:pPr algn="ctr" defTabSz="457200">
              <a:defRPr>
                <a:solidFill>
                  <a:srgbClr val="FFFFFF"/>
                </a:solidFill>
                <a:latin typeface="Arial"/>
                <a:ea typeface="Arial"/>
                <a:cs typeface="Arial"/>
                <a:sym typeface="Arial"/>
              </a:defRPr>
            </a:pPr>
            <a:endParaRPr sz="1800"/>
          </a:p>
        </p:txBody>
      </p:sp>
      <p:sp>
        <p:nvSpPr>
          <p:cNvPr id="120" name="Straight Connector 5"/>
          <p:cNvSpPr/>
          <p:nvPr/>
        </p:nvSpPr>
        <p:spPr>
          <a:xfrm>
            <a:off x="-2" y="1143000"/>
            <a:ext cx="12192003" cy="3044"/>
          </a:xfrm>
          <a:prstGeom prst="line">
            <a:avLst/>
          </a:prstGeom>
          <a:ln w="38100">
            <a:solidFill>
              <a:srgbClr val="3F1A5A"/>
            </a:solidFill>
          </a:ln>
        </p:spPr>
        <p:txBody>
          <a:bodyPr lIns="45719" rIns="45719"/>
          <a:lstStyle/>
          <a:p>
            <a:pPr>
              <a:defRPr>
                <a:latin typeface="+mj-lt"/>
                <a:ea typeface="+mj-ea"/>
                <a:cs typeface="+mj-cs"/>
                <a:sym typeface="Calibri"/>
              </a:defRPr>
            </a:pPr>
            <a:endParaRPr sz="1800"/>
          </a:p>
        </p:txBody>
      </p:sp>
      <p:sp>
        <p:nvSpPr>
          <p:cNvPr id="121" name="Titolo Testo"/>
          <p:cNvSpPr txBox="1">
            <a:spLocks noGrp="1"/>
          </p:cNvSpPr>
          <p:nvPr>
            <p:ph type="title"/>
          </p:nvPr>
        </p:nvSpPr>
        <p:spPr>
          <a:xfrm>
            <a:off x="609600" y="84136"/>
            <a:ext cx="10972800" cy="982664"/>
          </a:xfrm>
          <a:prstGeom prst="rect">
            <a:avLst/>
          </a:prstGeom>
        </p:spPr>
        <p:txBody>
          <a:bodyPr lIns="45719" tIns="45719" rIns="45719" bIns="45719"/>
          <a:lstStyle>
            <a:lvl1pPr algn="l">
              <a:defRPr sz="2400" b="1">
                <a:solidFill>
                  <a:srgbClr val="3F1A5A"/>
                </a:solidFill>
                <a:effectLst>
                  <a:outerShdw blurRad="38100" dist="38100" dir="2700000" rotWithShape="0">
                    <a:srgbClr val="000000">
                      <a:alpha val="43137"/>
                    </a:srgbClr>
                  </a:outerShdw>
                </a:effectLst>
              </a:defRPr>
            </a:lvl1pPr>
          </a:lstStyle>
          <a:p>
            <a:r>
              <a:t>Titolo Testo</a:t>
            </a:r>
          </a:p>
        </p:txBody>
      </p:sp>
      <p:sp>
        <p:nvSpPr>
          <p:cNvPr id="122" name="Corpo livello uno…"/>
          <p:cNvSpPr txBox="1">
            <a:spLocks noGrp="1"/>
          </p:cNvSpPr>
          <p:nvPr>
            <p:ph type="body" idx="1"/>
          </p:nvPr>
        </p:nvSpPr>
        <p:spPr>
          <a:xfrm>
            <a:off x="609600" y="1371600"/>
            <a:ext cx="10972800" cy="5181600"/>
          </a:xfrm>
          <a:prstGeom prst="rect">
            <a:avLst/>
          </a:prstGeom>
        </p:spPr>
        <p:txBody>
          <a:bodyPr lIns="45719" tIns="45719" rIns="45719" bIns="45719"/>
          <a:lstStyle>
            <a:lvl1pPr>
              <a:spcBef>
                <a:spcPts val="600"/>
              </a:spcBef>
              <a:buClr>
                <a:srgbClr val="CC0000"/>
              </a:buClr>
              <a:defRPr sz="2800"/>
            </a:lvl1pPr>
            <a:lvl2pPr marL="790575" indent="-333375">
              <a:spcBef>
                <a:spcPts val="600"/>
              </a:spcBef>
              <a:buClr>
                <a:srgbClr val="CC0000"/>
              </a:buClr>
              <a:defRPr sz="2800"/>
            </a:lvl2pPr>
            <a:lvl3pPr marL="1234439" indent="-320039">
              <a:spcBef>
                <a:spcPts val="600"/>
              </a:spcBef>
              <a:buClr>
                <a:srgbClr val="CC0000"/>
              </a:buClr>
              <a:defRPr sz="2800"/>
            </a:lvl3pPr>
            <a:lvl4pPr marL="1727200" indent="-355600">
              <a:spcBef>
                <a:spcPts val="600"/>
              </a:spcBef>
              <a:buClr>
                <a:srgbClr val="CC0000"/>
              </a:buClr>
              <a:defRPr sz="2800"/>
            </a:lvl4pPr>
            <a:lvl5pPr marL="2184400" indent="-355600">
              <a:spcBef>
                <a:spcPts val="600"/>
              </a:spcBef>
              <a:buClr>
                <a:srgbClr val="CC0000"/>
              </a:buClr>
              <a:defRPr sz="2800"/>
            </a:lvl5pPr>
          </a:lstStyle>
          <a:p>
            <a:r>
              <a:t>Corpo livello uno</a:t>
            </a:r>
          </a:p>
          <a:p>
            <a:pPr lvl="1"/>
            <a:r>
              <a:t>Corpo livello due</a:t>
            </a:r>
          </a:p>
          <a:p>
            <a:pPr lvl="2"/>
            <a:r>
              <a:t>Corpo livello tre</a:t>
            </a:r>
          </a:p>
          <a:p>
            <a:pPr lvl="3"/>
            <a:r>
              <a:t>Corpo livello quattro</a:t>
            </a:r>
          </a:p>
          <a:p>
            <a:pPr lvl="4"/>
            <a:r>
              <a:t>Corpo livello cinque</a:t>
            </a:r>
          </a:p>
        </p:txBody>
      </p:sp>
      <p:sp>
        <p:nvSpPr>
          <p:cNvPr id="123" name="Numero diapositiva"/>
          <p:cNvSpPr txBox="1">
            <a:spLocks noGrp="1"/>
          </p:cNvSpPr>
          <p:nvPr>
            <p:ph type="sldNum" sz="quarter" idx="2"/>
          </p:nvPr>
        </p:nvSpPr>
        <p:spPr>
          <a:xfrm>
            <a:off x="8737600" y="6248400"/>
            <a:ext cx="364841" cy="369330"/>
          </a:xfrm>
          <a:prstGeom prst="rect">
            <a:avLst/>
          </a:prstGeom>
        </p:spPr>
        <p:txBody>
          <a:bodyPr lIns="45719" tIns="45719" rIns="45719" bIns="45719" anchor="t"/>
          <a:lstStyle>
            <a:lvl1pPr algn="l">
              <a:defRPr sz="1800">
                <a:solidFill>
                  <a:srgbClr val="FFFFFF"/>
                </a:solidFill>
              </a:defRPr>
            </a:lvl1pPr>
          </a:lstStyle>
          <a:p>
            <a:fld id="{86CB4B4D-7CA3-9044-876B-883B54F8677D}" type="slidenum">
              <a:t>‹N›</a:t>
            </a:fld>
            <a:endParaRPr/>
          </a:p>
        </p:txBody>
      </p:sp>
    </p:spTree>
    <p:extLst>
      <p:ext uri="{BB962C8B-B14F-4D97-AF65-F5344CB8AC3E}">
        <p14:creationId xmlns:p14="http://schemas.microsoft.com/office/powerpoint/2010/main" val="2637116954"/>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30" name="Titolo Testo"/>
          <p:cNvSpPr txBox="1">
            <a:spLocks noGrp="1"/>
          </p:cNvSpPr>
          <p:nvPr>
            <p:ph type="title"/>
          </p:nvPr>
        </p:nvSpPr>
        <p:spPr>
          <a:xfrm>
            <a:off x="486705" y="1313414"/>
            <a:ext cx="6610752" cy="1253848"/>
          </a:xfrm>
          <a:prstGeom prst="rect">
            <a:avLst/>
          </a:prstGeom>
        </p:spPr>
        <p:txBody>
          <a:bodyPr lIns="45719" tIns="45719" rIns="45719" bIns="45719"/>
          <a:lstStyle>
            <a:lvl1pPr algn="l">
              <a:defRPr sz="2400" b="1">
                <a:solidFill>
                  <a:srgbClr val="3F1A5A"/>
                </a:solidFill>
                <a:effectLst>
                  <a:outerShdw blurRad="38100" dist="38100" dir="2700000" rotWithShape="0">
                    <a:srgbClr val="000000">
                      <a:alpha val="43137"/>
                    </a:srgbClr>
                  </a:outerShdw>
                </a:effectLst>
              </a:defRPr>
            </a:lvl1pPr>
          </a:lstStyle>
          <a:p>
            <a:r>
              <a:t>Titolo Testo</a:t>
            </a:r>
          </a:p>
        </p:txBody>
      </p:sp>
      <p:sp>
        <p:nvSpPr>
          <p:cNvPr id="131" name="Corpo livello uno…"/>
          <p:cNvSpPr txBox="1">
            <a:spLocks noGrp="1"/>
          </p:cNvSpPr>
          <p:nvPr>
            <p:ph type="body" sz="quarter" idx="1"/>
          </p:nvPr>
        </p:nvSpPr>
        <p:spPr>
          <a:xfrm>
            <a:off x="493184" y="2785959"/>
            <a:ext cx="6622288" cy="1443029"/>
          </a:xfrm>
          <a:prstGeom prst="rect">
            <a:avLst/>
          </a:prstGeom>
        </p:spPr>
        <p:txBody>
          <a:bodyPr lIns="45719" tIns="45719" rIns="45719" bIns="45719" anchor="ctr"/>
          <a:lstStyle>
            <a:lvl1pPr indent="-685800">
              <a:spcBef>
                <a:spcPts val="0"/>
              </a:spcBef>
              <a:buSzTx/>
              <a:buFontTx/>
              <a:buNone/>
              <a:defRPr sz="2800" b="1">
                <a:solidFill>
                  <a:srgbClr val="3F1A5A"/>
                </a:solidFill>
                <a:effectLst>
                  <a:outerShdw blurRad="38100" dist="38100" dir="2700000" rotWithShape="0">
                    <a:srgbClr val="000000">
                      <a:alpha val="43137"/>
                    </a:srgbClr>
                  </a:outerShdw>
                </a:effectLst>
              </a:defRPr>
            </a:lvl1pPr>
            <a:lvl2pPr marL="790575" indent="-333375">
              <a:spcBef>
                <a:spcPts val="0"/>
              </a:spcBef>
              <a:buFontTx/>
              <a:defRPr sz="2800" b="1">
                <a:solidFill>
                  <a:srgbClr val="3F1A5A"/>
                </a:solidFill>
                <a:effectLst>
                  <a:outerShdw blurRad="38100" dist="38100" dir="2700000" rotWithShape="0">
                    <a:srgbClr val="000000">
                      <a:alpha val="43137"/>
                    </a:srgbClr>
                  </a:outerShdw>
                </a:effectLst>
              </a:defRPr>
            </a:lvl2pPr>
            <a:lvl3pPr marL="1234439" indent="-320039">
              <a:spcBef>
                <a:spcPts val="0"/>
              </a:spcBef>
              <a:buFontTx/>
              <a:defRPr sz="2800" b="1">
                <a:solidFill>
                  <a:srgbClr val="3F1A5A"/>
                </a:solidFill>
                <a:effectLst>
                  <a:outerShdw blurRad="38100" dist="38100" dir="2700000" rotWithShape="0">
                    <a:srgbClr val="000000">
                      <a:alpha val="43137"/>
                    </a:srgbClr>
                  </a:outerShdw>
                </a:effectLst>
              </a:defRPr>
            </a:lvl3pPr>
            <a:lvl4pPr marL="1727200" indent="-355600">
              <a:spcBef>
                <a:spcPts val="0"/>
              </a:spcBef>
              <a:buFontTx/>
              <a:defRPr sz="2800" b="1">
                <a:solidFill>
                  <a:srgbClr val="3F1A5A"/>
                </a:solidFill>
                <a:effectLst>
                  <a:outerShdw blurRad="38100" dist="38100" dir="2700000" rotWithShape="0">
                    <a:srgbClr val="000000">
                      <a:alpha val="43137"/>
                    </a:srgbClr>
                  </a:outerShdw>
                </a:effectLst>
              </a:defRPr>
            </a:lvl4pPr>
            <a:lvl5pPr marL="2184400" indent="-355600">
              <a:spcBef>
                <a:spcPts val="0"/>
              </a:spcBef>
              <a:buFontTx/>
              <a:defRPr sz="2800" b="1">
                <a:solidFill>
                  <a:srgbClr val="3F1A5A"/>
                </a:solidFill>
                <a:effectLst>
                  <a:outerShdw blurRad="38100" dist="38100" dir="2700000" rotWithShape="0">
                    <a:srgbClr val="000000">
                      <a:alpha val="43137"/>
                    </a:srgbClr>
                  </a:outerShdw>
                </a:effectLst>
              </a:defRPr>
            </a:lvl5pPr>
          </a:lstStyle>
          <a:p>
            <a:r>
              <a:t>Corpo livello uno</a:t>
            </a:r>
          </a:p>
          <a:p>
            <a:pPr lvl="1"/>
            <a:r>
              <a:t>Corpo livello due</a:t>
            </a:r>
          </a:p>
          <a:p>
            <a:pPr lvl="2"/>
            <a:r>
              <a:t>Corpo livello tre</a:t>
            </a:r>
          </a:p>
          <a:p>
            <a:pPr lvl="3"/>
            <a:r>
              <a:t>Corpo livello quattro</a:t>
            </a:r>
          </a:p>
          <a:p>
            <a:pPr lvl="4"/>
            <a:r>
              <a:t>Corpo livello cinque</a:t>
            </a:r>
          </a:p>
        </p:txBody>
      </p:sp>
      <p:pic>
        <p:nvPicPr>
          <p:cNvPr id="132" name="Picture 4" descr="Picture 4"/>
          <p:cNvPicPr>
            <a:picLocks noChangeAspect="1"/>
          </p:cNvPicPr>
          <p:nvPr/>
        </p:nvPicPr>
        <p:blipFill>
          <a:blip r:embed="rId2"/>
          <a:stretch>
            <a:fillRect/>
          </a:stretch>
        </p:blipFill>
        <p:spPr>
          <a:xfrm>
            <a:off x="9936427" y="220639"/>
            <a:ext cx="1951568" cy="400051"/>
          </a:xfrm>
          <a:prstGeom prst="rect">
            <a:avLst/>
          </a:prstGeom>
          <a:ln w="12700">
            <a:miter lim="400000"/>
          </a:ln>
        </p:spPr>
      </p:pic>
      <p:sp>
        <p:nvSpPr>
          <p:cNvPr id="133" name="Straight Connector 5"/>
          <p:cNvSpPr/>
          <p:nvPr/>
        </p:nvSpPr>
        <p:spPr>
          <a:xfrm>
            <a:off x="-2" y="1143000"/>
            <a:ext cx="12192003" cy="3044"/>
          </a:xfrm>
          <a:prstGeom prst="line">
            <a:avLst/>
          </a:prstGeom>
          <a:ln w="38100">
            <a:solidFill>
              <a:srgbClr val="3F1A5A"/>
            </a:solidFill>
          </a:ln>
        </p:spPr>
        <p:txBody>
          <a:bodyPr lIns="45719" rIns="45719"/>
          <a:lstStyle/>
          <a:p>
            <a:pPr>
              <a:defRPr>
                <a:latin typeface="+mj-lt"/>
                <a:ea typeface="+mj-ea"/>
                <a:cs typeface="+mj-cs"/>
                <a:sym typeface="Calibri"/>
              </a:defRPr>
            </a:pPr>
            <a:endParaRPr sz="1800"/>
          </a:p>
        </p:txBody>
      </p:sp>
      <p:sp>
        <p:nvSpPr>
          <p:cNvPr id="134" name="Numero diapositiva"/>
          <p:cNvSpPr txBox="1">
            <a:spLocks noGrp="1"/>
          </p:cNvSpPr>
          <p:nvPr>
            <p:ph type="sldNum" sz="quarter" idx="2"/>
          </p:nvPr>
        </p:nvSpPr>
        <p:spPr>
          <a:xfrm>
            <a:off x="8462527" y="6217853"/>
            <a:ext cx="275073" cy="276997"/>
          </a:xfrm>
          <a:prstGeom prst="rect">
            <a:avLst/>
          </a:prstGeom>
        </p:spPr>
        <p:txBody>
          <a:bodyPr lIns="45719" tIns="45719" rIns="45719" bIns="45719"/>
          <a:lstStyle>
            <a:lvl1pPr>
              <a:defRPr>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910185352"/>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1_Titolo e contenuto">
    <p:spTree>
      <p:nvGrpSpPr>
        <p:cNvPr id="1" name=""/>
        <p:cNvGrpSpPr/>
        <p:nvPr/>
      </p:nvGrpSpPr>
      <p:grpSpPr>
        <a:xfrm>
          <a:off x="0" y="0"/>
          <a:ext cx="0" cy="0"/>
          <a:chOff x="0" y="0"/>
          <a:chExt cx="0" cy="0"/>
        </a:xfrm>
      </p:grpSpPr>
      <p:sp>
        <p:nvSpPr>
          <p:cNvPr id="141" name="Titolo Testo"/>
          <p:cNvSpPr txBox="1">
            <a:spLocks noGrp="1"/>
          </p:cNvSpPr>
          <p:nvPr>
            <p:ph type="title"/>
          </p:nvPr>
        </p:nvSpPr>
        <p:spPr>
          <a:xfrm>
            <a:off x="838200" y="365125"/>
            <a:ext cx="10515600" cy="1325564"/>
          </a:xfrm>
          <a:prstGeom prst="rect">
            <a:avLst/>
          </a:prstGeom>
        </p:spPr>
        <p:txBody>
          <a:bodyPr lIns="45719" tIns="45719" rIns="45719" bIns="45719"/>
          <a:lstStyle>
            <a:lvl1pPr algn="l" defTabSz="685800">
              <a:lnSpc>
                <a:spcPct val="90000"/>
              </a:lnSpc>
              <a:defRPr sz="3300"/>
            </a:lvl1pPr>
          </a:lstStyle>
          <a:p>
            <a:r>
              <a:t>Titolo Testo</a:t>
            </a:r>
          </a:p>
        </p:txBody>
      </p:sp>
      <p:sp>
        <p:nvSpPr>
          <p:cNvPr id="142" name="Corpo livello uno…"/>
          <p:cNvSpPr txBox="1">
            <a:spLocks noGrp="1"/>
          </p:cNvSpPr>
          <p:nvPr>
            <p:ph type="body" idx="1"/>
          </p:nvPr>
        </p:nvSpPr>
        <p:spPr>
          <a:xfrm>
            <a:off x="838200" y="1825625"/>
            <a:ext cx="10515600" cy="4351338"/>
          </a:xfrm>
          <a:prstGeom prst="rect">
            <a:avLst/>
          </a:prstGeom>
        </p:spPr>
        <p:txBody>
          <a:bodyPr lIns="45719" tIns="45719" rIns="45719" bIns="45719"/>
          <a:lstStyle>
            <a:lvl1pPr marL="171450" indent="-171450" defTabSz="685800">
              <a:lnSpc>
                <a:spcPct val="90000"/>
              </a:lnSpc>
              <a:defRPr sz="2100"/>
            </a:lvl1pPr>
            <a:lvl2pPr marL="542925" indent="-200025" defTabSz="685800">
              <a:lnSpc>
                <a:spcPct val="90000"/>
              </a:lnSpc>
              <a:buChar char="•"/>
              <a:defRPr sz="2100"/>
            </a:lvl2pPr>
            <a:lvl3pPr marL="925830" indent="-240030" defTabSz="685800">
              <a:lnSpc>
                <a:spcPct val="90000"/>
              </a:lnSpc>
              <a:defRPr sz="2100"/>
            </a:lvl3pPr>
            <a:lvl4pPr marL="1305657" indent="-276957" defTabSz="685800">
              <a:lnSpc>
                <a:spcPct val="90000"/>
              </a:lnSpc>
              <a:buChar char="•"/>
              <a:defRPr sz="2100"/>
            </a:lvl4pPr>
            <a:lvl5pPr marL="1648557" indent="-276957" defTabSz="685800">
              <a:lnSpc>
                <a:spcPct val="90000"/>
              </a:lnSpc>
              <a:buChar char="•"/>
              <a:defRPr sz="2100"/>
            </a:lvl5pPr>
          </a:lstStyle>
          <a:p>
            <a:r>
              <a:t>Corpo livello uno</a:t>
            </a:r>
          </a:p>
          <a:p>
            <a:pPr lvl="1"/>
            <a:r>
              <a:t>Corpo livello due</a:t>
            </a:r>
          </a:p>
          <a:p>
            <a:pPr lvl="2"/>
            <a:r>
              <a:t>Corpo livello tre</a:t>
            </a:r>
          </a:p>
          <a:p>
            <a:pPr lvl="3"/>
            <a:r>
              <a:t>Corpo livello quattro</a:t>
            </a:r>
          </a:p>
          <a:p>
            <a:pPr lvl="4"/>
            <a:r>
              <a:t>Corpo livello cinque</a:t>
            </a:r>
          </a:p>
        </p:txBody>
      </p:sp>
      <p:sp>
        <p:nvSpPr>
          <p:cNvPr id="143" name="Numero diapositiva"/>
          <p:cNvSpPr txBox="1">
            <a:spLocks noGrp="1"/>
          </p:cNvSpPr>
          <p:nvPr>
            <p:ph type="sldNum" sz="quarter" idx="2"/>
          </p:nvPr>
        </p:nvSpPr>
        <p:spPr>
          <a:xfrm>
            <a:off x="11126818" y="6423499"/>
            <a:ext cx="226983" cy="230830"/>
          </a:xfrm>
          <a:prstGeom prst="rect">
            <a:avLst/>
          </a:prstGeom>
        </p:spPr>
        <p:txBody>
          <a:bodyPr lIns="45719" tIns="45719" rIns="45719" bIns="45719"/>
          <a:lstStyle>
            <a:lvl1pPr>
              <a:defRPr sz="900"/>
            </a:lvl1pPr>
          </a:lstStyle>
          <a:p>
            <a:fld id="{86CB4B4D-7CA3-9044-876B-883B54F8677D}" type="slidenum">
              <a:t>‹N›</a:t>
            </a:fld>
            <a:endParaRPr/>
          </a:p>
        </p:txBody>
      </p:sp>
    </p:spTree>
    <p:extLst>
      <p:ext uri="{BB962C8B-B14F-4D97-AF65-F5344CB8AC3E}">
        <p14:creationId xmlns:p14="http://schemas.microsoft.com/office/powerpoint/2010/main" val="52277659"/>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2_Solo titolo">
    <p:spTree>
      <p:nvGrpSpPr>
        <p:cNvPr id="1" name=""/>
        <p:cNvGrpSpPr/>
        <p:nvPr/>
      </p:nvGrpSpPr>
      <p:grpSpPr>
        <a:xfrm>
          <a:off x="0" y="0"/>
          <a:ext cx="0" cy="0"/>
          <a:chOff x="0" y="0"/>
          <a:chExt cx="0" cy="0"/>
        </a:xfrm>
      </p:grpSpPr>
      <p:sp>
        <p:nvSpPr>
          <p:cNvPr id="150" name="Titolo Testo"/>
          <p:cNvSpPr txBox="1">
            <a:spLocks noGrp="1"/>
          </p:cNvSpPr>
          <p:nvPr>
            <p:ph type="title"/>
          </p:nvPr>
        </p:nvSpPr>
        <p:spPr>
          <a:xfrm>
            <a:off x="838200" y="365125"/>
            <a:ext cx="10515600" cy="1325564"/>
          </a:xfrm>
          <a:prstGeom prst="rect">
            <a:avLst/>
          </a:prstGeom>
        </p:spPr>
        <p:txBody>
          <a:bodyPr lIns="45719" tIns="45719" rIns="45719" bIns="45719"/>
          <a:lstStyle>
            <a:lvl1pPr algn="l" defTabSz="685800">
              <a:lnSpc>
                <a:spcPct val="90000"/>
              </a:lnSpc>
              <a:defRPr sz="3300"/>
            </a:lvl1pPr>
          </a:lstStyle>
          <a:p>
            <a:r>
              <a:t>Titolo Testo</a:t>
            </a:r>
          </a:p>
        </p:txBody>
      </p:sp>
      <p:sp>
        <p:nvSpPr>
          <p:cNvPr id="151" name="Numero diapositiva"/>
          <p:cNvSpPr txBox="1">
            <a:spLocks noGrp="1"/>
          </p:cNvSpPr>
          <p:nvPr>
            <p:ph type="sldNum" sz="quarter" idx="2"/>
          </p:nvPr>
        </p:nvSpPr>
        <p:spPr>
          <a:xfrm>
            <a:off x="11126818" y="6423499"/>
            <a:ext cx="226983" cy="230830"/>
          </a:xfrm>
          <a:prstGeom prst="rect">
            <a:avLst/>
          </a:prstGeom>
        </p:spPr>
        <p:txBody>
          <a:bodyPr lIns="45719" tIns="45719" rIns="45719" bIns="45719"/>
          <a:lstStyle>
            <a:lvl1pPr>
              <a:defRPr sz="900"/>
            </a:lvl1pPr>
          </a:lstStyle>
          <a:p>
            <a:fld id="{86CB4B4D-7CA3-9044-876B-883B54F8677D}" type="slidenum">
              <a:t>‹N›</a:t>
            </a:fld>
            <a:endParaRPr/>
          </a:p>
        </p:txBody>
      </p:sp>
    </p:spTree>
    <p:extLst>
      <p:ext uri="{BB962C8B-B14F-4D97-AF65-F5344CB8AC3E}">
        <p14:creationId xmlns:p14="http://schemas.microsoft.com/office/powerpoint/2010/main" val="946679994"/>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2_Titolo e contenuto">
    <p:spTree>
      <p:nvGrpSpPr>
        <p:cNvPr id="1" name=""/>
        <p:cNvGrpSpPr/>
        <p:nvPr/>
      </p:nvGrpSpPr>
      <p:grpSpPr>
        <a:xfrm>
          <a:off x="0" y="0"/>
          <a:ext cx="0" cy="0"/>
          <a:chOff x="0" y="0"/>
          <a:chExt cx="0" cy="0"/>
        </a:xfrm>
      </p:grpSpPr>
      <p:sp>
        <p:nvSpPr>
          <p:cNvPr id="158" name="Titolo Testo"/>
          <p:cNvSpPr txBox="1">
            <a:spLocks noGrp="1"/>
          </p:cNvSpPr>
          <p:nvPr>
            <p:ph type="title"/>
          </p:nvPr>
        </p:nvSpPr>
        <p:spPr>
          <a:xfrm>
            <a:off x="838200" y="365125"/>
            <a:ext cx="10515600" cy="1325564"/>
          </a:xfrm>
          <a:prstGeom prst="rect">
            <a:avLst/>
          </a:prstGeom>
        </p:spPr>
        <p:txBody>
          <a:bodyPr lIns="45719" tIns="45719" rIns="45719" bIns="45719"/>
          <a:lstStyle>
            <a:lvl1pPr algn="l" defTabSz="685800">
              <a:lnSpc>
                <a:spcPct val="90000"/>
              </a:lnSpc>
              <a:defRPr sz="3300"/>
            </a:lvl1pPr>
          </a:lstStyle>
          <a:p>
            <a:r>
              <a:t>Titolo Testo</a:t>
            </a:r>
          </a:p>
        </p:txBody>
      </p:sp>
      <p:sp>
        <p:nvSpPr>
          <p:cNvPr id="159" name="Corpo livello uno…"/>
          <p:cNvSpPr txBox="1">
            <a:spLocks noGrp="1"/>
          </p:cNvSpPr>
          <p:nvPr>
            <p:ph type="body" idx="1"/>
          </p:nvPr>
        </p:nvSpPr>
        <p:spPr>
          <a:xfrm>
            <a:off x="838200" y="1825625"/>
            <a:ext cx="10515600" cy="4351338"/>
          </a:xfrm>
          <a:prstGeom prst="rect">
            <a:avLst/>
          </a:prstGeom>
        </p:spPr>
        <p:txBody>
          <a:bodyPr lIns="45719" tIns="45719" rIns="45719" bIns="45719"/>
          <a:lstStyle>
            <a:lvl1pPr marL="171450" indent="-171450" defTabSz="685800">
              <a:lnSpc>
                <a:spcPct val="90000"/>
              </a:lnSpc>
              <a:defRPr sz="2100"/>
            </a:lvl1pPr>
            <a:lvl2pPr marL="542925" indent="-200025" defTabSz="685800">
              <a:lnSpc>
                <a:spcPct val="90000"/>
              </a:lnSpc>
              <a:buChar char="•"/>
              <a:defRPr sz="2100"/>
            </a:lvl2pPr>
            <a:lvl3pPr marL="925830" indent="-240030" defTabSz="685800">
              <a:lnSpc>
                <a:spcPct val="90000"/>
              </a:lnSpc>
              <a:defRPr sz="2100"/>
            </a:lvl3pPr>
            <a:lvl4pPr marL="1305657" indent="-276957" defTabSz="685800">
              <a:lnSpc>
                <a:spcPct val="90000"/>
              </a:lnSpc>
              <a:buChar char="•"/>
              <a:defRPr sz="2100"/>
            </a:lvl4pPr>
            <a:lvl5pPr marL="1648557" indent="-276957" defTabSz="685800">
              <a:lnSpc>
                <a:spcPct val="90000"/>
              </a:lnSpc>
              <a:buChar char="•"/>
              <a:defRPr sz="2100"/>
            </a:lvl5pPr>
          </a:lstStyle>
          <a:p>
            <a:r>
              <a:t>Corpo livello uno</a:t>
            </a:r>
          </a:p>
          <a:p>
            <a:pPr lvl="1"/>
            <a:r>
              <a:t>Corpo livello due</a:t>
            </a:r>
          </a:p>
          <a:p>
            <a:pPr lvl="2"/>
            <a:r>
              <a:t>Corpo livello tre</a:t>
            </a:r>
          </a:p>
          <a:p>
            <a:pPr lvl="3"/>
            <a:r>
              <a:t>Corpo livello quattro</a:t>
            </a:r>
          </a:p>
          <a:p>
            <a:pPr lvl="4"/>
            <a:r>
              <a:t>Corpo livello cinque</a:t>
            </a:r>
          </a:p>
        </p:txBody>
      </p:sp>
      <p:sp>
        <p:nvSpPr>
          <p:cNvPr id="160" name="Numero diapositiva"/>
          <p:cNvSpPr txBox="1">
            <a:spLocks noGrp="1"/>
          </p:cNvSpPr>
          <p:nvPr>
            <p:ph type="sldNum" sz="quarter" idx="2"/>
          </p:nvPr>
        </p:nvSpPr>
        <p:spPr>
          <a:xfrm>
            <a:off x="11126818" y="6423499"/>
            <a:ext cx="226983" cy="230830"/>
          </a:xfrm>
          <a:prstGeom prst="rect">
            <a:avLst/>
          </a:prstGeom>
        </p:spPr>
        <p:txBody>
          <a:bodyPr lIns="45719" tIns="45719" rIns="45719" bIns="45719"/>
          <a:lstStyle>
            <a:lvl1pPr>
              <a:defRPr sz="900"/>
            </a:lvl1pPr>
          </a:lstStyle>
          <a:p>
            <a:fld id="{86CB4B4D-7CA3-9044-876B-883B54F8677D}" type="slidenum">
              <a:t>‹N›</a:t>
            </a:fld>
            <a:endParaRPr/>
          </a:p>
        </p:txBody>
      </p:sp>
    </p:spTree>
    <p:extLst>
      <p:ext uri="{BB962C8B-B14F-4D97-AF65-F5344CB8AC3E}">
        <p14:creationId xmlns:p14="http://schemas.microsoft.com/office/powerpoint/2010/main" val="2853271943"/>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olo e grafico">
    <p:spTree>
      <p:nvGrpSpPr>
        <p:cNvPr id="1" name=""/>
        <p:cNvGrpSpPr/>
        <p:nvPr/>
      </p:nvGrpSpPr>
      <p:grpSpPr>
        <a:xfrm>
          <a:off x="0" y="0"/>
          <a:ext cx="0" cy="0"/>
          <a:chOff x="0" y="0"/>
          <a:chExt cx="0" cy="0"/>
        </a:xfrm>
      </p:grpSpPr>
      <p:sp>
        <p:nvSpPr>
          <p:cNvPr id="167" name="Titolo Testo"/>
          <p:cNvSpPr txBox="1">
            <a:spLocks noGrp="1"/>
          </p:cNvSpPr>
          <p:nvPr>
            <p:ph type="title"/>
          </p:nvPr>
        </p:nvSpPr>
        <p:spPr>
          <a:xfrm>
            <a:off x="234950" y="0"/>
            <a:ext cx="9550401" cy="1143000"/>
          </a:xfrm>
          <a:prstGeom prst="rect">
            <a:avLst/>
          </a:prstGeom>
        </p:spPr>
        <p:txBody>
          <a:bodyPr lIns="45719" tIns="45719" rIns="45719" bIns="45719"/>
          <a:lstStyle>
            <a:lvl1pPr algn="l" defTabSz="685800">
              <a:lnSpc>
                <a:spcPct val="90000"/>
              </a:lnSpc>
              <a:defRPr sz="3300"/>
            </a:lvl1pPr>
          </a:lstStyle>
          <a:p>
            <a:r>
              <a:t>Titolo Testo</a:t>
            </a:r>
          </a:p>
        </p:txBody>
      </p:sp>
      <p:sp>
        <p:nvSpPr>
          <p:cNvPr id="168" name="Numero diapositiva"/>
          <p:cNvSpPr txBox="1">
            <a:spLocks noGrp="1"/>
          </p:cNvSpPr>
          <p:nvPr>
            <p:ph type="sldNum" sz="quarter" idx="2"/>
          </p:nvPr>
        </p:nvSpPr>
        <p:spPr>
          <a:xfrm>
            <a:off x="11126818" y="6423499"/>
            <a:ext cx="226983" cy="230830"/>
          </a:xfrm>
          <a:prstGeom prst="rect">
            <a:avLst/>
          </a:prstGeom>
        </p:spPr>
        <p:txBody>
          <a:bodyPr lIns="45719" tIns="45719" rIns="45719" bIns="45719"/>
          <a:lstStyle>
            <a:lvl1pPr>
              <a:defRPr sz="900">
                <a:solidFill>
                  <a:srgbClr val="FFFFFF"/>
                </a:solidFill>
              </a:defRPr>
            </a:lvl1pPr>
          </a:lstStyle>
          <a:p>
            <a:fld id="{86CB4B4D-7CA3-9044-876B-883B54F8677D}" type="slidenum">
              <a:t>‹N›</a:t>
            </a:fld>
            <a:endParaRPr/>
          </a:p>
        </p:txBody>
      </p:sp>
    </p:spTree>
    <p:extLst>
      <p:ext uri="{BB962C8B-B14F-4D97-AF65-F5344CB8AC3E}">
        <p14:creationId xmlns:p14="http://schemas.microsoft.com/office/powerpoint/2010/main" val="371340840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 dello schema</a:t>
            </a:r>
          </a:p>
        </p:txBody>
      </p:sp>
      <p:sp>
        <p:nvSpPr>
          <p:cNvPr id="3" name="Segnaposto data 2"/>
          <p:cNvSpPr txBox="1">
            <a:spLocks noGrp="1"/>
          </p:cNvSpPr>
          <p:nvPr>
            <p:ph type="dt" sz="half" idx="7"/>
          </p:nvPr>
        </p:nvSpPr>
        <p:spPr/>
        <p:txBody>
          <a:bodyPr/>
          <a:lstStyle>
            <a:lvl1pPr>
              <a:defRPr/>
            </a:lvl1pPr>
          </a:lstStyle>
          <a:p>
            <a:pPr lvl="0"/>
            <a:fld id="{22D2DEE8-51C7-458E-91A1-F7F0853E0A11}" type="datetime1">
              <a:rPr lang="it-IT"/>
              <a:pPr lvl="0"/>
              <a:t>28/05/2025</a:t>
            </a:fld>
            <a:endParaRPr lang="it-IT"/>
          </a:p>
        </p:txBody>
      </p:sp>
      <p:sp>
        <p:nvSpPr>
          <p:cNvPr id="4" name="Segnaposto piè di pagina 3"/>
          <p:cNvSpPr txBox="1">
            <a:spLocks noGrp="1"/>
          </p:cNvSpPr>
          <p:nvPr>
            <p:ph type="ftr" sz="quarter" idx="9"/>
          </p:nvPr>
        </p:nvSpPr>
        <p:spPr/>
        <p:txBody>
          <a:bodyPr/>
          <a:lstStyle>
            <a:lvl1pPr>
              <a:defRPr/>
            </a:lvl1pPr>
          </a:lstStyle>
          <a:p>
            <a:pPr lvl="0"/>
            <a:endParaRPr lang="it-IT"/>
          </a:p>
        </p:txBody>
      </p:sp>
      <p:sp>
        <p:nvSpPr>
          <p:cNvPr id="5" name="Segnaposto numero diapositiva 4"/>
          <p:cNvSpPr txBox="1">
            <a:spLocks noGrp="1"/>
          </p:cNvSpPr>
          <p:nvPr>
            <p:ph type="sldNum" sz="quarter" idx="8"/>
          </p:nvPr>
        </p:nvSpPr>
        <p:spPr/>
        <p:txBody>
          <a:bodyPr/>
          <a:lstStyle>
            <a:lvl1pPr>
              <a:defRPr/>
            </a:lvl1pPr>
          </a:lstStyle>
          <a:p>
            <a:pPr lvl="0"/>
            <a:fld id="{B7949A4B-29A2-4EC4-85DD-E1464F64692D}" type="slidenum">
              <a:t>‹N›</a:t>
            </a:fld>
            <a:endParaRPr lang="it-IT"/>
          </a:p>
        </p:txBody>
      </p:sp>
    </p:spTree>
    <p:extLst>
      <p:ext uri="{BB962C8B-B14F-4D97-AF65-F5344CB8AC3E}">
        <p14:creationId xmlns:p14="http://schemas.microsoft.com/office/powerpoint/2010/main" val="17300047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3_Titolo e contenuto">
    <p:spTree>
      <p:nvGrpSpPr>
        <p:cNvPr id="1" name=""/>
        <p:cNvGrpSpPr/>
        <p:nvPr/>
      </p:nvGrpSpPr>
      <p:grpSpPr>
        <a:xfrm>
          <a:off x="0" y="0"/>
          <a:ext cx="0" cy="0"/>
          <a:chOff x="0" y="0"/>
          <a:chExt cx="0" cy="0"/>
        </a:xfrm>
      </p:grpSpPr>
      <p:sp>
        <p:nvSpPr>
          <p:cNvPr id="175" name="Titolo Testo"/>
          <p:cNvSpPr txBox="1">
            <a:spLocks noGrp="1"/>
          </p:cNvSpPr>
          <p:nvPr>
            <p:ph type="title"/>
          </p:nvPr>
        </p:nvSpPr>
        <p:spPr>
          <a:xfrm>
            <a:off x="838200" y="365125"/>
            <a:ext cx="10515600" cy="1325564"/>
          </a:xfrm>
          <a:prstGeom prst="rect">
            <a:avLst/>
          </a:prstGeom>
        </p:spPr>
        <p:txBody>
          <a:bodyPr lIns="45719" tIns="45719" rIns="45719" bIns="45719"/>
          <a:lstStyle>
            <a:lvl1pPr algn="l" defTabSz="685800">
              <a:lnSpc>
                <a:spcPct val="90000"/>
              </a:lnSpc>
              <a:defRPr sz="3300"/>
            </a:lvl1pPr>
          </a:lstStyle>
          <a:p>
            <a:r>
              <a:t>Titolo Testo</a:t>
            </a:r>
          </a:p>
        </p:txBody>
      </p:sp>
      <p:sp>
        <p:nvSpPr>
          <p:cNvPr id="176" name="Corpo livello uno…"/>
          <p:cNvSpPr txBox="1">
            <a:spLocks noGrp="1"/>
          </p:cNvSpPr>
          <p:nvPr>
            <p:ph type="body" idx="1"/>
          </p:nvPr>
        </p:nvSpPr>
        <p:spPr>
          <a:xfrm>
            <a:off x="838200" y="1825625"/>
            <a:ext cx="10515600" cy="4351338"/>
          </a:xfrm>
          <a:prstGeom prst="rect">
            <a:avLst/>
          </a:prstGeom>
        </p:spPr>
        <p:txBody>
          <a:bodyPr lIns="45719" tIns="45719" rIns="45719" bIns="45719"/>
          <a:lstStyle>
            <a:lvl1pPr marL="171450" indent="-171450" defTabSz="685800">
              <a:lnSpc>
                <a:spcPct val="90000"/>
              </a:lnSpc>
              <a:defRPr sz="2100"/>
            </a:lvl1pPr>
            <a:lvl2pPr marL="542925" indent="-200025" defTabSz="685800">
              <a:lnSpc>
                <a:spcPct val="90000"/>
              </a:lnSpc>
              <a:buChar char="•"/>
              <a:defRPr sz="2100"/>
            </a:lvl2pPr>
            <a:lvl3pPr marL="925830" indent="-240030" defTabSz="685800">
              <a:lnSpc>
                <a:spcPct val="90000"/>
              </a:lnSpc>
              <a:defRPr sz="2100"/>
            </a:lvl3pPr>
            <a:lvl4pPr marL="1305657" indent="-276957" defTabSz="685800">
              <a:lnSpc>
                <a:spcPct val="90000"/>
              </a:lnSpc>
              <a:buChar char="•"/>
              <a:defRPr sz="2100"/>
            </a:lvl4pPr>
            <a:lvl5pPr marL="1648557" indent="-276957" defTabSz="685800">
              <a:lnSpc>
                <a:spcPct val="90000"/>
              </a:lnSpc>
              <a:buChar char="•"/>
              <a:defRPr sz="2100"/>
            </a:lvl5pPr>
          </a:lstStyle>
          <a:p>
            <a:r>
              <a:t>Corpo livello uno</a:t>
            </a:r>
          </a:p>
          <a:p>
            <a:pPr lvl="1"/>
            <a:r>
              <a:t>Corpo livello due</a:t>
            </a:r>
          </a:p>
          <a:p>
            <a:pPr lvl="2"/>
            <a:r>
              <a:t>Corpo livello tre</a:t>
            </a:r>
          </a:p>
          <a:p>
            <a:pPr lvl="3"/>
            <a:r>
              <a:t>Corpo livello quattro</a:t>
            </a:r>
          </a:p>
          <a:p>
            <a:pPr lvl="4"/>
            <a:r>
              <a:t>Corpo livello cinque</a:t>
            </a:r>
          </a:p>
        </p:txBody>
      </p:sp>
      <p:sp>
        <p:nvSpPr>
          <p:cNvPr id="177" name="Numero diapositiva"/>
          <p:cNvSpPr txBox="1">
            <a:spLocks noGrp="1"/>
          </p:cNvSpPr>
          <p:nvPr>
            <p:ph type="sldNum" sz="quarter" idx="2"/>
          </p:nvPr>
        </p:nvSpPr>
        <p:spPr>
          <a:xfrm>
            <a:off x="11126818" y="6423499"/>
            <a:ext cx="226983" cy="230830"/>
          </a:xfrm>
          <a:prstGeom prst="rect">
            <a:avLst/>
          </a:prstGeom>
        </p:spPr>
        <p:txBody>
          <a:bodyPr lIns="45719" tIns="45719" rIns="45719" bIns="45719"/>
          <a:lstStyle>
            <a:lvl1pPr>
              <a:defRPr sz="900"/>
            </a:lvl1pPr>
          </a:lstStyle>
          <a:p>
            <a:fld id="{86CB4B4D-7CA3-9044-876B-883B54F8677D}" type="slidenum">
              <a:t>‹N›</a:t>
            </a:fld>
            <a:endParaRPr/>
          </a:p>
        </p:txBody>
      </p:sp>
    </p:spTree>
    <p:extLst>
      <p:ext uri="{BB962C8B-B14F-4D97-AF65-F5344CB8AC3E}">
        <p14:creationId xmlns:p14="http://schemas.microsoft.com/office/powerpoint/2010/main" val="118757059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1_Titolo e grafico">
    <p:spTree>
      <p:nvGrpSpPr>
        <p:cNvPr id="1" name=""/>
        <p:cNvGrpSpPr/>
        <p:nvPr/>
      </p:nvGrpSpPr>
      <p:grpSpPr>
        <a:xfrm>
          <a:off x="0" y="0"/>
          <a:ext cx="0" cy="0"/>
          <a:chOff x="0" y="0"/>
          <a:chExt cx="0" cy="0"/>
        </a:xfrm>
      </p:grpSpPr>
      <p:sp>
        <p:nvSpPr>
          <p:cNvPr id="184" name="Rectangle 8"/>
          <p:cNvSpPr/>
          <p:nvPr/>
        </p:nvSpPr>
        <p:spPr>
          <a:xfrm>
            <a:off x="-2" y="5130325"/>
            <a:ext cx="2572627" cy="1434519"/>
          </a:xfrm>
          <a:prstGeom prst="rect">
            <a:avLst/>
          </a:prstGeom>
          <a:solidFill>
            <a:srgbClr val="FFFFFF"/>
          </a:solidFill>
          <a:ln w="12700">
            <a:miter lim="400000"/>
          </a:ln>
        </p:spPr>
        <p:txBody>
          <a:bodyPr lIns="45719" rIns="45719" anchor="ctr"/>
          <a:lstStyle/>
          <a:p>
            <a:pPr algn="ctr" defTabSz="457200">
              <a:defRPr>
                <a:solidFill>
                  <a:srgbClr val="FFFFFF"/>
                </a:solidFill>
                <a:latin typeface="Arial"/>
                <a:ea typeface="Arial"/>
                <a:cs typeface="Arial"/>
                <a:sym typeface="Arial"/>
              </a:defRPr>
            </a:pPr>
            <a:endParaRPr sz="1800"/>
          </a:p>
        </p:txBody>
      </p:sp>
      <p:sp>
        <p:nvSpPr>
          <p:cNvPr id="185" name="Rectangle 10"/>
          <p:cNvSpPr/>
          <p:nvPr/>
        </p:nvSpPr>
        <p:spPr>
          <a:xfrm>
            <a:off x="3394075" y="5130325"/>
            <a:ext cx="4216400" cy="1434519"/>
          </a:xfrm>
          <a:prstGeom prst="rect">
            <a:avLst/>
          </a:prstGeom>
          <a:solidFill>
            <a:srgbClr val="FFFFFF"/>
          </a:solidFill>
          <a:ln w="12700">
            <a:miter lim="400000"/>
          </a:ln>
        </p:spPr>
        <p:txBody>
          <a:bodyPr lIns="45719" rIns="45719" anchor="ctr"/>
          <a:lstStyle/>
          <a:p>
            <a:pPr algn="ctr" defTabSz="457200">
              <a:defRPr>
                <a:solidFill>
                  <a:srgbClr val="FFFFFF"/>
                </a:solidFill>
                <a:latin typeface="Arial"/>
                <a:ea typeface="Arial"/>
                <a:cs typeface="Arial"/>
                <a:sym typeface="Arial"/>
              </a:defRPr>
            </a:pPr>
            <a:endParaRPr sz="1800"/>
          </a:p>
        </p:txBody>
      </p:sp>
      <p:sp>
        <p:nvSpPr>
          <p:cNvPr id="186" name="Straight Connector 5"/>
          <p:cNvSpPr/>
          <p:nvPr/>
        </p:nvSpPr>
        <p:spPr>
          <a:xfrm>
            <a:off x="-2" y="1143000"/>
            <a:ext cx="12192003" cy="3044"/>
          </a:xfrm>
          <a:prstGeom prst="line">
            <a:avLst/>
          </a:prstGeom>
          <a:ln w="38100">
            <a:solidFill>
              <a:srgbClr val="3F1A5A"/>
            </a:solidFill>
          </a:ln>
        </p:spPr>
        <p:txBody>
          <a:bodyPr lIns="45719" rIns="45719"/>
          <a:lstStyle/>
          <a:p>
            <a:pPr>
              <a:defRPr>
                <a:latin typeface="+mj-lt"/>
                <a:ea typeface="+mj-ea"/>
                <a:cs typeface="+mj-cs"/>
                <a:sym typeface="Calibri"/>
              </a:defRPr>
            </a:pPr>
            <a:endParaRPr sz="1800"/>
          </a:p>
        </p:txBody>
      </p:sp>
      <p:sp>
        <p:nvSpPr>
          <p:cNvPr id="187" name="Titolo Testo"/>
          <p:cNvSpPr txBox="1">
            <a:spLocks noGrp="1"/>
          </p:cNvSpPr>
          <p:nvPr>
            <p:ph type="title"/>
          </p:nvPr>
        </p:nvSpPr>
        <p:spPr>
          <a:xfrm>
            <a:off x="541867" y="228600"/>
            <a:ext cx="11142133" cy="762000"/>
          </a:xfrm>
          <a:prstGeom prst="rect">
            <a:avLst/>
          </a:prstGeom>
        </p:spPr>
        <p:txBody>
          <a:bodyPr lIns="45719" tIns="45719" rIns="45719" bIns="45719"/>
          <a:lstStyle>
            <a:lvl1pPr algn="l">
              <a:defRPr sz="2400" b="1">
                <a:solidFill>
                  <a:srgbClr val="3F1A5A"/>
                </a:solidFill>
                <a:effectLst>
                  <a:outerShdw blurRad="38100" dist="38100" dir="2700000" rotWithShape="0">
                    <a:srgbClr val="000000">
                      <a:alpha val="43137"/>
                    </a:srgbClr>
                  </a:outerShdw>
                </a:effectLst>
              </a:defRPr>
            </a:lvl1pPr>
          </a:lstStyle>
          <a:p>
            <a:r>
              <a:t>Titolo Testo</a:t>
            </a:r>
          </a:p>
        </p:txBody>
      </p:sp>
      <p:sp>
        <p:nvSpPr>
          <p:cNvPr id="188" name="Numero diapositiva"/>
          <p:cNvSpPr txBox="1">
            <a:spLocks noGrp="1"/>
          </p:cNvSpPr>
          <p:nvPr>
            <p:ph type="sldNum" sz="quarter" idx="2"/>
          </p:nvPr>
        </p:nvSpPr>
        <p:spPr>
          <a:xfrm>
            <a:off x="8974667" y="6229350"/>
            <a:ext cx="364841" cy="369330"/>
          </a:xfrm>
          <a:prstGeom prst="rect">
            <a:avLst/>
          </a:prstGeom>
        </p:spPr>
        <p:txBody>
          <a:bodyPr lIns="45719" tIns="45719" rIns="45719" bIns="45719" anchor="t"/>
          <a:lstStyle>
            <a:lvl1pPr algn="l">
              <a:defRPr sz="1800">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1358050561"/>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4_Titolo e contenuto">
    <p:spTree>
      <p:nvGrpSpPr>
        <p:cNvPr id="1" name=""/>
        <p:cNvGrpSpPr/>
        <p:nvPr/>
      </p:nvGrpSpPr>
      <p:grpSpPr>
        <a:xfrm>
          <a:off x="0" y="0"/>
          <a:ext cx="0" cy="0"/>
          <a:chOff x="0" y="0"/>
          <a:chExt cx="0" cy="0"/>
        </a:xfrm>
      </p:grpSpPr>
      <p:sp>
        <p:nvSpPr>
          <p:cNvPr id="195" name="Rectangle 9"/>
          <p:cNvSpPr/>
          <p:nvPr/>
        </p:nvSpPr>
        <p:spPr>
          <a:xfrm>
            <a:off x="1" y="990600"/>
            <a:ext cx="4457700" cy="122238"/>
          </a:xfrm>
          <a:prstGeom prst="rect">
            <a:avLst/>
          </a:prstGeom>
          <a:gradFill>
            <a:gsLst>
              <a:gs pos="0">
                <a:srgbClr val="99CCFF"/>
              </a:gs>
              <a:gs pos="100000">
                <a:srgbClr val="0000FF"/>
              </a:gs>
            </a:gsLst>
            <a:path path="circle">
              <a:fillToRect l="37721" t="-19636" r="62278" b="119636"/>
            </a:path>
          </a:gradFill>
          <a:ln w="12700">
            <a:miter lim="400000"/>
          </a:ln>
        </p:spPr>
        <p:txBody>
          <a:bodyPr lIns="45719" rIns="45719" anchor="ctr"/>
          <a:lstStyle/>
          <a:p>
            <a:pPr algn="ctr">
              <a:defRPr b="1">
                <a:solidFill>
                  <a:srgbClr val="FAFD00"/>
                </a:solidFill>
                <a:latin typeface="Tahoma"/>
                <a:ea typeface="Tahoma"/>
                <a:cs typeface="Tahoma"/>
                <a:sym typeface="Tahoma"/>
              </a:defRPr>
            </a:pPr>
            <a:endParaRPr sz="1800"/>
          </a:p>
        </p:txBody>
      </p:sp>
      <p:sp>
        <p:nvSpPr>
          <p:cNvPr id="196" name="Titolo Testo"/>
          <p:cNvSpPr txBox="1">
            <a:spLocks noGrp="1"/>
          </p:cNvSpPr>
          <p:nvPr>
            <p:ph type="title"/>
          </p:nvPr>
        </p:nvSpPr>
        <p:spPr>
          <a:xfrm>
            <a:off x="234950" y="0"/>
            <a:ext cx="9550401" cy="1143000"/>
          </a:xfrm>
          <a:prstGeom prst="rect">
            <a:avLst/>
          </a:prstGeom>
        </p:spPr>
        <p:txBody>
          <a:bodyPr lIns="46037" tIns="46037" rIns="46037" bIns="46037"/>
          <a:lstStyle>
            <a:lvl1pPr algn="l">
              <a:lnSpc>
                <a:spcPct val="90000"/>
              </a:lnSpc>
              <a:defRPr sz="3200" b="1" i="1">
                <a:solidFill>
                  <a:srgbClr val="FF0000"/>
                </a:solidFill>
                <a:effectLst>
                  <a:outerShdw blurRad="38100" dist="38100" dir="2700000" rotWithShape="0">
                    <a:srgbClr val="DDDDDD"/>
                  </a:outerShdw>
                </a:effectLst>
                <a:latin typeface="Garamond"/>
                <a:ea typeface="Garamond"/>
                <a:cs typeface="Garamond"/>
                <a:sym typeface="Garamond"/>
              </a:defRPr>
            </a:lvl1pPr>
          </a:lstStyle>
          <a:p>
            <a:r>
              <a:t>Titolo Testo</a:t>
            </a:r>
          </a:p>
        </p:txBody>
      </p:sp>
      <p:sp>
        <p:nvSpPr>
          <p:cNvPr id="197" name="Corpo livello uno…"/>
          <p:cNvSpPr txBox="1">
            <a:spLocks noGrp="1"/>
          </p:cNvSpPr>
          <p:nvPr>
            <p:ph type="body" idx="1"/>
          </p:nvPr>
        </p:nvSpPr>
        <p:spPr>
          <a:xfrm>
            <a:off x="806450" y="1452563"/>
            <a:ext cx="10064751" cy="4643439"/>
          </a:xfrm>
          <a:prstGeom prst="rect">
            <a:avLst/>
          </a:prstGeom>
        </p:spPr>
        <p:txBody>
          <a:bodyPr lIns="46037" tIns="46037" rIns="46037" bIns="46037"/>
          <a:lstStyle>
            <a:lvl1pPr marL="285750" indent="-285750">
              <a:lnSpc>
                <a:spcPct val="90000"/>
              </a:lnSpc>
              <a:spcBef>
                <a:spcPts val="800"/>
              </a:spcBef>
              <a:buFontTx/>
              <a:buBlip>
                <a:blip r:embed="rId2"/>
              </a:buBlip>
              <a:defRPr sz="2400" b="1">
                <a:solidFill>
                  <a:srgbClr val="0033CC"/>
                </a:solidFill>
                <a:latin typeface="Garamond"/>
                <a:ea typeface="Garamond"/>
                <a:cs typeface="Garamond"/>
                <a:sym typeface="Garamond"/>
              </a:defRPr>
            </a:lvl1pPr>
            <a:lvl2pPr marL="762000" indent="-304800">
              <a:lnSpc>
                <a:spcPct val="90000"/>
              </a:lnSpc>
              <a:spcBef>
                <a:spcPts val="800"/>
              </a:spcBef>
              <a:buFontTx/>
              <a:defRPr sz="2400" b="1">
                <a:solidFill>
                  <a:srgbClr val="0033CC"/>
                </a:solidFill>
                <a:latin typeface="Garamond"/>
                <a:ea typeface="Garamond"/>
                <a:cs typeface="Garamond"/>
                <a:sym typeface="Garamond"/>
              </a:defRPr>
            </a:lvl2pPr>
            <a:lvl3pPr>
              <a:lnSpc>
                <a:spcPct val="90000"/>
              </a:lnSpc>
              <a:spcBef>
                <a:spcPts val="800"/>
              </a:spcBef>
              <a:buFontTx/>
              <a:buChar char="»"/>
              <a:defRPr sz="2400" b="1">
                <a:solidFill>
                  <a:srgbClr val="0033CC"/>
                </a:solidFill>
                <a:latin typeface="Garamond"/>
                <a:ea typeface="Garamond"/>
                <a:cs typeface="Garamond"/>
                <a:sym typeface="Garamond"/>
              </a:defRPr>
            </a:lvl3pPr>
            <a:lvl4pPr marL="1665514" indent="-293914">
              <a:lnSpc>
                <a:spcPct val="90000"/>
              </a:lnSpc>
              <a:spcBef>
                <a:spcPts val="800"/>
              </a:spcBef>
              <a:buFontTx/>
              <a:buChar char="•"/>
              <a:defRPr sz="2400" b="1">
                <a:solidFill>
                  <a:srgbClr val="0033CC"/>
                </a:solidFill>
                <a:latin typeface="Garamond"/>
                <a:ea typeface="Garamond"/>
                <a:cs typeface="Garamond"/>
                <a:sym typeface="Garamond"/>
              </a:defRPr>
            </a:lvl4pPr>
            <a:lvl5pPr marL="2122714" indent="-293914">
              <a:lnSpc>
                <a:spcPct val="90000"/>
              </a:lnSpc>
              <a:spcBef>
                <a:spcPts val="800"/>
              </a:spcBef>
              <a:buFontTx/>
              <a:buChar char="–"/>
              <a:defRPr sz="2400" b="1">
                <a:solidFill>
                  <a:srgbClr val="0033CC"/>
                </a:solidFill>
                <a:latin typeface="Garamond"/>
                <a:ea typeface="Garamond"/>
                <a:cs typeface="Garamond"/>
                <a:sym typeface="Garamond"/>
              </a:defRPr>
            </a:lvl5pPr>
          </a:lstStyle>
          <a:p>
            <a:r>
              <a:t>Corpo livello uno</a:t>
            </a:r>
          </a:p>
          <a:p>
            <a:pPr lvl="1"/>
            <a:r>
              <a:t>Corpo livello due</a:t>
            </a:r>
          </a:p>
          <a:p>
            <a:pPr lvl="2"/>
            <a:r>
              <a:t>Corpo livello tre</a:t>
            </a:r>
          </a:p>
          <a:p>
            <a:pPr lvl="3"/>
            <a:r>
              <a:t>Corpo livello quattro</a:t>
            </a:r>
          </a:p>
          <a:p>
            <a:pPr lvl="4"/>
            <a:r>
              <a:t>Corpo livello cinque</a:t>
            </a:r>
          </a:p>
        </p:txBody>
      </p:sp>
      <p:sp>
        <p:nvSpPr>
          <p:cNvPr id="198" name="Numero diapositiva"/>
          <p:cNvSpPr txBox="1">
            <a:spLocks noGrp="1"/>
          </p:cNvSpPr>
          <p:nvPr>
            <p:ph type="sldNum" sz="quarter" idx="2"/>
          </p:nvPr>
        </p:nvSpPr>
        <p:spPr>
          <a:xfrm>
            <a:off x="10976238" y="6322792"/>
            <a:ext cx="301364" cy="308417"/>
          </a:xfrm>
          <a:prstGeom prst="rect">
            <a:avLst/>
          </a:prstGeom>
        </p:spPr>
        <p:txBody>
          <a:bodyPr lIns="46037" tIns="46037" rIns="46037" bIns="46037"/>
          <a:lstStyle>
            <a:lvl1pPr>
              <a:defRPr sz="1400">
                <a:solidFill>
                  <a:srgbClr val="FFFFFF"/>
                </a:solidFill>
                <a:latin typeface="Times New Roman"/>
                <a:ea typeface="Times New Roman"/>
                <a:cs typeface="Times New Roman"/>
                <a:sym typeface="Times New Roman"/>
              </a:defRPr>
            </a:lvl1pPr>
          </a:lstStyle>
          <a:p>
            <a:fld id="{86CB4B4D-7CA3-9044-876B-883B54F8677D}" type="slidenum">
              <a:t>‹N›</a:t>
            </a:fld>
            <a:endParaRPr/>
          </a:p>
        </p:txBody>
      </p:sp>
    </p:spTree>
    <p:extLst>
      <p:ext uri="{BB962C8B-B14F-4D97-AF65-F5344CB8AC3E}">
        <p14:creationId xmlns:p14="http://schemas.microsoft.com/office/powerpoint/2010/main" val="2087441133"/>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olo e tabella">
    <p:spTree>
      <p:nvGrpSpPr>
        <p:cNvPr id="1" name=""/>
        <p:cNvGrpSpPr/>
        <p:nvPr/>
      </p:nvGrpSpPr>
      <p:grpSpPr>
        <a:xfrm>
          <a:off x="0" y="0"/>
          <a:ext cx="0" cy="0"/>
          <a:chOff x="0" y="0"/>
          <a:chExt cx="0" cy="0"/>
        </a:xfrm>
      </p:grpSpPr>
      <p:sp>
        <p:nvSpPr>
          <p:cNvPr id="205" name="Rectangle 8"/>
          <p:cNvSpPr/>
          <p:nvPr/>
        </p:nvSpPr>
        <p:spPr>
          <a:xfrm>
            <a:off x="-2" y="5130325"/>
            <a:ext cx="2572627" cy="1434519"/>
          </a:xfrm>
          <a:prstGeom prst="rect">
            <a:avLst/>
          </a:prstGeom>
          <a:solidFill>
            <a:srgbClr val="FFFFFF"/>
          </a:solidFill>
          <a:ln w="12700">
            <a:miter lim="400000"/>
          </a:ln>
        </p:spPr>
        <p:txBody>
          <a:bodyPr lIns="45719" rIns="45719" anchor="ctr"/>
          <a:lstStyle/>
          <a:p>
            <a:pPr algn="ctr" defTabSz="457200">
              <a:defRPr>
                <a:solidFill>
                  <a:srgbClr val="FFFFFF"/>
                </a:solidFill>
                <a:latin typeface="Arial"/>
                <a:ea typeface="Arial"/>
                <a:cs typeface="Arial"/>
                <a:sym typeface="Arial"/>
              </a:defRPr>
            </a:pPr>
            <a:endParaRPr sz="1800"/>
          </a:p>
        </p:txBody>
      </p:sp>
      <p:sp>
        <p:nvSpPr>
          <p:cNvPr id="206" name="Rectangle 10"/>
          <p:cNvSpPr/>
          <p:nvPr/>
        </p:nvSpPr>
        <p:spPr>
          <a:xfrm>
            <a:off x="3394075" y="5130325"/>
            <a:ext cx="4216400" cy="1434519"/>
          </a:xfrm>
          <a:prstGeom prst="rect">
            <a:avLst/>
          </a:prstGeom>
          <a:solidFill>
            <a:srgbClr val="FFFFFF"/>
          </a:solidFill>
          <a:ln w="12700">
            <a:miter lim="400000"/>
          </a:ln>
        </p:spPr>
        <p:txBody>
          <a:bodyPr lIns="45719" rIns="45719" anchor="ctr"/>
          <a:lstStyle/>
          <a:p>
            <a:pPr algn="ctr" defTabSz="457200">
              <a:defRPr>
                <a:solidFill>
                  <a:srgbClr val="FFFFFF"/>
                </a:solidFill>
                <a:latin typeface="Arial"/>
                <a:ea typeface="Arial"/>
                <a:cs typeface="Arial"/>
                <a:sym typeface="Arial"/>
              </a:defRPr>
            </a:pPr>
            <a:endParaRPr sz="1800"/>
          </a:p>
        </p:txBody>
      </p:sp>
      <p:sp>
        <p:nvSpPr>
          <p:cNvPr id="207" name="Straight Connector 5"/>
          <p:cNvSpPr/>
          <p:nvPr/>
        </p:nvSpPr>
        <p:spPr>
          <a:xfrm>
            <a:off x="-2" y="1143000"/>
            <a:ext cx="12192003" cy="3044"/>
          </a:xfrm>
          <a:prstGeom prst="line">
            <a:avLst/>
          </a:prstGeom>
          <a:ln w="38100">
            <a:solidFill>
              <a:srgbClr val="3F1A5A"/>
            </a:solidFill>
          </a:ln>
        </p:spPr>
        <p:txBody>
          <a:bodyPr lIns="45719" rIns="45719"/>
          <a:lstStyle/>
          <a:p>
            <a:pPr>
              <a:defRPr>
                <a:latin typeface="+mj-lt"/>
                <a:ea typeface="+mj-ea"/>
                <a:cs typeface="+mj-cs"/>
                <a:sym typeface="Calibri"/>
              </a:defRPr>
            </a:pPr>
            <a:endParaRPr sz="1800"/>
          </a:p>
        </p:txBody>
      </p:sp>
      <p:sp>
        <p:nvSpPr>
          <p:cNvPr id="208" name="Titolo Testo"/>
          <p:cNvSpPr txBox="1">
            <a:spLocks noGrp="1"/>
          </p:cNvSpPr>
          <p:nvPr>
            <p:ph type="title"/>
          </p:nvPr>
        </p:nvSpPr>
        <p:spPr>
          <a:xfrm>
            <a:off x="639703" y="31049"/>
            <a:ext cx="10637899" cy="999062"/>
          </a:xfrm>
          <a:prstGeom prst="rect">
            <a:avLst/>
          </a:prstGeom>
        </p:spPr>
        <p:txBody>
          <a:bodyPr lIns="45719" tIns="45719" rIns="45719" bIns="45719"/>
          <a:lstStyle>
            <a:lvl1pPr algn="l">
              <a:defRPr sz="2400" b="1">
                <a:solidFill>
                  <a:srgbClr val="3F1A5A"/>
                </a:solidFill>
                <a:effectLst>
                  <a:outerShdw blurRad="38100" dist="38100" dir="2700000" rotWithShape="0">
                    <a:srgbClr val="000000">
                      <a:alpha val="43137"/>
                    </a:srgbClr>
                  </a:outerShdw>
                </a:effectLst>
              </a:defRPr>
            </a:lvl1pPr>
          </a:lstStyle>
          <a:p>
            <a:r>
              <a:t>Titolo Testo</a:t>
            </a:r>
          </a:p>
        </p:txBody>
      </p:sp>
      <p:sp>
        <p:nvSpPr>
          <p:cNvPr id="209" name="Numero diapositiva"/>
          <p:cNvSpPr txBox="1">
            <a:spLocks noGrp="1"/>
          </p:cNvSpPr>
          <p:nvPr>
            <p:ph type="sldNum" sz="quarter" idx="2"/>
          </p:nvPr>
        </p:nvSpPr>
        <p:spPr>
          <a:xfrm>
            <a:off x="8737600" y="6248400"/>
            <a:ext cx="364841" cy="369330"/>
          </a:xfrm>
          <a:prstGeom prst="rect">
            <a:avLst/>
          </a:prstGeom>
        </p:spPr>
        <p:txBody>
          <a:bodyPr lIns="45719" tIns="45719" rIns="45719" bIns="45719" anchor="t"/>
          <a:lstStyle>
            <a:lvl1pPr algn="l">
              <a:defRPr sz="1800">
                <a:solidFill>
                  <a:srgbClr val="FFFFFF"/>
                </a:solidFill>
              </a:defRPr>
            </a:lvl1pPr>
          </a:lstStyle>
          <a:p>
            <a:fld id="{86CB4B4D-7CA3-9044-876B-883B54F8677D}" type="slidenum">
              <a:t>‹N›</a:t>
            </a:fld>
            <a:endParaRPr/>
          </a:p>
        </p:txBody>
      </p:sp>
    </p:spTree>
    <p:extLst>
      <p:ext uri="{BB962C8B-B14F-4D97-AF65-F5344CB8AC3E}">
        <p14:creationId xmlns:p14="http://schemas.microsoft.com/office/powerpoint/2010/main" val="2560124154"/>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5_Titolo e contenuto">
    <p:spTree>
      <p:nvGrpSpPr>
        <p:cNvPr id="1" name=""/>
        <p:cNvGrpSpPr/>
        <p:nvPr/>
      </p:nvGrpSpPr>
      <p:grpSpPr>
        <a:xfrm>
          <a:off x="0" y="0"/>
          <a:ext cx="0" cy="0"/>
          <a:chOff x="0" y="0"/>
          <a:chExt cx="0" cy="0"/>
        </a:xfrm>
      </p:grpSpPr>
      <p:sp>
        <p:nvSpPr>
          <p:cNvPr id="216" name="Titolo Testo"/>
          <p:cNvSpPr txBox="1">
            <a:spLocks noGrp="1"/>
          </p:cNvSpPr>
          <p:nvPr>
            <p:ph type="title"/>
          </p:nvPr>
        </p:nvSpPr>
        <p:spPr>
          <a:xfrm>
            <a:off x="838200" y="365125"/>
            <a:ext cx="10515600" cy="1325564"/>
          </a:xfrm>
          <a:prstGeom prst="rect">
            <a:avLst/>
          </a:prstGeom>
        </p:spPr>
        <p:txBody>
          <a:bodyPr lIns="45719" tIns="45719" rIns="45719" bIns="45719"/>
          <a:lstStyle>
            <a:lvl1pPr algn="l" defTabSz="685800">
              <a:lnSpc>
                <a:spcPct val="90000"/>
              </a:lnSpc>
              <a:defRPr sz="3300"/>
            </a:lvl1pPr>
          </a:lstStyle>
          <a:p>
            <a:r>
              <a:t>Titolo Testo</a:t>
            </a:r>
          </a:p>
        </p:txBody>
      </p:sp>
      <p:sp>
        <p:nvSpPr>
          <p:cNvPr id="217" name="Corpo livello uno…"/>
          <p:cNvSpPr txBox="1">
            <a:spLocks noGrp="1"/>
          </p:cNvSpPr>
          <p:nvPr>
            <p:ph type="body" idx="1"/>
          </p:nvPr>
        </p:nvSpPr>
        <p:spPr>
          <a:xfrm>
            <a:off x="838200" y="1825625"/>
            <a:ext cx="10515600" cy="4351338"/>
          </a:xfrm>
          <a:prstGeom prst="rect">
            <a:avLst/>
          </a:prstGeom>
        </p:spPr>
        <p:txBody>
          <a:bodyPr lIns="45719" tIns="45719" rIns="45719" bIns="45719"/>
          <a:lstStyle>
            <a:lvl1pPr marL="171450" indent="-171450" defTabSz="685800">
              <a:lnSpc>
                <a:spcPct val="90000"/>
              </a:lnSpc>
              <a:defRPr sz="2100"/>
            </a:lvl1pPr>
            <a:lvl2pPr marL="542925" indent="-200025" defTabSz="685800">
              <a:lnSpc>
                <a:spcPct val="90000"/>
              </a:lnSpc>
              <a:buChar char="•"/>
              <a:defRPr sz="2100"/>
            </a:lvl2pPr>
            <a:lvl3pPr marL="925830" indent="-240030" defTabSz="685800">
              <a:lnSpc>
                <a:spcPct val="90000"/>
              </a:lnSpc>
              <a:defRPr sz="2100"/>
            </a:lvl3pPr>
            <a:lvl4pPr marL="1305657" indent="-276957" defTabSz="685800">
              <a:lnSpc>
                <a:spcPct val="90000"/>
              </a:lnSpc>
              <a:buChar char="•"/>
              <a:defRPr sz="2100"/>
            </a:lvl4pPr>
            <a:lvl5pPr marL="1648557" indent="-276957" defTabSz="685800">
              <a:lnSpc>
                <a:spcPct val="90000"/>
              </a:lnSpc>
              <a:buChar char="•"/>
              <a:defRPr sz="2100"/>
            </a:lvl5pPr>
          </a:lstStyle>
          <a:p>
            <a:r>
              <a:t>Corpo livello uno</a:t>
            </a:r>
          </a:p>
          <a:p>
            <a:pPr lvl="1"/>
            <a:r>
              <a:t>Corpo livello due</a:t>
            </a:r>
          </a:p>
          <a:p>
            <a:pPr lvl="2"/>
            <a:r>
              <a:t>Corpo livello tre</a:t>
            </a:r>
          </a:p>
          <a:p>
            <a:pPr lvl="3"/>
            <a:r>
              <a:t>Corpo livello quattro</a:t>
            </a:r>
          </a:p>
          <a:p>
            <a:pPr lvl="4"/>
            <a:r>
              <a:t>Corpo livello cinque</a:t>
            </a:r>
          </a:p>
        </p:txBody>
      </p:sp>
      <p:sp>
        <p:nvSpPr>
          <p:cNvPr id="218" name="Numero diapositiva"/>
          <p:cNvSpPr txBox="1">
            <a:spLocks noGrp="1"/>
          </p:cNvSpPr>
          <p:nvPr>
            <p:ph type="sldNum" sz="quarter" idx="2"/>
          </p:nvPr>
        </p:nvSpPr>
        <p:spPr>
          <a:xfrm>
            <a:off x="11126818" y="6423499"/>
            <a:ext cx="226983" cy="230830"/>
          </a:xfrm>
          <a:prstGeom prst="rect">
            <a:avLst/>
          </a:prstGeom>
        </p:spPr>
        <p:txBody>
          <a:bodyPr lIns="45719" tIns="45719" rIns="45719" bIns="45719"/>
          <a:lstStyle>
            <a:lvl1pPr>
              <a:defRPr sz="900"/>
            </a:lvl1pPr>
          </a:lstStyle>
          <a:p>
            <a:fld id="{86CB4B4D-7CA3-9044-876B-883B54F8677D}" type="slidenum">
              <a:t>‹N›</a:t>
            </a:fld>
            <a:endParaRPr/>
          </a:p>
        </p:txBody>
      </p:sp>
    </p:spTree>
    <p:extLst>
      <p:ext uri="{BB962C8B-B14F-4D97-AF65-F5344CB8AC3E}">
        <p14:creationId xmlns:p14="http://schemas.microsoft.com/office/powerpoint/2010/main" val="290719329"/>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225" name="Rectangle 8"/>
          <p:cNvSpPr/>
          <p:nvPr/>
        </p:nvSpPr>
        <p:spPr>
          <a:xfrm>
            <a:off x="-2" y="5130325"/>
            <a:ext cx="2572627" cy="1434519"/>
          </a:xfrm>
          <a:prstGeom prst="rect">
            <a:avLst/>
          </a:prstGeom>
          <a:solidFill>
            <a:srgbClr val="FFFFFF"/>
          </a:solidFill>
          <a:ln w="12700">
            <a:miter lim="400000"/>
          </a:ln>
        </p:spPr>
        <p:txBody>
          <a:bodyPr lIns="45719" rIns="45719" anchor="ctr"/>
          <a:lstStyle/>
          <a:p>
            <a:pPr algn="ctr" defTabSz="457200">
              <a:defRPr>
                <a:solidFill>
                  <a:srgbClr val="FFFFFF"/>
                </a:solidFill>
                <a:latin typeface="Arial"/>
                <a:ea typeface="Arial"/>
                <a:cs typeface="Arial"/>
                <a:sym typeface="Arial"/>
              </a:defRPr>
            </a:pPr>
            <a:endParaRPr sz="1800"/>
          </a:p>
        </p:txBody>
      </p:sp>
      <p:sp>
        <p:nvSpPr>
          <p:cNvPr id="226" name="Rectangle 10"/>
          <p:cNvSpPr/>
          <p:nvPr/>
        </p:nvSpPr>
        <p:spPr>
          <a:xfrm>
            <a:off x="3394075" y="5130325"/>
            <a:ext cx="4216400" cy="1434519"/>
          </a:xfrm>
          <a:prstGeom prst="rect">
            <a:avLst/>
          </a:prstGeom>
          <a:solidFill>
            <a:srgbClr val="FFFFFF"/>
          </a:solidFill>
          <a:ln w="12700">
            <a:miter lim="400000"/>
          </a:ln>
        </p:spPr>
        <p:txBody>
          <a:bodyPr lIns="45719" rIns="45719" anchor="ctr"/>
          <a:lstStyle/>
          <a:p>
            <a:pPr algn="ctr" defTabSz="457200">
              <a:defRPr>
                <a:solidFill>
                  <a:srgbClr val="FFFFFF"/>
                </a:solidFill>
                <a:latin typeface="Arial"/>
                <a:ea typeface="Arial"/>
                <a:cs typeface="Arial"/>
                <a:sym typeface="Arial"/>
              </a:defRPr>
            </a:pPr>
            <a:endParaRPr sz="1800"/>
          </a:p>
        </p:txBody>
      </p:sp>
      <p:sp>
        <p:nvSpPr>
          <p:cNvPr id="227" name="Straight Connector 5"/>
          <p:cNvSpPr/>
          <p:nvPr/>
        </p:nvSpPr>
        <p:spPr>
          <a:xfrm>
            <a:off x="-2" y="1143000"/>
            <a:ext cx="12192003" cy="3044"/>
          </a:xfrm>
          <a:prstGeom prst="line">
            <a:avLst/>
          </a:prstGeom>
          <a:ln w="38100">
            <a:solidFill>
              <a:srgbClr val="3F1A5A"/>
            </a:solidFill>
          </a:ln>
        </p:spPr>
        <p:txBody>
          <a:bodyPr lIns="45719" rIns="45719"/>
          <a:lstStyle/>
          <a:p>
            <a:pPr>
              <a:defRPr>
                <a:latin typeface="+mj-lt"/>
                <a:ea typeface="+mj-ea"/>
                <a:cs typeface="+mj-cs"/>
                <a:sym typeface="Calibri"/>
              </a:defRPr>
            </a:pPr>
            <a:endParaRPr sz="1800"/>
          </a:p>
        </p:txBody>
      </p:sp>
      <p:sp>
        <p:nvSpPr>
          <p:cNvPr id="228" name="Titolo Testo"/>
          <p:cNvSpPr txBox="1">
            <a:spLocks noGrp="1"/>
          </p:cNvSpPr>
          <p:nvPr>
            <p:ph type="title"/>
          </p:nvPr>
        </p:nvSpPr>
        <p:spPr>
          <a:xfrm>
            <a:off x="609600" y="84136"/>
            <a:ext cx="10972800" cy="982664"/>
          </a:xfrm>
          <a:prstGeom prst="rect">
            <a:avLst/>
          </a:prstGeom>
        </p:spPr>
        <p:txBody>
          <a:bodyPr lIns="45719" tIns="45719" rIns="45719" bIns="45719"/>
          <a:lstStyle>
            <a:lvl1pPr algn="l">
              <a:defRPr sz="2400" b="1">
                <a:solidFill>
                  <a:srgbClr val="3F1A5A"/>
                </a:solidFill>
                <a:effectLst>
                  <a:outerShdw blurRad="38100" dist="38100" dir="2700000" rotWithShape="0">
                    <a:srgbClr val="000000">
                      <a:alpha val="43137"/>
                    </a:srgbClr>
                  </a:outerShdw>
                </a:effectLst>
              </a:defRPr>
            </a:lvl1pPr>
          </a:lstStyle>
          <a:p>
            <a:r>
              <a:t>Titolo Testo</a:t>
            </a:r>
          </a:p>
        </p:txBody>
      </p:sp>
      <p:sp>
        <p:nvSpPr>
          <p:cNvPr id="229" name="Numero diapositiva"/>
          <p:cNvSpPr txBox="1">
            <a:spLocks noGrp="1"/>
          </p:cNvSpPr>
          <p:nvPr>
            <p:ph type="sldNum" sz="quarter" idx="2"/>
          </p:nvPr>
        </p:nvSpPr>
        <p:spPr>
          <a:xfrm>
            <a:off x="8462527" y="6217853"/>
            <a:ext cx="275073" cy="276997"/>
          </a:xfrm>
          <a:prstGeom prst="rect">
            <a:avLst/>
          </a:prstGeom>
        </p:spPr>
        <p:txBody>
          <a:bodyPr lIns="45719" tIns="45719" rIns="45719" bIns="45719"/>
          <a:lstStyle>
            <a:lvl1pPr>
              <a:defRPr>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259492818"/>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sp>
        <p:nvSpPr>
          <p:cNvPr id="245" name="Straight Connector 5"/>
          <p:cNvSpPr/>
          <p:nvPr/>
        </p:nvSpPr>
        <p:spPr>
          <a:xfrm>
            <a:off x="-2" y="1143000"/>
            <a:ext cx="12192003" cy="3044"/>
          </a:xfrm>
          <a:prstGeom prst="line">
            <a:avLst/>
          </a:prstGeom>
          <a:ln w="38100">
            <a:solidFill>
              <a:srgbClr val="3F1A5A"/>
            </a:solidFill>
          </a:ln>
        </p:spPr>
        <p:txBody>
          <a:bodyPr lIns="45719" rIns="45719"/>
          <a:lstStyle/>
          <a:p>
            <a:pPr>
              <a:defRPr>
                <a:latin typeface="+mj-lt"/>
                <a:ea typeface="+mj-ea"/>
                <a:cs typeface="+mj-cs"/>
                <a:sym typeface="Calibri"/>
              </a:defRPr>
            </a:pPr>
            <a:endParaRPr sz="1800"/>
          </a:p>
        </p:txBody>
      </p:sp>
      <p:sp>
        <p:nvSpPr>
          <p:cNvPr id="246" name="Titolo Testo"/>
          <p:cNvSpPr txBox="1">
            <a:spLocks noGrp="1"/>
          </p:cNvSpPr>
          <p:nvPr>
            <p:ph type="title"/>
          </p:nvPr>
        </p:nvSpPr>
        <p:spPr>
          <a:xfrm>
            <a:off x="609600" y="84136"/>
            <a:ext cx="10972800" cy="982664"/>
          </a:xfrm>
          <a:prstGeom prst="rect">
            <a:avLst/>
          </a:prstGeom>
        </p:spPr>
        <p:txBody>
          <a:bodyPr lIns="45719" tIns="45719" rIns="45719" bIns="45719"/>
          <a:lstStyle>
            <a:lvl1pPr algn="l">
              <a:defRPr sz="2400" b="1">
                <a:solidFill>
                  <a:srgbClr val="3F1A5A"/>
                </a:solidFill>
                <a:effectLst>
                  <a:outerShdw blurRad="38100" dist="38100" dir="2700000" rotWithShape="0">
                    <a:srgbClr val="000000">
                      <a:alpha val="43137"/>
                    </a:srgbClr>
                  </a:outerShdw>
                </a:effectLst>
              </a:defRPr>
            </a:lvl1pPr>
          </a:lstStyle>
          <a:p>
            <a:r>
              <a:t>Titolo Testo</a:t>
            </a:r>
          </a:p>
        </p:txBody>
      </p:sp>
      <p:sp>
        <p:nvSpPr>
          <p:cNvPr id="247" name="Numero diapositiva"/>
          <p:cNvSpPr txBox="1">
            <a:spLocks noGrp="1"/>
          </p:cNvSpPr>
          <p:nvPr>
            <p:ph type="sldNum" sz="quarter" idx="2"/>
          </p:nvPr>
        </p:nvSpPr>
        <p:spPr>
          <a:xfrm>
            <a:off x="8462527" y="6217853"/>
            <a:ext cx="275073" cy="276997"/>
          </a:xfrm>
          <a:prstGeom prst="rect">
            <a:avLst/>
          </a:prstGeom>
        </p:spPr>
        <p:txBody>
          <a:bodyPr lIns="45719" tIns="45719" rIns="45719" bIns="45719"/>
          <a:lstStyle>
            <a:lvl1pPr>
              <a:defRPr>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3949454852"/>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6_Titolo e contenuto">
    <p:spTree>
      <p:nvGrpSpPr>
        <p:cNvPr id="1" name=""/>
        <p:cNvGrpSpPr/>
        <p:nvPr/>
      </p:nvGrpSpPr>
      <p:grpSpPr>
        <a:xfrm>
          <a:off x="0" y="0"/>
          <a:ext cx="0" cy="0"/>
          <a:chOff x="0" y="0"/>
          <a:chExt cx="0" cy="0"/>
        </a:xfrm>
      </p:grpSpPr>
      <p:sp>
        <p:nvSpPr>
          <p:cNvPr id="254" name="Straight Connector 5"/>
          <p:cNvSpPr/>
          <p:nvPr/>
        </p:nvSpPr>
        <p:spPr>
          <a:xfrm>
            <a:off x="-2" y="1143000"/>
            <a:ext cx="12192003" cy="3044"/>
          </a:xfrm>
          <a:prstGeom prst="line">
            <a:avLst/>
          </a:prstGeom>
          <a:ln w="38100">
            <a:solidFill>
              <a:srgbClr val="3F1A5A"/>
            </a:solidFill>
          </a:ln>
        </p:spPr>
        <p:txBody>
          <a:bodyPr lIns="45719" rIns="45719"/>
          <a:lstStyle/>
          <a:p>
            <a:pPr>
              <a:defRPr>
                <a:latin typeface="+mj-lt"/>
                <a:ea typeface="+mj-ea"/>
                <a:cs typeface="+mj-cs"/>
                <a:sym typeface="Calibri"/>
              </a:defRPr>
            </a:pPr>
            <a:endParaRPr sz="1800"/>
          </a:p>
        </p:txBody>
      </p:sp>
      <p:sp>
        <p:nvSpPr>
          <p:cNvPr id="255" name="Titolo Testo"/>
          <p:cNvSpPr txBox="1">
            <a:spLocks noGrp="1"/>
          </p:cNvSpPr>
          <p:nvPr>
            <p:ph type="title"/>
          </p:nvPr>
        </p:nvSpPr>
        <p:spPr>
          <a:xfrm>
            <a:off x="609600" y="84136"/>
            <a:ext cx="10972800" cy="982664"/>
          </a:xfrm>
          <a:prstGeom prst="rect">
            <a:avLst/>
          </a:prstGeom>
        </p:spPr>
        <p:txBody>
          <a:bodyPr lIns="45719" tIns="45719" rIns="45719" bIns="45719"/>
          <a:lstStyle>
            <a:lvl1pPr algn="l">
              <a:defRPr sz="2400" b="1">
                <a:solidFill>
                  <a:srgbClr val="3F1A5A"/>
                </a:solidFill>
                <a:effectLst>
                  <a:outerShdw blurRad="38100" dist="38100" dir="2700000" rotWithShape="0">
                    <a:srgbClr val="000000">
                      <a:alpha val="43137"/>
                    </a:srgbClr>
                  </a:outerShdw>
                </a:effectLst>
              </a:defRPr>
            </a:lvl1pPr>
          </a:lstStyle>
          <a:p>
            <a:r>
              <a:t>Titolo Testo</a:t>
            </a:r>
          </a:p>
        </p:txBody>
      </p:sp>
      <p:sp>
        <p:nvSpPr>
          <p:cNvPr id="256" name="Corpo livello uno…"/>
          <p:cNvSpPr txBox="1">
            <a:spLocks noGrp="1"/>
          </p:cNvSpPr>
          <p:nvPr>
            <p:ph type="body" idx="1"/>
          </p:nvPr>
        </p:nvSpPr>
        <p:spPr>
          <a:xfrm>
            <a:off x="609600" y="1371600"/>
            <a:ext cx="10972800" cy="5181600"/>
          </a:xfrm>
          <a:prstGeom prst="rect">
            <a:avLst/>
          </a:prstGeom>
        </p:spPr>
        <p:txBody>
          <a:bodyPr lIns="45719" tIns="45719" rIns="45719" bIns="45719"/>
          <a:lstStyle>
            <a:lvl1pPr>
              <a:spcBef>
                <a:spcPts val="600"/>
              </a:spcBef>
              <a:buClr>
                <a:srgbClr val="CC0000"/>
              </a:buClr>
              <a:defRPr sz="2800"/>
            </a:lvl1pPr>
            <a:lvl2pPr marL="790575" indent="-333375">
              <a:spcBef>
                <a:spcPts val="600"/>
              </a:spcBef>
              <a:buClr>
                <a:srgbClr val="CC0000"/>
              </a:buClr>
              <a:defRPr sz="2800"/>
            </a:lvl2pPr>
            <a:lvl3pPr marL="1234439" indent="-320039">
              <a:spcBef>
                <a:spcPts val="600"/>
              </a:spcBef>
              <a:buClr>
                <a:srgbClr val="CC0000"/>
              </a:buClr>
              <a:defRPr sz="2800"/>
            </a:lvl3pPr>
            <a:lvl4pPr marL="1727200" indent="-355600">
              <a:spcBef>
                <a:spcPts val="600"/>
              </a:spcBef>
              <a:buClr>
                <a:srgbClr val="CC0000"/>
              </a:buClr>
              <a:defRPr sz="2800"/>
            </a:lvl4pPr>
            <a:lvl5pPr marL="2184400" indent="-355600">
              <a:spcBef>
                <a:spcPts val="600"/>
              </a:spcBef>
              <a:buClr>
                <a:srgbClr val="CC0000"/>
              </a:buClr>
              <a:defRPr sz="2800"/>
            </a:lvl5pPr>
          </a:lstStyle>
          <a:p>
            <a:r>
              <a:t>Corpo livello uno</a:t>
            </a:r>
          </a:p>
          <a:p>
            <a:pPr lvl="1"/>
            <a:r>
              <a:t>Corpo livello due</a:t>
            </a:r>
          </a:p>
          <a:p>
            <a:pPr lvl="2"/>
            <a:r>
              <a:t>Corpo livello tre</a:t>
            </a:r>
          </a:p>
          <a:p>
            <a:pPr lvl="3"/>
            <a:r>
              <a:t>Corpo livello quattro</a:t>
            </a:r>
          </a:p>
          <a:p>
            <a:pPr lvl="4"/>
            <a:r>
              <a:t>Corpo livello cinque</a:t>
            </a:r>
          </a:p>
        </p:txBody>
      </p:sp>
      <p:sp>
        <p:nvSpPr>
          <p:cNvPr id="257" name="Numero diapositiva"/>
          <p:cNvSpPr txBox="1">
            <a:spLocks noGrp="1"/>
          </p:cNvSpPr>
          <p:nvPr>
            <p:ph type="sldNum" sz="quarter" idx="2"/>
          </p:nvPr>
        </p:nvSpPr>
        <p:spPr>
          <a:xfrm>
            <a:off x="8737600" y="6248400"/>
            <a:ext cx="364841" cy="369330"/>
          </a:xfrm>
          <a:prstGeom prst="rect">
            <a:avLst/>
          </a:prstGeom>
        </p:spPr>
        <p:txBody>
          <a:bodyPr lIns="45719" tIns="45719" rIns="45719" bIns="45719" anchor="t"/>
          <a:lstStyle>
            <a:lvl1pPr algn="l">
              <a:defRPr sz="1800">
                <a:solidFill>
                  <a:srgbClr val="FFFFFF"/>
                </a:solidFill>
              </a:defRPr>
            </a:lvl1pPr>
          </a:lstStyle>
          <a:p>
            <a:fld id="{86CB4B4D-7CA3-9044-876B-883B54F8677D}" type="slidenum">
              <a:t>‹N›</a:t>
            </a:fld>
            <a:endParaRPr/>
          </a:p>
        </p:txBody>
      </p:sp>
    </p:spTree>
    <p:extLst>
      <p:ext uri="{BB962C8B-B14F-4D97-AF65-F5344CB8AC3E}">
        <p14:creationId xmlns:p14="http://schemas.microsoft.com/office/powerpoint/2010/main" val="1395066903"/>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3_1_">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61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lvl="0"/>
            <a:fld id="{599B3E93-E71E-4F69-B6B5-0557EA01E975}" type="datetime1">
              <a:rPr lang="it-IT"/>
              <a:pPr lvl="0"/>
              <a:t>28/05/2025</a:t>
            </a:fld>
            <a:endParaRPr lang="it-IT"/>
          </a:p>
        </p:txBody>
      </p:sp>
      <p:sp>
        <p:nvSpPr>
          <p:cNvPr id="3" name="Segnaposto piè di pagina 2"/>
          <p:cNvSpPr txBox="1">
            <a:spLocks noGrp="1"/>
          </p:cNvSpPr>
          <p:nvPr>
            <p:ph type="ftr" sz="quarter" idx="9"/>
          </p:nvPr>
        </p:nvSpPr>
        <p:spPr/>
        <p:txBody>
          <a:bodyPr/>
          <a:lstStyle>
            <a:lvl1pPr>
              <a:defRPr/>
            </a:lvl1pPr>
          </a:lstStyle>
          <a:p>
            <a:pPr lvl="0"/>
            <a:endParaRPr lang="it-IT"/>
          </a:p>
        </p:txBody>
      </p:sp>
      <p:sp>
        <p:nvSpPr>
          <p:cNvPr id="4" name="Segnaposto numero diapositiva 3"/>
          <p:cNvSpPr txBox="1">
            <a:spLocks noGrp="1"/>
          </p:cNvSpPr>
          <p:nvPr>
            <p:ph type="sldNum" sz="quarter" idx="8"/>
          </p:nvPr>
        </p:nvSpPr>
        <p:spPr/>
        <p:txBody>
          <a:bodyPr/>
          <a:lstStyle>
            <a:lvl1pPr>
              <a:defRPr/>
            </a:lvl1pPr>
          </a:lstStyle>
          <a:p>
            <a:pPr lvl="0"/>
            <a:fld id="{0E3B24B7-E0D4-43AA-B35F-8AE370564D7A}" type="slidenum">
              <a:t>‹N›</a:t>
            </a:fld>
            <a:endParaRPr lang="it-IT"/>
          </a:p>
        </p:txBody>
      </p:sp>
    </p:spTree>
    <p:extLst>
      <p:ext uri="{BB962C8B-B14F-4D97-AF65-F5344CB8AC3E}">
        <p14:creationId xmlns:p14="http://schemas.microsoft.com/office/powerpoint/2010/main" val="240665822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839784" y="457200"/>
            <a:ext cx="3932240" cy="1600200"/>
          </a:xfrm>
        </p:spPr>
        <p:txBody>
          <a:bodyPr anchor="b"/>
          <a:lstStyle>
            <a:lvl1pPr>
              <a:defRPr sz="3200"/>
            </a:lvl1pPr>
          </a:lstStyle>
          <a:p>
            <a:pPr lvl="0"/>
            <a:r>
              <a:rPr lang="it-IT"/>
              <a:t>Fare clic per modificare lo stile del titolo dello schema</a:t>
            </a:r>
          </a:p>
        </p:txBody>
      </p:sp>
      <p:sp>
        <p:nvSpPr>
          <p:cNvPr id="3" name="Segnaposto contenuto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839784" y="2057400"/>
            <a:ext cx="3932240" cy="3811584"/>
          </a:xfrm>
        </p:spPr>
        <p:txBody>
          <a:bodyPr/>
          <a:lstStyle>
            <a:lvl1pPr marL="0" indent="0">
              <a:buNone/>
              <a:defRPr sz="1600"/>
            </a:lvl1pPr>
          </a:lstStyle>
          <a:p>
            <a:pPr lvl="0"/>
            <a:r>
              <a:rPr lang="it-IT"/>
              <a:t>Fare clic per modificare gli stili del testo dello schema</a:t>
            </a:r>
          </a:p>
        </p:txBody>
      </p:sp>
      <p:sp>
        <p:nvSpPr>
          <p:cNvPr id="5" name="Segnaposto data 4"/>
          <p:cNvSpPr txBox="1">
            <a:spLocks noGrp="1"/>
          </p:cNvSpPr>
          <p:nvPr>
            <p:ph type="dt" sz="half" idx="7"/>
          </p:nvPr>
        </p:nvSpPr>
        <p:spPr/>
        <p:txBody>
          <a:bodyPr/>
          <a:lstStyle>
            <a:lvl1pPr>
              <a:defRPr/>
            </a:lvl1pPr>
          </a:lstStyle>
          <a:p>
            <a:pPr lvl="0"/>
            <a:fld id="{5EFAC345-67AA-4AFC-9F95-47BBED61D844}" type="datetime1">
              <a:rPr lang="it-IT"/>
              <a:pPr lvl="0"/>
              <a:t>28/05/2025</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8E595D0D-CD76-441D-804B-C3292EA3A2AD}" type="slidenum">
              <a:t>‹N›</a:t>
            </a:fld>
            <a:endParaRPr lang="it-IT"/>
          </a:p>
        </p:txBody>
      </p:sp>
    </p:spTree>
    <p:extLst>
      <p:ext uri="{BB962C8B-B14F-4D97-AF65-F5344CB8AC3E}">
        <p14:creationId xmlns:p14="http://schemas.microsoft.com/office/powerpoint/2010/main" val="3637503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839784" y="457200"/>
            <a:ext cx="3932240" cy="1600200"/>
          </a:xfrm>
        </p:spPr>
        <p:txBody>
          <a:bodyPr anchor="b"/>
          <a:lstStyle>
            <a:lvl1pPr>
              <a:defRPr sz="3200"/>
            </a:lvl1pPr>
          </a:lstStyle>
          <a:p>
            <a:pPr lvl="0"/>
            <a:r>
              <a:rPr lang="it-IT"/>
              <a:t>Fare clic per modificare lo stile del titolo dello schema</a:t>
            </a:r>
          </a:p>
        </p:txBody>
      </p:sp>
      <p:sp>
        <p:nvSpPr>
          <p:cNvPr id="3" name="Segnaposto immagine 2"/>
          <p:cNvSpPr txBox="1">
            <a:spLocks noGrp="1"/>
          </p:cNvSpPr>
          <p:nvPr>
            <p:ph type="pic" idx="1"/>
          </p:nvPr>
        </p:nvSpPr>
        <p:spPr>
          <a:xfrm>
            <a:off x="5183184" y="987423"/>
            <a:ext cx="6172200" cy="4873623"/>
          </a:xfrm>
        </p:spPr>
        <p:txBody>
          <a:bodyPr/>
          <a:lstStyle>
            <a:lvl1pPr marL="0" indent="0">
              <a:buNone/>
              <a:defRPr sz="3200"/>
            </a:lvl1pPr>
          </a:lstStyle>
          <a:p>
            <a:pPr lvl="0"/>
            <a:endParaRPr lang="it-IT"/>
          </a:p>
        </p:txBody>
      </p:sp>
      <p:sp>
        <p:nvSpPr>
          <p:cNvPr id="4" name="Segnaposto testo 3"/>
          <p:cNvSpPr txBox="1">
            <a:spLocks noGrp="1"/>
          </p:cNvSpPr>
          <p:nvPr>
            <p:ph type="body" idx="2"/>
          </p:nvPr>
        </p:nvSpPr>
        <p:spPr>
          <a:xfrm>
            <a:off x="839784" y="2057400"/>
            <a:ext cx="3932240" cy="3811584"/>
          </a:xfrm>
        </p:spPr>
        <p:txBody>
          <a:bodyPr/>
          <a:lstStyle>
            <a:lvl1pPr marL="0" indent="0">
              <a:buNone/>
              <a:defRPr sz="1600"/>
            </a:lvl1pPr>
          </a:lstStyle>
          <a:p>
            <a:pPr lvl="0"/>
            <a:r>
              <a:rPr lang="it-IT"/>
              <a:t>Fare clic per modificare gli stili del testo dello schema</a:t>
            </a:r>
          </a:p>
        </p:txBody>
      </p:sp>
      <p:sp>
        <p:nvSpPr>
          <p:cNvPr id="5" name="Segnaposto data 4"/>
          <p:cNvSpPr txBox="1">
            <a:spLocks noGrp="1"/>
          </p:cNvSpPr>
          <p:nvPr>
            <p:ph type="dt" sz="half" idx="7"/>
          </p:nvPr>
        </p:nvSpPr>
        <p:spPr/>
        <p:txBody>
          <a:bodyPr/>
          <a:lstStyle>
            <a:lvl1pPr>
              <a:defRPr/>
            </a:lvl1pPr>
          </a:lstStyle>
          <a:p>
            <a:pPr lvl="0"/>
            <a:fld id="{D5000A71-9A41-4C5C-946B-31717F21328D}" type="datetime1">
              <a:rPr lang="it-IT"/>
              <a:pPr lvl="0"/>
              <a:t>28/05/2025</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4E351FD7-5639-430E-8C65-DA93FF15BE4B}" type="slidenum">
              <a:t>‹N›</a:t>
            </a:fld>
            <a:endParaRPr lang="it-IT"/>
          </a:p>
        </p:txBody>
      </p:sp>
    </p:spTree>
    <p:extLst>
      <p:ext uri="{BB962C8B-B14F-4D97-AF65-F5344CB8AC3E}">
        <p14:creationId xmlns:p14="http://schemas.microsoft.com/office/powerpoint/2010/main" val="4009393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theme" Target="../theme/theme3.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it-IT"/>
              <a:t>Fare clic per modificare lo stile del titolo dello schema</a:t>
            </a:r>
          </a:p>
        </p:txBody>
      </p:sp>
      <p:sp>
        <p:nvSpPr>
          <p:cNvPr id="3" name="Segnaposto testo 2"/>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BCCC5EA4-334E-4DE1-91E0-3A4499FC47D9}" type="datetime1">
              <a:rPr lang="it-IT"/>
              <a:pPr lvl="0"/>
              <a:t>28/05/2025</a:t>
            </a:fld>
            <a:endParaRPr lang="it-IT"/>
          </a:p>
        </p:txBody>
      </p:sp>
      <p:sp>
        <p:nvSpPr>
          <p:cNvPr id="5" name="Segnaposto piè di pagina 4"/>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endParaRPr lang="it-IT"/>
          </a:p>
        </p:txBody>
      </p:sp>
      <p:sp>
        <p:nvSpPr>
          <p:cNvPr id="6" name="Segnaposto numero diapositiva 5"/>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DC17004C-D1A3-4E8F-A874-BF6A466CC85C}" type="slidenum">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marL="0" marR="0" lvl="0" indent="0" algn="l" defTabSz="914400" rtl="0" fontAlgn="auto" hangingPunct="1">
        <a:lnSpc>
          <a:spcPct val="90000"/>
        </a:lnSpc>
        <a:spcBef>
          <a:spcPts val="0"/>
        </a:spcBef>
        <a:spcAft>
          <a:spcPts val="0"/>
        </a:spcAft>
        <a:buNone/>
        <a:tabLst/>
        <a:defRPr lang="it-IT"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Testo"/>
          <p:cNvSpPr txBox="1">
            <a:spLocks noGrp="1"/>
          </p:cNvSpPr>
          <p:nvPr>
            <p:ph type="title"/>
          </p:nvPr>
        </p:nvSpPr>
        <p:spPr>
          <a:xfrm>
            <a:off x="609600" y="274639"/>
            <a:ext cx="109728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Titolo Testo</a:t>
            </a:r>
          </a:p>
        </p:txBody>
      </p:sp>
      <p:sp>
        <p:nvSpPr>
          <p:cNvPr id="3" name="Corpo livello uno…"/>
          <p:cNvSpPr txBox="1">
            <a:spLocks noGrp="1"/>
          </p:cNvSpPr>
          <p:nvPr>
            <p:ph type="body" idx="1"/>
          </p:nvPr>
        </p:nvSpPr>
        <p:spPr>
          <a:xfrm>
            <a:off x="609600" y="1600201"/>
            <a:ext cx="109728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a:spLocks noGrp="1"/>
          </p:cNvSpPr>
          <p:nvPr>
            <p:ph type="sldNum" sz="quarter" idx="2"/>
          </p:nvPr>
        </p:nvSpPr>
        <p:spPr>
          <a:xfrm>
            <a:off x="11307332" y="6400416"/>
            <a:ext cx="275071" cy="276995"/>
          </a:xfrm>
          <a:prstGeom prst="rect">
            <a:avLst/>
          </a:prstGeom>
          <a:ln w="12700">
            <a:miter lim="400000"/>
          </a:ln>
        </p:spPr>
        <p:txBody>
          <a:bodyPr wrap="none" lIns="45718" tIns="45718" rIns="45718" bIns="45718" anchor="ctr">
            <a:spAutoFit/>
          </a:bodyPr>
          <a:lstStyle>
            <a:lvl1pPr algn="r">
              <a:defRPr sz="1200">
                <a:solidFill>
                  <a:srgbClr val="888888"/>
                </a:solidFill>
                <a:latin typeface="+mj-lt"/>
                <a:ea typeface="+mj-ea"/>
                <a:cs typeface="+mj-cs"/>
                <a:sym typeface="Calibri"/>
              </a:defRPr>
            </a:lvl1pPr>
          </a:lstStyle>
          <a:p>
            <a:fld id="{86CB4B4D-7CA3-9044-876B-883B54F8677D}" type="slidenum">
              <a:t>‹N›</a:t>
            </a:fld>
            <a:endParaRPr/>
          </a:p>
        </p:txBody>
      </p:sp>
    </p:spTree>
    <p:extLst>
      <p:ext uri="{BB962C8B-B14F-4D97-AF65-F5344CB8AC3E}">
        <p14:creationId xmlns:p14="http://schemas.microsoft.com/office/powerpoint/2010/main" val="140580371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Testo"/>
          <p:cNvSpPr txBox="1">
            <a:spLocks noGrp="1"/>
          </p:cNvSpPr>
          <p:nvPr>
            <p:ph type="title"/>
          </p:nvPr>
        </p:nvSpPr>
        <p:spPr>
          <a:xfrm>
            <a:off x="609600" y="274639"/>
            <a:ext cx="109728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Titolo Testo</a:t>
            </a:r>
          </a:p>
        </p:txBody>
      </p:sp>
      <p:sp>
        <p:nvSpPr>
          <p:cNvPr id="3" name="Corpo livello uno…"/>
          <p:cNvSpPr txBox="1">
            <a:spLocks noGrp="1"/>
          </p:cNvSpPr>
          <p:nvPr>
            <p:ph type="body" idx="1"/>
          </p:nvPr>
        </p:nvSpPr>
        <p:spPr>
          <a:xfrm>
            <a:off x="609600" y="1600201"/>
            <a:ext cx="109728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a:spLocks noGrp="1"/>
          </p:cNvSpPr>
          <p:nvPr>
            <p:ph type="sldNum" sz="quarter" idx="2"/>
          </p:nvPr>
        </p:nvSpPr>
        <p:spPr>
          <a:xfrm>
            <a:off x="11307332" y="6400416"/>
            <a:ext cx="275071" cy="276995"/>
          </a:xfrm>
          <a:prstGeom prst="rect">
            <a:avLst/>
          </a:prstGeom>
          <a:ln w="12700">
            <a:miter lim="400000"/>
          </a:ln>
        </p:spPr>
        <p:txBody>
          <a:bodyPr wrap="none" lIns="45718" tIns="45718" rIns="45718" bIns="45718" anchor="ctr">
            <a:spAutoFit/>
          </a:bodyPr>
          <a:lstStyle>
            <a:lvl1pPr algn="r">
              <a:defRPr sz="1200">
                <a:solidFill>
                  <a:srgbClr val="888888"/>
                </a:solidFill>
                <a:latin typeface="+mj-lt"/>
                <a:ea typeface="+mj-ea"/>
                <a:cs typeface="+mj-cs"/>
                <a:sym typeface="Calibri"/>
              </a:defRPr>
            </a:lvl1pPr>
          </a:lstStyle>
          <a:p>
            <a:fld id="{86CB4B4D-7CA3-9044-876B-883B54F8677D}" type="slidenum">
              <a:t>‹N›</a:t>
            </a:fld>
            <a:endParaRPr/>
          </a:p>
        </p:txBody>
      </p:sp>
    </p:spTree>
    <p:extLst>
      <p:ext uri="{BB962C8B-B14F-4D97-AF65-F5344CB8AC3E}">
        <p14:creationId xmlns:p14="http://schemas.microsoft.com/office/powerpoint/2010/main" val="417091083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jpeg"/><Relationship Id="rId7" Type="http://schemas.openxmlformats.org/officeDocument/2006/relationships/hyperlink" Target="http://z.about.com/d/lungdiseases/1/0/E/histoplasmosis_c.jpg" TargetMode="External"/><Relationship Id="rId2" Type="http://schemas.openxmlformats.org/officeDocument/2006/relationships/image" Target="../media/image5.jpeg"/><Relationship Id="rId1" Type="http://schemas.openxmlformats.org/officeDocument/2006/relationships/slideLayout" Target="../slideLayouts/slideLayout14.xml"/><Relationship Id="rId6" Type="http://schemas.openxmlformats.org/officeDocument/2006/relationships/image" Target="../media/image9.jpeg"/><Relationship Id="rId11" Type="http://schemas.openxmlformats.org/officeDocument/2006/relationships/image" Target="../media/image13.jpeg"/><Relationship Id="rId5" Type="http://schemas.openxmlformats.org/officeDocument/2006/relationships/image" Target="../media/image8.png"/><Relationship Id="rId10" Type="http://schemas.openxmlformats.org/officeDocument/2006/relationships/image" Target="../media/image12.jpeg"/><Relationship Id="rId4" Type="http://schemas.openxmlformats.org/officeDocument/2006/relationships/image" Target="../media/image7.jpeg"/><Relationship Id="rId9" Type="http://schemas.openxmlformats.org/officeDocument/2006/relationships/image" Target="../media/image1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p>
            <a:pPr lvl="0"/>
            <a:r>
              <a:rPr lang="it-IT" b="1" dirty="0"/>
              <a:t>Clinical case 1 C.D.</a:t>
            </a:r>
          </a:p>
        </p:txBody>
      </p:sp>
      <p:sp>
        <p:nvSpPr>
          <p:cNvPr id="3" name="Segnaposto contenuto 2"/>
          <p:cNvSpPr txBox="1">
            <a:spLocks noGrp="1"/>
          </p:cNvSpPr>
          <p:nvPr>
            <p:ph idx="1"/>
          </p:nvPr>
        </p:nvSpPr>
        <p:spPr>
          <a:xfrm>
            <a:off x="838203" y="1825627"/>
            <a:ext cx="10515600" cy="3355973"/>
          </a:xfrm>
        </p:spPr>
        <p:txBody>
          <a:bodyPr/>
          <a:lstStyle/>
          <a:p>
            <a:pPr marL="0" lvl="0" indent="0">
              <a:buNone/>
            </a:pPr>
            <a:endParaRPr lang="it-IT" strike="sngStrike" dirty="0"/>
          </a:p>
          <a:p>
            <a:pPr lvl="0"/>
            <a:r>
              <a:rPr lang="it-IT" dirty="0">
                <a:solidFill>
                  <a:srgbClr val="FF0000"/>
                </a:solidFill>
              </a:rPr>
              <a:t>Male</a:t>
            </a:r>
          </a:p>
          <a:p>
            <a:pPr lvl="0"/>
            <a:r>
              <a:rPr lang="it-IT" dirty="0">
                <a:solidFill>
                  <a:srgbClr val="FF0000"/>
                </a:solidFill>
              </a:rPr>
              <a:t>Date of </a:t>
            </a:r>
            <a:r>
              <a:rPr lang="it-IT" dirty="0" err="1">
                <a:solidFill>
                  <a:srgbClr val="FF0000"/>
                </a:solidFill>
              </a:rPr>
              <a:t>birth</a:t>
            </a:r>
            <a:r>
              <a:rPr lang="it-IT" dirty="0">
                <a:solidFill>
                  <a:srgbClr val="FF0000"/>
                </a:solidFill>
              </a:rPr>
              <a:t>: June 10</a:t>
            </a:r>
            <a:r>
              <a:rPr lang="it-IT" baseline="30000" dirty="0">
                <a:solidFill>
                  <a:srgbClr val="FF0000"/>
                </a:solidFill>
              </a:rPr>
              <a:t>th</a:t>
            </a:r>
            <a:r>
              <a:rPr lang="it-IT" dirty="0">
                <a:solidFill>
                  <a:srgbClr val="FF0000"/>
                </a:solidFill>
              </a:rPr>
              <a:t> 1969</a:t>
            </a:r>
          </a:p>
          <a:p>
            <a:pPr marL="0" lvl="0" indent="0">
              <a:buNone/>
            </a:pPr>
            <a:endParaRPr lang="it-IT"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2"/>
          <p:cNvSpPr txBox="1"/>
          <p:nvPr/>
        </p:nvSpPr>
        <p:spPr>
          <a:xfrm>
            <a:off x="1383889" y="2492480"/>
            <a:ext cx="9411930" cy="2202068"/>
          </a:xfrm>
          <a:prstGeom prst="rect">
            <a:avLst/>
          </a:prstGeom>
          <a:solidFill>
            <a:srgbClr val="D0CECE"/>
          </a:solidFill>
          <a:ln cap="flat">
            <a:noFill/>
          </a:ln>
          <a:effectLst>
            <a:outerShdw blurRad="50800" dist="38100" dir="2700000" algn="tl" rotWithShape="0">
              <a:prstClr val="black">
                <a:alpha val="40000"/>
              </a:prstClr>
            </a:outerShdw>
          </a:effectLst>
        </p:spPr>
        <p:txBody>
          <a:bodyPr vert="horz" wrap="square" lIns="91440" tIns="45720" rIns="91440" bIns="45720" anchor="ctr" anchorCtr="0" compatLnSpc="1">
            <a:normAutofit/>
          </a:bodyPr>
          <a:lstStyle/>
          <a:p>
            <a:pPr marL="342900" indent="-342900">
              <a:spcAft>
                <a:spcPts val="1200"/>
              </a:spcAft>
              <a:buFont typeface="Arial"/>
              <a:buChar char="•"/>
            </a:pPr>
            <a:r>
              <a:rPr lang="en-US" sz="2800" dirty="0"/>
              <a:t>What  is it the proper timing for referring the patient to the transplant center for LT evaluation?</a:t>
            </a:r>
          </a:p>
        </p:txBody>
      </p:sp>
    </p:spTree>
    <p:extLst>
      <p:ext uri="{BB962C8B-B14F-4D97-AF65-F5344CB8AC3E}">
        <p14:creationId xmlns:p14="http://schemas.microsoft.com/office/powerpoint/2010/main" val="1916557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Rectangle 3"/>
          <p:cNvSpPr txBox="1">
            <a:spLocks noGrp="1"/>
          </p:cNvSpPr>
          <p:nvPr>
            <p:ph type="title"/>
          </p:nvPr>
        </p:nvSpPr>
        <p:spPr>
          <a:xfrm>
            <a:off x="1981200" y="209529"/>
            <a:ext cx="8458200" cy="838201"/>
          </a:xfrm>
          <a:prstGeom prst="rect">
            <a:avLst/>
          </a:prstGeom>
          <a:solidFill>
            <a:srgbClr val="FFFFFF"/>
          </a:solidFill>
          <a:ln w="9525">
            <a:solidFill>
              <a:srgbClr val="FFFFFF"/>
            </a:solidFill>
            <a:round/>
          </a:ln>
        </p:spPr>
        <p:txBody>
          <a:bodyPr>
            <a:normAutofit/>
          </a:bodyPr>
          <a:lstStyle>
            <a:lvl1pPr algn="ctr">
              <a:defRPr sz="2000"/>
            </a:lvl1pPr>
          </a:lstStyle>
          <a:p>
            <a:r>
              <a:rPr lang="en-US" dirty="0"/>
              <a:t>MINIMUM CRITERIA FOR REFERRING THE PATIENT TO THE TRANSPLANT CENTER</a:t>
            </a:r>
            <a:br>
              <a:rPr lang="en-US" dirty="0"/>
            </a:br>
            <a:endParaRPr lang="en-US" dirty="0"/>
          </a:p>
        </p:txBody>
      </p:sp>
      <p:sp>
        <p:nvSpPr>
          <p:cNvPr id="1035" name="Text Box 28"/>
          <p:cNvSpPr txBox="1"/>
          <p:nvPr/>
        </p:nvSpPr>
        <p:spPr>
          <a:xfrm>
            <a:off x="2516833" y="1936231"/>
            <a:ext cx="7467601" cy="3847207"/>
          </a:xfrm>
          <a:prstGeom prst="rect">
            <a:avLst/>
          </a:prstGeom>
          <a:solidFill>
            <a:srgbClr val="FFFFFF"/>
          </a:solidFill>
          <a:ln>
            <a:solidFill>
              <a:srgbClr val="9D5ACF"/>
            </a:solidFill>
          </a:ln>
          <a:effectLst>
            <a:outerShdw blurRad="50800" dist="38100" dir="2700000" rotWithShape="0">
              <a:srgbClr val="3F1A5A">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457200" indent="-457200">
              <a:spcBef>
                <a:spcPts val="3000"/>
              </a:spcBef>
              <a:buSzPct val="100000"/>
              <a:buAutoNum type="arabicPeriod"/>
              <a:defRPr sz="2400">
                <a:latin typeface="+mj-lt"/>
                <a:ea typeface="+mj-ea"/>
                <a:cs typeface="+mj-cs"/>
                <a:sym typeface="Calibri"/>
              </a:defRPr>
            </a:pPr>
            <a:r>
              <a:rPr sz="2400" dirty="0"/>
              <a:t>Child-Pugh score</a:t>
            </a:r>
            <a:r>
              <a:rPr sz="2400" u="sng" dirty="0">
                <a:solidFill>
                  <a:srgbClr val="FF0000"/>
                </a:solidFill>
                <a:effectLst>
                  <a:outerShdw blurRad="38100" dist="38100" dir="2700000" rotWithShape="0">
                    <a:srgbClr val="000000">
                      <a:alpha val="43137"/>
                    </a:srgbClr>
                  </a:outerShdw>
                </a:effectLst>
                <a:latin typeface="Symbol"/>
                <a:ea typeface="Symbol"/>
                <a:cs typeface="Symbol"/>
                <a:sym typeface="Symbol"/>
              </a:rPr>
              <a:t> ³</a:t>
            </a:r>
            <a:r>
              <a:rPr sz="2400" b="1" u="sng" dirty="0">
                <a:solidFill>
                  <a:srgbClr val="FF0000"/>
                </a:solidFill>
                <a:effectLst>
                  <a:outerShdw blurRad="38100" dist="38100" dir="2700000" rotWithShape="0">
                    <a:srgbClr val="000000">
                      <a:alpha val="43137"/>
                    </a:srgbClr>
                  </a:outerShdw>
                </a:effectLst>
              </a:rPr>
              <a:t>7 </a:t>
            </a:r>
            <a:r>
              <a:rPr sz="2400" dirty="0"/>
              <a:t>(Child-Pugh class B or C)</a:t>
            </a:r>
          </a:p>
          <a:p>
            <a:pPr marL="457200" indent="-457200">
              <a:spcBef>
                <a:spcPts val="3000"/>
              </a:spcBef>
              <a:buSzPct val="100000"/>
              <a:buAutoNum type="arabicPeriod"/>
              <a:defRPr sz="2400">
                <a:latin typeface="+mj-lt"/>
                <a:ea typeface="+mj-ea"/>
                <a:cs typeface="+mj-cs"/>
                <a:sym typeface="Calibri"/>
              </a:defRPr>
            </a:pPr>
            <a:r>
              <a:rPr sz="2400" dirty="0" err="1"/>
              <a:t>MELDNa</a:t>
            </a:r>
            <a:r>
              <a:rPr sz="2400" dirty="0"/>
              <a:t> score </a:t>
            </a:r>
            <a:r>
              <a:rPr sz="2400" b="1" u="sng" dirty="0">
                <a:solidFill>
                  <a:srgbClr val="FF0000"/>
                </a:solidFill>
                <a:effectLst>
                  <a:outerShdw blurRad="38100" dist="38100" dir="2700000" rotWithShape="0">
                    <a:srgbClr val="000000">
                      <a:alpha val="43137"/>
                    </a:srgbClr>
                  </a:outerShdw>
                </a:effectLst>
              </a:rPr>
              <a:t>≥1</a:t>
            </a:r>
            <a:r>
              <a:rPr lang="it-IT" sz="2400" b="1" u="sng" dirty="0">
                <a:solidFill>
                  <a:srgbClr val="FF0000"/>
                </a:solidFill>
                <a:effectLst>
                  <a:outerShdw blurRad="38100" dist="38100" dir="2700000" rotWithShape="0">
                    <a:srgbClr val="000000">
                      <a:alpha val="43137"/>
                    </a:srgbClr>
                  </a:outerShdw>
                </a:effectLst>
              </a:rPr>
              <a:t>0</a:t>
            </a:r>
            <a:endParaRPr sz="2400" b="1" u="sng" dirty="0">
              <a:solidFill>
                <a:srgbClr val="FF0000"/>
              </a:solidFill>
              <a:effectLst>
                <a:outerShdw blurRad="38100" dist="38100" dir="2700000" rotWithShape="0">
                  <a:srgbClr val="000000">
                    <a:alpha val="43137"/>
                  </a:srgbClr>
                </a:outerShdw>
              </a:effectLst>
            </a:endParaRPr>
          </a:p>
          <a:p>
            <a:pPr marL="457200" indent="-457200">
              <a:spcBef>
                <a:spcPts val="3000"/>
              </a:spcBef>
              <a:buSzPct val="100000"/>
              <a:buAutoNum type="arabicPeriod"/>
              <a:defRPr sz="2400" b="1" u="sng">
                <a:solidFill>
                  <a:srgbClr val="FF0000"/>
                </a:solidFill>
                <a:effectLst>
                  <a:outerShdw blurRad="38100" dist="38100" dir="2700000" rotWithShape="0">
                    <a:srgbClr val="000000">
                      <a:alpha val="43137"/>
                    </a:srgbClr>
                  </a:outerShdw>
                </a:effectLst>
                <a:latin typeface="+mj-lt"/>
                <a:ea typeface="+mj-ea"/>
                <a:cs typeface="+mj-cs"/>
                <a:sym typeface="Calibri"/>
              </a:defRPr>
            </a:pPr>
            <a:r>
              <a:rPr lang="en-US" sz="2400" dirty="0"/>
              <a:t>Bleeding from esophageal varices or single episode of PBS regardless of Child-Pugh or </a:t>
            </a:r>
            <a:r>
              <a:rPr lang="en-US" sz="2400" dirty="0" err="1"/>
              <a:t>MELDNa</a:t>
            </a:r>
            <a:r>
              <a:rPr lang="en-US" sz="2400" dirty="0"/>
              <a:t> score</a:t>
            </a:r>
          </a:p>
          <a:p>
            <a:pPr marL="457200" indent="-457200">
              <a:spcBef>
                <a:spcPts val="3000"/>
              </a:spcBef>
              <a:buSzPct val="100000"/>
              <a:buAutoNum type="arabicPeriod"/>
              <a:defRPr sz="2400" b="1" u="sng">
                <a:solidFill>
                  <a:srgbClr val="FF0000"/>
                </a:solidFill>
                <a:effectLst>
                  <a:outerShdw blurRad="38100" dist="38100" dir="2700000" rotWithShape="0">
                    <a:srgbClr val="000000">
                      <a:alpha val="43137"/>
                    </a:srgbClr>
                  </a:outerShdw>
                </a:effectLst>
                <a:latin typeface="+mj-lt"/>
                <a:ea typeface="+mj-ea"/>
                <a:cs typeface="+mj-cs"/>
                <a:sym typeface="Calibri"/>
              </a:defRPr>
            </a:pPr>
            <a:r>
              <a:rPr lang="en-US" sz="2400" dirty="0"/>
              <a:t>Rare diseases and exceptions to MELD* </a:t>
            </a:r>
          </a:p>
          <a:p>
            <a:pPr marL="457200" indent="-457200">
              <a:spcBef>
                <a:spcPts val="3000"/>
              </a:spcBef>
              <a:buSzPct val="100000"/>
              <a:buAutoNum type="arabicPeriod"/>
              <a:defRPr sz="2400" b="1" u="sng">
                <a:solidFill>
                  <a:srgbClr val="FF0000"/>
                </a:solidFill>
                <a:effectLst>
                  <a:outerShdw blurRad="38100" dist="38100" dir="2700000" rotWithShape="0">
                    <a:srgbClr val="000000">
                      <a:alpha val="43137"/>
                    </a:srgbClr>
                  </a:outerShdw>
                </a:effectLst>
                <a:latin typeface="+mj-lt"/>
                <a:ea typeface="+mj-ea"/>
                <a:cs typeface="+mj-cs"/>
                <a:sym typeface="Calibri"/>
              </a:defRPr>
            </a:pPr>
            <a:r>
              <a:rPr lang="en-US" sz="2400" dirty="0"/>
              <a:t>HCC</a:t>
            </a:r>
            <a:endParaRPr sz="2400" dirty="0"/>
          </a:p>
        </p:txBody>
      </p:sp>
      <p:sp>
        <p:nvSpPr>
          <p:cNvPr id="1036" name="Text Box 29"/>
          <p:cNvSpPr txBox="1"/>
          <p:nvPr/>
        </p:nvSpPr>
        <p:spPr>
          <a:xfrm>
            <a:off x="4119244" y="6292851"/>
            <a:ext cx="6026328"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i="1">
                <a:latin typeface="+mj-lt"/>
                <a:ea typeface="+mj-ea"/>
                <a:cs typeface="+mj-cs"/>
                <a:sym typeface="Calibri"/>
              </a:defRPr>
            </a:lvl1pPr>
          </a:lstStyle>
          <a:p>
            <a:pPr>
              <a:defRPr>
                <a:solidFill>
                  <a:srgbClr val="FFFFFF"/>
                </a:solidFill>
                <a:latin typeface="Times New Roman"/>
                <a:ea typeface="Times New Roman"/>
                <a:cs typeface="Times New Roman"/>
                <a:sym typeface="Times New Roman"/>
              </a:defRPr>
            </a:pPr>
            <a:r>
              <a:rPr>
                <a:solidFill>
                  <a:srgbClr val="000000"/>
                </a:solidFill>
              </a:rPr>
              <a:t>Toniutto P, Gerunda G. Indicazioni al trapianto epatico, Commissione AISF, 2008.</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normAutofit fontScale="90000"/>
          </a:bodyPr>
          <a:lstStyle/>
          <a:p>
            <a:pPr lvl="0">
              <a:lnSpc>
                <a:spcPct val="70000"/>
              </a:lnSpc>
            </a:pPr>
            <a:r>
              <a:rPr lang="it-IT" sz="4000" b="1" dirty="0"/>
              <a:t>LIVER HISTORY: </a:t>
            </a:r>
            <a:br>
              <a:rPr lang="it-IT" sz="4000" b="1" dirty="0"/>
            </a:br>
            <a:r>
              <a:rPr lang="it-IT" sz="4000" b="1" dirty="0"/>
              <a:t/>
            </a:r>
            <a:br>
              <a:rPr lang="it-IT" sz="4000" b="1" dirty="0"/>
            </a:br>
            <a:r>
              <a:rPr lang="it-IT" sz="2800" dirty="0">
                <a:latin typeface="Calibri"/>
              </a:rPr>
              <a:t/>
            </a:r>
            <a:br>
              <a:rPr lang="it-IT" sz="2800" dirty="0">
                <a:latin typeface="Calibri"/>
              </a:rPr>
            </a:br>
            <a:endParaRPr lang="it-IT" sz="2800" dirty="0">
              <a:latin typeface="Calibri"/>
            </a:endParaRPr>
          </a:p>
        </p:txBody>
      </p:sp>
      <p:sp>
        <p:nvSpPr>
          <p:cNvPr id="3" name="Content Placeholder 2"/>
          <p:cNvSpPr txBox="1">
            <a:spLocks noGrp="1"/>
          </p:cNvSpPr>
          <p:nvPr>
            <p:ph idx="1"/>
          </p:nvPr>
        </p:nvSpPr>
        <p:spPr>
          <a:xfrm>
            <a:off x="546756" y="1825627"/>
            <a:ext cx="11246176" cy="4303030"/>
          </a:xfrm>
        </p:spPr>
        <p:txBody>
          <a:bodyPr>
            <a:normAutofit/>
          </a:bodyPr>
          <a:lstStyle/>
          <a:p>
            <a:pPr marL="0" lvl="0" indent="0" algn="ctr">
              <a:lnSpc>
                <a:spcPct val="140000"/>
              </a:lnSpc>
              <a:buNone/>
            </a:pPr>
            <a:r>
              <a:rPr lang="en-US" dirty="0"/>
              <a:t>The patient stopped drinking alcohol and continued his hepatological check-ups regularly</a:t>
            </a:r>
          </a:p>
          <a:p>
            <a:pPr marL="0" lvl="0" indent="0" algn="ctr">
              <a:lnSpc>
                <a:spcPct val="140000"/>
              </a:lnSpc>
              <a:buNone/>
            </a:pPr>
            <a:endParaRPr lang="en-US" dirty="0"/>
          </a:p>
          <a:p>
            <a:pPr marL="0" lvl="0" indent="0" algn="ctr">
              <a:lnSpc>
                <a:spcPct val="140000"/>
              </a:lnSpc>
              <a:buNone/>
            </a:pPr>
            <a:r>
              <a:rPr lang="en-US" dirty="0"/>
              <a:t>In </a:t>
            </a:r>
            <a:r>
              <a:rPr lang="en-US" b="1" dirty="0"/>
              <a:t>January 2020  he </a:t>
            </a:r>
            <a:r>
              <a:rPr lang="en-US" dirty="0"/>
              <a:t>admitted to the Infectious Diseases Unit of our Hospital for </a:t>
            </a:r>
            <a:r>
              <a:rPr lang="it-IT" b="1" dirty="0" err="1">
                <a:solidFill>
                  <a:srgbClr val="FF0000"/>
                </a:solidFill>
              </a:rPr>
              <a:t>cholecystitis</a:t>
            </a:r>
            <a:r>
              <a:rPr lang="en-US" dirty="0"/>
              <a:t> </a:t>
            </a:r>
            <a:r>
              <a:rPr lang="en-US" b="1" dirty="0">
                <a:solidFill>
                  <a:srgbClr val="FF0000"/>
                </a:solidFill>
              </a:rPr>
              <a:t>ascitic decompensation and HE</a:t>
            </a:r>
            <a:r>
              <a:rPr lang="en-US" dirty="0"/>
              <a:t>.</a:t>
            </a:r>
            <a:endParaRPr lang="it-IT" dirty="0"/>
          </a:p>
          <a:p>
            <a:pPr marL="0" lvl="0" indent="0" algn="ctr">
              <a:lnSpc>
                <a:spcPct val="140000"/>
              </a:lnSpc>
              <a:buNone/>
            </a:pPr>
            <a:endParaRPr lang="it-IT" dirty="0"/>
          </a:p>
        </p:txBody>
      </p:sp>
    </p:spTree>
    <p:extLst>
      <p:ext uri="{BB962C8B-B14F-4D97-AF65-F5344CB8AC3E}">
        <p14:creationId xmlns:p14="http://schemas.microsoft.com/office/powerpoint/2010/main" val="237260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EEC688D-9F12-7935-D928-5A4738112D9D}"/>
              </a:ext>
            </a:extLst>
          </p:cNvPr>
          <p:cNvPicPr>
            <a:picLocks noChangeAspect="1"/>
          </p:cNvPicPr>
          <p:nvPr/>
        </p:nvPicPr>
        <p:blipFill>
          <a:blip r:embed="rId3"/>
          <a:stretch>
            <a:fillRect/>
          </a:stretch>
        </p:blipFill>
        <p:spPr>
          <a:xfrm>
            <a:off x="981877" y="1181011"/>
            <a:ext cx="7821247" cy="4859079"/>
          </a:xfrm>
          <a:prstGeom prst="rect">
            <a:avLst/>
          </a:prstGeom>
        </p:spPr>
      </p:pic>
      <p:sp>
        <p:nvSpPr>
          <p:cNvPr id="7" name="TextBox 6">
            <a:extLst>
              <a:ext uri="{FF2B5EF4-FFF2-40B4-BE49-F238E27FC236}">
                <a16:creationId xmlns:a16="http://schemas.microsoft.com/office/drawing/2014/main" xmlns="" id="{FD146FE3-894F-F254-3C24-B715CCD24857}"/>
              </a:ext>
            </a:extLst>
          </p:cNvPr>
          <p:cNvSpPr txBox="1"/>
          <p:nvPr/>
        </p:nvSpPr>
        <p:spPr>
          <a:xfrm flipH="1">
            <a:off x="9292590" y="3074670"/>
            <a:ext cx="2640330" cy="2893100"/>
          </a:xfrm>
          <a:prstGeom prst="rect">
            <a:avLst/>
          </a:prstGeom>
          <a:solidFill>
            <a:schemeClr val="accent2">
              <a:lumMod val="20000"/>
              <a:lumOff val="80000"/>
            </a:schemeClr>
          </a:solidFill>
        </p:spPr>
        <p:txBody>
          <a:bodyPr wrap="square" rtlCol="0">
            <a:spAutoFit/>
          </a:bodyPr>
          <a:lstStyle/>
          <a:p>
            <a:r>
              <a:rPr lang="en-US" sz="2000" b="1" dirty="0"/>
              <a:t>At discharge</a:t>
            </a:r>
            <a:r>
              <a:rPr lang="en-US" dirty="0"/>
              <a:t>: </a:t>
            </a:r>
          </a:p>
          <a:p>
            <a:pPr marL="342900" indent="-342900">
              <a:buFont typeface="Arial" panose="020B0604020202020204" pitchFamily="34" charset="0"/>
              <a:buChar char="•"/>
            </a:pPr>
            <a:r>
              <a:rPr lang="en-US" b="1" dirty="0"/>
              <a:t>encephalopathy</a:t>
            </a:r>
            <a:endParaRPr lang="it-IT" b="1" dirty="0"/>
          </a:p>
          <a:p>
            <a:pPr marL="342900" indent="-342900">
              <a:buFont typeface="Arial" panose="020B0604020202020204" pitchFamily="34" charset="0"/>
              <a:buChar char="•"/>
            </a:pPr>
            <a:r>
              <a:rPr lang="en-US" b="1" dirty="0"/>
              <a:t>minimal ascites in diuretic therapy</a:t>
            </a:r>
            <a:endParaRPr lang="en-US" dirty="0"/>
          </a:p>
          <a:p>
            <a:pPr marL="342900" indent="-342900">
              <a:buFont typeface="Arial" panose="020B0604020202020204" pitchFamily="34" charset="0"/>
              <a:buChar char="•"/>
            </a:pPr>
            <a:r>
              <a:rPr lang="en-US" dirty="0"/>
              <a:t>bilirubin 3.8mg/dl</a:t>
            </a:r>
          </a:p>
          <a:p>
            <a:pPr marL="285750" indent="-285750">
              <a:buFont typeface="Arial" panose="020B0604020202020204" pitchFamily="34" charset="0"/>
              <a:buChar char="•"/>
            </a:pPr>
            <a:r>
              <a:rPr lang="en-US" dirty="0"/>
              <a:t> albumin 2.9 g/dl</a:t>
            </a:r>
          </a:p>
          <a:p>
            <a:pPr marL="285750" indent="-285750">
              <a:buFont typeface="Arial" panose="020B0604020202020204" pitchFamily="34" charset="0"/>
              <a:buChar char="•"/>
            </a:pPr>
            <a:r>
              <a:rPr lang="en-US" dirty="0"/>
              <a:t> INR 1.6</a:t>
            </a:r>
          </a:p>
          <a:p>
            <a:pPr marL="285750" indent="-285750">
              <a:buFont typeface="Arial" panose="020B0604020202020204" pitchFamily="34" charset="0"/>
              <a:buChar char="•"/>
            </a:pPr>
            <a:r>
              <a:rPr lang="en-US" dirty="0"/>
              <a:t>Creatinine 1,2</a:t>
            </a:r>
          </a:p>
          <a:p>
            <a:pPr marL="285750" indent="-285750">
              <a:buFont typeface="Arial" panose="020B0604020202020204" pitchFamily="34" charset="0"/>
              <a:buChar char="•"/>
            </a:pPr>
            <a:r>
              <a:rPr lang="en-US" dirty="0"/>
              <a:t>Na 136</a:t>
            </a:r>
          </a:p>
          <a:p>
            <a:endParaRPr lang="en-US" b="1" dirty="0"/>
          </a:p>
        </p:txBody>
      </p:sp>
      <p:sp>
        <p:nvSpPr>
          <p:cNvPr id="8" name="Rectangle 7">
            <a:extLst>
              <a:ext uri="{FF2B5EF4-FFF2-40B4-BE49-F238E27FC236}">
                <a16:creationId xmlns:a16="http://schemas.microsoft.com/office/drawing/2014/main" xmlns="" id="{AF72CC44-4E16-43F6-AC28-81E62D0DE952}"/>
              </a:ext>
            </a:extLst>
          </p:cNvPr>
          <p:cNvSpPr/>
          <p:nvPr/>
        </p:nvSpPr>
        <p:spPr>
          <a:xfrm>
            <a:off x="5021580" y="2297430"/>
            <a:ext cx="1817370" cy="537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ctangle 9">
            <a:extLst>
              <a:ext uri="{FF2B5EF4-FFF2-40B4-BE49-F238E27FC236}">
                <a16:creationId xmlns:a16="http://schemas.microsoft.com/office/drawing/2014/main" xmlns="" id="{1F552977-B9D9-DCA4-20F3-2BC49A8EF1D1}"/>
              </a:ext>
            </a:extLst>
          </p:cNvPr>
          <p:cNvSpPr/>
          <p:nvPr/>
        </p:nvSpPr>
        <p:spPr>
          <a:xfrm>
            <a:off x="6896100" y="3318510"/>
            <a:ext cx="1817370" cy="537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ctangle 10">
            <a:extLst>
              <a:ext uri="{FF2B5EF4-FFF2-40B4-BE49-F238E27FC236}">
                <a16:creationId xmlns:a16="http://schemas.microsoft.com/office/drawing/2014/main" xmlns="" id="{EB831B09-0EE0-1949-61A9-CC3167EF44F2}"/>
              </a:ext>
            </a:extLst>
          </p:cNvPr>
          <p:cNvSpPr/>
          <p:nvPr/>
        </p:nvSpPr>
        <p:spPr>
          <a:xfrm>
            <a:off x="4975860" y="2785110"/>
            <a:ext cx="1817370" cy="537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angle 11">
            <a:extLst>
              <a:ext uri="{FF2B5EF4-FFF2-40B4-BE49-F238E27FC236}">
                <a16:creationId xmlns:a16="http://schemas.microsoft.com/office/drawing/2014/main" xmlns="" id="{7BF57D8D-BB05-EEE5-BFB1-844D302A93D9}"/>
              </a:ext>
            </a:extLst>
          </p:cNvPr>
          <p:cNvSpPr/>
          <p:nvPr/>
        </p:nvSpPr>
        <p:spPr>
          <a:xfrm>
            <a:off x="4812030" y="3817620"/>
            <a:ext cx="2011680" cy="4457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ctangle 12">
            <a:extLst>
              <a:ext uri="{FF2B5EF4-FFF2-40B4-BE49-F238E27FC236}">
                <a16:creationId xmlns:a16="http://schemas.microsoft.com/office/drawing/2014/main" xmlns="" id="{84097CDA-E43E-91D6-CF59-CD9BECA65748}"/>
              </a:ext>
            </a:extLst>
          </p:cNvPr>
          <p:cNvSpPr/>
          <p:nvPr/>
        </p:nvSpPr>
        <p:spPr>
          <a:xfrm>
            <a:off x="2907030" y="4263390"/>
            <a:ext cx="1981200" cy="4953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TextBox 14">
            <a:extLst>
              <a:ext uri="{FF2B5EF4-FFF2-40B4-BE49-F238E27FC236}">
                <a16:creationId xmlns:a16="http://schemas.microsoft.com/office/drawing/2014/main" xmlns="" id="{28218FC8-5284-24D7-CB4F-F29ED43C69FC}"/>
              </a:ext>
            </a:extLst>
          </p:cNvPr>
          <p:cNvSpPr txBox="1"/>
          <p:nvPr/>
        </p:nvSpPr>
        <p:spPr>
          <a:xfrm>
            <a:off x="9585960" y="6040090"/>
            <a:ext cx="1795684" cy="523220"/>
          </a:xfrm>
          <a:prstGeom prst="rect">
            <a:avLst/>
          </a:prstGeom>
          <a:solidFill>
            <a:srgbClr val="FFC000"/>
          </a:solidFill>
        </p:spPr>
        <p:txBody>
          <a:bodyPr wrap="none" rtlCol="0">
            <a:spAutoFit/>
          </a:bodyPr>
          <a:lstStyle/>
          <a:p>
            <a:r>
              <a:rPr lang="it-IT" sz="2800" b="1" dirty="0"/>
              <a:t>CHILD  C10</a:t>
            </a:r>
          </a:p>
        </p:txBody>
      </p:sp>
    </p:spTree>
    <p:extLst>
      <p:ext uri="{BB962C8B-B14F-4D97-AF65-F5344CB8AC3E}">
        <p14:creationId xmlns:p14="http://schemas.microsoft.com/office/powerpoint/2010/main" val="205166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FD146FE3-894F-F254-3C24-B715CCD24857}"/>
              </a:ext>
            </a:extLst>
          </p:cNvPr>
          <p:cNvSpPr txBox="1"/>
          <p:nvPr/>
        </p:nvSpPr>
        <p:spPr>
          <a:xfrm flipH="1">
            <a:off x="9292590" y="3074670"/>
            <a:ext cx="2640330" cy="1785104"/>
          </a:xfrm>
          <a:prstGeom prst="rect">
            <a:avLst/>
          </a:prstGeom>
          <a:solidFill>
            <a:schemeClr val="accent2">
              <a:lumMod val="20000"/>
              <a:lumOff val="80000"/>
            </a:schemeClr>
          </a:solidFill>
        </p:spPr>
        <p:txBody>
          <a:bodyPr wrap="square" rtlCol="0">
            <a:spAutoFit/>
          </a:bodyPr>
          <a:lstStyle/>
          <a:p>
            <a:r>
              <a:rPr lang="en-US" sz="2000" b="1" dirty="0"/>
              <a:t>At discharge</a:t>
            </a:r>
            <a:r>
              <a:rPr lang="en-US" dirty="0"/>
              <a:t>: </a:t>
            </a:r>
          </a:p>
          <a:p>
            <a:pPr marL="342900" indent="-342900">
              <a:buFont typeface="Arial" panose="020B0604020202020204" pitchFamily="34" charset="0"/>
              <a:buChar char="•"/>
            </a:pPr>
            <a:r>
              <a:rPr lang="en-US" dirty="0"/>
              <a:t>Creatinine 1,5 mg/dl</a:t>
            </a:r>
          </a:p>
          <a:p>
            <a:pPr marL="342900" indent="-342900">
              <a:buFont typeface="Arial" panose="020B0604020202020204" pitchFamily="34" charset="0"/>
              <a:buChar char="•"/>
            </a:pPr>
            <a:r>
              <a:rPr lang="en-US" dirty="0"/>
              <a:t>bilirubin 3.8mg/dl</a:t>
            </a:r>
          </a:p>
          <a:p>
            <a:pPr marL="285750" indent="-285750">
              <a:buFont typeface="Arial" panose="020B0604020202020204" pitchFamily="34" charset="0"/>
              <a:buChar char="•"/>
            </a:pPr>
            <a:r>
              <a:rPr lang="en-US" dirty="0"/>
              <a:t> albumin 2.9 g/dl</a:t>
            </a:r>
          </a:p>
          <a:p>
            <a:pPr marL="285750" indent="-285750">
              <a:buFont typeface="Arial" panose="020B0604020202020204" pitchFamily="34" charset="0"/>
              <a:buChar char="•"/>
            </a:pPr>
            <a:r>
              <a:rPr lang="en-US" dirty="0"/>
              <a:t> INR 1.6</a:t>
            </a:r>
          </a:p>
          <a:p>
            <a:pPr marL="285750" indent="-285750">
              <a:buFont typeface="Arial" panose="020B0604020202020204" pitchFamily="34" charset="0"/>
              <a:buChar char="•"/>
            </a:pPr>
            <a:r>
              <a:rPr lang="en-US" dirty="0"/>
              <a:t>Na 136</a:t>
            </a:r>
          </a:p>
        </p:txBody>
      </p:sp>
      <p:pic>
        <p:nvPicPr>
          <p:cNvPr id="4" name="Picture 3">
            <a:extLst>
              <a:ext uri="{FF2B5EF4-FFF2-40B4-BE49-F238E27FC236}">
                <a16:creationId xmlns:a16="http://schemas.microsoft.com/office/drawing/2014/main" xmlns="" id="{2F7712D3-17DD-94CA-577B-184CF713B96A}"/>
              </a:ext>
            </a:extLst>
          </p:cNvPr>
          <p:cNvPicPr>
            <a:picLocks noChangeAspect="1"/>
          </p:cNvPicPr>
          <p:nvPr/>
        </p:nvPicPr>
        <p:blipFill>
          <a:blip r:embed="rId3"/>
          <a:stretch>
            <a:fillRect/>
          </a:stretch>
        </p:blipFill>
        <p:spPr>
          <a:xfrm>
            <a:off x="1211580" y="924478"/>
            <a:ext cx="7536180" cy="5652135"/>
          </a:xfrm>
          <a:prstGeom prst="rect">
            <a:avLst/>
          </a:prstGeom>
        </p:spPr>
      </p:pic>
      <p:sp>
        <p:nvSpPr>
          <p:cNvPr id="6" name="TextBox 5">
            <a:extLst>
              <a:ext uri="{FF2B5EF4-FFF2-40B4-BE49-F238E27FC236}">
                <a16:creationId xmlns:a16="http://schemas.microsoft.com/office/drawing/2014/main" xmlns="" id="{49F08073-9C91-F8A1-AA92-794780C52FFC}"/>
              </a:ext>
            </a:extLst>
          </p:cNvPr>
          <p:cNvSpPr txBox="1"/>
          <p:nvPr/>
        </p:nvSpPr>
        <p:spPr>
          <a:xfrm>
            <a:off x="5023486" y="2895600"/>
            <a:ext cx="2215514" cy="369332"/>
          </a:xfrm>
          <a:prstGeom prst="rect">
            <a:avLst/>
          </a:prstGeom>
          <a:solidFill>
            <a:schemeClr val="bg1"/>
          </a:solidFill>
        </p:spPr>
        <p:txBody>
          <a:bodyPr wrap="square" rtlCol="0">
            <a:spAutoFit/>
          </a:bodyPr>
          <a:lstStyle/>
          <a:p>
            <a:pPr algn="ctr"/>
            <a:r>
              <a:rPr lang="it-IT" dirty="0"/>
              <a:t>1,2</a:t>
            </a:r>
          </a:p>
        </p:txBody>
      </p:sp>
      <p:sp>
        <p:nvSpPr>
          <p:cNvPr id="9" name="TextBox 8">
            <a:extLst>
              <a:ext uri="{FF2B5EF4-FFF2-40B4-BE49-F238E27FC236}">
                <a16:creationId xmlns:a16="http://schemas.microsoft.com/office/drawing/2014/main" xmlns="" id="{2DCB1358-8228-E676-0A53-BFC6A46349B6}"/>
              </a:ext>
            </a:extLst>
          </p:cNvPr>
          <p:cNvSpPr txBox="1"/>
          <p:nvPr/>
        </p:nvSpPr>
        <p:spPr>
          <a:xfrm>
            <a:off x="4977766" y="3459480"/>
            <a:ext cx="2215514" cy="369332"/>
          </a:xfrm>
          <a:prstGeom prst="rect">
            <a:avLst/>
          </a:prstGeom>
          <a:solidFill>
            <a:schemeClr val="bg1"/>
          </a:solidFill>
        </p:spPr>
        <p:txBody>
          <a:bodyPr wrap="square" rtlCol="0">
            <a:spAutoFit/>
          </a:bodyPr>
          <a:lstStyle/>
          <a:p>
            <a:pPr algn="ctr"/>
            <a:r>
              <a:rPr lang="it-IT" dirty="0"/>
              <a:t>1,8</a:t>
            </a:r>
          </a:p>
        </p:txBody>
      </p:sp>
      <p:sp>
        <p:nvSpPr>
          <p:cNvPr id="15" name="TextBox 14">
            <a:extLst>
              <a:ext uri="{FF2B5EF4-FFF2-40B4-BE49-F238E27FC236}">
                <a16:creationId xmlns:a16="http://schemas.microsoft.com/office/drawing/2014/main" xmlns="" id="{8E64F027-69F0-9A47-706F-7450BA6019AA}"/>
              </a:ext>
            </a:extLst>
          </p:cNvPr>
          <p:cNvSpPr txBox="1"/>
          <p:nvPr/>
        </p:nvSpPr>
        <p:spPr>
          <a:xfrm>
            <a:off x="5006342" y="4099995"/>
            <a:ext cx="3086098" cy="369332"/>
          </a:xfrm>
          <a:prstGeom prst="rect">
            <a:avLst/>
          </a:prstGeom>
          <a:solidFill>
            <a:schemeClr val="bg1"/>
          </a:solidFill>
        </p:spPr>
        <p:txBody>
          <a:bodyPr wrap="square" rtlCol="0">
            <a:spAutoFit/>
          </a:bodyPr>
          <a:lstStyle/>
          <a:p>
            <a:pPr algn="ctr"/>
            <a:r>
              <a:rPr lang="it-IT" dirty="0"/>
              <a:t>1,3</a:t>
            </a:r>
          </a:p>
        </p:txBody>
      </p:sp>
      <p:sp>
        <p:nvSpPr>
          <p:cNvPr id="16" name="TextBox 15">
            <a:extLst>
              <a:ext uri="{FF2B5EF4-FFF2-40B4-BE49-F238E27FC236}">
                <a16:creationId xmlns:a16="http://schemas.microsoft.com/office/drawing/2014/main" xmlns="" id="{D0677B2D-157A-440F-DF0D-9F1F10814687}"/>
              </a:ext>
            </a:extLst>
          </p:cNvPr>
          <p:cNvSpPr txBox="1"/>
          <p:nvPr/>
        </p:nvSpPr>
        <p:spPr>
          <a:xfrm>
            <a:off x="5023486" y="4686694"/>
            <a:ext cx="2215514" cy="369332"/>
          </a:xfrm>
          <a:prstGeom prst="rect">
            <a:avLst/>
          </a:prstGeom>
          <a:solidFill>
            <a:schemeClr val="bg1"/>
          </a:solidFill>
        </p:spPr>
        <p:txBody>
          <a:bodyPr wrap="square" rtlCol="0">
            <a:spAutoFit/>
          </a:bodyPr>
          <a:lstStyle/>
          <a:p>
            <a:pPr algn="ctr"/>
            <a:r>
              <a:rPr lang="it-IT" dirty="0"/>
              <a:t>136</a:t>
            </a:r>
          </a:p>
        </p:txBody>
      </p:sp>
      <p:sp>
        <p:nvSpPr>
          <p:cNvPr id="17" name="Rectangle 16">
            <a:extLst>
              <a:ext uri="{FF2B5EF4-FFF2-40B4-BE49-F238E27FC236}">
                <a16:creationId xmlns:a16="http://schemas.microsoft.com/office/drawing/2014/main" xmlns="" id="{19D6BA88-878C-EC14-CA35-6BEF39EF8F41}"/>
              </a:ext>
            </a:extLst>
          </p:cNvPr>
          <p:cNvSpPr/>
          <p:nvPr/>
        </p:nvSpPr>
        <p:spPr>
          <a:xfrm>
            <a:off x="5013961" y="5380590"/>
            <a:ext cx="2941320" cy="6381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17">
            <a:extLst>
              <a:ext uri="{FF2B5EF4-FFF2-40B4-BE49-F238E27FC236}">
                <a16:creationId xmlns:a16="http://schemas.microsoft.com/office/drawing/2014/main" xmlns="" id="{F6734D1C-7894-E156-DF5B-7B98990A687F}"/>
              </a:ext>
            </a:extLst>
          </p:cNvPr>
          <p:cNvSpPr txBox="1"/>
          <p:nvPr/>
        </p:nvSpPr>
        <p:spPr>
          <a:xfrm>
            <a:off x="5836920" y="5463834"/>
            <a:ext cx="601447" cy="584775"/>
          </a:xfrm>
          <a:prstGeom prst="rect">
            <a:avLst/>
          </a:prstGeom>
          <a:noFill/>
        </p:spPr>
        <p:txBody>
          <a:bodyPr wrap="none" rtlCol="0">
            <a:spAutoFit/>
          </a:bodyPr>
          <a:lstStyle/>
          <a:p>
            <a:r>
              <a:rPr lang="it-IT" sz="3200" b="1" dirty="0">
                <a:solidFill>
                  <a:schemeClr val="bg1"/>
                </a:solidFill>
              </a:rPr>
              <a:t>22</a:t>
            </a:r>
          </a:p>
        </p:txBody>
      </p:sp>
    </p:spTree>
    <p:extLst>
      <p:ext uri="{BB962C8B-B14F-4D97-AF65-F5344CB8AC3E}">
        <p14:creationId xmlns:p14="http://schemas.microsoft.com/office/powerpoint/2010/main" val="51769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5" grpId="0" animBg="1"/>
      <p:bldP spid="16" grpId="0" animBg="1"/>
      <p:bldP spid="17"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1F5F427-39C9-E270-5858-A792AA551D96}"/>
            </a:ext>
          </a:extLst>
        </p:cNvPr>
        <p:cNvGrpSpPr/>
        <p:nvPr/>
      </p:nvGrpSpPr>
      <p:grpSpPr>
        <a:xfrm>
          <a:off x="0" y="0"/>
          <a:ext cx="0" cy="0"/>
          <a:chOff x="0" y="0"/>
          <a:chExt cx="0" cy="0"/>
        </a:xfrm>
      </p:grpSpPr>
      <p:sp>
        <p:nvSpPr>
          <p:cNvPr id="2" name="Segnaposto contenuto 2">
            <a:extLst>
              <a:ext uri="{FF2B5EF4-FFF2-40B4-BE49-F238E27FC236}">
                <a16:creationId xmlns:a16="http://schemas.microsoft.com/office/drawing/2014/main" xmlns="" id="{F920AEB7-0C31-4C3F-29BB-D36F948B46F9}"/>
              </a:ext>
            </a:extLst>
          </p:cNvPr>
          <p:cNvSpPr txBox="1"/>
          <p:nvPr/>
        </p:nvSpPr>
        <p:spPr>
          <a:xfrm>
            <a:off x="1383889" y="2010231"/>
            <a:ext cx="9411930" cy="1960880"/>
          </a:xfrm>
          <a:prstGeom prst="rect">
            <a:avLst/>
          </a:prstGeom>
          <a:solidFill>
            <a:srgbClr val="D0CECE"/>
          </a:solidFill>
          <a:ln cap="flat">
            <a:noFill/>
          </a:ln>
          <a:effectLst>
            <a:outerShdw blurRad="50800" dist="38100" dir="2700000" algn="tl" rotWithShape="0">
              <a:prstClr val="black">
                <a:alpha val="40000"/>
              </a:prstClr>
            </a:outerShdw>
          </a:effectLst>
        </p:spPr>
        <p:txBody>
          <a:bodyPr vert="horz" wrap="square" lIns="91440" tIns="45720" rIns="91440" bIns="45720" anchor="ctr" anchorCtr="0" compatLnSpc="1">
            <a:normAutofit/>
          </a:bodyPr>
          <a:lstStyle/>
          <a:p>
            <a:pPr marL="0" marR="0" lvl="0" indent="0" algn="ctr" defTabSz="914400" rtl="0" fontAlgn="auto" hangingPunct="1">
              <a:spcBef>
                <a:spcPts val="1000"/>
              </a:spcBef>
              <a:spcAft>
                <a:spcPts val="0"/>
              </a:spcAft>
              <a:buNone/>
              <a:tabLst/>
              <a:defRPr sz="1800" b="0" i="0" u="none" strike="noStrike" kern="0" cap="none" spc="0" baseline="0">
                <a:solidFill>
                  <a:srgbClr val="000000"/>
                </a:solidFill>
                <a:uFillTx/>
              </a:defRPr>
            </a:pPr>
            <a:r>
              <a:rPr lang="en-US" sz="2800" b="0" i="0" u="none" strike="noStrike" kern="1200" cap="none" spc="0" baseline="0" dirty="0">
                <a:solidFill>
                  <a:srgbClr val="000000"/>
                </a:solidFill>
                <a:uFillTx/>
                <a:latin typeface="Calibri"/>
              </a:rPr>
              <a:t>Should the patient be a candidate for liver transplantation?</a:t>
            </a:r>
          </a:p>
        </p:txBody>
      </p:sp>
    </p:spTree>
    <p:extLst>
      <p:ext uri="{BB962C8B-B14F-4D97-AF65-F5344CB8AC3E}">
        <p14:creationId xmlns:p14="http://schemas.microsoft.com/office/powerpoint/2010/main" val="2524691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Connettore 1 4"/>
          <p:cNvSpPr/>
          <p:nvPr/>
        </p:nvSpPr>
        <p:spPr>
          <a:xfrm>
            <a:off x="1523999" y="785793"/>
            <a:ext cx="9144004" cy="1589"/>
          </a:xfrm>
          <a:prstGeom prst="line">
            <a:avLst/>
          </a:prstGeom>
          <a:ln w="25400">
            <a:solidFill>
              <a:schemeClr val="accent2"/>
            </a:solidFill>
          </a:ln>
          <a:effectLst>
            <a:outerShdw blurRad="38100" dist="20000" dir="5400000" rotWithShape="0">
              <a:srgbClr val="000000">
                <a:alpha val="38000"/>
              </a:srgbClr>
            </a:outerShdw>
          </a:effectLst>
        </p:spPr>
        <p:txBody>
          <a:bodyPr lIns="45718" tIns="45718" rIns="45718" bIns="45718"/>
          <a:lstStyle/>
          <a:p>
            <a:pPr hangingPunct="0"/>
            <a:endParaRPr kern="0">
              <a:solidFill>
                <a:srgbClr val="000000"/>
              </a:solidFill>
              <a:latin typeface="Helvetica"/>
              <a:cs typeface="Helvetica"/>
              <a:sym typeface="Helvetica"/>
            </a:endParaRPr>
          </a:p>
        </p:txBody>
      </p:sp>
      <p:sp>
        <p:nvSpPr>
          <p:cNvPr id="570" name="CasellaDiTesto 6"/>
          <p:cNvSpPr txBox="1"/>
          <p:nvPr/>
        </p:nvSpPr>
        <p:spPr>
          <a:xfrm>
            <a:off x="2569818" y="142852"/>
            <a:ext cx="6766612" cy="830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400" b="1">
                <a:solidFill>
                  <a:srgbClr val="C00000"/>
                </a:solidFill>
                <a:effectLst>
                  <a:outerShdw blurRad="38100" dist="38100" dir="2700000" rotWithShape="0">
                    <a:srgbClr val="000000">
                      <a:alpha val="43137"/>
                    </a:srgbClr>
                  </a:outerShdw>
                </a:effectLst>
              </a:defRPr>
            </a:lvl1pPr>
          </a:lstStyle>
          <a:p>
            <a:pPr hangingPunct="0"/>
            <a:r>
              <a:rPr lang="it-IT" kern="0" dirty="0" err="1">
                <a:latin typeface="Helvetica"/>
                <a:cs typeface="Helvetica"/>
                <a:sym typeface="Helvetica"/>
              </a:rPr>
              <a:t>Liver</a:t>
            </a:r>
            <a:r>
              <a:rPr lang="it-IT" kern="0" dirty="0">
                <a:latin typeface="Helvetica"/>
                <a:cs typeface="Helvetica"/>
                <a:sym typeface="Helvetica"/>
              </a:rPr>
              <a:t> </a:t>
            </a:r>
            <a:r>
              <a:rPr lang="it-IT" kern="0" dirty="0" err="1">
                <a:latin typeface="Helvetica"/>
                <a:cs typeface="Helvetica"/>
                <a:sym typeface="Helvetica"/>
              </a:rPr>
              <a:t>transplantation</a:t>
            </a:r>
            <a:r>
              <a:rPr lang="it-IT" kern="0" dirty="0">
                <a:latin typeface="Helvetica"/>
                <a:cs typeface="Helvetica"/>
                <a:sym typeface="Helvetica"/>
              </a:rPr>
              <a:t> (OLT) -  </a:t>
            </a:r>
            <a:r>
              <a:rPr lang="it-IT" kern="0" dirty="0">
                <a:solidFill>
                  <a:schemeClr val="accent1">
                    <a:lumMod val="50000"/>
                  </a:schemeClr>
                </a:solidFill>
                <a:latin typeface="Helvetica"/>
                <a:cs typeface="Helvetica"/>
                <a:sym typeface="Helvetica"/>
              </a:rPr>
              <a:t>WHEN?</a:t>
            </a:r>
          </a:p>
          <a:p>
            <a:pPr hangingPunct="0"/>
            <a:endParaRPr kern="0" dirty="0">
              <a:latin typeface="Helvetica"/>
              <a:cs typeface="Helvetica"/>
              <a:sym typeface="Helvetica"/>
            </a:endParaRPr>
          </a:p>
        </p:txBody>
      </p:sp>
      <p:grpSp>
        <p:nvGrpSpPr>
          <p:cNvPr id="573" name="Text Box 2"/>
          <p:cNvGrpSpPr/>
          <p:nvPr/>
        </p:nvGrpSpPr>
        <p:grpSpPr>
          <a:xfrm>
            <a:off x="1932496" y="2506663"/>
            <a:ext cx="7852528" cy="2641604"/>
            <a:chOff x="0" y="0"/>
            <a:chExt cx="6962775" cy="2641603"/>
          </a:xfrm>
        </p:grpSpPr>
        <p:sp>
          <p:nvSpPr>
            <p:cNvPr id="571" name="Rettangolo"/>
            <p:cNvSpPr/>
            <p:nvPr/>
          </p:nvSpPr>
          <p:spPr>
            <a:xfrm>
              <a:off x="0" y="0"/>
              <a:ext cx="6962775" cy="2641603"/>
            </a:xfrm>
            <a:prstGeom prst="rect">
              <a:avLst/>
            </a:prstGeom>
            <a:solidFill>
              <a:srgbClr val="FFFFFF"/>
            </a:solidFill>
            <a:ln w="9360" cap="flat">
              <a:solidFill>
                <a:srgbClr val="000000"/>
              </a:solidFill>
              <a:prstDash val="solid"/>
              <a:miter lim="800000"/>
            </a:ln>
            <a:effectLst>
              <a:outerShdw dist="107932" dir="2700000" rotWithShape="0">
                <a:srgbClr val="000000">
                  <a:alpha val="50027"/>
                </a:srgbClr>
              </a:outerShdw>
            </a:effectLst>
          </p:spPr>
          <p:txBody>
            <a:bodyPr wrap="square" lIns="45718" tIns="45718" rIns="45718" bIns="45718" numCol="1" anchor="ctr">
              <a:noAutofit/>
            </a:bodyPr>
            <a:lstStyle/>
            <a:p>
              <a:pPr marL="608012" indent="-608012" hangingPunct="0">
                <a:spcBef>
                  <a:spcPts val="700"/>
                </a:spcBef>
                <a:tabLst>
                  <a:tab pos="1168400" algn="l"/>
                  <a:tab pos="2082800" algn="l"/>
                  <a:tab pos="2997200" algn="l"/>
                  <a:tab pos="3911600" algn="l"/>
                  <a:tab pos="4826000" algn="l"/>
                  <a:tab pos="5740400" algn="l"/>
                  <a:tab pos="6654800" algn="l"/>
                  <a:tab pos="7569200" algn="l"/>
                  <a:tab pos="8483600" algn="l"/>
                  <a:tab pos="9398000" algn="l"/>
                  <a:tab pos="10312400" algn="l"/>
                </a:tabLst>
                <a:defRPr b="1">
                  <a:latin typeface="Tahoma"/>
                  <a:ea typeface="Tahoma"/>
                  <a:cs typeface="Tahoma"/>
                  <a:sym typeface="Tahoma"/>
                </a:defRPr>
              </a:pPr>
              <a:endParaRPr b="1" kern="0">
                <a:solidFill>
                  <a:srgbClr val="000000"/>
                </a:solidFill>
                <a:latin typeface="Tahoma"/>
                <a:ea typeface="Tahoma"/>
                <a:cs typeface="Tahoma"/>
                <a:sym typeface="Tahoma"/>
              </a:endParaRPr>
            </a:p>
          </p:txBody>
        </p:sp>
        <p:sp>
          <p:nvSpPr>
            <p:cNvPr id="572" name="Evidenza di disfunzione epatica…"/>
            <p:cNvSpPr txBox="1"/>
            <p:nvPr/>
          </p:nvSpPr>
          <p:spPr>
            <a:xfrm>
              <a:off x="45718" y="160228"/>
              <a:ext cx="6871339" cy="23211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p>
              <a:pPr marL="457200" indent="-457200" algn="ctr" hangingPunct="0">
                <a:spcBef>
                  <a:spcPts val="1000"/>
                </a:spcBef>
                <a:tabLst>
                  <a:tab pos="1168400" algn="l"/>
                  <a:tab pos="2082800" algn="l"/>
                  <a:tab pos="2997200" algn="l"/>
                  <a:tab pos="3911600" algn="l"/>
                  <a:tab pos="4826000" algn="l"/>
                  <a:tab pos="5740400" algn="l"/>
                  <a:tab pos="6654800" algn="l"/>
                  <a:tab pos="7569200" algn="l"/>
                  <a:tab pos="8483600" algn="l"/>
                  <a:tab pos="9398000" algn="l"/>
                  <a:tab pos="10312400" algn="l"/>
                </a:tabLst>
                <a:defRPr sz="2800" b="1">
                  <a:effectLst>
                    <a:outerShdw blurRad="38100" dist="38100" dir="2700000" rotWithShape="0">
                      <a:srgbClr val="C0C0C0"/>
                    </a:outerShdw>
                  </a:effectLst>
                </a:defRPr>
              </a:pPr>
              <a:r>
                <a:rPr lang="it-IT" sz="2800" b="1" kern="0" dirty="0" err="1">
                  <a:solidFill>
                    <a:srgbClr val="000000"/>
                  </a:solidFill>
                  <a:effectLst>
                    <a:outerShdw blurRad="38100" dist="38100" dir="2700000" rotWithShape="0">
                      <a:srgbClr val="C0C0C0"/>
                    </a:outerShdw>
                  </a:effectLst>
                  <a:latin typeface="Helvetica"/>
                  <a:cs typeface="Helvetica"/>
                  <a:sym typeface="Helvetica"/>
                </a:rPr>
                <a:t>Evidence</a:t>
              </a:r>
              <a:r>
                <a:rPr lang="it-IT" sz="2800" b="1" kern="0" dirty="0">
                  <a:solidFill>
                    <a:srgbClr val="000000"/>
                  </a:solidFill>
                  <a:effectLst>
                    <a:outerShdw blurRad="38100" dist="38100" dir="2700000" rotWithShape="0">
                      <a:srgbClr val="C0C0C0"/>
                    </a:outerShdw>
                  </a:effectLst>
                  <a:latin typeface="Helvetica"/>
                  <a:cs typeface="Helvetica"/>
                  <a:sym typeface="Helvetica"/>
                </a:rPr>
                <a:t> of </a:t>
              </a:r>
              <a:r>
                <a:rPr lang="it-IT" sz="2800" b="1" kern="0" dirty="0" err="1">
                  <a:solidFill>
                    <a:srgbClr val="000000"/>
                  </a:solidFill>
                  <a:effectLst>
                    <a:outerShdw blurRad="38100" dist="38100" dir="2700000" rotWithShape="0">
                      <a:srgbClr val="C0C0C0"/>
                    </a:outerShdw>
                  </a:effectLst>
                  <a:latin typeface="Helvetica"/>
                  <a:cs typeface="Helvetica"/>
                  <a:sym typeface="Helvetica"/>
                </a:rPr>
                <a:t>liver</a:t>
              </a:r>
              <a:r>
                <a:rPr lang="it-IT" sz="2800" b="1" kern="0" dirty="0">
                  <a:solidFill>
                    <a:srgbClr val="000000"/>
                  </a:solidFill>
                  <a:effectLst>
                    <a:outerShdw blurRad="38100" dist="38100" dir="2700000" rotWithShape="0">
                      <a:srgbClr val="C0C0C0"/>
                    </a:outerShdw>
                  </a:effectLst>
                  <a:latin typeface="Helvetica"/>
                  <a:cs typeface="Helvetica"/>
                  <a:sym typeface="Helvetica"/>
                </a:rPr>
                <a:t> </a:t>
              </a:r>
              <a:r>
                <a:rPr lang="it-IT" sz="2800" b="1" kern="0" dirty="0" err="1">
                  <a:solidFill>
                    <a:srgbClr val="000000"/>
                  </a:solidFill>
                  <a:effectLst>
                    <a:outerShdw blurRad="38100" dist="38100" dir="2700000" rotWithShape="0">
                      <a:srgbClr val="C0C0C0"/>
                    </a:outerShdw>
                  </a:effectLst>
                  <a:latin typeface="Helvetica"/>
                  <a:cs typeface="Helvetica"/>
                  <a:sym typeface="Helvetica"/>
                </a:rPr>
                <a:t>dysfunction</a:t>
              </a:r>
              <a:r>
                <a:rPr lang="it-IT" sz="2800" b="1" kern="0" dirty="0">
                  <a:solidFill>
                    <a:srgbClr val="000000"/>
                  </a:solidFill>
                  <a:effectLst>
                    <a:outerShdw blurRad="38100" dist="38100" dir="2700000" rotWithShape="0">
                      <a:srgbClr val="C0C0C0"/>
                    </a:outerShdw>
                  </a:effectLst>
                  <a:latin typeface="Helvetica"/>
                  <a:cs typeface="Helvetica"/>
                  <a:sym typeface="Helvetica"/>
                </a:rPr>
                <a:t> </a:t>
              </a:r>
            </a:p>
            <a:p>
              <a:pPr marL="608012" indent="-608012" algn="ctr" hangingPunct="0">
                <a:spcBef>
                  <a:spcPts val="900"/>
                </a:spcBef>
                <a:tabLst>
                  <a:tab pos="1168400" algn="l"/>
                  <a:tab pos="2082800" algn="l"/>
                  <a:tab pos="2997200" algn="l"/>
                  <a:tab pos="3911600" algn="l"/>
                  <a:tab pos="4826000" algn="l"/>
                  <a:tab pos="5740400" algn="l"/>
                  <a:tab pos="6654800" algn="l"/>
                  <a:tab pos="7569200" algn="l"/>
                  <a:tab pos="8483600" algn="l"/>
                  <a:tab pos="9398000" algn="l"/>
                  <a:tab pos="10312400" algn="l"/>
                </a:tabLst>
                <a:defRPr sz="2400" b="1">
                  <a:solidFill>
                    <a:srgbClr val="FF0000"/>
                  </a:solidFill>
                  <a:effectLst>
                    <a:outerShdw blurRad="38100" dist="38100" dir="2700000" rotWithShape="0">
                      <a:srgbClr val="C0C0C0"/>
                    </a:outerShdw>
                  </a:effectLst>
                </a:defRPr>
              </a:pPr>
              <a:r>
                <a:rPr sz="2400" b="1" kern="0" dirty="0">
                  <a:solidFill>
                    <a:srgbClr val="FF0000"/>
                  </a:solidFill>
                  <a:effectLst>
                    <a:outerShdw blurRad="38100" dist="38100" dir="2700000" rotWithShape="0">
                      <a:srgbClr val="C0C0C0"/>
                    </a:outerShdw>
                  </a:effectLst>
                  <a:latin typeface="Helvetica"/>
                  <a:cs typeface="Helvetica"/>
                  <a:sym typeface="Helvetica"/>
                </a:rPr>
                <a:t> (Child Pugh </a:t>
              </a:r>
              <a:r>
                <a:rPr sz="2400" b="1" u="sng" kern="0" dirty="0">
                  <a:solidFill>
                    <a:srgbClr val="FF0000"/>
                  </a:solidFill>
                  <a:effectLst>
                    <a:outerShdw blurRad="38100" dist="38100" dir="2700000" rotWithShape="0">
                      <a:srgbClr val="C0C0C0"/>
                    </a:outerShdw>
                  </a:effectLst>
                  <a:latin typeface="Helvetica"/>
                  <a:cs typeface="Helvetica"/>
                  <a:sym typeface="Helvetica"/>
                </a:rPr>
                <a:t>&gt;</a:t>
              </a:r>
              <a:r>
                <a:rPr sz="2400" b="1" kern="0" dirty="0">
                  <a:solidFill>
                    <a:srgbClr val="FF0000"/>
                  </a:solidFill>
                  <a:effectLst>
                    <a:outerShdw blurRad="38100" dist="38100" dir="2700000" rotWithShape="0">
                      <a:srgbClr val="C0C0C0"/>
                    </a:outerShdw>
                  </a:effectLst>
                  <a:latin typeface="Helvetica"/>
                  <a:cs typeface="Helvetica"/>
                  <a:sym typeface="Helvetica"/>
                </a:rPr>
                <a:t>7 / MELD </a:t>
              </a:r>
              <a:r>
                <a:rPr sz="2400" b="1" u="sng" kern="0" dirty="0">
                  <a:solidFill>
                    <a:srgbClr val="FF0000"/>
                  </a:solidFill>
                  <a:effectLst>
                    <a:outerShdw blurRad="38100" dist="38100" dir="2700000" rotWithShape="0">
                      <a:srgbClr val="C0C0C0"/>
                    </a:outerShdw>
                  </a:effectLst>
                  <a:latin typeface="Helvetica"/>
                  <a:cs typeface="Helvetica"/>
                  <a:sym typeface="Helvetica"/>
                </a:rPr>
                <a:t>&gt;</a:t>
              </a:r>
              <a:r>
                <a:rPr sz="2400" b="1" kern="0" dirty="0">
                  <a:solidFill>
                    <a:srgbClr val="FF0000"/>
                  </a:solidFill>
                  <a:effectLst>
                    <a:outerShdw blurRad="38100" dist="38100" dir="2700000" rotWithShape="0">
                      <a:srgbClr val="C0C0C0"/>
                    </a:outerShdw>
                  </a:effectLst>
                  <a:latin typeface="Helvetica"/>
                  <a:cs typeface="Helvetica"/>
                  <a:sym typeface="Helvetica"/>
                </a:rPr>
                <a:t> 1</a:t>
              </a:r>
              <a:r>
                <a:rPr lang="it-IT" sz="2400" b="1" kern="0" dirty="0">
                  <a:solidFill>
                    <a:srgbClr val="FF0000"/>
                  </a:solidFill>
                  <a:effectLst>
                    <a:outerShdw blurRad="38100" dist="38100" dir="2700000" rotWithShape="0">
                      <a:srgbClr val="C0C0C0"/>
                    </a:outerShdw>
                  </a:effectLst>
                  <a:latin typeface="Helvetica"/>
                  <a:cs typeface="Helvetica"/>
                  <a:sym typeface="Helvetica"/>
                </a:rPr>
                <a:t>5</a:t>
              </a:r>
              <a:r>
                <a:rPr sz="2400" b="1" kern="0" dirty="0">
                  <a:solidFill>
                    <a:srgbClr val="FF0000"/>
                  </a:solidFill>
                  <a:effectLst>
                    <a:outerShdw blurRad="38100" dist="38100" dir="2700000" rotWithShape="0">
                      <a:srgbClr val="C0C0C0"/>
                    </a:outerShdw>
                  </a:effectLst>
                  <a:latin typeface="Helvetica"/>
                  <a:cs typeface="Helvetica"/>
                  <a:sym typeface="Helvetica"/>
                </a:rPr>
                <a:t>)</a:t>
              </a:r>
              <a:endParaRPr lang="it-IT" sz="2400" b="1" kern="0" dirty="0">
                <a:solidFill>
                  <a:srgbClr val="FF0000"/>
                </a:solidFill>
                <a:effectLst>
                  <a:outerShdw blurRad="38100" dist="38100" dir="2700000" rotWithShape="0">
                    <a:srgbClr val="C0C0C0"/>
                  </a:outerShdw>
                </a:effectLst>
                <a:latin typeface="Helvetica"/>
                <a:cs typeface="Helvetica"/>
                <a:sym typeface="Helvetica"/>
              </a:endParaRPr>
            </a:p>
            <a:p>
              <a:pPr marL="608012" indent="-608012" algn="ctr" hangingPunct="0">
                <a:spcBef>
                  <a:spcPts val="900"/>
                </a:spcBef>
                <a:tabLst>
                  <a:tab pos="1168400" algn="l"/>
                  <a:tab pos="2082800" algn="l"/>
                  <a:tab pos="2997200" algn="l"/>
                  <a:tab pos="3911600" algn="l"/>
                  <a:tab pos="4826000" algn="l"/>
                  <a:tab pos="5740400" algn="l"/>
                  <a:tab pos="6654800" algn="l"/>
                  <a:tab pos="7569200" algn="l"/>
                  <a:tab pos="8483600" algn="l"/>
                  <a:tab pos="9398000" algn="l"/>
                  <a:tab pos="10312400" algn="l"/>
                </a:tabLst>
                <a:defRPr sz="2400" b="1">
                  <a:effectLst>
                    <a:outerShdw blurRad="38100" dist="38100" dir="2700000" rotWithShape="0">
                      <a:srgbClr val="C0C0C0"/>
                    </a:outerShdw>
                  </a:effectLst>
                </a:defRPr>
              </a:pPr>
              <a:r>
                <a:rPr lang="en-US" sz="2400" b="1" kern="0" dirty="0">
                  <a:solidFill>
                    <a:srgbClr val="000000"/>
                  </a:solidFill>
                  <a:effectLst>
                    <a:outerShdw blurRad="38100" dist="38100" dir="2700000" rotWithShape="0">
                      <a:srgbClr val="C0C0C0"/>
                    </a:outerShdw>
                  </a:effectLst>
                  <a:latin typeface="Helvetica"/>
                  <a:cs typeface="Helvetica"/>
                  <a:sym typeface="Helvetica"/>
                </a:rPr>
                <a:t>And/or</a:t>
              </a:r>
              <a:endParaRPr lang="en-US" sz="2400" b="1" kern="0" dirty="0">
                <a:solidFill>
                  <a:srgbClr val="000000"/>
                </a:solidFill>
                <a:effectLst>
                  <a:outerShdw blurRad="38100" dist="38100" dir="2700000" rotWithShape="0">
                    <a:srgbClr val="C0C0C0"/>
                  </a:outerShdw>
                </a:effectLst>
                <a:latin typeface="Tahoma"/>
                <a:ea typeface="Tahoma"/>
                <a:cs typeface="Tahoma"/>
                <a:sym typeface="Tahoma"/>
              </a:endParaRPr>
            </a:p>
            <a:p>
              <a:pPr marL="608012" indent="-608012" algn="ctr" hangingPunct="0">
                <a:spcBef>
                  <a:spcPts val="700"/>
                </a:spcBef>
                <a:tabLst>
                  <a:tab pos="1168400" algn="l"/>
                  <a:tab pos="2082800" algn="l"/>
                  <a:tab pos="2997200" algn="l"/>
                  <a:tab pos="3911600" algn="l"/>
                  <a:tab pos="4826000" algn="l"/>
                  <a:tab pos="5740400" algn="l"/>
                  <a:tab pos="6654800" algn="l"/>
                  <a:tab pos="7569200" algn="l"/>
                  <a:tab pos="8483600" algn="l"/>
                  <a:tab pos="9398000" algn="l"/>
                  <a:tab pos="10312400" algn="l"/>
                </a:tabLst>
                <a:defRPr sz="2800" b="1">
                  <a:effectLst>
                    <a:outerShdw blurRad="38100" dist="38100" dir="2700000" rotWithShape="0">
                      <a:srgbClr val="C0C0C0"/>
                    </a:outerShdw>
                  </a:effectLst>
                </a:defRPr>
              </a:pPr>
              <a:r>
                <a:rPr lang="en-US" sz="2800" b="1" kern="0" dirty="0">
                  <a:solidFill>
                    <a:srgbClr val="000000"/>
                  </a:solidFill>
                  <a:effectLst>
                    <a:outerShdw blurRad="38100" dist="38100" dir="2700000" rotWithShape="0">
                      <a:srgbClr val="C0C0C0"/>
                    </a:outerShdw>
                  </a:effectLst>
                  <a:latin typeface="Helvetica"/>
                  <a:cs typeface="Helvetica"/>
                  <a:sym typeface="Helvetica"/>
                </a:rPr>
                <a:t>		 major complication </a:t>
              </a:r>
              <a:r>
                <a:rPr lang="en-US" sz="2400" b="1" kern="0" dirty="0">
                  <a:solidFill>
                    <a:srgbClr val="FF0000"/>
                  </a:solidFill>
                  <a:effectLst>
                    <a:outerShdw blurRad="38100" dist="38100" dir="2700000" rotWithShape="0">
                      <a:srgbClr val="C0C0C0"/>
                    </a:outerShdw>
                  </a:effectLst>
                  <a:latin typeface="Helvetica"/>
                  <a:cs typeface="Helvetica"/>
                  <a:sym typeface="Helvetica"/>
                </a:rPr>
                <a:t>		                        </a:t>
              </a:r>
              <a:r>
                <a:rPr lang="en-US" sz="2000" b="1" kern="0" dirty="0">
                  <a:solidFill>
                    <a:srgbClr val="FF0000"/>
                  </a:solidFill>
                  <a:effectLst>
                    <a:outerShdw blurRad="38100" dist="38100" dir="2700000" rotWithShape="0">
                      <a:srgbClr val="C0C0C0"/>
                    </a:outerShdw>
                  </a:effectLst>
                  <a:latin typeface="Helvetica"/>
                  <a:cs typeface="Helvetica"/>
                  <a:sym typeface="Helvetica"/>
                </a:rPr>
                <a:t>(Ascites, SBP, HRS, Variceal Bleeding, HE, HCC)</a:t>
              </a: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name="Slide93">
    <p:spTree>
      <p:nvGrpSpPr>
        <p:cNvPr id="1" name=""/>
        <p:cNvGrpSpPr/>
        <p:nvPr/>
      </p:nvGrpSpPr>
      <p:grpSpPr>
        <a:xfrm>
          <a:off x="0" y="0"/>
          <a:ext cx="0" cy="0"/>
          <a:chOff x="0" y="0"/>
          <a:chExt cx="0" cy="0"/>
        </a:xfrm>
      </p:grpSpPr>
      <p:sp>
        <p:nvSpPr>
          <p:cNvPr id="2" name="Segnaposto contenuto 2"/>
          <p:cNvSpPr txBox="1"/>
          <p:nvPr/>
        </p:nvSpPr>
        <p:spPr>
          <a:xfrm>
            <a:off x="1383889" y="2492480"/>
            <a:ext cx="9411930" cy="1769802"/>
          </a:xfrm>
          <a:prstGeom prst="rect">
            <a:avLst/>
          </a:prstGeom>
          <a:solidFill>
            <a:srgbClr val="D0CECE"/>
          </a:solidFill>
          <a:ln cap="flat">
            <a:noFill/>
          </a:ln>
          <a:effectLst>
            <a:outerShdw blurRad="50800" dist="38100" dir="2700000" algn="tl" rotWithShape="0">
              <a:prstClr val="black">
                <a:alpha val="40000"/>
              </a:prstClr>
            </a:outerShdw>
          </a:effectLst>
        </p:spPr>
        <p:txBody>
          <a:bodyPr vert="horz" wrap="square" lIns="91440" tIns="45720" rIns="91440" bIns="45720" anchor="ctr" anchorCtr="0" compatLnSpc="1">
            <a:normAutofit/>
          </a:bodyPr>
          <a:lstStyle/>
          <a:p>
            <a:pPr algn="ctr">
              <a:spcAft>
                <a:spcPts val="1200"/>
              </a:spcAft>
            </a:pPr>
            <a:endParaRPr lang="en-US" sz="2800" dirty="0"/>
          </a:p>
          <a:p>
            <a:pPr algn="ctr">
              <a:spcAft>
                <a:spcPts val="1200"/>
              </a:spcAft>
            </a:pPr>
            <a:r>
              <a:rPr lang="en-US" sz="2800" b="1" dirty="0"/>
              <a:t>How do you determine if a patient is eligible for liver transplantation?</a:t>
            </a:r>
          </a:p>
          <a:p>
            <a:pPr marL="0" marR="0" lvl="0" indent="0" algn="ctr" defTabSz="914400" rtl="0" fontAlgn="auto" hangingPunct="1">
              <a:spcBef>
                <a:spcPts val="10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000000"/>
              </a:solidFill>
              <a:uFillTx/>
              <a:latin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 name="cuore" descr="cuore"/>
          <p:cNvPicPr>
            <a:picLocks noChangeAspect="1"/>
          </p:cNvPicPr>
          <p:nvPr/>
        </p:nvPicPr>
        <p:blipFill>
          <a:blip r:embed="rId2"/>
          <a:stretch>
            <a:fillRect/>
          </a:stretch>
        </p:blipFill>
        <p:spPr>
          <a:xfrm>
            <a:off x="1676401" y="1590675"/>
            <a:ext cx="1406525" cy="1265238"/>
          </a:xfrm>
          <a:prstGeom prst="rect">
            <a:avLst/>
          </a:prstGeom>
          <a:ln w="12700">
            <a:miter lim="400000"/>
          </a:ln>
        </p:spPr>
      </p:pic>
      <p:sp>
        <p:nvSpPr>
          <p:cNvPr id="821" name="Miocardiopathy…"/>
          <p:cNvSpPr txBox="1"/>
          <p:nvPr/>
        </p:nvSpPr>
        <p:spPr>
          <a:xfrm>
            <a:off x="2877820" y="1905000"/>
            <a:ext cx="3143887" cy="861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defTabSz="457200">
              <a:defRPr>
                <a:solidFill>
                  <a:srgbClr val="000099"/>
                </a:solidFill>
                <a:effectLst>
                  <a:outerShdw blurRad="12700" dist="25400" dir="2700000" rotWithShape="0">
                    <a:srgbClr val="DDDDDD"/>
                  </a:outerShdw>
                </a:effectLst>
                <a:latin typeface="Garamond"/>
                <a:ea typeface="Garamond"/>
                <a:cs typeface="Garamond"/>
                <a:sym typeface="Garamond"/>
              </a:defRPr>
            </a:pPr>
            <a:r>
              <a:t> Miocardiopathy</a:t>
            </a:r>
          </a:p>
          <a:p>
            <a:pPr defTabSz="457200">
              <a:buSzPct val="100000"/>
              <a:buChar char="•"/>
              <a:defRPr sz="1600">
                <a:effectLst>
                  <a:outerShdw blurRad="12700" dist="25400" dir="2700000" rotWithShape="0">
                    <a:srgbClr val="DDDDDD"/>
                  </a:outerShdw>
                </a:effectLst>
                <a:latin typeface="Garamond"/>
                <a:ea typeface="Garamond"/>
                <a:cs typeface="Garamond"/>
                <a:sym typeface="Garamond"/>
              </a:defRPr>
            </a:pPr>
            <a:r>
              <a:rPr sz="1600"/>
              <a:t>Ecocardiography with EF</a:t>
            </a:r>
          </a:p>
          <a:p>
            <a:pPr defTabSz="457200">
              <a:buSzPct val="100000"/>
              <a:buChar char="•"/>
              <a:defRPr sz="1600">
                <a:effectLst>
                  <a:outerShdw blurRad="12700" dist="25400" dir="2700000" rotWithShape="0">
                    <a:srgbClr val="DDDDDD"/>
                  </a:outerShdw>
                </a:effectLst>
                <a:latin typeface="Garamond"/>
                <a:ea typeface="Garamond"/>
                <a:cs typeface="Garamond"/>
                <a:sym typeface="Garamond"/>
              </a:defRPr>
            </a:pPr>
            <a:r>
              <a:rPr sz="1600"/>
              <a:t>Arteriography (?)</a:t>
            </a:r>
          </a:p>
        </p:txBody>
      </p:sp>
      <p:sp>
        <p:nvSpPr>
          <p:cNvPr id="822" name="TRAPIANTO DI FEGATO"/>
          <p:cNvSpPr txBox="1"/>
          <p:nvPr/>
        </p:nvSpPr>
        <p:spPr>
          <a:xfrm>
            <a:off x="1749424" y="225448"/>
            <a:ext cx="5201921" cy="5206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450" tIns="44450" rIns="44450" bIns="44450" anchor="ctr">
            <a:spAutoFit/>
          </a:bodyPr>
          <a:lstStyle>
            <a:lvl1pPr defTabSz="457200">
              <a:defRPr sz="2800">
                <a:solidFill>
                  <a:srgbClr val="FF0000"/>
                </a:solidFill>
                <a:effectLst>
                  <a:outerShdw blurRad="12700" dist="25400" dir="2700000" rotWithShape="0">
                    <a:srgbClr val="DDDDDD"/>
                  </a:outerShdw>
                </a:effectLst>
                <a:latin typeface="Arial"/>
                <a:ea typeface="Arial"/>
                <a:cs typeface="Arial"/>
                <a:sym typeface="Arial"/>
              </a:defRPr>
            </a:lvl1pPr>
          </a:lstStyle>
          <a:p>
            <a:r>
              <a:rPr lang="it-IT" dirty="0"/>
              <a:t>LIVER TRANSPLANTATION</a:t>
            </a:r>
            <a:endParaRPr dirty="0"/>
          </a:p>
        </p:txBody>
      </p:sp>
      <p:pic>
        <p:nvPicPr>
          <p:cNvPr id="823" name="chron pancr1" descr="chron pancr1"/>
          <p:cNvPicPr>
            <a:picLocks noChangeAspect="1"/>
          </p:cNvPicPr>
          <p:nvPr/>
        </p:nvPicPr>
        <p:blipFill>
          <a:blip r:embed="rId3"/>
          <a:srcRect t="5177" b="5176"/>
          <a:stretch>
            <a:fillRect/>
          </a:stretch>
        </p:blipFill>
        <p:spPr>
          <a:xfrm>
            <a:off x="8688387" y="1844674"/>
            <a:ext cx="981077" cy="698502"/>
          </a:xfrm>
          <a:prstGeom prst="rect">
            <a:avLst/>
          </a:prstGeom>
          <a:ln>
            <a:solidFill>
              <a:srgbClr val="FF0000"/>
            </a:solidFill>
          </a:ln>
        </p:spPr>
      </p:pic>
      <p:pic>
        <p:nvPicPr>
          <p:cNvPr id="824" name="cerebral atrophy" descr="cerebral atrophy"/>
          <p:cNvPicPr>
            <a:picLocks noChangeAspect="1"/>
          </p:cNvPicPr>
          <p:nvPr/>
        </p:nvPicPr>
        <p:blipFill>
          <a:blip r:embed="rId4"/>
          <a:stretch>
            <a:fillRect/>
          </a:stretch>
        </p:blipFill>
        <p:spPr>
          <a:xfrm>
            <a:off x="9020175" y="5070475"/>
            <a:ext cx="1073150" cy="1182688"/>
          </a:xfrm>
          <a:prstGeom prst="rect">
            <a:avLst/>
          </a:prstGeom>
          <a:ln>
            <a:solidFill>
              <a:srgbClr val="FF0000"/>
            </a:solidFill>
          </a:ln>
        </p:spPr>
      </p:pic>
      <p:sp>
        <p:nvSpPr>
          <p:cNvPr id="825" name="Cerebral Atrophy…"/>
          <p:cNvSpPr txBox="1"/>
          <p:nvPr/>
        </p:nvSpPr>
        <p:spPr>
          <a:xfrm>
            <a:off x="7365683" y="4686301"/>
            <a:ext cx="1827163" cy="892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marL="174625" indent="-174625" defTabSz="457200">
              <a:buSzPct val="100000"/>
              <a:buChar char="•"/>
              <a:defRPr>
                <a:solidFill>
                  <a:srgbClr val="000099"/>
                </a:solidFill>
                <a:effectLst>
                  <a:outerShdw blurRad="12700" dist="25400" dir="2700000" rotWithShape="0">
                    <a:srgbClr val="DDDDDD"/>
                  </a:outerShdw>
                </a:effectLst>
                <a:latin typeface="Garamond"/>
                <a:ea typeface="Garamond"/>
                <a:cs typeface="Garamond"/>
                <a:sym typeface="Garamond"/>
              </a:defRPr>
            </a:pPr>
            <a:r>
              <a:t>Cerebral Atrophy</a:t>
            </a:r>
          </a:p>
          <a:p>
            <a:pPr marL="174625" indent="-174625" defTabSz="457200">
              <a:buSzPct val="100000"/>
              <a:buChar char="•"/>
              <a:defRPr>
                <a:solidFill>
                  <a:srgbClr val="000099"/>
                </a:solidFill>
                <a:effectLst>
                  <a:outerShdw blurRad="12700" dist="25400" dir="2700000" rotWithShape="0">
                    <a:srgbClr val="DDDDDD"/>
                  </a:outerShdw>
                </a:effectLst>
                <a:latin typeface="Garamond"/>
                <a:ea typeface="Garamond"/>
                <a:cs typeface="Garamond"/>
                <a:sym typeface="Garamond"/>
              </a:defRPr>
            </a:pPr>
            <a:r>
              <a:t>Neuropathy</a:t>
            </a:r>
          </a:p>
          <a:p>
            <a:pPr marL="174625" indent="-174625" defTabSz="457200">
              <a:buSzPct val="100000"/>
              <a:buChar char="•"/>
              <a:defRPr sz="1600">
                <a:effectLst>
                  <a:outerShdw blurRad="12700" dist="25400" dir="2700000" rotWithShape="0">
                    <a:srgbClr val="DDDDDD"/>
                  </a:outerShdw>
                </a:effectLst>
                <a:latin typeface="Garamond"/>
                <a:ea typeface="Garamond"/>
                <a:cs typeface="Garamond"/>
                <a:sym typeface="Garamond"/>
              </a:defRPr>
            </a:pPr>
            <a:r>
              <a:rPr sz="1600"/>
              <a:t>Cerebral CT Scan</a:t>
            </a:r>
          </a:p>
        </p:txBody>
      </p:sp>
      <p:sp>
        <p:nvSpPr>
          <p:cNvPr id="826" name="Splancnic-Abdominal…"/>
          <p:cNvSpPr txBox="1"/>
          <p:nvPr/>
        </p:nvSpPr>
        <p:spPr>
          <a:xfrm>
            <a:off x="6951346" y="1417638"/>
            <a:ext cx="2281873" cy="615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defTabSz="457200">
              <a:defRPr>
                <a:solidFill>
                  <a:srgbClr val="000099"/>
                </a:solidFill>
                <a:effectLst>
                  <a:outerShdw blurRad="12700" dist="25400" dir="2700000" rotWithShape="0">
                    <a:srgbClr val="DDDDDD"/>
                  </a:outerShdw>
                </a:effectLst>
                <a:latin typeface="Garamond"/>
                <a:ea typeface="Garamond"/>
                <a:cs typeface="Garamond"/>
                <a:sym typeface="Garamond"/>
              </a:defRPr>
            </a:pPr>
            <a:r>
              <a:t>Splancnic-Abdominal</a:t>
            </a:r>
          </a:p>
          <a:p>
            <a:pPr defTabSz="457200">
              <a:buSzPct val="100000"/>
              <a:buChar char="•"/>
              <a:defRPr sz="1600">
                <a:effectLst>
                  <a:outerShdw blurRad="12700" dist="25400" dir="2700000" rotWithShape="0">
                    <a:srgbClr val="DDDDDD"/>
                  </a:outerShdw>
                </a:effectLst>
                <a:latin typeface="Garamond"/>
                <a:ea typeface="Garamond"/>
                <a:cs typeface="Garamond"/>
                <a:sym typeface="Garamond"/>
              </a:defRPr>
            </a:pPr>
            <a:r>
              <a:rPr sz="1600"/>
              <a:t>Ct Scan – NMR -</a:t>
            </a:r>
          </a:p>
        </p:txBody>
      </p:sp>
      <p:pic>
        <p:nvPicPr>
          <p:cNvPr id="827" name="19970814-skeleton" descr="19970814-skeleton"/>
          <p:cNvPicPr>
            <a:picLocks noChangeAspect="1"/>
          </p:cNvPicPr>
          <p:nvPr/>
        </p:nvPicPr>
        <p:blipFill>
          <a:blip r:embed="rId5"/>
          <a:stretch>
            <a:fillRect/>
          </a:stretch>
        </p:blipFill>
        <p:spPr>
          <a:xfrm>
            <a:off x="2405063" y="5270500"/>
            <a:ext cx="1754189" cy="1316038"/>
          </a:xfrm>
          <a:prstGeom prst="rect">
            <a:avLst/>
          </a:prstGeom>
          <a:ln w="12700">
            <a:miter lim="400000"/>
          </a:ln>
        </p:spPr>
      </p:pic>
      <p:sp>
        <p:nvSpPr>
          <p:cNvPr id="828" name="Osteoporosis…"/>
          <p:cNvSpPr txBox="1"/>
          <p:nvPr/>
        </p:nvSpPr>
        <p:spPr>
          <a:xfrm>
            <a:off x="1996757" y="4899026"/>
            <a:ext cx="1347481" cy="861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defTabSz="457200">
              <a:defRPr>
                <a:solidFill>
                  <a:srgbClr val="000099"/>
                </a:solidFill>
                <a:effectLst>
                  <a:outerShdw blurRad="12700" dist="25400" dir="2700000" rotWithShape="0">
                    <a:srgbClr val="DDDDDD"/>
                  </a:outerShdw>
                </a:effectLst>
                <a:latin typeface="Garamond"/>
                <a:ea typeface="Garamond"/>
                <a:cs typeface="Garamond"/>
                <a:sym typeface="Garamond"/>
              </a:defRPr>
            </a:pPr>
            <a:r>
              <a:t> Osteoporosis</a:t>
            </a:r>
          </a:p>
          <a:p>
            <a:pPr defTabSz="457200">
              <a:buSzPct val="100000"/>
              <a:buChar char="•"/>
              <a:defRPr sz="1600">
                <a:effectLst>
                  <a:outerShdw blurRad="12700" dist="25400" dir="2700000" rotWithShape="0">
                    <a:srgbClr val="DDDDDD"/>
                  </a:outerShdw>
                </a:effectLst>
                <a:latin typeface="Garamond"/>
                <a:ea typeface="Garamond"/>
                <a:cs typeface="Garamond"/>
                <a:sym typeface="Garamond"/>
              </a:defRPr>
            </a:pPr>
            <a:r>
              <a:rPr sz="1600"/>
              <a:t>Dexa</a:t>
            </a:r>
          </a:p>
          <a:p>
            <a:pPr defTabSz="457200">
              <a:buSzPct val="100000"/>
              <a:buChar char="•"/>
              <a:defRPr sz="1600">
                <a:effectLst>
                  <a:outerShdw blurRad="12700" dist="25400" dir="2700000" rotWithShape="0">
                    <a:srgbClr val="DDDDDD"/>
                  </a:outerShdw>
                </a:effectLst>
                <a:latin typeface="Garamond"/>
                <a:ea typeface="Garamond"/>
                <a:cs typeface="Garamond"/>
                <a:sym typeface="Garamond"/>
              </a:defRPr>
            </a:pPr>
            <a:r>
              <a:rPr sz="1600"/>
              <a:t> CT</a:t>
            </a:r>
          </a:p>
        </p:txBody>
      </p:sp>
      <p:pic>
        <p:nvPicPr>
          <p:cNvPr id="829" name="asbestosis-picture" descr="asbestosis-picture"/>
          <p:cNvPicPr>
            <a:picLocks noChangeAspect="1"/>
          </p:cNvPicPr>
          <p:nvPr/>
        </p:nvPicPr>
        <p:blipFill>
          <a:blip r:embed="rId6"/>
          <a:stretch>
            <a:fillRect/>
          </a:stretch>
        </p:blipFill>
        <p:spPr>
          <a:xfrm>
            <a:off x="9061450" y="3192461"/>
            <a:ext cx="1309688" cy="1047752"/>
          </a:xfrm>
          <a:prstGeom prst="rect">
            <a:avLst/>
          </a:prstGeom>
          <a:ln w="12700">
            <a:miter lim="400000"/>
          </a:ln>
        </p:spPr>
      </p:pic>
      <p:sp>
        <p:nvSpPr>
          <p:cNvPr id="830" name="Tumors…"/>
          <p:cNvSpPr txBox="1"/>
          <p:nvPr/>
        </p:nvSpPr>
        <p:spPr>
          <a:xfrm>
            <a:off x="7895907" y="3138487"/>
            <a:ext cx="1064262" cy="1107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defTabSz="457200">
              <a:defRPr>
                <a:effectLst>
                  <a:outerShdw blurRad="12700" dist="25400" dir="2700000" rotWithShape="0">
                    <a:srgbClr val="DDDDDD"/>
                  </a:outerShdw>
                </a:effectLst>
                <a:latin typeface="Garamond"/>
                <a:ea typeface="Garamond"/>
                <a:cs typeface="Garamond"/>
                <a:sym typeface="Garamond"/>
              </a:defRPr>
            </a:pPr>
            <a:r>
              <a:t> </a:t>
            </a:r>
            <a:r>
              <a:rPr>
                <a:solidFill>
                  <a:srgbClr val="000099"/>
                </a:solidFill>
              </a:rPr>
              <a:t>Tumors</a:t>
            </a:r>
          </a:p>
          <a:p>
            <a:pPr defTabSz="457200">
              <a:buSzPct val="100000"/>
              <a:buChar char="•"/>
              <a:defRPr sz="1600">
                <a:effectLst>
                  <a:outerShdw blurRad="12700" dist="25400" dir="2700000" rotWithShape="0">
                    <a:srgbClr val="DDDDDD"/>
                  </a:outerShdw>
                </a:effectLst>
                <a:latin typeface="Garamond"/>
                <a:ea typeface="Garamond"/>
                <a:cs typeface="Garamond"/>
                <a:sym typeface="Garamond"/>
              </a:defRPr>
            </a:pPr>
            <a:r>
              <a:rPr sz="1600"/>
              <a:t>Lung</a:t>
            </a:r>
          </a:p>
          <a:p>
            <a:pPr defTabSz="457200">
              <a:buSzPct val="100000"/>
              <a:buChar char="•"/>
              <a:defRPr sz="1600">
                <a:effectLst>
                  <a:outerShdw blurRad="12700" dist="25400" dir="2700000" rotWithShape="0">
                    <a:srgbClr val="DDDDDD"/>
                  </a:outerShdw>
                </a:effectLst>
                <a:latin typeface="Garamond"/>
                <a:ea typeface="Garamond"/>
                <a:cs typeface="Garamond"/>
                <a:sym typeface="Garamond"/>
              </a:defRPr>
            </a:pPr>
            <a:r>
              <a:rPr sz="1600"/>
              <a:t>GI</a:t>
            </a:r>
          </a:p>
          <a:p>
            <a:pPr defTabSz="457200">
              <a:buSzPct val="100000"/>
              <a:buChar char="•"/>
              <a:defRPr sz="1600">
                <a:effectLst>
                  <a:outerShdw blurRad="12700" dist="25400" dir="2700000" rotWithShape="0">
                    <a:srgbClr val="DDDDDD"/>
                  </a:outerShdw>
                </a:effectLst>
                <a:latin typeface="Garamond"/>
                <a:ea typeface="Garamond"/>
                <a:cs typeface="Garamond"/>
                <a:sym typeface="Garamond"/>
              </a:defRPr>
            </a:pPr>
            <a:r>
              <a:rPr sz="1600"/>
              <a:t>Head Neck</a:t>
            </a:r>
          </a:p>
        </p:txBody>
      </p:sp>
      <p:pic>
        <p:nvPicPr>
          <p:cNvPr id="831" name="histoplasmosis_c" descr="histoplasmosis_c">
            <a:hlinkClick r:id="rId7"/>
          </p:cNvPr>
          <p:cNvPicPr>
            <a:picLocks noChangeAspect="1"/>
          </p:cNvPicPr>
          <p:nvPr/>
        </p:nvPicPr>
        <p:blipFill>
          <a:blip r:embed="rId8"/>
          <a:stretch>
            <a:fillRect/>
          </a:stretch>
        </p:blipFill>
        <p:spPr>
          <a:xfrm>
            <a:off x="3049587" y="3630613"/>
            <a:ext cx="706438" cy="731839"/>
          </a:xfrm>
          <a:prstGeom prst="rect">
            <a:avLst/>
          </a:prstGeom>
          <a:ln>
            <a:solidFill>
              <a:srgbClr val="FF0000"/>
            </a:solidFill>
          </a:ln>
        </p:spPr>
      </p:pic>
      <p:sp>
        <p:nvSpPr>
          <p:cNvPr id="832" name="Infections…"/>
          <p:cNvSpPr txBox="1"/>
          <p:nvPr/>
        </p:nvSpPr>
        <p:spPr>
          <a:xfrm>
            <a:off x="1958657" y="3379788"/>
            <a:ext cx="1054131" cy="861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defTabSz="457200">
              <a:defRPr>
                <a:solidFill>
                  <a:srgbClr val="000099"/>
                </a:solidFill>
                <a:effectLst>
                  <a:outerShdw blurRad="12700" dist="25400" dir="2700000" rotWithShape="0">
                    <a:srgbClr val="DDDDDD"/>
                  </a:outerShdw>
                </a:effectLst>
                <a:latin typeface="Garamond"/>
                <a:ea typeface="Garamond"/>
                <a:cs typeface="Garamond"/>
                <a:sym typeface="Garamond"/>
              </a:defRPr>
            </a:pPr>
            <a:r>
              <a:t> Infections</a:t>
            </a:r>
          </a:p>
          <a:p>
            <a:pPr defTabSz="457200">
              <a:buSzPct val="100000"/>
              <a:buChar char="•"/>
              <a:defRPr sz="1600">
                <a:effectLst>
                  <a:outerShdw blurRad="12700" dist="25400" dir="2700000" rotWithShape="0">
                    <a:srgbClr val="DDDDDD"/>
                  </a:outerShdw>
                </a:effectLst>
                <a:latin typeface="Garamond"/>
                <a:ea typeface="Garamond"/>
                <a:cs typeface="Garamond"/>
                <a:sym typeface="Garamond"/>
              </a:defRPr>
            </a:pPr>
            <a:r>
              <a:rPr sz="1600"/>
              <a:t>Lung</a:t>
            </a:r>
          </a:p>
          <a:p>
            <a:pPr defTabSz="457200">
              <a:buSzPct val="100000"/>
              <a:buChar char="•"/>
              <a:defRPr sz="1600">
                <a:effectLst>
                  <a:outerShdw blurRad="12700" dist="25400" dir="2700000" rotWithShape="0">
                    <a:srgbClr val="DDDDDD"/>
                  </a:outerShdw>
                </a:effectLst>
                <a:latin typeface="Garamond"/>
                <a:ea typeface="Garamond"/>
                <a:cs typeface="Garamond"/>
                <a:sym typeface="Garamond"/>
              </a:defRPr>
            </a:pPr>
            <a:r>
              <a:rPr sz="1600"/>
              <a:t>Systemic</a:t>
            </a:r>
          </a:p>
        </p:txBody>
      </p:sp>
      <p:pic>
        <p:nvPicPr>
          <p:cNvPr id="833" name="ecodoppler" descr="ecodoppler"/>
          <p:cNvPicPr>
            <a:picLocks noChangeAspect="1"/>
          </p:cNvPicPr>
          <p:nvPr/>
        </p:nvPicPr>
        <p:blipFill>
          <a:blip r:embed="rId9"/>
          <a:stretch>
            <a:fillRect/>
          </a:stretch>
        </p:blipFill>
        <p:spPr>
          <a:xfrm>
            <a:off x="5713412" y="2611436"/>
            <a:ext cx="1065214" cy="1060452"/>
          </a:xfrm>
          <a:prstGeom prst="rect">
            <a:avLst/>
          </a:prstGeom>
          <a:ln>
            <a:solidFill>
              <a:srgbClr val="FF0000"/>
            </a:solidFill>
          </a:ln>
        </p:spPr>
      </p:pic>
      <p:sp>
        <p:nvSpPr>
          <p:cNvPr id="834" name="Portal Hypertension…"/>
          <p:cNvSpPr txBox="1"/>
          <p:nvPr/>
        </p:nvSpPr>
        <p:spPr>
          <a:xfrm>
            <a:off x="5424170" y="2039938"/>
            <a:ext cx="2689862"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defTabSz="457200">
              <a:defRPr sz="1600">
                <a:solidFill>
                  <a:srgbClr val="0033CC"/>
                </a:solidFill>
                <a:effectLst>
                  <a:outerShdw blurRad="12700" dist="25400" dir="2700000" rotWithShape="0">
                    <a:srgbClr val="DDDDDD"/>
                  </a:outerShdw>
                </a:effectLst>
                <a:latin typeface="Garamond"/>
                <a:ea typeface="Garamond"/>
                <a:cs typeface="Garamond"/>
                <a:sym typeface="Garamond"/>
              </a:defRPr>
            </a:pPr>
            <a:r>
              <a:rPr sz="1600"/>
              <a:t>Portal Hypertension</a:t>
            </a:r>
          </a:p>
          <a:p>
            <a:pPr defTabSz="457200">
              <a:defRPr sz="1600">
                <a:solidFill>
                  <a:srgbClr val="0033CC"/>
                </a:solidFill>
                <a:effectLst>
                  <a:outerShdw blurRad="12700" dist="25400" dir="2700000" rotWithShape="0">
                    <a:srgbClr val="DDDDDD"/>
                  </a:outerShdw>
                </a:effectLst>
                <a:latin typeface="Garamond"/>
                <a:ea typeface="Garamond"/>
                <a:cs typeface="Garamond"/>
                <a:sym typeface="Garamond"/>
              </a:defRPr>
            </a:pPr>
            <a:r>
              <a:rPr sz="1600"/>
              <a:t> Evaluation</a:t>
            </a:r>
          </a:p>
        </p:txBody>
      </p:sp>
      <p:sp>
        <p:nvSpPr>
          <p:cNvPr id="835" name="Doppler US…"/>
          <p:cNvSpPr txBox="1"/>
          <p:nvPr/>
        </p:nvSpPr>
        <p:spPr>
          <a:xfrm>
            <a:off x="6727508" y="2722563"/>
            <a:ext cx="1182371"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defTabSz="457200">
              <a:buSzPct val="100000"/>
              <a:buChar char="•"/>
              <a:defRPr sz="1600">
                <a:effectLst>
                  <a:outerShdw blurRad="12700" dist="25400" dir="2700000" rotWithShape="0">
                    <a:srgbClr val="DDDDDD"/>
                  </a:outerShdw>
                </a:effectLst>
                <a:latin typeface="Garamond"/>
                <a:ea typeface="Garamond"/>
                <a:cs typeface="Garamond"/>
                <a:sym typeface="Garamond"/>
              </a:defRPr>
            </a:pPr>
            <a:r>
              <a:rPr sz="1600"/>
              <a:t> Doppler US</a:t>
            </a:r>
          </a:p>
          <a:p>
            <a:pPr defTabSz="457200">
              <a:buSzPct val="100000"/>
              <a:buChar char="•"/>
              <a:defRPr sz="1600">
                <a:effectLst>
                  <a:outerShdw blurRad="12700" dist="25400" dir="2700000" rotWithShape="0">
                    <a:srgbClr val="DDDDDD"/>
                  </a:outerShdw>
                </a:effectLst>
                <a:latin typeface="Garamond"/>
                <a:ea typeface="Garamond"/>
                <a:cs typeface="Garamond"/>
                <a:sym typeface="Garamond"/>
              </a:defRPr>
            </a:pPr>
            <a:r>
              <a:rPr sz="1600"/>
              <a:t> EGDS</a:t>
            </a:r>
          </a:p>
        </p:txBody>
      </p:sp>
      <p:pic>
        <p:nvPicPr>
          <p:cNvPr id="836" name="polmoni" descr="polmoni"/>
          <p:cNvPicPr>
            <a:picLocks noChangeAspect="1"/>
          </p:cNvPicPr>
          <p:nvPr/>
        </p:nvPicPr>
        <p:blipFill>
          <a:blip r:embed="rId10"/>
          <a:stretch>
            <a:fillRect/>
          </a:stretch>
        </p:blipFill>
        <p:spPr>
          <a:xfrm>
            <a:off x="6208713" y="3876676"/>
            <a:ext cx="885827" cy="1230313"/>
          </a:xfrm>
          <a:prstGeom prst="rect">
            <a:avLst/>
          </a:prstGeom>
          <a:ln w="12700">
            <a:miter lim="400000"/>
          </a:ln>
        </p:spPr>
      </p:pic>
      <p:sp>
        <p:nvSpPr>
          <p:cNvPr id="837" name="Pulmonary function…"/>
          <p:cNvSpPr txBox="1"/>
          <p:nvPr/>
        </p:nvSpPr>
        <p:spPr>
          <a:xfrm>
            <a:off x="4370070" y="4005264"/>
            <a:ext cx="1738100" cy="830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defTabSz="457200">
              <a:defRPr sz="1600">
                <a:solidFill>
                  <a:srgbClr val="0033CC"/>
                </a:solidFill>
                <a:effectLst>
                  <a:outerShdw blurRad="12700" dist="25400" dir="2700000" rotWithShape="0">
                    <a:srgbClr val="DDDDDD"/>
                  </a:outerShdw>
                </a:effectLst>
                <a:latin typeface="Garamond"/>
                <a:ea typeface="Garamond"/>
                <a:cs typeface="Garamond"/>
                <a:sym typeface="Garamond"/>
              </a:defRPr>
            </a:pPr>
            <a:r>
              <a:rPr sz="1600"/>
              <a:t>Pulmonary function</a:t>
            </a:r>
            <a:r>
              <a:rPr sz="1600">
                <a:solidFill>
                  <a:srgbClr val="000000"/>
                </a:solidFill>
              </a:rPr>
              <a:t> </a:t>
            </a:r>
          </a:p>
          <a:p>
            <a:pPr defTabSz="457200">
              <a:buSzPct val="100000"/>
              <a:buChar char="•"/>
              <a:defRPr sz="1600">
                <a:effectLst>
                  <a:outerShdw blurRad="12700" dist="25400" dir="2700000" rotWithShape="0">
                    <a:srgbClr val="DDDDDD"/>
                  </a:outerShdw>
                </a:effectLst>
                <a:latin typeface="Garamond"/>
                <a:ea typeface="Garamond"/>
                <a:cs typeface="Garamond"/>
                <a:sym typeface="Garamond"/>
              </a:defRPr>
            </a:pPr>
            <a:r>
              <a:rPr sz="1600"/>
              <a:t>Spirometry</a:t>
            </a:r>
          </a:p>
          <a:p>
            <a:pPr defTabSz="457200">
              <a:buSzPct val="100000"/>
              <a:buChar char="•"/>
              <a:defRPr sz="1600">
                <a:effectLst>
                  <a:outerShdw blurRad="12700" dist="25400" dir="2700000" rotWithShape="0">
                    <a:srgbClr val="DDDDDD"/>
                  </a:outerShdw>
                </a:effectLst>
                <a:latin typeface="Garamond"/>
                <a:ea typeface="Garamond"/>
                <a:cs typeface="Garamond"/>
                <a:sym typeface="Garamond"/>
              </a:defRPr>
            </a:pPr>
            <a:r>
              <a:rPr sz="1600"/>
              <a:t> Haemogas analysis</a:t>
            </a:r>
          </a:p>
        </p:txBody>
      </p:sp>
      <p:pic>
        <p:nvPicPr>
          <p:cNvPr id="838" name="rxcraniosimpson" descr="rxcraniosimpson"/>
          <p:cNvPicPr>
            <a:picLocks noChangeAspect="1"/>
          </p:cNvPicPr>
          <p:nvPr/>
        </p:nvPicPr>
        <p:blipFill>
          <a:blip r:embed="rId11"/>
          <a:stretch>
            <a:fillRect/>
          </a:stretch>
        </p:blipFill>
        <p:spPr>
          <a:xfrm>
            <a:off x="6126163" y="5626100"/>
            <a:ext cx="714377" cy="927100"/>
          </a:xfrm>
          <a:prstGeom prst="rect">
            <a:avLst/>
          </a:prstGeom>
          <a:ln w="12700">
            <a:miter lim="400000"/>
          </a:ln>
        </p:spPr>
      </p:pic>
      <p:sp>
        <p:nvSpPr>
          <p:cNvPr id="839" name="Rx paranasal sinuses…"/>
          <p:cNvSpPr txBox="1"/>
          <p:nvPr/>
        </p:nvSpPr>
        <p:spPr>
          <a:xfrm>
            <a:off x="4346256" y="5461001"/>
            <a:ext cx="1856426"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defTabSz="457200">
              <a:buSzPct val="100000"/>
              <a:buChar char="•"/>
              <a:defRPr sz="1400">
                <a:effectLst>
                  <a:outerShdw blurRad="12700" dist="25400" dir="2700000" rotWithShape="0">
                    <a:srgbClr val="DDDDDD"/>
                  </a:outerShdw>
                </a:effectLst>
                <a:latin typeface="Garamond"/>
                <a:ea typeface="Garamond"/>
                <a:cs typeface="Garamond"/>
                <a:sym typeface="Garamond"/>
              </a:defRPr>
            </a:pPr>
            <a:r>
              <a:rPr sz="1400"/>
              <a:t>Rx paranasal sinuses</a:t>
            </a:r>
          </a:p>
          <a:p>
            <a:pPr defTabSz="457200">
              <a:buSzPct val="100000"/>
              <a:buChar char="•"/>
              <a:defRPr sz="1400">
                <a:effectLst>
                  <a:outerShdw blurRad="12700" dist="25400" dir="2700000" rotWithShape="0">
                    <a:srgbClr val="DDDDDD"/>
                  </a:outerShdw>
                </a:effectLst>
                <a:latin typeface="Garamond"/>
                <a:ea typeface="Garamond"/>
                <a:cs typeface="Garamond"/>
                <a:sym typeface="Garamond"/>
              </a:defRPr>
            </a:pPr>
            <a:r>
              <a:rPr sz="1400"/>
              <a:t>Orthopantomography</a:t>
            </a:r>
          </a:p>
        </p:txBody>
      </p:sp>
      <p:sp>
        <p:nvSpPr>
          <p:cNvPr id="840" name="COME VALUTARE L’IDONEITA’  AL TRAPIANTO?"/>
          <p:cNvSpPr txBox="1"/>
          <p:nvPr/>
        </p:nvSpPr>
        <p:spPr>
          <a:xfrm>
            <a:off x="7048183" y="180975"/>
            <a:ext cx="3574099" cy="923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marL="457200" indent="-457200" defTabSz="457200">
              <a:buClr>
                <a:srgbClr val="FF0000"/>
              </a:buClr>
              <a:buSzPct val="100000"/>
              <a:buAutoNum type="arabicPeriod" startAt="3"/>
              <a:defRPr>
                <a:effectLst>
                  <a:outerShdw blurRad="12700" dist="25400" dir="2700000" rotWithShape="0">
                    <a:srgbClr val="DDDDDD"/>
                  </a:outerShdw>
                </a:effectLst>
                <a:latin typeface="Arial"/>
                <a:ea typeface="Arial"/>
                <a:cs typeface="Arial"/>
                <a:sym typeface="Arial"/>
              </a:defRPr>
            </a:lvl1pPr>
          </a:lstStyle>
          <a:p>
            <a:pPr marL="0" indent="0">
              <a:buNone/>
            </a:pPr>
            <a:r>
              <a:rPr lang="en-US" dirty="0"/>
              <a:t>HOW TO EVALUATE THE SUITABILITY FOR TRANSPLANTATION? </a:t>
            </a:r>
            <a:endParaRPr dirty="0"/>
          </a:p>
        </p:txBody>
      </p:sp>
    </p:spTree>
    <p:extLst>
      <p:ext uri="{BB962C8B-B14F-4D97-AF65-F5344CB8AC3E}">
        <p14:creationId xmlns:p14="http://schemas.microsoft.com/office/powerpoint/2010/main" val="1948181107"/>
      </p:ext>
    </p:extLst>
  </p:cSld>
  <p:clrMapOvr>
    <a:masterClrMapping/>
  </p:clrMapOvr>
  <p:transition>
    <p:circl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normAutofit/>
          </a:bodyPr>
          <a:lstStyle/>
          <a:p>
            <a:pPr lvl="0"/>
            <a:r>
              <a:rPr lang="it-IT" sz="3600" b="1" dirty="0"/>
              <a:t>MEDICAL/SOCIAL HISTORY</a:t>
            </a:r>
          </a:p>
        </p:txBody>
      </p:sp>
      <p:sp>
        <p:nvSpPr>
          <p:cNvPr id="4" name="TextBox 3">
            <a:extLst>
              <a:ext uri="{FF2B5EF4-FFF2-40B4-BE49-F238E27FC236}">
                <a16:creationId xmlns:a16="http://schemas.microsoft.com/office/drawing/2014/main" xmlns="" id="{399F5B46-AF80-B88C-0E54-A69ECB72C33D}"/>
              </a:ext>
            </a:extLst>
          </p:cNvPr>
          <p:cNvSpPr txBox="1"/>
          <p:nvPr/>
        </p:nvSpPr>
        <p:spPr>
          <a:xfrm>
            <a:off x="838203" y="1720840"/>
            <a:ext cx="10096890" cy="2677656"/>
          </a:xfrm>
          <a:prstGeom prst="rect">
            <a:avLst/>
          </a:prstGeom>
          <a:solidFill>
            <a:schemeClr val="accent3">
              <a:lumMod val="40000"/>
              <a:lumOff val="60000"/>
            </a:schemeClr>
          </a:solidFill>
        </p:spPr>
        <p:txBody>
          <a:bodyPr wrap="square">
            <a:spAutoFit/>
          </a:bodyPr>
          <a:lstStyle/>
          <a:p>
            <a:pPr marL="285750" indent="-285750">
              <a:buFont typeface="Arial" panose="020B0604020202020204" pitchFamily="34" charset="0"/>
              <a:buChar char="•"/>
            </a:pPr>
            <a:r>
              <a:rPr lang="en-GB" sz="2800" dirty="0"/>
              <a:t>Heavy smoker.</a:t>
            </a:r>
          </a:p>
          <a:p>
            <a:endParaRPr lang="en-GB" sz="2800" dirty="0"/>
          </a:p>
          <a:p>
            <a:pPr marL="285750" indent="-285750">
              <a:buFont typeface="Arial" panose="020B0604020202020204" pitchFamily="34" charset="0"/>
              <a:buChar char="•"/>
            </a:pPr>
            <a:r>
              <a:rPr lang="en-GB" sz="2800" dirty="0"/>
              <a:t>Previous drug addiction. Stop using major drugs (Cocaine) from 2010.</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Stop alcohol intake and cannabinoid consumption from 11.2019</a:t>
            </a:r>
          </a:p>
        </p:txBody>
      </p:sp>
    </p:spTree>
    <p:extLst>
      <p:ext uri="{BB962C8B-B14F-4D97-AF65-F5344CB8AC3E}">
        <p14:creationId xmlns:p14="http://schemas.microsoft.com/office/powerpoint/2010/main" val="3744249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p>
            <a:pPr lvl="0"/>
            <a:r>
              <a:rPr lang="it-IT" b="1"/>
              <a:t>PAST MEDICAL HISTORY?</a:t>
            </a:r>
          </a:p>
        </p:txBody>
      </p:sp>
      <p:sp>
        <p:nvSpPr>
          <p:cNvPr id="3" name="Segnaposto contenuto 2"/>
          <p:cNvSpPr txBox="1">
            <a:spLocks noGrp="1"/>
          </p:cNvSpPr>
          <p:nvPr>
            <p:ph idx="1"/>
          </p:nvPr>
        </p:nvSpPr>
        <p:spPr>
          <a:xfrm>
            <a:off x="838203" y="2818683"/>
            <a:ext cx="10515600" cy="1772975"/>
          </a:xfrm>
        </p:spPr>
        <p:txBody>
          <a:bodyPr/>
          <a:lstStyle/>
          <a:p>
            <a:pPr lvl="0"/>
            <a:r>
              <a:rPr lang="it-IT" dirty="0" err="1"/>
              <a:t>Prostatic</a:t>
            </a:r>
            <a:r>
              <a:rPr lang="it-IT" dirty="0"/>
              <a:t> </a:t>
            </a:r>
            <a:r>
              <a:rPr lang="it-IT" dirty="0" err="1"/>
              <a:t>hypertophy</a:t>
            </a:r>
            <a:endParaRPr lang="it-IT" dirty="0"/>
          </a:p>
          <a:p>
            <a:pPr lvl="0"/>
            <a:r>
              <a:rPr lang="it-IT" dirty="0" err="1"/>
              <a:t>Arterial</a:t>
            </a:r>
            <a:r>
              <a:rPr lang="it-IT" dirty="0"/>
              <a:t> </a:t>
            </a:r>
            <a:r>
              <a:rPr lang="it-IT" dirty="0" err="1"/>
              <a:t>hypertension</a:t>
            </a:r>
            <a:endParaRPr lang="it-IT"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 name="Text Box 3"/>
          <p:cNvSpPr txBox="1"/>
          <p:nvPr/>
        </p:nvSpPr>
        <p:spPr>
          <a:xfrm>
            <a:off x="3734885" y="311150"/>
            <a:ext cx="4930194"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hangingPunct="0">
              <a:defRPr sz="2000" b="1">
                <a:solidFill>
                  <a:srgbClr val="3F1A5A"/>
                </a:solidFill>
                <a:latin typeface="+mj-lt"/>
                <a:ea typeface="+mj-ea"/>
                <a:cs typeface="+mj-cs"/>
                <a:sym typeface="Calibri"/>
              </a:defRPr>
            </a:pPr>
            <a:r>
              <a:rPr sz="2000" b="1" kern="0">
                <a:solidFill>
                  <a:srgbClr val="3F1A5A"/>
                </a:solidFill>
                <a:latin typeface="Calibri"/>
                <a:ea typeface="Calibri"/>
                <a:cs typeface="Calibri"/>
                <a:sym typeface="Calibri"/>
              </a:rPr>
              <a:t>DECISIONAL ALGHORITM IN PATIENTS </a:t>
            </a:r>
          </a:p>
          <a:p>
            <a:pPr algn="ctr" hangingPunct="0">
              <a:defRPr sz="2000" b="1">
                <a:solidFill>
                  <a:srgbClr val="3F1A5A"/>
                </a:solidFill>
                <a:latin typeface="+mj-lt"/>
                <a:ea typeface="+mj-ea"/>
                <a:cs typeface="+mj-cs"/>
                <a:sym typeface="Calibri"/>
              </a:defRPr>
            </a:pPr>
            <a:r>
              <a:rPr sz="2000" b="1" kern="0">
                <a:solidFill>
                  <a:srgbClr val="3F1A5A"/>
                </a:solidFill>
                <a:latin typeface="Calibri"/>
                <a:ea typeface="Calibri"/>
                <a:cs typeface="Calibri"/>
                <a:sym typeface="Calibri"/>
              </a:rPr>
              <a:t>WITH HISTORY OF  ALCOHOL CONSUMPTION </a:t>
            </a:r>
          </a:p>
        </p:txBody>
      </p:sp>
      <p:grpSp>
        <p:nvGrpSpPr>
          <p:cNvPr id="916" name="Rectangle 5"/>
          <p:cNvGrpSpPr/>
          <p:nvPr/>
        </p:nvGrpSpPr>
        <p:grpSpPr>
          <a:xfrm>
            <a:off x="4861672" y="1318689"/>
            <a:ext cx="2818655" cy="509707"/>
            <a:chOff x="0" y="-1"/>
            <a:chExt cx="2818653" cy="509706"/>
          </a:xfrm>
        </p:grpSpPr>
        <p:sp>
          <p:nvSpPr>
            <p:cNvPr id="914" name="Rettangolo"/>
            <p:cNvSpPr/>
            <p:nvPr/>
          </p:nvSpPr>
          <p:spPr>
            <a:xfrm>
              <a:off x="0" y="-1"/>
              <a:ext cx="2818653" cy="509706"/>
            </a:xfrm>
            <a:prstGeom prst="rect">
              <a:avLst/>
            </a:prstGeom>
            <a:gradFill flip="none" rotWithShape="1">
              <a:gsLst>
                <a:gs pos="0">
                  <a:srgbClr val="3F1062"/>
                </a:gs>
                <a:gs pos="80000">
                  <a:srgbClr val="531680"/>
                </a:gs>
                <a:gs pos="100000">
                  <a:srgbClr val="541483"/>
                </a:gs>
              </a:gsLst>
              <a:lin ang="16200000" scaled="0"/>
            </a:gra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hangingPunct="0">
                <a:defRPr>
                  <a:solidFill>
                    <a:srgbClr val="FFFFFF"/>
                  </a:solidFill>
                  <a:latin typeface="+mj-lt"/>
                  <a:ea typeface="+mj-ea"/>
                  <a:cs typeface="+mj-cs"/>
                  <a:sym typeface="Calibri"/>
                </a:defRPr>
              </a:pPr>
              <a:endParaRPr kern="0">
                <a:solidFill>
                  <a:srgbClr val="FFFFFF"/>
                </a:solidFill>
                <a:latin typeface="Calibri"/>
                <a:ea typeface="Calibri"/>
                <a:cs typeface="Calibri"/>
                <a:sym typeface="Calibri"/>
              </a:endParaRPr>
            </a:p>
          </p:txBody>
        </p:sp>
        <p:sp>
          <p:nvSpPr>
            <p:cNvPr id="915" name="History of alcoholism"/>
            <p:cNvSpPr txBox="1"/>
            <p:nvPr/>
          </p:nvSpPr>
          <p:spPr>
            <a:xfrm>
              <a:off x="15037" y="24021"/>
              <a:ext cx="2788580" cy="461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lvl1pPr algn="ctr">
                <a:defRPr sz="2400" b="1">
                  <a:solidFill>
                    <a:srgbClr val="FFFFFF"/>
                  </a:solidFill>
                  <a:effectLst>
                    <a:outerShdw blurRad="38100" dist="38100" dir="2700000" rotWithShape="0">
                      <a:srgbClr val="000000">
                        <a:alpha val="43137"/>
                      </a:srgbClr>
                    </a:outerShdw>
                  </a:effectLst>
                  <a:latin typeface="+mj-lt"/>
                  <a:ea typeface="+mj-ea"/>
                  <a:cs typeface="+mj-cs"/>
                  <a:sym typeface="Calibri"/>
                </a:defRPr>
              </a:lvl1pPr>
            </a:lstStyle>
            <a:p>
              <a:pPr hangingPunct="0"/>
              <a:r>
                <a:rPr kern="0">
                  <a:latin typeface="Calibri"/>
                  <a:ea typeface="Calibri"/>
                  <a:cs typeface="Calibri"/>
                </a:rPr>
                <a:t>History of alcoholism</a:t>
              </a:r>
            </a:p>
          </p:txBody>
        </p:sp>
      </p:grpSp>
      <p:grpSp>
        <p:nvGrpSpPr>
          <p:cNvPr id="919" name="Rectangle 6"/>
          <p:cNvGrpSpPr/>
          <p:nvPr/>
        </p:nvGrpSpPr>
        <p:grpSpPr>
          <a:xfrm>
            <a:off x="2798690" y="1958366"/>
            <a:ext cx="3167065" cy="646329"/>
            <a:chOff x="0" y="-10570"/>
            <a:chExt cx="3167063" cy="646328"/>
          </a:xfrm>
        </p:grpSpPr>
        <p:sp>
          <p:nvSpPr>
            <p:cNvPr id="917" name="Rettangolo"/>
            <p:cNvSpPr/>
            <p:nvPr/>
          </p:nvSpPr>
          <p:spPr>
            <a:xfrm>
              <a:off x="0" y="24462"/>
              <a:ext cx="3167063" cy="576263"/>
            </a:xfrm>
            <a:prstGeom prst="rect">
              <a:avLst/>
            </a:prstGeom>
            <a:gradFill flip="none" rotWithShape="1">
              <a:gsLst>
                <a:gs pos="0">
                  <a:srgbClr val="2A869F"/>
                </a:gs>
                <a:gs pos="80000">
                  <a:srgbClr val="37B1D1"/>
                </a:gs>
                <a:gs pos="100000">
                  <a:srgbClr val="34B3D5"/>
                </a:gs>
              </a:gsLst>
              <a:lin ang="16200000" scaled="0"/>
            </a:gra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hangingPunct="0">
                <a:defRPr>
                  <a:solidFill>
                    <a:srgbClr val="FFFFFF"/>
                  </a:solidFill>
                  <a:latin typeface="+mj-lt"/>
                  <a:ea typeface="+mj-ea"/>
                  <a:cs typeface="+mj-cs"/>
                  <a:sym typeface="Calibri"/>
                </a:defRPr>
              </a:pPr>
              <a:endParaRPr kern="0">
                <a:solidFill>
                  <a:srgbClr val="FFFFFF"/>
                </a:solidFill>
                <a:latin typeface="Calibri"/>
                <a:ea typeface="Calibri"/>
                <a:cs typeface="Calibri"/>
                <a:sym typeface="Calibri"/>
              </a:endParaRPr>
            </a:p>
          </p:txBody>
        </p:sp>
        <p:sp>
          <p:nvSpPr>
            <p:cNvPr id="918" name="Non compliance-…"/>
            <p:cNvSpPr txBox="1"/>
            <p:nvPr/>
          </p:nvSpPr>
          <p:spPr>
            <a:xfrm>
              <a:off x="740674" y="-10570"/>
              <a:ext cx="1685715" cy="6463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p>
              <a:pPr algn="ctr" hangingPunct="0">
                <a:defRPr>
                  <a:solidFill>
                    <a:srgbClr val="3F1A5A"/>
                  </a:solidFill>
                  <a:effectLst>
                    <a:outerShdw blurRad="38100" dist="38100" dir="2700000" rotWithShape="0">
                      <a:srgbClr val="000000">
                        <a:alpha val="43137"/>
                      </a:srgbClr>
                    </a:outerShdw>
                  </a:effectLst>
                  <a:latin typeface="+mj-lt"/>
                  <a:ea typeface="+mj-ea"/>
                  <a:cs typeface="+mj-cs"/>
                  <a:sym typeface="Calibri"/>
                </a:defRPr>
              </a:pPr>
              <a:r>
                <a:rPr kern="0">
                  <a:solidFill>
                    <a:srgbClr val="3F1A5A"/>
                  </a:solidFill>
                  <a:effectLst>
                    <a:outerShdw blurRad="38100" dist="38100" dir="2700000" rotWithShape="0">
                      <a:srgbClr val="000000">
                        <a:alpha val="43137"/>
                      </a:srgbClr>
                    </a:outerShdw>
                  </a:effectLst>
                  <a:latin typeface="Calibri"/>
                  <a:ea typeface="Calibri"/>
                  <a:cs typeface="Calibri"/>
                  <a:sym typeface="Calibri"/>
                </a:rPr>
                <a:t>Non compliance-</a:t>
              </a:r>
              <a:endParaRPr kern="0">
                <a:solidFill>
                  <a:srgbClr val="FFFFFF"/>
                </a:solidFill>
                <a:effectLst>
                  <a:outerShdw blurRad="38100" dist="38100" dir="2700000" rotWithShape="0">
                    <a:srgbClr val="000000">
                      <a:alpha val="43137"/>
                    </a:srgbClr>
                  </a:outerShdw>
                </a:effectLst>
                <a:latin typeface="Calibri"/>
                <a:ea typeface="Calibri"/>
                <a:cs typeface="Calibri"/>
                <a:sym typeface="Calibri"/>
              </a:endParaRPr>
            </a:p>
            <a:p>
              <a:pPr algn="ctr" hangingPunct="0">
                <a:defRPr>
                  <a:solidFill>
                    <a:srgbClr val="3F1A5A"/>
                  </a:solidFill>
                  <a:effectLst>
                    <a:outerShdw blurRad="38100" dist="38100" dir="2700000" rotWithShape="0">
                      <a:srgbClr val="000000">
                        <a:alpha val="43137"/>
                      </a:srgbClr>
                    </a:outerShdw>
                  </a:effectLst>
                  <a:latin typeface="+mj-lt"/>
                  <a:ea typeface="+mj-ea"/>
                  <a:cs typeface="+mj-cs"/>
                  <a:sym typeface="Calibri"/>
                </a:defRPr>
              </a:pPr>
              <a:r>
                <a:rPr kern="0">
                  <a:solidFill>
                    <a:srgbClr val="3F1A5A"/>
                  </a:solidFill>
                  <a:effectLst>
                    <a:outerShdw blurRad="38100" dist="38100" dir="2700000" rotWithShape="0">
                      <a:srgbClr val="000000">
                        <a:alpha val="43137"/>
                      </a:srgbClr>
                    </a:outerShdw>
                  </a:effectLst>
                  <a:latin typeface="Calibri"/>
                  <a:ea typeface="Calibri"/>
                  <a:cs typeface="Calibri"/>
                  <a:sym typeface="Calibri"/>
                </a:rPr>
                <a:t>Social problems?</a:t>
              </a:r>
            </a:p>
          </p:txBody>
        </p:sp>
      </p:grpSp>
      <p:grpSp>
        <p:nvGrpSpPr>
          <p:cNvPr id="922" name="Rectangle 7"/>
          <p:cNvGrpSpPr/>
          <p:nvPr/>
        </p:nvGrpSpPr>
        <p:grpSpPr>
          <a:xfrm>
            <a:off x="7173619" y="2060575"/>
            <a:ext cx="3207425" cy="431800"/>
            <a:chOff x="-1" y="0"/>
            <a:chExt cx="3207424" cy="431800"/>
          </a:xfrm>
        </p:grpSpPr>
        <p:sp>
          <p:nvSpPr>
            <p:cNvPr id="920" name="Rettangolo"/>
            <p:cNvSpPr/>
            <p:nvPr/>
          </p:nvSpPr>
          <p:spPr>
            <a:xfrm>
              <a:off x="-1" y="0"/>
              <a:ext cx="3207424" cy="431800"/>
            </a:xfrm>
            <a:prstGeom prst="rect">
              <a:avLst/>
            </a:prstGeom>
            <a:gradFill flip="none" rotWithShape="1">
              <a:gsLst>
                <a:gs pos="0">
                  <a:srgbClr val="2A869F"/>
                </a:gs>
                <a:gs pos="80000">
                  <a:srgbClr val="37B1D1"/>
                </a:gs>
                <a:gs pos="100000">
                  <a:srgbClr val="34B3D5"/>
                </a:gs>
              </a:gsLst>
              <a:lin ang="16200000" scaled="0"/>
            </a:gra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hangingPunct="0">
                <a:defRPr>
                  <a:solidFill>
                    <a:srgbClr val="FFFFFF"/>
                  </a:solidFill>
                  <a:latin typeface="+mj-lt"/>
                  <a:ea typeface="+mj-ea"/>
                  <a:cs typeface="+mj-cs"/>
                  <a:sym typeface="Calibri"/>
                </a:defRPr>
              </a:pPr>
              <a:endParaRPr kern="0">
                <a:solidFill>
                  <a:srgbClr val="FFFFFF"/>
                </a:solidFill>
                <a:latin typeface="Calibri"/>
                <a:ea typeface="Calibri"/>
                <a:cs typeface="Calibri"/>
                <a:sym typeface="Calibri"/>
              </a:endParaRPr>
            </a:p>
          </p:txBody>
        </p:sp>
        <p:sp>
          <p:nvSpPr>
            <p:cNvPr id="921" name="Success of previous treatments?"/>
            <p:cNvSpPr txBox="1"/>
            <p:nvPr/>
          </p:nvSpPr>
          <p:spPr>
            <a:xfrm>
              <a:off x="41105" y="31235"/>
              <a:ext cx="3125213"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lvl1pPr algn="ctr">
                <a:defRPr>
                  <a:solidFill>
                    <a:srgbClr val="3F1A5A"/>
                  </a:solidFill>
                  <a:effectLst>
                    <a:outerShdw blurRad="38100" dist="38100" dir="2700000" rotWithShape="0">
                      <a:srgbClr val="000000">
                        <a:alpha val="43137"/>
                      </a:srgbClr>
                    </a:outerShdw>
                  </a:effectLst>
                  <a:latin typeface="+mj-lt"/>
                  <a:ea typeface="+mj-ea"/>
                  <a:cs typeface="+mj-cs"/>
                  <a:sym typeface="Calibri"/>
                </a:defRPr>
              </a:lvl1pPr>
            </a:lstStyle>
            <a:p>
              <a:pPr hangingPunct="0"/>
              <a:r>
                <a:rPr kern="0">
                  <a:latin typeface="Calibri"/>
                  <a:ea typeface="Calibri"/>
                  <a:cs typeface="Calibri"/>
                </a:rPr>
                <a:t>Success of previous treatments?</a:t>
              </a:r>
            </a:p>
          </p:txBody>
        </p:sp>
      </p:grpSp>
      <p:sp>
        <p:nvSpPr>
          <p:cNvPr id="923" name="Text Box 14"/>
          <p:cNvSpPr txBox="1"/>
          <p:nvPr/>
        </p:nvSpPr>
        <p:spPr>
          <a:xfrm>
            <a:off x="4050505" y="1557337"/>
            <a:ext cx="337591"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b="1">
                <a:solidFill>
                  <a:srgbClr val="000080"/>
                </a:solidFill>
                <a:effectLst>
                  <a:outerShdw blurRad="38100" dist="38100" dir="2700000" rotWithShape="0">
                    <a:srgbClr val="000000">
                      <a:alpha val="43137"/>
                    </a:srgbClr>
                  </a:outerShdw>
                </a:effectLst>
                <a:latin typeface="+mj-lt"/>
                <a:ea typeface="+mj-ea"/>
                <a:cs typeface="+mj-cs"/>
                <a:sym typeface="Calibri"/>
              </a:defRPr>
            </a:lvl1pPr>
          </a:lstStyle>
          <a:p>
            <a:pPr hangingPunct="0"/>
            <a:r>
              <a:rPr kern="0">
                <a:latin typeface="Calibri"/>
                <a:ea typeface="Calibri"/>
                <a:cs typeface="Calibri"/>
              </a:rPr>
              <a:t>No</a:t>
            </a:r>
          </a:p>
        </p:txBody>
      </p:sp>
      <p:sp>
        <p:nvSpPr>
          <p:cNvPr id="924" name="Text Box 15"/>
          <p:cNvSpPr txBox="1"/>
          <p:nvPr/>
        </p:nvSpPr>
        <p:spPr>
          <a:xfrm>
            <a:off x="8384342" y="1557337"/>
            <a:ext cx="384077"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b="1">
                <a:solidFill>
                  <a:srgbClr val="000080"/>
                </a:solidFill>
                <a:effectLst>
                  <a:outerShdw blurRad="38100" dist="38100" dir="2700000" rotWithShape="0">
                    <a:srgbClr val="000000">
                      <a:alpha val="43137"/>
                    </a:srgbClr>
                  </a:outerShdw>
                </a:effectLst>
                <a:latin typeface="+mj-lt"/>
                <a:ea typeface="+mj-ea"/>
                <a:cs typeface="+mj-cs"/>
                <a:sym typeface="Calibri"/>
              </a:defRPr>
            </a:lvl1pPr>
          </a:lstStyle>
          <a:p>
            <a:pPr hangingPunct="0"/>
            <a:r>
              <a:rPr kern="0">
                <a:latin typeface="Calibri"/>
                <a:ea typeface="Calibri"/>
                <a:cs typeface="Calibri"/>
              </a:rPr>
              <a:t>Yes</a:t>
            </a:r>
          </a:p>
        </p:txBody>
      </p:sp>
      <p:sp>
        <p:nvSpPr>
          <p:cNvPr id="925" name="Text Box 16"/>
          <p:cNvSpPr txBox="1"/>
          <p:nvPr/>
        </p:nvSpPr>
        <p:spPr>
          <a:xfrm>
            <a:off x="6037721" y="1952089"/>
            <a:ext cx="384077"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b="1">
                <a:solidFill>
                  <a:srgbClr val="000080"/>
                </a:solidFill>
                <a:effectLst>
                  <a:outerShdw blurRad="38100" dist="38100" dir="2700000" rotWithShape="0">
                    <a:srgbClr val="000000">
                      <a:alpha val="43137"/>
                    </a:srgbClr>
                  </a:outerShdw>
                </a:effectLst>
                <a:latin typeface="+mj-lt"/>
                <a:ea typeface="+mj-ea"/>
                <a:cs typeface="+mj-cs"/>
                <a:sym typeface="Calibri"/>
              </a:defRPr>
            </a:lvl1pPr>
          </a:lstStyle>
          <a:p>
            <a:pPr hangingPunct="0"/>
            <a:r>
              <a:rPr kern="0">
                <a:latin typeface="Calibri"/>
                <a:ea typeface="Calibri"/>
                <a:cs typeface="Calibri"/>
              </a:rPr>
              <a:t>Yes</a:t>
            </a:r>
          </a:p>
        </p:txBody>
      </p:sp>
      <p:sp>
        <p:nvSpPr>
          <p:cNvPr id="926" name="Text Box 17"/>
          <p:cNvSpPr txBox="1"/>
          <p:nvPr/>
        </p:nvSpPr>
        <p:spPr>
          <a:xfrm>
            <a:off x="9020852" y="2420938"/>
            <a:ext cx="337591"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b="1">
                <a:solidFill>
                  <a:srgbClr val="000080"/>
                </a:solidFill>
                <a:effectLst>
                  <a:outerShdw blurRad="38100" dist="38100" dir="2700000" rotWithShape="0">
                    <a:srgbClr val="000000">
                      <a:alpha val="43137"/>
                    </a:srgbClr>
                  </a:outerShdw>
                </a:effectLst>
                <a:latin typeface="+mj-lt"/>
                <a:ea typeface="+mj-ea"/>
                <a:cs typeface="+mj-cs"/>
                <a:sym typeface="Calibri"/>
              </a:defRPr>
            </a:lvl1pPr>
          </a:lstStyle>
          <a:p>
            <a:pPr hangingPunct="0"/>
            <a:r>
              <a:rPr kern="0">
                <a:latin typeface="Calibri"/>
                <a:ea typeface="Calibri"/>
                <a:cs typeface="Calibri"/>
              </a:rPr>
              <a:t>No</a:t>
            </a:r>
          </a:p>
        </p:txBody>
      </p:sp>
      <p:grpSp>
        <p:nvGrpSpPr>
          <p:cNvPr id="929" name="Rectangle 18"/>
          <p:cNvGrpSpPr/>
          <p:nvPr/>
        </p:nvGrpSpPr>
        <p:grpSpPr>
          <a:xfrm>
            <a:off x="7574861" y="2805956"/>
            <a:ext cx="2392641" cy="431801"/>
            <a:chOff x="-16486" y="0"/>
            <a:chExt cx="2392640" cy="431800"/>
          </a:xfrm>
        </p:grpSpPr>
        <p:sp>
          <p:nvSpPr>
            <p:cNvPr id="927" name="Rettangolo"/>
            <p:cNvSpPr/>
            <p:nvPr/>
          </p:nvSpPr>
          <p:spPr>
            <a:xfrm>
              <a:off x="28102" y="0"/>
              <a:ext cx="2303464" cy="431800"/>
            </a:xfrm>
            <a:prstGeom prst="rect">
              <a:avLst/>
            </a:prstGeom>
            <a:gradFill flip="none" rotWithShape="1">
              <a:gsLst>
                <a:gs pos="0">
                  <a:srgbClr val="2A869F"/>
                </a:gs>
                <a:gs pos="80000">
                  <a:srgbClr val="37B1D1"/>
                </a:gs>
                <a:gs pos="100000">
                  <a:srgbClr val="34B3D5"/>
                </a:gs>
              </a:gsLst>
              <a:lin ang="16200000" scaled="0"/>
            </a:gra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hangingPunct="0">
                <a:defRPr>
                  <a:solidFill>
                    <a:srgbClr val="FFFFFF"/>
                  </a:solidFill>
                  <a:latin typeface="+mj-lt"/>
                  <a:ea typeface="+mj-ea"/>
                  <a:cs typeface="+mj-cs"/>
                  <a:sym typeface="Calibri"/>
                </a:defRPr>
              </a:pPr>
              <a:endParaRPr kern="0">
                <a:solidFill>
                  <a:srgbClr val="FFFFFF"/>
                </a:solidFill>
                <a:latin typeface="Calibri"/>
                <a:ea typeface="Calibri"/>
                <a:cs typeface="Calibri"/>
                <a:sym typeface="Calibri"/>
              </a:endParaRPr>
            </a:p>
          </p:txBody>
        </p:sp>
        <p:sp>
          <p:nvSpPr>
            <p:cNvPr id="928" name="Therapy and re-evaluate"/>
            <p:cNvSpPr txBox="1"/>
            <p:nvPr/>
          </p:nvSpPr>
          <p:spPr>
            <a:xfrm>
              <a:off x="-16486" y="31236"/>
              <a:ext cx="2392640" cy="3693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lvl1pPr algn="ctr">
                <a:defRPr>
                  <a:solidFill>
                    <a:srgbClr val="3F1A5A"/>
                  </a:solidFill>
                  <a:effectLst>
                    <a:outerShdw blurRad="38100" dist="38100" dir="2700000" rotWithShape="0">
                      <a:srgbClr val="000000">
                        <a:alpha val="43137"/>
                      </a:srgbClr>
                    </a:outerShdw>
                  </a:effectLst>
                  <a:latin typeface="+mj-lt"/>
                  <a:ea typeface="+mj-ea"/>
                  <a:cs typeface="+mj-cs"/>
                  <a:sym typeface="Calibri"/>
                </a:defRPr>
              </a:lvl1pPr>
            </a:lstStyle>
            <a:p>
              <a:pPr hangingPunct="0"/>
              <a:r>
                <a:rPr kern="0">
                  <a:latin typeface="Calibri"/>
                  <a:ea typeface="Calibri"/>
                  <a:cs typeface="Calibri"/>
                </a:rPr>
                <a:t>Therapy and re-evaluate</a:t>
              </a:r>
            </a:p>
          </p:txBody>
        </p:sp>
      </p:grpSp>
      <p:sp>
        <p:nvSpPr>
          <p:cNvPr id="930" name="Text Box 24"/>
          <p:cNvSpPr txBox="1"/>
          <p:nvPr/>
        </p:nvSpPr>
        <p:spPr>
          <a:xfrm>
            <a:off x="5712617" y="2569287"/>
            <a:ext cx="384077"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b="1">
                <a:solidFill>
                  <a:srgbClr val="000080"/>
                </a:solidFill>
                <a:effectLst>
                  <a:outerShdw blurRad="38100" dist="38100" dir="2700000" rotWithShape="0">
                    <a:srgbClr val="000000">
                      <a:alpha val="43137"/>
                    </a:srgbClr>
                  </a:outerShdw>
                </a:effectLst>
                <a:latin typeface="+mj-lt"/>
                <a:ea typeface="+mj-ea"/>
                <a:cs typeface="+mj-cs"/>
                <a:sym typeface="Calibri"/>
              </a:defRPr>
            </a:lvl1pPr>
          </a:lstStyle>
          <a:p>
            <a:pPr hangingPunct="0"/>
            <a:r>
              <a:rPr kern="0">
                <a:latin typeface="Calibri"/>
                <a:ea typeface="Calibri"/>
                <a:cs typeface="Calibri"/>
              </a:rPr>
              <a:t>Yes</a:t>
            </a:r>
          </a:p>
        </p:txBody>
      </p:sp>
      <p:grpSp>
        <p:nvGrpSpPr>
          <p:cNvPr id="933" name="Rectangle 25"/>
          <p:cNvGrpSpPr/>
          <p:nvPr/>
        </p:nvGrpSpPr>
        <p:grpSpPr>
          <a:xfrm>
            <a:off x="5951537" y="3294501"/>
            <a:ext cx="2232026" cy="431801"/>
            <a:chOff x="0" y="0"/>
            <a:chExt cx="2232025" cy="431800"/>
          </a:xfrm>
        </p:grpSpPr>
        <p:sp>
          <p:nvSpPr>
            <p:cNvPr id="931" name="Rettangolo"/>
            <p:cNvSpPr/>
            <p:nvPr/>
          </p:nvSpPr>
          <p:spPr>
            <a:xfrm>
              <a:off x="0" y="0"/>
              <a:ext cx="2232025" cy="431800"/>
            </a:xfrm>
            <a:prstGeom prst="rect">
              <a:avLst/>
            </a:prstGeom>
            <a:gradFill flip="none" rotWithShape="1">
              <a:gsLst>
                <a:gs pos="0">
                  <a:srgbClr val="2A869F"/>
                </a:gs>
                <a:gs pos="80000">
                  <a:srgbClr val="37B1D1"/>
                </a:gs>
                <a:gs pos="100000">
                  <a:srgbClr val="34B3D5"/>
                </a:gs>
              </a:gsLst>
              <a:lin ang="16200000" scaled="0"/>
            </a:gra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hangingPunct="0">
                <a:defRPr>
                  <a:solidFill>
                    <a:srgbClr val="FFFFFF"/>
                  </a:solidFill>
                  <a:latin typeface="+mj-lt"/>
                  <a:ea typeface="+mj-ea"/>
                  <a:cs typeface="+mj-cs"/>
                  <a:sym typeface="Calibri"/>
                </a:defRPr>
              </a:pPr>
              <a:endParaRPr kern="0">
                <a:solidFill>
                  <a:srgbClr val="FFFFFF"/>
                </a:solidFill>
                <a:latin typeface="Calibri"/>
                <a:ea typeface="Calibri"/>
                <a:cs typeface="Calibri"/>
                <a:sym typeface="Calibri"/>
              </a:endParaRPr>
            </a:p>
          </p:txBody>
        </p:sp>
        <p:sp>
          <p:nvSpPr>
            <p:cNvPr id="932" name="Not candidate"/>
            <p:cNvSpPr txBox="1"/>
            <p:nvPr/>
          </p:nvSpPr>
          <p:spPr>
            <a:xfrm>
              <a:off x="404602" y="31236"/>
              <a:ext cx="1422822" cy="3693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lvl1pPr algn="ctr">
                <a:defRPr>
                  <a:solidFill>
                    <a:srgbClr val="3F1A5A"/>
                  </a:solidFill>
                  <a:effectLst>
                    <a:outerShdw blurRad="38100" dist="38100" dir="2700000" rotWithShape="0">
                      <a:srgbClr val="000000">
                        <a:alpha val="43137"/>
                      </a:srgbClr>
                    </a:outerShdw>
                  </a:effectLst>
                  <a:latin typeface="+mj-lt"/>
                  <a:ea typeface="+mj-ea"/>
                  <a:cs typeface="+mj-cs"/>
                  <a:sym typeface="Calibri"/>
                </a:defRPr>
              </a:lvl1pPr>
            </a:lstStyle>
            <a:p>
              <a:pPr hangingPunct="0"/>
              <a:r>
                <a:rPr kern="0">
                  <a:latin typeface="Calibri"/>
                  <a:ea typeface="Calibri"/>
                  <a:cs typeface="Calibri"/>
                </a:rPr>
                <a:t>Not candidate</a:t>
              </a:r>
            </a:p>
          </p:txBody>
        </p:sp>
      </p:grpSp>
      <p:sp>
        <p:nvSpPr>
          <p:cNvPr id="934" name="Text Box 26"/>
          <p:cNvSpPr txBox="1"/>
          <p:nvPr/>
        </p:nvSpPr>
        <p:spPr>
          <a:xfrm>
            <a:off x="3589693" y="2585566"/>
            <a:ext cx="337591"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b="1">
                <a:solidFill>
                  <a:srgbClr val="000080"/>
                </a:solidFill>
                <a:effectLst>
                  <a:outerShdw blurRad="38100" dist="38100" dir="2700000" rotWithShape="0">
                    <a:srgbClr val="000000">
                      <a:alpha val="43137"/>
                    </a:srgbClr>
                  </a:outerShdw>
                </a:effectLst>
                <a:latin typeface="+mj-lt"/>
                <a:ea typeface="+mj-ea"/>
                <a:cs typeface="+mj-cs"/>
                <a:sym typeface="Calibri"/>
              </a:defRPr>
            </a:lvl1pPr>
          </a:lstStyle>
          <a:p>
            <a:pPr hangingPunct="0"/>
            <a:r>
              <a:rPr kern="0">
                <a:latin typeface="Calibri"/>
                <a:ea typeface="Calibri"/>
                <a:cs typeface="Calibri"/>
              </a:rPr>
              <a:t>No</a:t>
            </a:r>
          </a:p>
        </p:txBody>
      </p:sp>
      <p:grpSp>
        <p:nvGrpSpPr>
          <p:cNvPr id="937" name="Rectangle 27"/>
          <p:cNvGrpSpPr/>
          <p:nvPr/>
        </p:nvGrpSpPr>
        <p:grpSpPr>
          <a:xfrm>
            <a:off x="2424111" y="3294501"/>
            <a:ext cx="2735266" cy="431801"/>
            <a:chOff x="-1" y="0"/>
            <a:chExt cx="2735264" cy="431800"/>
          </a:xfrm>
        </p:grpSpPr>
        <p:sp>
          <p:nvSpPr>
            <p:cNvPr id="935" name="Rettangolo"/>
            <p:cNvSpPr/>
            <p:nvPr/>
          </p:nvSpPr>
          <p:spPr>
            <a:xfrm>
              <a:off x="-1" y="0"/>
              <a:ext cx="2735264" cy="431800"/>
            </a:xfrm>
            <a:prstGeom prst="rect">
              <a:avLst/>
            </a:prstGeom>
            <a:gradFill flip="none" rotWithShape="1">
              <a:gsLst>
                <a:gs pos="0">
                  <a:srgbClr val="2A869F"/>
                </a:gs>
                <a:gs pos="80000">
                  <a:srgbClr val="37B1D1"/>
                </a:gs>
                <a:gs pos="100000">
                  <a:srgbClr val="34B3D5"/>
                </a:gs>
              </a:gsLst>
              <a:lin ang="16200000" scaled="0"/>
            </a:gra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hangingPunct="0">
                <a:defRPr>
                  <a:solidFill>
                    <a:srgbClr val="FFFFFF"/>
                  </a:solidFill>
                  <a:latin typeface="+mj-lt"/>
                  <a:ea typeface="+mj-ea"/>
                  <a:cs typeface="+mj-cs"/>
                  <a:sym typeface="Calibri"/>
                </a:defRPr>
              </a:pPr>
              <a:endParaRPr kern="0">
                <a:solidFill>
                  <a:srgbClr val="FFFFFF"/>
                </a:solidFill>
                <a:latin typeface="Calibri"/>
                <a:ea typeface="Calibri"/>
                <a:cs typeface="Calibri"/>
                <a:sym typeface="Calibri"/>
              </a:endParaRPr>
            </a:p>
          </p:txBody>
        </p:sp>
        <p:sp>
          <p:nvSpPr>
            <p:cNvPr id="936" name="Active psychosis?"/>
            <p:cNvSpPr txBox="1"/>
            <p:nvPr/>
          </p:nvSpPr>
          <p:spPr>
            <a:xfrm>
              <a:off x="506339" y="31236"/>
              <a:ext cx="1722584" cy="3693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lvl1pPr algn="ctr">
                <a:defRPr>
                  <a:solidFill>
                    <a:srgbClr val="3F1A5A"/>
                  </a:solidFill>
                  <a:effectLst>
                    <a:outerShdw blurRad="38100" dist="38100" dir="2700000" rotWithShape="0">
                      <a:srgbClr val="000000">
                        <a:alpha val="43137"/>
                      </a:srgbClr>
                    </a:outerShdw>
                  </a:effectLst>
                  <a:latin typeface="+mj-lt"/>
                  <a:ea typeface="+mj-ea"/>
                  <a:cs typeface="+mj-cs"/>
                  <a:sym typeface="Calibri"/>
                </a:defRPr>
              </a:lvl1pPr>
            </a:lstStyle>
            <a:p>
              <a:pPr hangingPunct="0"/>
              <a:r>
                <a:rPr kern="0">
                  <a:latin typeface="Calibri"/>
                  <a:ea typeface="Calibri"/>
                  <a:cs typeface="Calibri"/>
                </a:rPr>
                <a:t>Active psychosis?</a:t>
              </a:r>
            </a:p>
          </p:txBody>
        </p:sp>
      </p:grpSp>
      <p:sp>
        <p:nvSpPr>
          <p:cNvPr id="938" name="Text Box 33"/>
          <p:cNvSpPr txBox="1"/>
          <p:nvPr/>
        </p:nvSpPr>
        <p:spPr>
          <a:xfrm>
            <a:off x="6235790" y="3677087"/>
            <a:ext cx="384077"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b="1">
                <a:solidFill>
                  <a:srgbClr val="000080"/>
                </a:solidFill>
                <a:effectLst>
                  <a:outerShdw blurRad="38100" dist="38100" dir="2700000" rotWithShape="0">
                    <a:srgbClr val="000000">
                      <a:alpha val="43137"/>
                    </a:srgbClr>
                  </a:outerShdw>
                </a:effectLst>
                <a:latin typeface="+mj-lt"/>
                <a:ea typeface="+mj-ea"/>
                <a:cs typeface="+mj-cs"/>
                <a:sym typeface="Calibri"/>
              </a:defRPr>
            </a:lvl1pPr>
          </a:lstStyle>
          <a:p>
            <a:pPr hangingPunct="0"/>
            <a:r>
              <a:rPr kern="0">
                <a:latin typeface="Calibri"/>
                <a:ea typeface="Calibri"/>
                <a:cs typeface="Calibri"/>
              </a:rPr>
              <a:t>Yes</a:t>
            </a:r>
          </a:p>
        </p:txBody>
      </p:sp>
      <p:sp>
        <p:nvSpPr>
          <p:cNvPr id="939" name="Text Box 34"/>
          <p:cNvSpPr txBox="1"/>
          <p:nvPr/>
        </p:nvSpPr>
        <p:spPr>
          <a:xfrm>
            <a:off x="2844889" y="3677087"/>
            <a:ext cx="337591"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b="1">
                <a:solidFill>
                  <a:srgbClr val="000080"/>
                </a:solidFill>
                <a:effectLst>
                  <a:outerShdw blurRad="38100" dist="38100" dir="2700000" rotWithShape="0">
                    <a:srgbClr val="000000">
                      <a:alpha val="43137"/>
                    </a:srgbClr>
                  </a:outerShdw>
                </a:effectLst>
                <a:latin typeface="+mj-lt"/>
                <a:ea typeface="+mj-ea"/>
                <a:cs typeface="+mj-cs"/>
                <a:sym typeface="Calibri"/>
              </a:defRPr>
            </a:lvl1pPr>
          </a:lstStyle>
          <a:p>
            <a:pPr hangingPunct="0"/>
            <a:r>
              <a:rPr kern="0">
                <a:latin typeface="Calibri"/>
                <a:ea typeface="Calibri"/>
                <a:cs typeface="Calibri"/>
              </a:rPr>
              <a:t>No</a:t>
            </a:r>
          </a:p>
        </p:txBody>
      </p:sp>
      <p:grpSp>
        <p:nvGrpSpPr>
          <p:cNvPr id="942" name="Rectangle 35"/>
          <p:cNvGrpSpPr/>
          <p:nvPr/>
        </p:nvGrpSpPr>
        <p:grpSpPr>
          <a:xfrm>
            <a:off x="6167437" y="4239501"/>
            <a:ext cx="3139039" cy="431801"/>
            <a:chOff x="-1" y="0"/>
            <a:chExt cx="3139038" cy="431800"/>
          </a:xfrm>
        </p:grpSpPr>
        <p:sp>
          <p:nvSpPr>
            <p:cNvPr id="940" name="Rettangolo"/>
            <p:cNvSpPr/>
            <p:nvPr/>
          </p:nvSpPr>
          <p:spPr>
            <a:xfrm>
              <a:off x="-1" y="0"/>
              <a:ext cx="3139038" cy="431800"/>
            </a:xfrm>
            <a:prstGeom prst="rect">
              <a:avLst/>
            </a:prstGeom>
            <a:gradFill flip="none" rotWithShape="1">
              <a:gsLst>
                <a:gs pos="0">
                  <a:srgbClr val="2A869F"/>
                </a:gs>
                <a:gs pos="80000">
                  <a:srgbClr val="37B1D1"/>
                </a:gs>
                <a:gs pos="100000">
                  <a:srgbClr val="34B3D5"/>
                </a:gs>
              </a:gsLst>
              <a:lin ang="16200000" scaled="0"/>
            </a:gra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hangingPunct="0">
                <a:defRPr>
                  <a:solidFill>
                    <a:srgbClr val="FFFFFF"/>
                  </a:solidFill>
                  <a:latin typeface="+mj-lt"/>
                  <a:ea typeface="+mj-ea"/>
                  <a:cs typeface="+mj-cs"/>
                  <a:sym typeface="Calibri"/>
                </a:defRPr>
              </a:pPr>
              <a:endParaRPr kern="0">
                <a:solidFill>
                  <a:srgbClr val="FFFFFF"/>
                </a:solidFill>
                <a:latin typeface="Calibri"/>
                <a:ea typeface="Calibri"/>
                <a:cs typeface="Calibri"/>
                <a:sym typeface="Calibri"/>
              </a:endParaRPr>
            </a:p>
          </p:txBody>
        </p:sp>
        <p:sp>
          <p:nvSpPr>
            <p:cNvPr id="941" name="Psychiatric therapy terminated?"/>
            <p:cNvSpPr txBox="1"/>
            <p:nvPr/>
          </p:nvSpPr>
          <p:spPr>
            <a:xfrm>
              <a:off x="21339" y="31236"/>
              <a:ext cx="3096358" cy="3693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lvl1pPr algn="ctr">
                <a:defRPr>
                  <a:solidFill>
                    <a:srgbClr val="3F1A5A"/>
                  </a:solidFill>
                  <a:effectLst>
                    <a:outerShdw blurRad="38100" dist="38100" dir="2700000" rotWithShape="0">
                      <a:srgbClr val="000000">
                        <a:alpha val="43137"/>
                      </a:srgbClr>
                    </a:outerShdw>
                  </a:effectLst>
                  <a:latin typeface="+mj-lt"/>
                  <a:ea typeface="+mj-ea"/>
                  <a:cs typeface="+mj-cs"/>
                  <a:sym typeface="Calibri"/>
                </a:defRPr>
              </a:lvl1pPr>
            </a:lstStyle>
            <a:p>
              <a:pPr hangingPunct="0"/>
              <a:r>
                <a:rPr kern="0">
                  <a:latin typeface="Calibri"/>
                  <a:ea typeface="Calibri"/>
                  <a:cs typeface="Calibri"/>
                </a:rPr>
                <a:t>Psychiatric therapy terminated?</a:t>
              </a:r>
            </a:p>
          </p:txBody>
        </p:sp>
      </p:grpSp>
      <p:sp>
        <p:nvSpPr>
          <p:cNvPr id="943" name="Text Box 39"/>
          <p:cNvSpPr txBox="1"/>
          <p:nvPr/>
        </p:nvSpPr>
        <p:spPr>
          <a:xfrm>
            <a:off x="9296156" y="4061635"/>
            <a:ext cx="337591"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b="1">
                <a:solidFill>
                  <a:srgbClr val="000080"/>
                </a:solidFill>
                <a:effectLst>
                  <a:outerShdw blurRad="38100" dist="38100" dir="2700000" rotWithShape="0">
                    <a:srgbClr val="000000">
                      <a:alpha val="43137"/>
                    </a:srgbClr>
                  </a:outerShdw>
                </a:effectLst>
                <a:latin typeface="+mj-lt"/>
                <a:ea typeface="+mj-ea"/>
                <a:cs typeface="+mj-cs"/>
                <a:sym typeface="Calibri"/>
              </a:defRPr>
            </a:lvl1pPr>
          </a:lstStyle>
          <a:p>
            <a:pPr hangingPunct="0"/>
            <a:r>
              <a:rPr kern="0">
                <a:latin typeface="Calibri"/>
                <a:ea typeface="Calibri"/>
                <a:cs typeface="Calibri"/>
              </a:rPr>
              <a:t>No</a:t>
            </a:r>
          </a:p>
        </p:txBody>
      </p:sp>
      <p:grpSp>
        <p:nvGrpSpPr>
          <p:cNvPr id="946" name="Rectangle 40"/>
          <p:cNvGrpSpPr/>
          <p:nvPr/>
        </p:nvGrpSpPr>
        <p:grpSpPr>
          <a:xfrm>
            <a:off x="7967662" y="4962284"/>
            <a:ext cx="2232026" cy="431801"/>
            <a:chOff x="0" y="0"/>
            <a:chExt cx="2232025" cy="431800"/>
          </a:xfrm>
        </p:grpSpPr>
        <p:sp>
          <p:nvSpPr>
            <p:cNvPr id="944" name="Rettangolo"/>
            <p:cNvSpPr/>
            <p:nvPr/>
          </p:nvSpPr>
          <p:spPr>
            <a:xfrm>
              <a:off x="0" y="0"/>
              <a:ext cx="2232025" cy="431800"/>
            </a:xfrm>
            <a:prstGeom prst="rect">
              <a:avLst/>
            </a:prstGeom>
            <a:gradFill flip="none" rotWithShape="1">
              <a:gsLst>
                <a:gs pos="0">
                  <a:srgbClr val="960000"/>
                </a:gs>
                <a:gs pos="80000">
                  <a:srgbClr val="C50000"/>
                </a:gs>
                <a:gs pos="100000">
                  <a:srgbClr val="C60000"/>
                </a:gs>
              </a:gsLst>
              <a:lin ang="16200000" scaled="0"/>
            </a:gra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hangingPunct="0">
                <a:defRPr>
                  <a:solidFill>
                    <a:srgbClr val="FFFFFF"/>
                  </a:solidFill>
                  <a:latin typeface="+mj-lt"/>
                  <a:ea typeface="+mj-ea"/>
                  <a:cs typeface="+mj-cs"/>
                  <a:sym typeface="Calibri"/>
                </a:defRPr>
              </a:pPr>
              <a:endParaRPr kern="0">
                <a:solidFill>
                  <a:srgbClr val="FFFFFF"/>
                </a:solidFill>
                <a:latin typeface="Calibri"/>
                <a:ea typeface="Calibri"/>
                <a:cs typeface="Calibri"/>
                <a:sym typeface="Calibri"/>
              </a:endParaRPr>
            </a:p>
          </p:txBody>
        </p:sp>
        <p:sp>
          <p:nvSpPr>
            <p:cNvPr id="945" name="Not candidate"/>
            <p:cNvSpPr txBox="1"/>
            <p:nvPr/>
          </p:nvSpPr>
          <p:spPr>
            <a:xfrm>
              <a:off x="404602" y="31236"/>
              <a:ext cx="1422822" cy="3693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lvl1pPr algn="ctr">
                <a:defRPr>
                  <a:solidFill>
                    <a:srgbClr val="FFFFFF"/>
                  </a:solidFill>
                  <a:effectLst>
                    <a:outerShdw blurRad="38100" dist="38100" dir="2700000" rotWithShape="0">
                      <a:srgbClr val="000000">
                        <a:alpha val="43137"/>
                      </a:srgbClr>
                    </a:outerShdw>
                  </a:effectLst>
                  <a:latin typeface="+mj-lt"/>
                  <a:ea typeface="+mj-ea"/>
                  <a:cs typeface="+mj-cs"/>
                  <a:sym typeface="Calibri"/>
                </a:defRPr>
              </a:lvl1pPr>
            </a:lstStyle>
            <a:p>
              <a:pPr hangingPunct="0"/>
              <a:r>
                <a:rPr kern="0">
                  <a:latin typeface="Calibri"/>
                  <a:ea typeface="Calibri"/>
                  <a:cs typeface="Calibri"/>
                </a:rPr>
                <a:t>Not candidate</a:t>
              </a:r>
            </a:p>
          </p:txBody>
        </p:sp>
      </p:grpSp>
      <p:sp>
        <p:nvSpPr>
          <p:cNvPr id="947" name="Text Box 41"/>
          <p:cNvSpPr txBox="1"/>
          <p:nvPr/>
        </p:nvSpPr>
        <p:spPr>
          <a:xfrm>
            <a:off x="5427346" y="4407775"/>
            <a:ext cx="384077"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b="1">
                <a:solidFill>
                  <a:srgbClr val="000080"/>
                </a:solidFill>
                <a:effectLst>
                  <a:outerShdw blurRad="38100" dist="38100" dir="2700000" rotWithShape="0">
                    <a:srgbClr val="000000">
                      <a:alpha val="43137"/>
                    </a:srgbClr>
                  </a:outerShdw>
                </a:effectLst>
                <a:latin typeface="+mj-lt"/>
                <a:ea typeface="+mj-ea"/>
                <a:cs typeface="+mj-cs"/>
                <a:sym typeface="Calibri"/>
              </a:defRPr>
            </a:lvl1pPr>
          </a:lstStyle>
          <a:p>
            <a:pPr hangingPunct="0"/>
            <a:r>
              <a:rPr kern="0">
                <a:latin typeface="Calibri"/>
                <a:ea typeface="Calibri"/>
                <a:cs typeface="Calibri"/>
              </a:rPr>
              <a:t>Yes</a:t>
            </a:r>
          </a:p>
        </p:txBody>
      </p:sp>
      <p:grpSp>
        <p:nvGrpSpPr>
          <p:cNvPr id="950" name="Rectangle 42"/>
          <p:cNvGrpSpPr/>
          <p:nvPr/>
        </p:nvGrpSpPr>
        <p:grpSpPr>
          <a:xfrm>
            <a:off x="2012439" y="4239501"/>
            <a:ext cx="2295671" cy="431801"/>
            <a:chOff x="-1" y="0"/>
            <a:chExt cx="2295669" cy="431800"/>
          </a:xfrm>
        </p:grpSpPr>
        <p:sp>
          <p:nvSpPr>
            <p:cNvPr id="948" name="Rettangolo"/>
            <p:cNvSpPr/>
            <p:nvPr/>
          </p:nvSpPr>
          <p:spPr>
            <a:xfrm>
              <a:off x="-1" y="0"/>
              <a:ext cx="2295669" cy="431800"/>
            </a:xfrm>
            <a:prstGeom prst="rect">
              <a:avLst/>
            </a:prstGeom>
            <a:gradFill flip="none" rotWithShape="1">
              <a:gsLst>
                <a:gs pos="0">
                  <a:srgbClr val="2A869F"/>
                </a:gs>
                <a:gs pos="80000">
                  <a:srgbClr val="37B1D1"/>
                </a:gs>
                <a:gs pos="100000">
                  <a:srgbClr val="34B3D5"/>
                </a:gs>
              </a:gsLst>
              <a:lin ang="16200000" scaled="0"/>
            </a:gra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hangingPunct="0">
                <a:defRPr>
                  <a:solidFill>
                    <a:srgbClr val="FFFFFF"/>
                  </a:solidFill>
                  <a:latin typeface="+mj-lt"/>
                  <a:ea typeface="+mj-ea"/>
                  <a:cs typeface="+mj-cs"/>
                  <a:sym typeface="Calibri"/>
                </a:defRPr>
              </a:pPr>
              <a:endParaRPr kern="0">
                <a:solidFill>
                  <a:srgbClr val="FFFFFF"/>
                </a:solidFill>
                <a:latin typeface="Calibri"/>
                <a:ea typeface="Calibri"/>
                <a:cs typeface="Calibri"/>
                <a:sym typeface="Calibri"/>
              </a:endParaRPr>
            </a:p>
          </p:txBody>
        </p:sp>
        <p:sp>
          <p:nvSpPr>
            <p:cNvPr id="949" name="Familiar support?"/>
            <p:cNvSpPr txBox="1"/>
            <p:nvPr/>
          </p:nvSpPr>
          <p:spPr>
            <a:xfrm>
              <a:off x="279329" y="31236"/>
              <a:ext cx="1737010" cy="3693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lvl1pPr algn="ctr">
                <a:defRPr>
                  <a:solidFill>
                    <a:srgbClr val="3F1A5A"/>
                  </a:solidFill>
                  <a:effectLst>
                    <a:outerShdw blurRad="38100" dist="38100" dir="2700000" rotWithShape="0">
                      <a:srgbClr val="000000">
                        <a:alpha val="43137"/>
                      </a:srgbClr>
                    </a:outerShdw>
                  </a:effectLst>
                  <a:latin typeface="+mj-lt"/>
                  <a:ea typeface="+mj-ea"/>
                  <a:cs typeface="+mj-cs"/>
                  <a:sym typeface="Calibri"/>
                </a:defRPr>
              </a:lvl1pPr>
            </a:lstStyle>
            <a:p>
              <a:pPr hangingPunct="0"/>
              <a:r>
                <a:rPr kern="0">
                  <a:latin typeface="Calibri"/>
                  <a:ea typeface="Calibri"/>
                  <a:cs typeface="Calibri"/>
                </a:rPr>
                <a:t>Familiar support?</a:t>
              </a:r>
            </a:p>
          </p:txBody>
        </p:sp>
      </p:grpSp>
      <p:sp>
        <p:nvSpPr>
          <p:cNvPr id="951" name="Text Box 48"/>
          <p:cNvSpPr txBox="1"/>
          <p:nvPr/>
        </p:nvSpPr>
        <p:spPr>
          <a:xfrm>
            <a:off x="5029659" y="4558555"/>
            <a:ext cx="337591"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b="1">
                <a:solidFill>
                  <a:srgbClr val="000080"/>
                </a:solidFill>
                <a:effectLst>
                  <a:outerShdw blurRad="38100" dist="38100" dir="2700000" rotWithShape="0">
                    <a:srgbClr val="000000">
                      <a:alpha val="43137"/>
                    </a:srgbClr>
                  </a:outerShdw>
                </a:effectLst>
                <a:latin typeface="+mj-lt"/>
                <a:ea typeface="+mj-ea"/>
                <a:cs typeface="+mj-cs"/>
                <a:sym typeface="Calibri"/>
              </a:defRPr>
            </a:lvl1pPr>
          </a:lstStyle>
          <a:p>
            <a:pPr hangingPunct="0"/>
            <a:r>
              <a:rPr kern="0">
                <a:latin typeface="Calibri"/>
                <a:ea typeface="Calibri"/>
                <a:cs typeface="Calibri"/>
              </a:rPr>
              <a:t>No</a:t>
            </a:r>
          </a:p>
        </p:txBody>
      </p:sp>
      <p:sp>
        <p:nvSpPr>
          <p:cNvPr id="952" name="Text Box 49"/>
          <p:cNvSpPr txBox="1"/>
          <p:nvPr/>
        </p:nvSpPr>
        <p:spPr>
          <a:xfrm>
            <a:off x="2685733" y="4623675"/>
            <a:ext cx="384077"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b="1">
                <a:solidFill>
                  <a:srgbClr val="000080"/>
                </a:solidFill>
                <a:effectLst>
                  <a:outerShdw blurRad="38100" dist="38100" dir="2700000" rotWithShape="0">
                    <a:srgbClr val="000000">
                      <a:alpha val="43137"/>
                    </a:srgbClr>
                  </a:outerShdw>
                </a:effectLst>
                <a:latin typeface="+mj-lt"/>
                <a:ea typeface="+mj-ea"/>
                <a:cs typeface="+mj-cs"/>
                <a:sym typeface="Calibri"/>
              </a:defRPr>
            </a:lvl1pPr>
          </a:lstStyle>
          <a:p>
            <a:pPr hangingPunct="0"/>
            <a:r>
              <a:rPr kern="0">
                <a:latin typeface="Calibri"/>
                <a:ea typeface="Calibri"/>
                <a:cs typeface="Calibri"/>
              </a:rPr>
              <a:t>Yes</a:t>
            </a:r>
          </a:p>
        </p:txBody>
      </p:sp>
      <p:grpSp>
        <p:nvGrpSpPr>
          <p:cNvPr id="955" name="Rectangle 50"/>
          <p:cNvGrpSpPr/>
          <p:nvPr/>
        </p:nvGrpSpPr>
        <p:grpSpPr>
          <a:xfrm>
            <a:off x="4295773" y="5104689"/>
            <a:ext cx="3024192" cy="431801"/>
            <a:chOff x="-1" y="0"/>
            <a:chExt cx="3024190" cy="431800"/>
          </a:xfrm>
        </p:grpSpPr>
        <p:sp>
          <p:nvSpPr>
            <p:cNvPr id="953" name="Rettangolo"/>
            <p:cNvSpPr/>
            <p:nvPr/>
          </p:nvSpPr>
          <p:spPr>
            <a:xfrm>
              <a:off x="-1" y="0"/>
              <a:ext cx="3024190" cy="431800"/>
            </a:xfrm>
            <a:prstGeom prst="rect">
              <a:avLst/>
            </a:prstGeom>
            <a:gradFill flip="none" rotWithShape="1">
              <a:gsLst>
                <a:gs pos="0">
                  <a:srgbClr val="2A869F"/>
                </a:gs>
                <a:gs pos="80000">
                  <a:srgbClr val="37B1D1"/>
                </a:gs>
                <a:gs pos="100000">
                  <a:srgbClr val="34B3D5"/>
                </a:gs>
              </a:gsLst>
              <a:lin ang="16200000" scaled="0"/>
            </a:gra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hangingPunct="0">
                <a:defRPr>
                  <a:solidFill>
                    <a:srgbClr val="FFFFFF"/>
                  </a:solidFill>
                  <a:latin typeface="+mj-lt"/>
                  <a:ea typeface="+mj-ea"/>
                  <a:cs typeface="+mj-cs"/>
                  <a:sym typeface="Calibri"/>
                </a:defRPr>
              </a:pPr>
              <a:endParaRPr kern="0">
                <a:solidFill>
                  <a:srgbClr val="FFFFFF"/>
                </a:solidFill>
                <a:latin typeface="Calibri"/>
                <a:ea typeface="Calibri"/>
                <a:cs typeface="Calibri"/>
                <a:sym typeface="Calibri"/>
              </a:endParaRPr>
            </a:p>
          </p:txBody>
        </p:sp>
        <p:sp>
          <p:nvSpPr>
            <p:cNvPr id="954" name="Social support available?"/>
            <p:cNvSpPr txBox="1"/>
            <p:nvPr/>
          </p:nvSpPr>
          <p:spPr>
            <a:xfrm>
              <a:off x="305356" y="31236"/>
              <a:ext cx="2413477" cy="3693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lvl1pPr algn="ctr">
                <a:defRPr>
                  <a:solidFill>
                    <a:srgbClr val="3F1A5A"/>
                  </a:solidFill>
                  <a:effectLst>
                    <a:outerShdw blurRad="38100" dist="38100" dir="2700000" rotWithShape="0">
                      <a:srgbClr val="000000">
                        <a:alpha val="43137"/>
                      </a:srgbClr>
                    </a:outerShdw>
                  </a:effectLst>
                  <a:latin typeface="+mj-lt"/>
                  <a:ea typeface="+mj-ea"/>
                  <a:cs typeface="+mj-cs"/>
                  <a:sym typeface="Calibri"/>
                </a:defRPr>
              </a:lvl1pPr>
            </a:lstStyle>
            <a:p>
              <a:pPr hangingPunct="0"/>
              <a:r>
                <a:rPr kern="0">
                  <a:latin typeface="Calibri"/>
                  <a:ea typeface="Calibri"/>
                  <a:cs typeface="Calibri"/>
                </a:rPr>
                <a:t>Social support available?</a:t>
              </a:r>
            </a:p>
          </p:txBody>
        </p:sp>
      </p:grpSp>
      <p:grpSp>
        <p:nvGrpSpPr>
          <p:cNvPr id="958" name="Rectangle 51"/>
          <p:cNvGrpSpPr/>
          <p:nvPr/>
        </p:nvGrpSpPr>
        <p:grpSpPr>
          <a:xfrm>
            <a:off x="1785484" y="5823826"/>
            <a:ext cx="2160206" cy="431801"/>
            <a:chOff x="-11442" y="0"/>
            <a:chExt cx="2160204" cy="431800"/>
          </a:xfrm>
        </p:grpSpPr>
        <p:sp>
          <p:nvSpPr>
            <p:cNvPr id="956" name="Rettangolo"/>
            <p:cNvSpPr/>
            <p:nvPr/>
          </p:nvSpPr>
          <p:spPr>
            <a:xfrm>
              <a:off x="608" y="0"/>
              <a:ext cx="2136103" cy="431800"/>
            </a:xfrm>
            <a:prstGeom prst="rect">
              <a:avLst/>
            </a:prstGeom>
            <a:gradFill flip="none" rotWithShape="1">
              <a:gsLst>
                <a:gs pos="0">
                  <a:srgbClr val="518B13"/>
                </a:gs>
                <a:gs pos="80000">
                  <a:srgbClr val="6AB719"/>
                </a:gs>
                <a:gs pos="100000">
                  <a:srgbClr val="6ABB16"/>
                </a:gs>
              </a:gsLst>
              <a:lin ang="16200000" scaled="0"/>
            </a:gra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hangingPunct="0">
                <a:defRPr>
                  <a:solidFill>
                    <a:srgbClr val="FFFFFF"/>
                  </a:solidFill>
                  <a:latin typeface="+mj-lt"/>
                  <a:ea typeface="+mj-ea"/>
                  <a:cs typeface="+mj-cs"/>
                  <a:sym typeface="Calibri"/>
                </a:defRPr>
              </a:pPr>
              <a:endParaRPr kern="0">
                <a:solidFill>
                  <a:srgbClr val="FFFFFF"/>
                </a:solidFill>
                <a:latin typeface="Calibri"/>
                <a:ea typeface="Calibri"/>
                <a:cs typeface="Calibri"/>
                <a:sym typeface="Calibri"/>
              </a:endParaRPr>
            </a:p>
          </p:txBody>
        </p:sp>
        <p:sp>
          <p:nvSpPr>
            <p:cNvPr id="957" name="Reasonable candidate"/>
            <p:cNvSpPr txBox="1"/>
            <p:nvPr/>
          </p:nvSpPr>
          <p:spPr>
            <a:xfrm>
              <a:off x="-11442" y="31236"/>
              <a:ext cx="2160204" cy="3693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lvl1pPr algn="ctr">
                <a:defRPr>
                  <a:solidFill>
                    <a:srgbClr val="FFFFFF"/>
                  </a:solidFill>
                  <a:effectLst>
                    <a:outerShdw blurRad="38100" dist="38100" dir="2700000" rotWithShape="0">
                      <a:srgbClr val="000000">
                        <a:alpha val="43137"/>
                      </a:srgbClr>
                    </a:outerShdw>
                  </a:effectLst>
                  <a:latin typeface="+mj-lt"/>
                  <a:ea typeface="+mj-ea"/>
                  <a:cs typeface="+mj-cs"/>
                  <a:sym typeface="Calibri"/>
                </a:defRPr>
              </a:lvl1pPr>
            </a:lstStyle>
            <a:p>
              <a:pPr hangingPunct="0"/>
              <a:r>
                <a:rPr kern="0">
                  <a:latin typeface="Calibri"/>
                  <a:ea typeface="Calibri"/>
                  <a:cs typeface="Calibri"/>
                </a:rPr>
                <a:t>Reasonable candidate</a:t>
              </a:r>
            </a:p>
          </p:txBody>
        </p:sp>
      </p:grpSp>
      <p:sp>
        <p:nvSpPr>
          <p:cNvPr id="959" name="Text Box 54"/>
          <p:cNvSpPr txBox="1"/>
          <p:nvPr/>
        </p:nvSpPr>
        <p:spPr>
          <a:xfrm>
            <a:off x="3720560" y="5271375"/>
            <a:ext cx="384077"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b="1">
                <a:solidFill>
                  <a:srgbClr val="000080"/>
                </a:solidFill>
                <a:effectLst>
                  <a:outerShdw blurRad="38100" dist="38100" dir="2700000" rotWithShape="0">
                    <a:srgbClr val="000000">
                      <a:alpha val="43137"/>
                    </a:srgbClr>
                  </a:outerShdw>
                </a:effectLst>
                <a:latin typeface="+mj-lt"/>
                <a:ea typeface="+mj-ea"/>
                <a:cs typeface="+mj-cs"/>
                <a:sym typeface="Calibri"/>
              </a:defRPr>
            </a:lvl1pPr>
          </a:lstStyle>
          <a:p>
            <a:pPr hangingPunct="0"/>
            <a:r>
              <a:rPr kern="0">
                <a:latin typeface="Calibri"/>
                <a:ea typeface="Calibri"/>
                <a:cs typeface="Calibri"/>
              </a:rPr>
              <a:t>Yes</a:t>
            </a:r>
          </a:p>
        </p:txBody>
      </p:sp>
      <p:grpSp>
        <p:nvGrpSpPr>
          <p:cNvPr id="962" name="Rectangle 57"/>
          <p:cNvGrpSpPr/>
          <p:nvPr/>
        </p:nvGrpSpPr>
        <p:grpSpPr>
          <a:xfrm>
            <a:off x="6670674" y="6039726"/>
            <a:ext cx="2449517" cy="431801"/>
            <a:chOff x="-1" y="0"/>
            <a:chExt cx="2449515" cy="431800"/>
          </a:xfrm>
        </p:grpSpPr>
        <p:sp>
          <p:nvSpPr>
            <p:cNvPr id="960" name="Rettangolo"/>
            <p:cNvSpPr/>
            <p:nvPr/>
          </p:nvSpPr>
          <p:spPr>
            <a:xfrm>
              <a:off x="-1" y="0"/>
              <a:ext cx="2449515" cy="431800"/>
            </a:xfrm>
            <a:prstGeom prst="rect">
              <a:avLst/>
            </a:prstGeom>
            <a:gradFill flip="none" rotWithShape="1">
              <a:gsLst>
                <a:gs pos="0">
                  <a:srgbClr val="AE4F00"/>
                </a:gs>
                <a:gs pos="80000">
                  <a:srgbClr val="E46800"/>
                </a:gs>
                <a:gs pos="100000">
                  <a:srgbClr val="E56800"/>
                </a:gs>
              </a:gsLst>
              <a:lin ang="16200000" scaled="0"/>
            </a:gra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hangingPunct="0">
                <a:defRPr>
                  <a:solidFill>
                    <a:srgbClr val="FFFFFF"/>
                  </a:solidFill>
                  <a:latin typeface="+mj-lt"/>
                  <a:ea typeface="+mj-ea"/>
                  <a:cs typeface="+mj-cs"/>
                  <a:sym typeface="Calibri"/>
                </a:defRPr>
              </a:pPr>
              <a:endParaRPr kern="0">
                <a:solidFill>
                  <a:srgbClr val="FFFFFF"/>
                </a:solidFill>
                <a:latin typeface="Calibri"/>
                <a:ea typeface="Calibri"/>
                <a:cs typeface="Calibri"/>
                <a:sym typeface="Calibri"/>
              </a:endParaRPr>
            </a:p>
          </p:txBody>
        </p:sp>
        <p:sp>
          <p:nvSpPr>
            <p:cNvPr id="961" name="Questionable candidate"/>
            <p:cNvSpPr txBox="1"/>
            <p:nvPr/>
          </p:nvSpPr>
          <p:spPr>
            <a:xfrm>
              <a:off x="58894" y="31236"/>
              <a:ext cx="2331725" cy="3693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lvl1pPr algn="ctr">
                <a:defRPr>
                  <a:solidFill>
                    <a:srgbClr val="FFFFFF"/>
                  </a:solidFill>
                  <a:effectLst>
                    <a:outerShdw blurRad="38100" dist="38100" dir="2700000" rotWithShape="0">
                      <a:srgbClr val="000000">
                        <a:alpha val="43137"/>
                      </a:srgbClr>
                    </a:outerShdw>
                  </a:effectLst>
                  <a:latin typeface="+mj-lt"/>
                  <a:ea typeface="+mj-ea"/>
                  <a:cs typeface="+mj-cs"/>
                  <a:sym typeface="Calibri"/>
                </a:defRPr>
              </a:lvl1pPr>
            </a:lstStyle>
            <a:p>
              <a:pPr hangingPunct="0"/>
              <a:r>
                <a:rPr kern="0">
                  <a:latin typeface="Calibri"/>
                  <a:ea typeface="Calibri"/>
                  <a:cs typeface="Calibri"/>
                </a:rPr>
                <a:t>Questionable candidate</a:t>
              </a:r>
            </a:p>
          </p:txBody>
        </p:sp>
      </p:grpSp>
      <p:sp>
        <p:nvSpPr>
          <p:cNvPr id="963" name="Text Box 59"/>
          <p:cNvSpPr txBox="1"/>
          <p:nvPr/>
        </p:nvSpPr>
        <p:spPr>
          <a:xfrm>
            <a:off x="7467652" y="5478900"/>
            <a:ext cx="337591"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b="1">
                <a:solidFill>
                  <a:srgbClr val="000080"/>
                </a:solidFill>
                <a:effectLst>
                  <a:outerShdw blurRad="38100" dist="38100" dir="2700000" rotWithShape="0">
                    <a:srgbClr val="000000">
                      <a:alpha val="43137"/>
                    </a:srgbClr>
                  </a:outerShdw>
                </a:effectLst>
                <a:latin typeface="+mj-lt"/>
                <a:ea typeface="+mj-ea"/>
                <a:cs typeface="+mj-cs"/>
                <a:sym typeface="Calibri"/>
              </a:defRPr>
            </a:lvl1pPr>
          </a:lstStyle>
          <a:p>
            <a:pPr hangingPunct="0"/>
            <a:r>
              <a:rPr kern="0">
                <a:latin typeface="Calibri"/>
                <a:ea typeface="Calibri"/>
                <a:cs typeface="Calibri"/>
              </a:rPr>
              <a:t>No</a:t>
            </a:r>
          </a:p>
        </p:txBody>
      </p:sp>
      <p:sp>
        <p:nvSpPr>
          <p:cNvPr id="964" name="Text Box 60"/>
          <p:cNvSpPr txBox="1"/>
          <p:nvPr/>
        </p:nvSpPr>
        <p:spPr>
          <a:xfrm>
            <a:off x="2469833" y="6469873"/>
            <a:ext cx="7836439"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i="1">
                <a:effectLst>
                  <a:outerShdw blurRad="38100" dist="38100" dir="2700000" rotWithShape="0">
                    <a:srgbClr val="000000">
                      <a:alpha val="43137"/>
                    </a:srgbClr>
                  </a:outerShdw>
                </a:effectLst>
                <a:latin typeface="+mj-lt"/>
                <a:ea typeface="+mj-ea"/>
                <a:cs typeface="+mj-cs"/>
                <a:sym typeface="Calibri"/>
              </a:defRPr>
            </a:lvl1pPr>
          </a:lstStyle>
          <a:p>
            <a:pPr hangingPunct="0"/>
            <a:r>
              <a:rPr kern="0">
                <a:solidFill>
                  <a:srgbClr val="000000"/>
                </a:solidFill>
                <a:latin typeface="Calibri"/>
                <a:ea typeface="Calibri"/>
                <a:cs typeface="Calibri"/>
              </a:rPr>
              <a:t>Yowsey S. and Schneekloth T. In: Transplantation of the liver, 2nd edition. Elsevier and Saunders Ed.  2005. </a:t>
            </a:r>
          </a:p>
        </p:txBody>
      </p:sp>
      <p:sp>
        <p:nvSpPr>
          <p:cNvPr id="979" name="Connettore 4 2"/>
          <p:cNvSpPr/>
          <p:nvPr/>
        </p:nvSpPr>
        <p:spPr>
          <a:xfrm>
            <a:off x="4381500" y="1573530"/>
            <a:ext cx="480060" cy="3949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w="25400">
            <a:solidFill>
              <a:srgbClr val="CC0000"/>
            </a:solidFill>
            <a:tailEnd type="triangle"/>
          </a:ln>
          <a:effectLst>
            <a:outerShdw blurRad="38100" dist="20000" dir="5400000" rotWithShape="0">
              <a:srgbClr val="000000">
                <a:alpha val="38000"/>
              </a:srgbClr>
            </a:outerShdw>
          </a:effectLst>
        </p:spPr>
        <p:txBody>
          <a:bodyPr/>
          <a:lstStyle/>
          <a:p>
            <a:pPr hangingPunct="0"/>
            <a:endParaRPr kern="0">
              <a:solidFill>
                <a:srgbClr val="000000"/>
              </a:solidFill>
              <a:latin typeface="Helvetica"/>
              <a:cs typeface="Helvetica"/>
              <a:sym typeface="Helvetica"/>
            </a:endParaRPr>
          </a:p>
        </p:txBody>
      </p:sp>
      <p:sp>
        <p:nvSpPr>
          <p:cNvPr id="980" name="Connettore 4 57"/>
          <p:cNvSpPr/>
          <p:nvPr/>
        </p:nvSpPr>
        <p:spPr>
          <a:xfrm>
            <a:off x="7679691" y="1573530"/>
            <a:ext cx="1097281" cy="4864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25400">
            <a:solidFill>
              <a:srgbClr val="CC0000"/>
            </a:solidFill>
            <a:tailEnd type="triangle"/>
          </a:ln>
          <a:effectLst>
            <a:outerShdw blurRad="38100" dist="20000" dir="5400000" rotWithShape="0">
              <a:srgbClr val="000000">
                <a:alpha val="38000"/>
              </a:srgbClr>
            </a:outerShdw>
          </a:effectLst>
        </p:spPr>
        <p:txBody>
          <a:bodyPr/>
          <a:lstStyle/>
          <a:p>
            <a:pPr hangingPunct="0"/>
            <a:endParaRPr kern="0">
              <a:solidFill>
                <a:srgbClr val="000000"/>
              </a:solidFill>
              <a:latin typeface="Helvetica"/>
              <a:cs typeface="Helvetica"/>
              <a:sym typeface="Helvetica"/>
            </a:endParaRPr>
          </a:p>
        </p:txBody>
      </p:sp>
      <p:sp>
        <p:nvSpPr>
          <p:cNvPr id="981" name="Connettore 4 60"/>
          <p:cNvSpPr/>
          <p:nvPr/>
        </p:nvSpPr>
        <p:spPr>
          <a:xfrm>
            <a:off x="3790950" y="2593340"/>
            <a:ext cx="590550" cy="7010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0409"/>
                </a:lnTo>
                <a:lnTo>
                  <a:pt x="0" y="10409"/>
                </a:lnTo>
                <a:lnTo>
                  <a:pt x="0" y="21600"/>
                </a:lnTo>
              </a:path>
            </a:pathLst>
          </a:custGeom>
          <a:ln w="25400">
            <a:solidFill>
              <a:srgbClr val="CC0000"/>
            </a:solidFill>
            <a:tailEnd type="triangle"/>
          </a:ln>
          <a:effectLst>
            <a:outerShdw blurRad="38100" dist="20000" dir="5400000" rotWithShape="0">
              <a:srgbClr val="000000">
                <a:alpha val="38000"/>
              </a:srgbClr>
            </a:outerShdw>
          </a:effectLst>
        </p:spPr>
        <p:txBody>
          <a:bodyPr/>
          <a:lstStyle/>
          <a:p>
            <a:pPr hangingPunct="0"/>
            <a:endParaRPr kern="0">
              <a:solidFill>
                <a:srgbClr val="000000"/>
              </a:solidFill>
              <a:latin typeface="Helvetica"/>
              <a:cs typeface="Helvetica"/>
              <a:sym typeface="Helvetica"/>
            </a:endParaRPr>
          </a:p>
        </p:txBody>
      </p:sp>
      <p:sp>
        <p:nvSpPr>
          <p:cNvPr id="982" name="Connettore 4 63"/>
          <p:cNvSpPr/>
          <p:nvPr/>
        </p:nvSpPr>
        <p:spPr>
          <a:xfrm>
            <a:off x="4381500" y="2593340"/>
            <a:ext cx="2686050" cy="7010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409"/>
                </a:lnTo>
                <a:lnTo>
                  <a:pt x="21600" y="10409"/>
                </a:lnTo>
                <a:lnTo>
                  <a:pt x="21600" y="21600"/>
                </a:lnTo>
              </a:path>
            </a:pathLst>
          </a:custGeom>
          <a:ln w="25400">
            <a:solidFill>
              <a:srgbClr val="CC0000"/>
            </a:solidFill>
            <a:tailEnd type="triangle"/>
          </a:ln>
          <a:effectLst>
            <a:outerShdw blurRad="38100" dist="20000" dir="5400000" rotWithShape="0">
              <a:srgbClr val="000000">
                <a:alpha val="38000"/>
              </a:srgbClr>
            </a:outerShdw>
          </a:effectLst>
        </p:spPr>
        <p:txBody>
          <a:bodyPr/>
          <a:lstStyle/>
          <a:p>
            <a:pPr hangingPunct="0"/>
            <a:endParaRPr kern="0">
              <a:solidFill>
                <a:srgbClr val="000000"/>
              </a:solidFill>
              <a:latin typeface="Helvetica"/>
              <a:cs typeface="Helvetica"/>
              <a:sym typeface="Helvetica"/>
            </a:endParaRPr>
          </a:p>
        </p:txBody>
      </p:sp>
      <p:sp>
        <p:nvSpPr>
          <p:cNvPr id="983" name="Connettore 4 70"/>
          <p:cNvSpPr/>
          <p:nvPr/>
        </p:nvSpPr>
        <p:spPr>
          <a:xfrm>
            <a:off x="3159760" y="3726180"/>
            <a:ext cx="631190" cy="5130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0800"/>
                </a:lnTo>
                <a:lnTo>
                  <a:pt x="0" y="10800"/>
                </a:lnTo>
                <a:lnTo>
                  <a:pt x="0" y="21600"/>
                </a:lnTo>
              </a:path>
            </a:pathLst>
          </a:custGeom>
          <a:ln w="25400">
            <a:solidFill>
              <a:srgbClr val="CC0000"/>
            </a:solidFill>
            <a:tailEnd type="triangle"/>
          </a:ln>
          <a:effectLst>
            <a:outerShdw blurRad="38100" dist="20000" dir="5400000" rotWithShape="0">
              <a:srgbClr val="000000">
                <a:alpha val="38000"/>
              </a:srgbClr>
            </a:outerShdw>
          </a:effectLst>
        </p:spPr>
        <p:txBody>
          <a:bodyPr/>
          <a:lstStyle/>
          <a:p>
            <a:pPr hangingPunct="0"/>
            <a:endParaRPr kern="0">
              <a:solidFill>
                <a:srgbClr val="000000"/>
              </a:solidFill>
              <a:latin typeface="Helvetica"/>
              <a:cs typeface="Helvetica"/>
              <a:sym typeface="Helvetica"/>
            </a:endParaRPr>
          </a:p>
        </p:txBody>
      </p:sp>
      <p:sp>
        <p:nvSpPr>
          <p:cNvPr id="984" name="Connettore 2 17"/>
          <p:cNvSpPr/>
          <p:nvPr/>
        </p:nvSpPr>
        <p:spPr>
          <a:xfrm>
            <a:off x="5965752" y="2278319"/>
            <a:ext cx="1207868" cy="13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25400">
            <a:solidFill>
              <a:srgbClr val="CC0000"/>
            </a:solidFill>
            <a:tailEnd type="triangle"/>
          </a:ln>
          <a:effectLst>
            <a:outerShdw blurRad="38100" dist="20000" dir="5400000" rotWithShape="0">
              <a:srgbClr val="000000">
                <a:alpha val="38000"/>
              </a:srgbClr>
            </a:outerShdw>
          </a:effectLst>
        </p:spPr>
        <p:txBody>
          <a:bodyPr/>
          <a:lstStyle/>
          <a:p>
            <a:pPr hangingPunct="0"/>
            <a:endParaRPr kern="0">
              <a:solidFill>
                <a:srgbClr val="000000"/>
              </a:solidFill>
              <a:latin typeface="Helvetica"/>
              <a:cs typeface="Helvetica"/>
              <a:sym typeface="Helvetica"/>
            </a:endParaRPr>
          </a:p>
        </p:txBody>
      </p:sp>
      <p:sp>
        <p:nvSpPr>
          <p:cNvPr id="985" name="Connettore 4 79"/>
          <p:cNvSpPr/>
          <p:nvPr/>
        </p:nvSpPr>
        <p:spPr>
          <a:xfrm>
            <a:off x="5158740" y="3510280"/>
            <a:ext cx="1008381" cy="9448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2949" y="0"/>
                </a:lnTo>
                <a:lnTo>
                  <a:pt x="12949" y="21600"/>
                </a:lnTo>
                <a:lnTo>
                  <a:pt x="21600" y="21600"/>
                </a:lnTo>
              </a:path>
            </a:pathLst>
          </a:custGeom>
          <a:ln w="25400">
            <a:solidFill>
              <a:srgbClr val="CC0000"/>
            </a:solidFill>
            <a:tailEnd type="triangle"/>
          </a:ln>
          <a:effectLst>
            <a:outerShdw blurRad="38100" dist="20000" dir="5400000" rotWithShape="0">
              <a:srgbClr val="000000">
                <a:alpha val="38000"/>
              </a:srgbClr>
            </a:outerShdw>
          </a:effectLst>
        </p:spPr>
        <p:txBody>
          <a:bodyPr/>
          <a:lstStyle/>
          <a:p>
            <a:pPr hangingPunct="0"/>
            <a:endParaRPr kern="0">
              <a:solidFill>
                <a:srgbClr val="000000"/>
              </a:solidFill>
              <a:latin typeface="Helvetica"/>
              <a:cs typeface="Helvetica"/>
              <a:sym typeface="Helvetica"/>
            </a:endParaRPr>
          </a:p>
        </p:txBody>
      </p:sp>
      <p:sp>
        <p:nvSpPr>
          <p:cNvPr id="986" name="Connettore 4 82"/>
          <p:cNvSpPr/>
          <p:nvPr/>
        </p:nvSpPr>
        <p:spPr>
          <a:xfrm>
            <a:off x="2865121" y="4671060"/>
            <a:ext cx="294641" cy="11518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0788"/>
                </a:lnTo>
                <a:lnTo>
                  <a:pt x="0" y="10788"/>
                </a:lnTo>
                <a:lnTo>
                  <a:pt x="0" y="21600"/>
                </a:lnTo>
              </a:path>
            </a:pathLst>
          </a:custGeom>
          <a:ln w="25400">
            <a:solidFill>
              <a:srgbClr val="CC0000"/>
            </a:solidFill>
            <a:tailEnd type="triangle"/>
          </a:ln>
          <a:effectLst>
            <a:outerShdw blurRad="38100" dist="20000" dir="5400000" rotWithShape="0">
              <a:srgbClr val="000000">
                <a:alpha val="38000"/>
              </a:srgbClr>
            </a:outerShdw>
          </a:effectLst>
        </p:spPr>
        <p:txBody>
          <a:bodyPr/>
          <a:lstStyle/>
          <a:p>
            <a:pPr hangingPunct="0"/>
            <a:endParaRPr kern="0">
              <a:solidFill>
                <a:srgbClr val="000000"/>
              </a:solidFill>
              <a:latin typeface="Helvetica"/>
              <a:cs typeface="Helvetica"/>
              <a:sym typeface="Helvetica"/>
            </a:endParaRPr>
          </a:p>
        </p:txBody>
      </p:sp>
      <p:sp>
        <p:nvSpPr>
          <p:cNvPr id="987" name="Connettore 4 85"/>
          <p:cNvSpPr/>
          <p:nvPr/>
        </p:nvSpPr>
        <p:spPr>
          <a:xfrm>
            <a:off x="4041140" y="4455160"/>
            <a:ext cx="520700" cy="864870"/>
          </a:xfrm>
          <a:custGeom>
            <a:avLst/>
            <a:gdLst/>
            <a:ahLst/>
            <a:cxnLst>
              <a:cxn ang="0">
                <a:pos x="wd2" y="hd2"/>
              </a:cxn>
              <a:cxn ang="5400000">
                <a:pos x="wd2" y="hd2"/>
              </a:cxn>
              <a:cxn ang="10800000">
                <a:pos x="wd2" y="hd2"/>
              </a:cxn>
              <a:cxn ang="16200000">
                <a:pos x="wd2" y="hd2"/>
              </a:cxn>
            </a:cxnLst>
            <a:rect l="0" t="0" r="r" b="b"/>
            <a:pathLst>
              <a:path w="21600" h="21600" extrusionOk="0">
                <a:moveTo>
                  <a:pt x="11063" y="0"/>
                </a:moveTo>
                <a:lnTo>
                  <a:pt x="21600" y="0"/>
                </a:lnTo>
                <a:lnTo>
                  <a:pt x="21600" y="10784"/>
                </a:lnTo>
                <a:lnTo>
                  <a:pt x="0" y="10784"/>
                </a:lnTo>
                <a:lnTo>
                  <a:pt x="0" y="21600"/>
                </a:lnTo>
                <a:lnTo>
                  <a:pt x="10537" y="21600"/>
                </a:lnTo>
              </a:path>
            </a:pathLst>
          </a:custGeom>
          <a:ln w="25400">
            <a:solidFill>
              <a:srgbClr val="CC0000"/>
            </a:solidFill>
            <a:tailEnd type="triangle"/>
          </a:ln>
          <a:effectLst>
            <a:outerShdw blurRad="38100" dist="20000" dir="5400000" rotWithShape="0">
              <a:srgbClr val="000000">
                <a:alpha val="38000"/>
              </a:srgbClr>
            </a:outerShdw>
          </a:effectLst>
        </p:spPr>
        <p:txBody>
          <a:bodyPr/>
          <a:lstStyle/>
          <a:p>
            <a:pPr hangingPunct="0"/>
            <a:endParaRPr kern="0">
              <a:solidFill>
                <a:srgbClr val="000000"/>
              </a:solidFill>
              <a:latin typeface="Helvetica"/>
              <a:cs typeface="Helvetica"/>
              <a:sym typeface="Helvetica"/>
            </a:endParaRPr>
          </a:p>
        </p:txBody>
      </p:sp>
      <p:sp>
        <p:nvSpPr>
          <p:cNvPr id="988" name="Connettore 4 88"/>
          <p:cNvSpPr/>
          <p:nvPr/>
        </p:nvSpPr>
        <p:spPr>
          <a:xfrm>
            <a:off x="3933190" y="5320030"/>
            <a:ext cx="361950" cy="7188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6442" y="0"/>
                </a:lnTo>
                <a:lnTo>
                  <a:pt x="6442" y="10800"/>
                </a:lnTo>
                <a:lnTo>
                  <a:pt x="15158" y="10800"/>
                </a:lnTo>
                <a:lnTo>
                  <a:pt x="15158" y="21600"/>
                </a:lnTo>
                <a:lnTo>
                  <a:pt x="0" y="21600"/>
                </a:lnTo>
              </a:path>
            </a:pathLst>
          </a:custGeom>
          <a:ln w="25400">
            <a:solidFill>
              <a:srgbClr val="CC0000"/>
            </a:solidFill>
            <a:tailEnd type="triangle"/>
          </a:ln>
          <a:effectLst>
            <a:outerShdw blurRad="38100" dist="20000" dir="5400000" rotWithShape="0">
              <a:srgbClr val="000000">
                <a:alpha val="38000"/>
              </a:srgbClr>
            </a:outerShdw>
          </a:effectLst>
        </p:spPr>
        <p:txBody>
          <a:bodyPr/>
          <a:lstStyle/>
          <a:p>
            <a:pPr hangingPunct="0"/>
            <a:endParaRPr kern="0">
              <a:solidFill>
                <a:srgbClr val="000000"/>
              </a:solidFill>
              <a:latin typeface="Helvetica"/>
              <a:cs typeface="Helvetica"/>
              <a:sym typeface="Helvetica"/>
            </a:endParaRPr>
          </a:p>
        </p:txBody>
      </p:sp>
      <p:sp>
        <p:nvSpPr>
          <p:cNvPr id="989" name="Connettore 4 94"/>
          <p:cNvSpPr/>
          <p:nvPr/>
        </p:nvSpPr>
        <p:spPr>
          <a:xfrm>
            <a:off x="5807711" y="5535931"/>
            <a:ext cx="2086611" cy="5029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909"/>
                </a:lnTo>
                <a:lnTo>
                  <a:pt x="10807" y="10909"/>
                </a:lnTo>
                <a:lnTo>
                  <a:pt x="10807" y="10691"/>
                </a:lnTo>
                <a:lnTo>
                  <a:pt x="21600" y="10691"/>
                </a:lnTo>
                <a:lnTo>
                  <a:pt x="21600" y="21600"/>
                </a:lnTo>
              </a:path>
            </a:pathLst>
          </a:custGeom>
          <a:ln w="25400">
            <a:solidFill>
              <a:srgbClr val="CC0000"/>
            </a:solidFill>
            <a:tailEnd type="triangle"/>
          </a:ln>
          <a:effectLst>
            <a:outerShdw blurRad="38100" dist="20000" dir="5400000" rotWithShape="0">
              <a:srgbClr val="000000">
                <a:alpha val="38000"/>
              </a:srgbClr>
            </a:outerShdw>
          </a:effectLst>
        </p:spPr>
        <p:txBody>
          <a:bodyPr/>
          <a:lstStyle/>
          <a:p>
            <a:pPr hangingPunct="0"/>
            <a:endParaRPr kern="0">
              <a:solidFill>
                <a:srgbClr val="000000"/>
              </a:solidFill>
              <a:latin typeface="Helvetica"/>
              <a:cs typeface="Helvetica"/>
              <a:sym typeface="Helvetica"/>
            </a:endParaRPr>
          </a:p>
        </p:txBody>
      </p:sp>
      <p:sp>
        <p:nvSpPr>
          <p:cNvPr id="990" name="Connettore 4 97"/>
          <p:cNvSpPr/>
          <p:nvPr/>
        </p:nvSpPr>
        <p:spPr>
          <a:xfrm>
            <a:off x="9083040" y="4455160"/>
            <a:ext cx="1344930" cy="1192531"/>
          </a:xfrm>
          <a:custGeom>
            <a:avLst/>
            <a:gdLst/>
            <a:ahLst/>
            <a:cxnLst>
              <a:cxn ang="0">
                <a:pos x="wd2" y="hd2"/>
              </a:cxn>
              <a:cxn ang="5400000">
                <a:pos x="wd2" y="hd2"/>
              </a:cxn>
              <a:cxn ang="10800000">
                <a:pos x="wd2" y="hd2"/>
              </a:cxn>
              <a:cxn ang="16200000">
                <a:pos x="wd2" y="hd2"/>
              </a:cxn>
            </a:cxnLst>
            <a:rect l="0" t="0" r="r" b="b"/>
            <a:pathLst>
              <a:path w="21600" h="21600" extrusionOk="0">
                <a:moveTo>
                  <a:pt x="3569" y="0"/>
                </a:moveTo>
                <a:lnTo>
                  <a:pt x="21600" y="0"/>
                </a:lnTo>
                <a:lnTo>
                  <a:pt x="21600" y="21600"/>
                </a:lnTo>
                <a:lnTo>
                  <a:pt x="0" y="21600"/>
                </a:lnTo>
                <a:lnTo>
                  <a:pt x="0" y="16999"/>
                </a:lnTo>
              </a:path>
            </a:pathLst>
          </a:custGeom>
          <a:ln w="25400">
            <a:solidFill>
              <a:srgbClr val="CC0000"/>
            </a:solidFill>
            <a:tailEnd type="triangle"/>
          </a:ln>
          <a:effectLst>
            <a:outerShdw blurRad="38100" dist="20000" dir="5400000" rotWithShape="0">
              <a:srgbClr val="000000">
                <a:alpha val="38000"/>
              </a:srgbClr>
            </a:outerShdw>
          </a:effectLst>
        </p:spPr>
        <p:txBody>
          <a:bodyPr/>
          <a:lstStyle/>
          <a:p>
            <a:pPr hangingPunct="0"/>
            <a:endParaRPr kern="0">
              <a:solidFill>
                <a:srgbClr val="000000"/>
              </a:solidFill>
              <a:latin typeface="Helvetica"/>
              <a:cs typeface="Helvetica"/>
              <a:sym typeface="Helvetica"/>
            </a:endParaRPr>
          </a:p>
        </p:txBody>
      </p:sp>
      <p:sp>
        <p:nvSpPr>
          <p:cNvPr id="991" name="Connettore 2 100"/>
          <p:cNvSpPr/>
          <p:nvPr/>
        </p:nvSpPr>
        <p:spPr>
          <a:xfrm>
            <a:off x="8772962" y="2492376"/>
            <a:ext cx="2589" cy="3135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25400">
            <a:solidFill>
              <a:srgbClr val="CC0000"/>
            </a:solidFill>
            <a:tailEnd type="triangle"/>
          </a:ln>
          <a:effectLst>
            <a:outerShdw blurRad="38100" dist="20000" dir="5400000" rotWithShape="0">
              <a:srgbClr val="000000">
                <a:alpha val="38000"/>
              </a:srgbClr>
            </a:outerShdw>
          </a:effectLst>
        </p:spPr>
        <p:txBody>
          <a:bodyPr/>
          <a:lstStyle/>
          <a:p>
            <a:pPr hangingPunct="0"/>
            <a:endParaRPr kern="0">
              <a:solidFill>
                <a:srgbClr val="000000"/>
              </a:solidFill>
              <a:latin typeface="Helvetica"/>
              <a:cs typeface="Helvetica"/>
              <a:sym typeface="Helvetica"/>
            </a:endParaRPr>
          </a:p>
        </p:txBody>
      </p:sp>
      <p:sp>
        <p:nvSpPr>
          <p:cNvPr id="992" name="Connettore 2 117"/>
          <p:cNvSpPr/>
          <p:nvPr/>
        </p:nvSpPr>
        <p:spPr>
          <a:xfrm>
            <a:off x="4307966" y="4455401"/>
            <a:ext cx="1859473" cy="1"/>
          </a:xfrm>
          <a:custGeom>
            <a:avLst/>
            <a:gdLst/>
            <a:ahLst/>
            <a:cxnLst>
              <a:cxn ang="0">
                <a:pos x="wd2" y="hd2"/>
              </a:cxn>
              <a:cxn ang="5400000">
                <a:pos x="wd2" y="hd2"/>
              </a:cxn>
              <a:cxn ang="10800000">
                <a:pos x="wd2" y="hd2"/>
              </a:cxn>
              <a:cxn ang="16200000">
                <a:pos x="wd2" y="hd2"/>
              </a:cxn>
            </a:cxnLst>
            <a:rect l="0" t="0" r="r" b="b"/>
            <a:pathLst>
              <a:path w="21600" extrusionOk="0">
                <a:moveTo>
                  <a:pt x="21600" y="0"/>
                </a:moveTo>
                <a:cubicBezTo>
                  <a:pt x="14400" y="0"/>
                  <a:pt x="7200" y="0"/>
                  <a:pt x="0" y="0"/>
                </a:cubicBezTo>
              </a:path>
            </a:pathLst>
          </a:custGeom>
          <a:ln w="25400">
            <a:solidFill>
              <a:srgbClr val="CC0000"/>
            </a:solidFill>
            <a:tailEnd type="triangle"/>
          </a:ln>
          <a:effectLst>
            <a:outerShdw blurRad="38100" dist="20000" dir="5400000" rotWithShape="0">
              <a:srgbClr val="000000">
                <a:alpha val="38000"/>
              </a:srgbClr>
            </a:outerShdw>
          </a:effectLst>
        </p:spPr>
        <p:txBody>
          <a:bodyPr/>
          <a:lstStyle/>
          <a:p>
            <a:pPr hangingPunct="0"/>
            <a:endParaRPr kern="0">
              <a:solidFill>
                <a:srgbClr val="000000"/>
              </a:solidFill>
              <a:latin typeface="Helvetica"/>
              <a:cs typeface="Helvetica"/>
              <a:sym typeface="Helvetica"/>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normAutofit/>
          </a:bodyPr>
          <a:lstStyle/>
          <a:p>
            <a:pPr lvl="0"/>
            <a:r>
              <a:rPr lang="it-IT" sz="3600" b="1" dirty="0"/>
              <a:t>MEDICAL HISTORY</a:t>
            </a:r>
          </a:p>
        </p:txBody>
      </p:sp>
      <p:sp>
        <p:nvSpPr>
          <p:cNvPr id="4" name="TextBox 3">
            <a:extLst>
              <a:ext uri="{FF2B5EF4-FFF2-40B4-BE49-F238E27FC236}">
                <a16:creationId xmlns:a16="http://schemas.microsoft.com/office/drawing/2014/main" xmlns="" id="{399F5B46-AF80-B88C-0E54-A69ECB72C33D}"/>
              </a:ext>
            </a:extLst>
          </p:cNvPr>
          <p:cNvSpPr txBox="1"/>
          <p:nvPr/>
        </p:nvSpPr>
        <p:spPr>
          <a:xfrm>
            <a:off x="838203" y="1720840"/>
            <a:ext cx="10515600" cy="1692771"/>
          </a:xfrm>
          <a:prstGeom prst="rect">
            <a:avLst/>
          </a:prstGeom>
          <a:solidFill>
            <a:schemeClr val="accent3">
              <a:lumMod val="40000"/>
              <a:lumOff val="60000"/>
            </a:schemeClr>
          </a:solidFill>
        </p:spPr>
        <p:txBody>
          <a:bodyPr wrap="square">
            <a:spAutoFit/>
          </a:bodyPr>
          <a:lstStyle/>
          <a:p>
            <a:pPr marL="285750" indent="-285750">
              <a:buFont typeface="Arial" panose="020B0604020202020204" pitchFamily="34" charset="0"/>
              <a:buChar char="•"/>
            </a:pPr>
            <a:r>
              <a:rPr lang="en-GB" sz="2800" dirty="0"/>
              <a:t>Repeatedly negative hair test. </a:t>
            </a:r>
          </a:p>
          <a:p>
            <a:pPr marL="285750" indent="-285750">
              <a:buFont typeface="Arial" panose="020B0604020202020204" pitchFamily="34" charset="0"/>
              <a:buChar char="•"/>
            </a:pPr>
            <a:r>
              <a:rPr lang="en-GB" sz="2800" dirty="0"/>
              <a:t>Addiction Centre report 21/6/22: </a:t>
            </a:r>
          </a:p>
          <a:p>
            <a:pPr marL="914400" lvl="1" indent="-457200">
              <a:buFont typeface="Courier New" panose="02070309020205020404" pitchFamily="49" charset="0"/>
              <a:buChar char="o"/>
            </a:pPr>
            <a:r>
              <a:rPr lang="en-GB" sz="2400" i="1" dirty="0"/>
              <a:t>Previous cocaine use disorder </a:t>
            </a:r>
          </a:p>
          <a:p>
            <a:pPr marL="914400" lvl="1" indent="-457200">
              <a:buFont typeface="Courier New" panose="02070309020205020404" pitchFamily="49" charset="0"/>
              <a:buChar char="o"/>
            </a:pPr>
            <a:r>
              <a:rPr lang="en-GB" sz="2400" i="1" dirty="0"/>
              <a:t>alcohol use and opioids in prolonged remission.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399F5B46-AF80-B88C-0E54-A69ECB72C33D}"/>
              </a:ext>
            </a:extLst>
          </p:cNvPr>
          <p:cNvSpPr txBox="1"/>
          <p:nvPr/>
        </p:nvSpPr>
        <p:spPr>
          <a:xfrm>
            <a:off x="1981203" y="2330440"/>
            <a:ext cx="8945877" cy="1815882"/>
          </a:xfrm>
          <a:prstGeom prst="rect">
            <a:avLst/>
          </a:prstGeom>
          <a:solidFill>
            <a:schemeClr val="accent3">
              <a:lumMod val="40000"/>
              <a:lumOff val="60000"/>
            </a:schemeClr>
          </a:solidFill>
        </p:spPr>
        <p:txBody>
          <a:bodyPr wrap="square">
            <a:spAutoFit/>
          </a:bodyPr>
          <a:lstStyle/>
          <a:p>
            <a:pPr algn="ctr"/>
            <a:endParaRPr lang="it-IT" sz="2800" b="1" dirty="0">
              <a:solidFill>
                <a:srgbClr val="FF0000"/>
              </a:solidFill>
            </a:endParaRPr>
          </a:p>
          <a:p>
            <a:pPr algn="ctr"/>
            <a:r>
              <a:rPr lang="en-US" sz="2800" b="1" dirty="0">
                <a:solidFill>
                  <a:srgbClr val="FF0000"/>
                </a:solidFill>
              </a:rPr>
              <a:t>On 28/02/2023 the patient underwent  </a:t>
            </a:r>
          </a:p>
          <a:p>
            <a:pPr algn="ctr"/>
            <a:r>
              <a:rPr lang="en-US" sz="2800" b="1" dirty="0">
                <a:solidFill>
                  <a:srgbClr val="FF0000"/>
                </a:solidFill>
              </a:rPr>
              <a:t>ORTHOTOPIC WHOLE LIVER TRANSPLANT PROCEDURE</a:t>
            </a:r>
          </a:p>
          <a:p>
            <a:pPr algn="ctr"/>
            <a:endParaRPr lang="it-IT" sz="2800" b="1" dirty="0">
              <a:solidFill>
                <a:srgbClr val="FF0000"/>
              </a:solidFill>
            </a:endParaRPr>
          </a:p>
        </p:txBody>
      </p:sp>
    </p:spTree>
    <p:extLst>
      <p:ext uri="{BB962C8B-B14F-4D97-AF65-F5344CB8AC3E}">
        <p14:creationId xmlns:p14="http://schemas.microsoft.com/office/powerpoint/2010/main" val="1793824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txBox="1"/>
          <p:nvPr/>
        </p:nvSpPr>
        <p:spPr>
          <a:xfrm>
            <a:off x="3207918" y="1801975"/>
            <a:ext cx="1300500" cy="738900"/>
          </a:xfrm>
          <a:prstGeom prst="rect">
            <a:avLst/>
          </a:prstGeom>
          <a:noFill/>
          <a:ln>
            <a:noFill/>
          </a:ln>
        </p:spPr>
        <p:txBody>
          <a:bodyPr spcFirstLastPara="1" wrap="square" lIns="91425" tIns="45700" rIns="91425" bIns="45700" anchor="t" anchorCtr="0">
            <a:spAutoFit/>
          </a:bodyPr>
          <a:lstStyle/>
          <a:p>
            <a:pPr algn="ctr"/>
            <a:r>
              <a:rPr lang="it-IT" sz="1400" b="1">
                <a:solidFill>
                  <a:schemeClr val="dk1"/>
                </a:solidFill>
                <a:latin typeface="Arial Narrow"/>
                <a:ea typeface="Arial Narrow"/>
                <a:cs typeface="Arial Narrow"/>
                <a:sym typeface="Arial Narrow"/>
              </a:rPr>
              <a:t>DBD</a:t>
            </a:r>
            <a:endParaRPr/>
          </a:p>
          <a:p>
            <a:pPr algn="ctr"/>
            <a:r>
              <a:rPr lang="it-IT" sz="1400">
                <a:solidFill>
                  <a:schemeClr val="dk1"/>
                </a:solidFill>
                <a:latin typeface="Arial Narrow"/>
                <a:ea typeface="Arial Narrow"/>
                <a:cs typeface="Arial Narrow"/>
                <a:sym typeface="Arial Narrow"/>
              </a:rPr>
              <a:t>Donor following Brain Death </a:t>
            </a:r>
            <a:endParaRPr/>
          </a:p>
        </p:txBody>
      </p:sp>
      <p:sp>
        <p:nvSpPr>
          <p:cNvPr id="97" name="Google Shape;97;p14"/>
          <p:cNvSpPr txBox="1"/>
          <p:nvPr/>
        </p:nvSpPr>
        <p:spPr>
          <a:xfrm>
            <a:off x="7592253" y="1881142"/>
            <a:ext cx="1370100" cy="769401"/>
          </a:xfrm>
          <a:prstGeom prst="rect">
            <a:avLst/>
          </a:prstGeom>
          <a:noFill/>
          <a:ln>
            <a:noFill/>
          </a:ln>
        </p:spPr>
        <p:txBody>
          <a:bodyPr spcFirstLastPara="1" wrap="square" lIns="91425" tIns="45700" rIns="91425" bIns="45700" anchor="t" anchorCtr="0">
            <a:spAutoFit/>
          </a:bodyPr>
          <a:lstStyle/>
          <a:p>
            <a:pPr algn="ctr"/>
            <a:r>
              <a:rPr lang="it-IT" sz="1600" b="1" dirty="0">
                <a:solidFill>
                  <a:schemeClr val="dk1"/>
                </a:solidFill>
                <a:latin typeface="Arial Narrow"/>
                <a:ea typeface="Arial Narrow"/>
                <a:cs typeface="Arial Narrow"/>
                <a:sym typeface="Arial Narrow"/>
              </a:rPr>
              <a:t>CONVENTIONAL</a:t>
            </a:r>
            <a:endParaRPr sz="1600" dirty="0"/>
          </a:p>
          <a:p>
            <a:pPr algn="ctr"/>
            <a:r>
              <a:rPr lang="it-IT" sz="1200" dirty="0">
                <a:solidFill>
                  <a:schemeClr val="dk1"/>
                </a:solidFill>
                <a:latin typeface="Arial Narrow"/>
                <a:ea typeface="Arial Narrow"/>
                <a:cs typeface="Arial Narrow"/>
                <a:sym typeface="Arial Narrow"/>
              </a:rPr>
              <a:t>TECHNIQUES</a:t>
            </a:r>
            <a:endParaRPr sz="1600" dirty="0"/>
          </a:p>
        </p:txBody>
      </p:sp>
      <p:sp>
        <p:nvSpPr>
          <p:cNvPr id="98" name="Google Shape;98;p14"/>
          <p:cNvSpPr txBox="1"/>
          <p:nvPr/>
        </p:nvSpPr>
        <p:spPr>
          <a:xfrm>
            <a:off x="6082475" y="1897065"/>
            <a:ext cx="1534500" cy="769401"/>
          </a:xfrm>
          <a:prstGeom prst="rect">
            <a:avLst/>
          </a:prstGeom>
          <a:noFill/>
          <a:ln>
            <a:noFill/>
          </a:ln>
        </p:spPr>
        <p:txBody>
          <a:bodyPr spcFirstLastPara="1" wrap="square" lIns="91425" tIns="45700" rIns="91425" bIns="45700" anchor="t" anchorCtr="0">
            <a:spAutoFit/>
          </a:bodyPr>
          <a:lstStyle/>
          <a:p>
            <a:pPr algn="ctr"/>
            <a:r>
              <a:rPr lang="it-IT" sz="1200" b="1" dirty="0">
                <a:solidFill>
                  <a:schemeClr val="dk1"/>
                </a:solidFill>
                <a:latin typeface="Arial Narrow"/>
                <a:ea typeface="Arial Narrow"/>
                <a:cs typeface="Arial Narrow"/>
                <a:sym typeface="Arial Narrow"/>
              </a:rPr>
              <a:t>STATIC COLD </a:t>
            </a:r>
            <a:endParaRPr sz="1200" b="1" dirty="0">
              <a:solidFill>
                <a:schemeClr val="dk1"/>
              </a:solidFill>
              <a:latin typeface="Arial Narrow"/>
              <a:ea typeface="Arial Narrow"/>
              <a:cs typeface="Arial Narrow"/>
              <a:sym typeface="Arial Narrow"/>
            </a:endParaRPr>
          </a:p>
          <a:p>
            <a:pPr algn="ctr"/>
            <a:r>
              <a:rPr lang="it-IT" sz="1600" b="1" dirty="0">
                <a:solidFill>
                  <a:schemeClr val="dk1"/>
                </a:solidFill>
                <a:latin typeface="Arial Narrow"/>
                <a:ea typeface="Arial Narrow"/>
                <a:cs typeface="Arial Narrow"/>
                <a:sym typeface="Arial Narrow"/>
              </a:rPr>
              <a:t>PRESERVATION</a:t>
            </a:r>
            <a:endParaRPr sz="1600" b="1" dirty="0"/>
          </a:p>
          <a:p>
            <a:pPr algn="ctr"/>
            <a:endParaRPr sz="1600" b="1" dirty="0">
              <a:solidFill>
                <a:schemeClr val="dk1"/>
              </a:solidFill>
              <a:latin typeface="Arial Narrow"/>
              <a:ea typeface="Arial Narrow"/>
              <a:cs typeface="Arial Narrow"/>
              <a:sym typeface="Arial Narrow"/>
            </a:endParaRPr>
          </a:p>
        </p:txBody>
      </p:sp>
      <p:sp>
        <p:nvSpPr>
          <p:cNvPr id="99" name="Google Shape;99;p14"/>
          <p:cNvSpPr txBox="1"/>
          <p:nvPr/>
        </p:nvSpPr>
        <p:spPr>
          <a:xfrm>
            <a:off x="7518995" y="3915012"/>
            <a:ext cx="1407600" cy="646500"/>
          </a:xfrm>
          <a:prstGeom prst="rect">
            <a:avLst/>
          </a:prstGeom>
          <a:noFill/>
          <a:ln>
            <a:noFill/>
          </a:ln>
        </p:spPr>
        <p:txBody>
          <a:bodyPr spcFirstLastPara="1" wrap="square" lIns="91425" tIns="45700" rIns="91425" bIns="45700" anchor="t" anchorCtr="0">
            <a:spAutoFit/>
          </a:bodyPr>
          <a:lstStyle/>
          <a:p>
            <a:pPr algn="ctr"/>
            <a:r>
              <a:rPr lang="it-IT" sz="1200">
                <a:solidFill>
                  <a:schemeClr val="dk1"/>
                </a:solidFill>
                <a:latin typeface="Arial Narrow"/>
                <a:ea typeface="Arial Narrow"/>
                <a:cs typeface="Arial Narrow"/>
                <a:sym typeface="Arial Narrow"/>
              </a:rPr>
              <a:t>APPROACH TO</a:t>
            </a:r>
            <a:endParaRPr sz="1200">
              <a:solidFill>
                <a:schemeClr val="dk1"/>
              </a:solidFill>
              <a:latin typeface="Arial Narrow"/>
              <a:ea typeface="Arial Narrow"/>
              <a:cs typeface="Arial Narrow"/>
              <a:sym typeface="Arial Narrow"/>
            </a:endParaRPr>
          </a:p>
          <a:p>
            <a:pPr algn="ctr"/>
            <a:r>
              <a:rPr lang="it-IT" sz="1200" b="1">
                <a:solidFill>
                  <a:schemeClr val="dk1"/>
                </a:solidFill>
                <a:latin typeface="Arial Narrow"/>
                <a:ea typeface="Arial Narrow"/>
                <a:cs typeface="Arial Narrow"/>
                <a:sym typeface="Arial Narrow"/>
              </a:rPr>
              <a:t>SURGICAL COMPLICATIONS</a:t>
            </a:r>
            <a:endParaRPr/>
          </a:p>
        </p:txBody>
      </p:sp>
      <p:sp>
        <p:nvSpPr>
          <p:cNvPr id="100" name="Google Shape;100;p14"/>
          <p:cNvSpPr txBox="1"/>
          <p:nvPr/>
        </p:nvSpPr>
        <p:spPr>
          <a:xfrm>
            <a:off x="3356080" y="515329"/>
            <a:ext cx="983400" cy="369300"/>
          </a:xfrm>
          <a:prstGeom prst="rect">
            <a:avLst/>
          </a:prstGeom>
          <a:noFill/>
          <a:ln>
            <a:noFill/>
          </a:ln>
        </p:spPr>
        <p:txBody>
          <a:bodyPr spcFirstLastPara="1" wrap="square" lIns="91425" tIns="45700" rIns="91425" bIns="45700" anchor="t" anchorCtr="0">
            <a:spAutoFit/>
          </a:bodyPr>
          <a:lstStyle/>
          <a:p>
            <a:pPr algn="ctr"/>
            <a:r>
              <a:rPr lang="it-IT">
                <a:solidFill>
                  <a:schemeClr val="dk1"/>
                </a:solidFill>
                <a:latin typeface="Calibri"/>
                <a:ea typeface="Calibri"/>
                <a:cs typeface="Calibri"/>
                <a:sym typeface="Calibri"/>
              </a:rPr>
              <a:t>DONOR</a:t>
            </a:r>
            <a:endParaRPr>
              <a:solidFill>
                <a:schemeClr val="dk1"/>
              </a:solidFill>
            </a:endParaRPr>
          </a:p>
        </p:txBody>
      </p:sp>
      <p:sp>
        <p:nvSpPr>
          <p:cNvPr id="101" name="Google Shape;101;p14"/>
          <p:cNvSpPr txBox="1"/>
          <p:nvPr/>
        </p:nvSpPr>
        <p:spPr>
          <a:xfrm>
            <a:off x="4424208" y="445432"/>
            <a:ext cx="1654800" cy="523200"/>
          </a:xfrm>
          <a:prstGeom prst="rect">
            <a:avLst/>
          </a:prstGeom>
          <a:noFill/>
          <a:ln>
            <a:noFill/>
          </a:ln>
        </p:spPr>
        <p:txBody>
          <a:bodyPr spcFirstLastPara="1" wrap="square" lIns="91425" tIns="45700" rIns="91425" bIns="45700" anchor="t" anchorCtr="0">
            <a:spAutoFit/>
          </a:bodyPr>
          <a:lstStyle/>
          <a:p>
            <a:pPr algn="ctr"/>
            <a:r>
              <a:rPr lang="it-IT" sz="1400">
                <a:solidFill>
                  <a:schemeClr val="dk1"/>
                </a:solidFill>
                <a:latin typeface="Calibri"/>
                <a:ea typeface="Calibri"/>
                <a:cs typeface="Calibri"/>
                <a:sym typeface="Calibri"/>
              </a:rPr>
              <a:t>ORGAN PROCUREMENT</a:t>
            </a:r>
            <a:endParaRPr>
              <a:solidFill>
                <a:schemeClr val="dk1"/>
              </a:solidFill>
            </a:endParaRPr>
          </a:p>
        </p:txBody>
      </p:sp>
      <p:sp>
        <p:nvSpPr>
          <p:cNvPr id="102" name="Google Shape;102;p14"/>
          <p:cNvSpPr txBox="1"/>
          <p:nvPr/>
        </p:nvSpPr>
        <p:spPr>
          <a:xfrm>
            <a:off x="1738150" y="515329"/>
            <a:ext cx="1258200" cy="369300"/>
          </a:xfrm>
          <a:prstGeom prst="rect">
            <a:avLst/>
          </a:prstGeom>
          <a:noFill/>
          <a:ln>
            <a:noFill/>
          </a:ln>
        </p:spPr>
        <p:txBody>
          <a:bodyPr spcFirstLastPara="1" wrap="square" lIns="91425" tIns="45700" rIns="91425" bIns="45700" anchor="t" anchorCtr="0">
            <a:spAutoFit/>
          </a:bodyPr>
          <a:lstStyle/>
          <a:p>
            <a:pPr algn="ctr"/>
            <a:r>
              <a:rPr lang="it-IT" b="1">
                <a:solidFill>
                  <a:schemeClr val="dk1"/>
                </a:solidFill>
                <a:latin typeface="Calibri"/>
                <a:ea typeface="Calibri"/>
                <a:cs typeface="Calibri"/>
                <a:sym typeface="Calibri"/>
              </a:rPr>
              <a:t>RECIPIENT  </a:t>
            </a:r>
            <a:endParaRPr b="1"/>
          </a:p>
        </p:txBody>
      </p:sp>
      <p:sp>
        <p:nvSpPr>
          <p:cNvPr id="103" name="Google Shape;103;p14"/>
          <p:cNvSpPr txBox="1"/>
          <p:nvPr/>
        </p:nvSpPr>
        <p:spPr>
          <a:xfrm>
            <a:off x="7333780" y="391357"/>
            <a:ext cx="1495200" cy="585000"/>
          </a:xfrm>
          <a:prstGeom prst="rect">
            <a:avLst/>
          </a:prstGeom>
          <a:noFill/>
          <a:ln>
            <a:noFill/>
          </a:ln>
        </p:spPr>
        <p:txBody>
          <a:bodyPr spcFirstLastPara="1" wrap="square" lIns="91425" tIns="45700" rIns="91425" bIns="45700" anchor="t" anchorCtr="0">
            <a:spAutoFit/>
          </a:bodyPr>
          <a:lstStyle/>
          <a:p>
            <a:pPr algn="ctr"/>
            <a:r>
              <a:rPr lang="it-IT" sz="1600">
                <a:solidFill>
                  <a:schemeClr val="dk1"/>
                </a:solidFill>
                <a:latin typeface="Calibri"/>
                <a:ea typeface="Calibri"/>
                <a:cs typeface="Calibri"/>
                <a:sym typeface="Calibri"/>
              </a:rPr>
              <a:t>LIVER TRANSPLANT</a:t>
            </a:r>
            <a:endParaRPr>
              <a:solidFill>
                <a:schemeClr val="dk1"/>
              </a:solidFill>
            </a:endParaRPr>
          </a:p>
        </p:txBody>
      </p:sp>
      <p:sp>
        <p:nvSpPr>
          <p:cNvPr id="104" name="Google Shape;104;p14"/>
          <p:cNvSpPr txBox="1"/>
          <p:nvPr/>
        </p:nvSpPr>
        <p:spPr>
          <a:xfrm>
            <a:off x="3128565" y="3818358"/>
            <a:ext cx="1496400" cy="738900"/>
          </a:xfrm>
          <a:prstGeom prst="rect">
            <a:avLst/>
          </a:prstGeom>
          <a:noFill/>
          <a:ln>
            <a:noFill/>
          </a:ln>
        </p:spPr>
        <p:txBody>
          <a:bodyPr spcFirstLastPara="1" wrap="square" lIns="91425" tIns="45700" rIns="91425" bIns="45700" anchor="t" anchorCtr="0">
            <a:spAutoFit/>
          </a:bodyPr>
          <a:lstStyle/>
          <a:p>
            <a:pPr algn="ctr"/>
            <a:r>
              <a:rPr lang="it-IT" sz="1400" b="1">
                <a:solidFill>
                  <a:schemeClr val="dk1"/>
                </a:solidFill>
                <a:latin typeface="Arial Narrow"/>
                <a:ea typeface="Arial Narrow"/>
                <a:cs typeface="Arial Narrow"/>
                <a:sym typeface="Arial Narrow"/>
              </a:rPr>
              <a:t>DCD</a:t>
            </a:r>
            <a:endParaRPr/>
          </a:p>
          <a:p>
            <a:pPr algn="ctr"/>
            <a:r>
              <a:rPr lang="it-IT" sz="1400">
                <a:solidFill>
                  <a:schemeClr val="dk1"/>
                </a:solidFill>
                <a:latin typeface="Arial Narrow"/>
                <a:ea typeface="Arial Narrow"/>
                <a:cs typeface="Arial Narrow"/>
                <a:sym typeface="Arial Narrow"/>
              </a:rPr>
              <a:t>Donor following Cardiac Death</a:t>
            </a:r>
            <a:endParaRPr/>
          </a:p>
        </p:txBody>
      </p:sp>
      <p:sp>
        <p:nvSpPr>
          <p:cNvPr id="105" name="Google Shape;105;p14"/>
          <p:cNvSpPr txBox="1"/>
          <p:nvPr/>
        </p:nvSpPr>
        <p:spPr>
          <a:xfrm>
            <a:off x="3049150" y="4933642"/>
            <a:ext cx="1419900" cy="738900"/>
          </a:xfrm>
          <a:prstGeom prst="rect">
            <a:avLst/>
          </a:prstGeom>
          <a:noFill/>
          <a:ln>
            <a:noFill/>
          </a:ln>
        </p:spPr>
        <p:txBody>
          <a:bodyPr spcFirstLastPara="1" wrap="square" lIns="91425" tIns="45700" rIns="91425" bIns="45700" anchor="t" anchorCtr="0">
            <a:spAutoFit/>
          </a:bodyPr>
          <a:lstStyle/>
          <a:p>
            <a:pPr algn="ctr"/>
            <a:r>
              <a:rPr lang="it-IT" sz="1400" b="1">
                <a:solidFill>
                  <a:schemeClr val="dk1"/>
                </a:solidFill>
                <a:latin typeface="Arial Narrow"/>
                <a:ea typeface="Arial Narrow"/>
                <a:cs typeface="Arial Narrow"/>
                <a:sym typeface="Arial Narrow"/>
              </a:rPr>
              <a:t>LDLT</a:t>
            </a:r>
            <a:endParaRPr/>
          </a:p>
          <a:p>
            <a:pPr algn="ctr"/>
            <a:r>
              <a:rPr lang="it-IT" sz="1400">
                <a:solidFill>
                  <a:schemeClr val="dk1"/>
                </a:solidFill>
                <a:latin typeface="Arial Narrow"/>
                <a:ea typeface="Arial Narrow"/>
                <a:cs typeface="Arial Narrow"/>
                <a:sym typeface="Arial Narrow"/>
              </a:rPr>
              <a:t>Living Donor Liver Transplantation</a:t>
            </a:r>
            <a:endParaRPr sz="1400">
              <a:solidFill>
                <a:schemeClr val="dk1"/>
              </a:solidFill>
              <a:latin typeface="Arial Narrow"/>
              <a:ea typeface="Arial Narrow"/>
              <a:cs typeface="Arial Narrow"/>
              <a:sym typeface="Arial Narrow"/>
            </a:endParaRPr>
          </a:p>
        </p:txBody>
      </p:sp>
      <p:sp>
        <p:nvSpPr>
          <p:cNvPr id="106" name="Google Shape;106;p14"/>
          <p:cNvSpPr txBox="1"/>
          <p:nvPr/>
        </p:nvSpPr>
        <p:spPr>
          <a:xfrm>
            <a:off x="4651162" y="2682258"/>
            <a:ext cx="1410000" cy="523200"/>
          </a:xfrm>
          <a:prstGeom prst="rect">
            <a:avLst/>
          </a:prstGeom>
          <a:noFill/>
          <a:ln>
            <a:noFill/>
          </a:ln>
        </p:spPr>
        <p:txBody>
          <a:bodyPr spcFirstLastPara="1" wrap="square" lIns="91425" tIns="45700" rIns="91425" bIns="45700" anchor="t" anchorCtr="0">
            <a:spAutoFit/>
          </a:bodyPr>
          <a:lstStyle/>
          <a:p>
            <a:pPr algn="ctr"/>
            <a:r>
              <a:rPr lang="it-IT" sz="1400" b="1">
                <a:solidFill>
                  <a:schemeClr val="dk1"/>
                </a:solidFill>
                <a:latin typeface="Arial Narrow"/>
                <a:ea typeface="Arial Narrow"/>
                <a:cs typeface="Arial Narrow"/>
                <a:sym typeface="Arial Narrow"/>
              </a:rPr>
              <a:t>SPLIT LIVER</a:t>
            </a:r>
            <a:endParaRPr/>
          </a:p>
          <a:p>
            <a:pPr algn="ctr"/>
            <a:r>
              <a:rPr lang="it-IT" sz="1400">
                <a:solidFill>
                  <a:schemeClr val="dk1"/>
                </a:solidFill>
                <a:latin typeface="Arial Narrow"/>
                <a:ea typeface="Arial Narrow"/>
                <a:cs typeface="Arial Narrow"/>
                <a:sym typeface="Arial Narrow"/>
              </a:rPr>
              <a:t>(Partial Organ)</a:t>
            </a:r>
            <a:endParaRPr/>
          </a:p>
        </p:txBody>
      </p:sp>
      <p:sp>
        <p:nvSpPr>
          <p:cNvPr id="107" name="Google Shape;107;p14"/>
          <p:cNvSpPr txBox="1"/>
          <p:nvPr/>
        </p:nvSpPr>
        <p:spPr>
          <a:xfrm>
            <a:off x="6171505" y="2912415"/>
            <a:ext cx="1365600" cy="707846"/>
          </a:xfrm>
          <a:prstGeom prst="rect">
            <a:avLst/>
          </a:prstGeom>
          <a:noFill/>
          <a:ln>
            <a:noFill/>
          </a:ln>
        </p:spPr>
        <p:txBody>
          <a:bodyPr spcFirstLastPara="1" wrap="square" lIns="91425" tIns="45700" rIns="91425" bIns="45700" anchor="t" anchorCtr="0">
            <a:spAutoFit/>
          </a:bodyPr>
          <a:lstStyle/>
          <a:p>
            <a:pPr algn="ctr"/>
            <a:r>
              <a:rPr lang="it-IT" sz="1200" b="1" dirty="0">
                <a:solidFill>
                  <a:schemeClr val="dk1"/>
                </a:solidFill>
                <a:latin typeface="Arial Narrow"/>
                <a:ea typeface="Arial Narrow"/>
                <a:cs typeface="Arial Narrow"/>
                <a:sym typeface="Arial Narrow"/>
              </a:rPr>
              <a:t>MACHINE PERFUSION</a:t>
            </a:r>
            <a:endParaRPr sz="1200" b="1" dirty="0">
              <a:solidFill>
                <a:schemeClr val="dk1"/>
              </a:solidFill>
              <a:latin typeface="Arial Narrow"/>
              <a:ea typeface="Arial Narrow"/>
              <a:cs typeface="Arial Narrow"/>
              <a:sym typeface="Arial Narrow"/>
            </a:endParaRPr>
          </a:p>
          <a:p>
            <a:pPr algn="ctr"/>
            <a:r>
              <a:rPr lang="it-IT" sz="1600" dirty="0" err="1">
                <a:solidFill>
                  <a:schemeClr val="dk1"/>
                </a:solidFill>
                <a:latin typeface="Arial Narrow"/>
                <a:ea typeface="Arial Narrow"/>
                <a:cs typeface="Arial Narrow"/>
                <a:sym typeface="Arial Narrow"/>
              </a:rPr>
              <a:t>Hypot</a:t>
            </a:r>
            <a:r>
              <a:rPr lang="it-IT" sz="1600" dirty="0">
                <a:solidFill>
                  <a:schemeClr val="dk1"/>
                </a:solidFill>
                <a:latin typeface="Arial Narrow"/>
                <a:ea typeface="Arial Narrow"/>
                <a:cs typeface="Arial Narrow"/>
                <a:sym typeface="Arial Narrow"/>
              </a:rPr>
              <a:t> / </a:t>
            </a:r>
            <a:r>
              <a:rPr lang="it-IT" sz="1600" dirty="0" err="1">
                <a:solidFill>
                  <a:schemeClr val="dk1"/>
                </a:solidFill>
                <a:latin typeface="Arial Narrow"/>
                <a:ea typeface="Arial Narrow"/>
                <a:cs typeface="Arial Narrow"/>
                <a:sym typeface="Arial Narrow"/>
              </a:rPr>
              <a:t>Normot</a:t>
            </a:r>
            <a:endParaRPr sz="1600" dirty="0">
              <a:solidFill>
                <a:schemeClr val="dk1"/>
              </a:solidFill>
              <a:latin typeface="Arial Narrow"/>
              <a:ea typeface="Arial Narrow"/>
              <a:cs typeface="Arial Narrow"/>
              <a:sym typeface="Arial Narrow"/>
            </a:endParaRPr>
          </a:p>
        </p:txBody>
      </p:sp>
      <p:sp>
        <p:nvSpPr>
          <p:cNvPr id="108" name="Google Shape;108;p14"/>
          <p:cNvSpPr txBox="1"/>
          <p:nvPr/>
        </p:nvSpPr>
        <p:spPr>
          <a:xfrm>
            <a:off x="6086841" y="3837299"/>
            <a:ext cx="1495800" cy="738900"/>
          </a:xfrm>
          <a:prstGeom prst="rect">
            <a:avLst/>
          </a:prstGeom>
          <a:noFill/>
          <a:ln>
            <a:noFill/>
          </a:ln>
        </p:spPr>
        <p:txBody>
          <a:bodyPr spcFirstLastPara="1" wrap="square" lIns="91425" tIns="45700" rIns="91425" bIns="45700" anchor="t" anchorCtr="0">
            <a:spAutoFit/>
          </a:bodyPr>
          <a:lstStyle/>
          <a:p>
            <a:pPr algn="ctr"/>
            <a:r>
              <a:rPr lang="it-IT" sz="1400" b="1">
                <a:solidFill>
                  <a:schemeClr val="dk1"/>
                </a:solidFill>
                <a:latin typeface="Arial Narrow"/>
                <a:ea typeface="Arial Narrow"/>
                <a:cs typeface="Arial Narrow"/>
                <a:sym typeface="Arial Narrow"/>
              </a:rPr>
              <a:t>NRP</a:t>
            </a:r>
            <a:endParaRPr/>
          </a:p>
          <a:p>
            <a:pPr algn="ctr"/>
            <a:r>
              <a:rPr lang="it-IT" sz="1400">
                <a:solidFill>
                  <a:schemeClr val="dk1"/>
                </a:solidFill>
                <a:latin typeface="Arial Narrow"/>
                <a:ea typeface="Arial Narrow"/>
                <a:cs typeface="Arial Narrow"/>
                <a:sym typeface="Arial Narrow"/>
              </a:rPr>
              <a:t>Normothermic Regional Perfusion</a:t>
            </a:r>
            <a:endParaRPr sz="1400">
              <a:solidFill>
                <a:schemeClr val="dk1"/>
              </a:solidFill>
              <a:latin typeface="Arial Narrow"/>
              <a:ea typeface="Arial Narrow"/>
              <a:cs typeface="Arial Narrow"/>
              <a:sym typeface="Arial Narrow"/>
            </a:endParaRPr>
          </a:p>
        </p:txBody>
      </p:sp>
      <p:sp>
        <p:nvSpPr>
          <p:cNvPr id="109" name="Google Shape;109;p14"/>
          <p:cNvSpPr txBox="1"/>
          <p:nvPr/>
        </p:nvSpPr>
        <p:spPr>
          <a:xfrm>
            <a:off x="4668928" y="1830417"/>
            <a:ext cx="1350000" cy="307800"/>
          </a:xfrm>
          <a:prstGeom prst="rect">
            <a:avLst/>
          </a:prstGeom>
          <a:noFill/>
          <a:ln>
            <a:noFill/>
          </a:ln>
        </p:spPr>
        <p:txBody>
          <a:bodyPr spcFirstLastPara="1" wrap="square" lIns="91425" tIns="45700" rIns="91425" bIns="45700" anchor="t" anchorCtr="0">
            <a:spAutoFit/>
          </a:bodyPr>
          <a:lstStyle/>
          <a:p>
            <a:pPr algn="ctr"/>
            <a:r>
              <a:rPr lang="it-IT" sz="1400" b="1">
                <a:solidFill>
                  <a:schemeClr val="dk1"/>
                </a:solidFill>
                <a:latin typeface="Arial Narrow"/>
                <a:ea typeface="Arial Narrow"/>
                <a:cs typeface="Arial Narrow"/>
                <a:sym typeface="Arial Narrow"/>
              </a:rPr>
              <a:t>WHOLE LIVER</a:t>
            </a:r>
            <a:endParaRPr b="1"/>
          </a:p>
        </p:txBody>
      </p:sp>
      <p:sp>
        <p:nvSpPr>
          <p:cNvPr id="110" name="Google Shape;110;p14"/>
          <p:cNvSpPr txBox="1"/>
          <p:nvPr/>
        </p:nvSpPr>
        <p:spPr>
          <a:xfrm>
            <a:off x="7645991" y="2803824"/>
            <a:ext cx="1144800" cy="831000"/>
          </a:xfrm>
          <a:prstGeom prst="rect">
            <a:avLst/>
          </a:prstGeom>
          <a:noFill/>
          <a:ln>
            <a:noFill/>
          </a:ln>
        </p:spPr>
        <p:txBody>
          <a:bodyPr spcFirstLastPara="1" wrap="square" lIns="91425" tIns="45700" rIns="91425" bIns="45700" anchor="t" anchorCtr="0">
            <a:spAutoFit/>
          </a:bodyPr>
          <a:lstStyle/>
          <a:p>
            <a:pPr algn="ctr"/>
            <a:r>
              <a:rPr lang="it-IT" sz="1200" b="1">
                <a:solidFill>
                  <a:schemeClr val="dk1"/>
                </a:solidFill>
                <a:latin typeface="Arial Narrow"/>
                <a:ea typeface="Arial Narrow"/>
                <a:cs typeface="Arial Narrow"/>
                <a:sym typeface="Arial Narrow"/>
              </a:rPr>
              <a:t>CHALLENGING </a:t>
            </a:r>
            <a:endParaRPr sz="1200"/>
          </a:p>
          <a:p>
            <a:pPr algn="ctr"/>
            <a:r>
              <a:rPr lang="it-IT" sz="1200" b="1">
                <a:solidFill>
                  <a:schemeClr val="dk1"/>
                </a:solidFill>
                <a:latin typeface="Arial Narrow"/>
                <a:ea typeface="Arial Narrow"/>
                <a:cs typeface="Arial Narrow"/>
                <a:sym typeface="Arial Narrow"/>
              </a:rPr>
              <a:t>CONDITION</a:t>
            </a:r>
            <a:endParaRPr sz="1200" b="1">
              <a:solidFill>
                <a:schemeClr val="dk1"/>
              </a:solidFill>
              <a:latin typeface="Arial Narrow"/>
              <a:ea typeface="Arial Narrow"/>
              <a:cs typeface="Arial Narrow"/>
              <a:sym typeface="Arial Narrow"/>
            </a:endParaRPr>
          </a:p>
          <a:p>
            <a:pPr algn="ctr"/>
            <a:r>
              <a:rPr lang="it-IT" sz="1200" b="1">
                <a:solidFill>
                  <a:schemeClr val="dk1"/>
                </a:solidFill>
                <a:latin typeface="Arial Narrow"/>
                <a:ea typeface="Arial Narrow"/>
                <a:cs typeface="Arial Narrow"/>
                <a:sym typeface="Arial Narrow"/>
              </a:rPr>
              <a:t>(</a:t>
            </a:r>
            <a:r>
              <a:rPr lang="it-IT" sz="1200">
                <a:solidFill>
                  <a:schemeClr val="dk1"/>
                </a:solidFill>
                <a:latin typeface="Arial Narrow"/>
                <a:ea typeface="Arial Narrow"/>
                <a:cs typeface="Arial Narrow"/>
                <a:sym typeface="Arial Narrow"/>
              </a:rPr>
              <a:t>PV Thrombosis)</a:t>
            </a:r>
            <a:endParaRPr sz="1200">
              <a:solidFill>
                <a:schemeClr val="dk1"/>
              </a:solidFill>
              <a:latin typeface="Arial Narrow"/>
              <a:ea typeface="Arial Narrow"/>
              <a:cs typeface="Arial Narrow"/>
              <a:sym typeface="Arial Narrow"/>
            </a:endParaRPr>
          </a:p>
          <a:p>
            <a:pPr algn="ctr"/>
            <a:endParaRPr sz="1200" b="1">
              <a:solidFill>
                <a:schemeClr val="dk1"/>
              </a:solidFill>
              <a:latin typeface="Arial Narrow"/>
              <a:ea typeface="Arial Narrow"/>
              <a:cs typeface="Arial Narrow"/>
              <a:sym typeface="Arial Narrow"/>
            </a:endParaRPr>
          </a:p>
        </p:txBody>
      </p:sp>
      <p:sp>
        <p:nvSpPr>
          <p:cNvPr id="111" name="Google Shape;111;p14"/>
          <p:cNvSpPr/>
          <p:nvPr/>
        </p:nvSpPr>
        <p:spPr>
          <a:xfrm>
            <a:off x="3128565" y="222251"/>
            <a:ext cx="5909700" cy="973800"/>
          </a:xfrm>
          <a:prstGeom prst="rightArrow">
            <a:avLst>
              <a:gd name="adj1" fmla="val 61545"/>
              <a:gd name="adj2" fmla="val 40217"/>
            </a:avLst>
          </a:prstGeom>
          <a:noFill/>
          <a:ln w="4127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12" name="Google Shape;112;p14"/>
          <p:cNvSpPr/>
          <p:nvPr/>
        </p:nvSpPr>
        <p:spPr>
          <a:xfrm rot="10800000">
            <a:off x="3624798" y="1155704"/>
            <a:ext cx="412800" cy="592800"/>
          </a:xfrm>
          <a:prstGeom prst="upArrow">
            <a:avLst>
              <a:gd name="adj1" fmla="val 50000"/>
              <a:gd name="adj2" fmla="val 50000"/>
            </a:avLst>
          </a:prstGeom>
          <a:solidFill>
            <a:srgbClr val="953734"/>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13" name="Google Shape;113;p14"/>
          <p:cNvSpPr/>
          <p:nvPr/>
        </p:nvSpPr>
        <p:spPr>
          <a:xfrm rot="10800000">
            <a:off x="5139121" y="1185248"/>
            <a:ext cx="412800" cy="603300"/>
          </a:xfrm>
          <a:prstGeom prst="upArrow">
            <a:avLst>
              <a:gd name="adj1" fmla="val 50000"/>
              <a:gd name="adj2" fmla="val 50000"/>
            </a:avLst>
          </a:prstGeom>
          <a:solidFill>
            <a:schemeClr val="dk2"/>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14" name="Google Shape;114;p14"/>
          <p:cNvSpPr/>
          <p:nvPr/>
        </p:nvSpPr>
        <p:spPr>
          <a:xfrm rot="10800000">
            <a:off x="8012643" y="1155704"/>
            <a:ext cx="412800" cy="603300"/>
          </a:xfrm>
          <a:prstGeom prst="upArrow">
            <a:avLst>
              <a:gd name="adj1" fmla="val 50000"/>
              <a:gd name="adj2" fmla="val 50000"/>
            </a:avLst>
          </a:prstGeom>
          <a:solidFill>
            <a:srgbClr val="F1C232"/>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15" name="Google Shape;115;p14"/>
          <p:cNvSpPr/>
          <p:nvPr/>
        </p:nvSpPr>
        <p:spPr>
          <a:xfrm>
            <a:off x="3174051" y="1780809"/>
            <a:ext cx="1300500" cy="854400"/>
          </a:xfrm>
          <a:prstGeom prst="rect">
            <a:avLst/>
          </a:prstGeom>
          <a:noFill/>
          <a:ln w="9525" cap="flat" cmpd="sng">
            <a:solidFill>
              <a:srgbClr val="98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endParaRPr>
              <a:solidFill>
                <a:srgbClr val="D99694"/>
              </a:solidFill>
              <a:latin typeface="Calibri"/>
              <a:ea typeface="Calibri"/>
              <a:cs typeface="Calibri"/>
              <a:sym typeface="Calibri"/>
            </a:endParaRPr>
          </a:p>
        </p:txBody>
      </p:sp>
      <p:sp>
        <p:nvSpPr>
          <p:cNvPr id="116" name="Google Shape;116;p14"/>
          <p:cNvSpPr txBox="1"/>
          <p:nvPr/>
        </p:nvSpPr>
        <p:spPr>
          <a:xfrm>
            <a:off x="6121398" y="445432"/>
            <a:ext cx="1320300" cy="523200"/>
          </a:xfrm>
          <a:prstGeom prst="rect">
            <a:avLst/>
          </a:prstGeom>
          <a:noFill/>
          <a:ln>
            <a:noFill/>
          </a:ln>
        </p:spPr>
        <p:txBody>
          <a:bodyPr spcFirstLastPara="1" wrap="square" lIns="91425" tIns="45700" rIns="91425" bIns="45700" anchor="t" anchorCtr="0">
            <a:spAutoFit/>
          </a:bodyPr>
          <a:lstStyle/>
          <a:p>
            <a:pPr algn="ctr"/>
            <a:r>
              <a:rPr lang="it-IT" sz="1400">
                <a:solidFill>
                  <a:schemeClr val="dk1"/>
                </a:solidFill>
                <a:latin typeface="Calibri"/>
                <a:ea typeface="Calibri"/>
                <a:cs typeface="Calibri"/>
                <a:sym typeface="Calibri"/>
              </a:rPr>
              <a:t>ORGAN PRESERVATION</a:t>
            </a:r>
            <a:endParaRPr>
              <a:solidFill>
                <a:schemeClr val="dk1"/>
              </a:solidFill>
            </a:endParaRPr>
          </a:p>
        </p:txBody>
      </p:sp>
      <p:sp>
        <p:nvSpPr>
          <p:cNvPr id="117" name="Google Shape;117;p14"/>
          <p:cNvSpPr/>
          <p:nvPr/>
        </p:nvSpPr>
        <p:spPr>
          <a:xfrm rot="10800000">
            <a:off x="6612565" y="1166287"/>
            <a:ext cx="412800" cy="603300"/>
          </a:xfrm>
          <a:prstGeom prst="upArrow">
            <a:avLst>
              <a:gd name="adj1" fmla="val 50000"/>
              <a:gd name="adj2" fmla="val 50000"/>
            </a:avLst>
          </a:prstGeom>
          <a:solidFill>
            <a:schemeClr val="accent3"/>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18" name="Google Shape;118;p14"/>
          <p:cNvSpPr/>
          <p:nvPr/>
        </p:nvSpPr>
        <p:spPr>
          <a:xfrm>
            <a:off x="3174051" y="3816993"/>
            <a:ext cx="1300500" cy="850200"/>
          </a:xfrm>
          <a:prstGeom prst="rect">
            <a:avLst/>
          </a:prstGeom>
          <a:noFill/>
          <a:ln w="9525" cap="flat" cmpd="sng">
            <a:solidFill>
              <a:srgbClr val="98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19" name="Google Shape;119;p14"/>
          <p:cNvSpPr/>
          <p:nvPr/>
        </p:nvSpPr>
        <p:spPr>
          <a:xfrm>
            <a:off x="4674100" y="1812250"/>
            <a:ext cx="1350000" cy="592800"/>
          </a:xfrm>
          <a:prstGeom prst="rect">
            <a:avLst/>
          </a:prstGeom>
          <a:no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20" name="Google Shape;120;p14"/>
          <p:cNvSpPr/>
          <p:nvPr/>
        </p:nvSpPr>
        <p:spPr>
          <a:xfrm>
            <a:off x="3140425" y="4872425"/>
            <a:ext cx="1320300" cy="839400"/>
          </a:xfrm>
          <a:prstGeom prst="rect">
            <a:avLst/>
          </a:prstGeom>
          <a:noFill/>
          <a:ln w="9525" cap="flat" cmpd="sng">
            <a:solidFill>
              <a:srgbClr val="98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21" name="Google Shape;121;p14"/>
          <p:cNvSpPr/>
          <p:nvPr/>
        </p:nvSpPr>
        <p:spPr>
          <a:xfrm>
            <a:off x="6178275" y="1801975"/>
            <a:ext cx="1320300" cy="738900"/>
          </a:xfrm>
          <a:prstGeom prst="rect">
            <a:avLst/>
          </a:prstGeom>
          <a:noFill/>
          <a:ln w="9525" cap="flat" cmpd="sng">
            <a:solidFill>
              <a:srgbClr val="6AA84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endParaRPr>
              <a:solidFill>
                <a:schemeClr val="lt1"/>
              </a:solidFill>
              <a:latin typeface="Calibri"/>
              <a:ea typeface="Calibri"/>
              <a:cs typeface="Calibri"/>
              <a:sym typeface="Calibri"/>
            </a:endParaRPr>
          </a:p>
        </p:txBody>
      </p:sp>
      <p:sp>
        <p:nvSpPr>
          <p:cNvPr id="122" name="Google Shape;122;p14"/>
          <p:cNvSpPr/>
          <p:nvPr/>
        </p:nvSpPr>
        <p:spPr>
          <a:xfrm>
            <a:off x="6154525" y="3863550"/>
            <a:ext cx="1320300" cy="713400"/>
          </a:xfrm>
          <a:prstGeom prst="rect">
            <a:avLst/>
          </a:prstGeom>
          <a:noFill/>
          <a:ln w="9525" cap="flat" cmpd="sng">
            <a:solidFill>
              <a:srgbClr val="93C47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23" name="Google Shape;123;p14"/>
          <p:cNvSpPr/>
          <p:nvPr/>
        </p:nvSpPr>
        <p:spPr>
          <a:xfrm>
            <a:off x="6172513" y="2819638"/>
            <a:ext cx="1291800" cy="839400"/>
          </a:xfrm>
          <a:prstGeom prst="rect">
            <a:avLst/>
          </a:prstGeom>
          <a:noFill/>
          <a:ln w="9525" cap="flat" cmpd="sng">
            <a:solidFill>
              <a:srgbClr val="93C47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endParaRPr>
              <a:solidFill>
                <a:schemeClr val="lt1"/>
              </a:solidFill>
              <a:latin typeface="Calibri"/>
              <a:ea typeface="Calibri"/>
              <a:cs typeface="Calibri"/>
              <a:sym typeface="Calibri"/>
            </a:endParaRPr>
          </a:p>
        </p:txBody>
      </p:sp>
      <p:sp>
        <p:nvSpPr>
          <p:cNvPr id="124" name="Google Shape;124;p14"/>
          <p:cNvSpPr/>
          <p:nvPr/>
        </p:nvSpPr>
        <p:spPr>
          <a:xfrm>
            <a:off x="7676700" y="1792300"/>
            <a:ext cx="1211400" cy="839400"/>
          </a:xfrm>
          <a:prstGeom prst="rect">
            <a:avLst/>
          </a:prstGeom>
          <a:noFill/>
          <a:ln w="9525" cap="flat" cmpd="sng">
            <a:solidFill>
              <a:srgbClr val="F1C23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25" name="Google Shape;125;p14"/>
          <p:cNvSpPr/>
          <p:nvPr/>
        </p:nvSpPr>
        <p:spPr>
          <a:xfrm>
            <a:off x="7646025" y="2739975"/>
            <a:ext cx="1211400" cy="839400"/>
          </a:xfrm>
          <a:prstGeom prst="rect">
            <a:avLst/>
          </a:prstGeom>
          <a:noFill/>
          <a:ln w="9525" cap="flat" cmpd="sng">
            <a:solidFill>
              <a:srgbClr val="F1C23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endParaRPr>
              <a:solidFill>
                <a:schemeClr val="lt1"/>
              </a:solidFill>
              <a:latin typeface="Calibri"/>
              <a:ea typeface="Calibri"/>
              <a:cs typeface="Calibri"/>
              <a:sym typeface="Calibri"/>
            </a:endParaRPr>
          </a:p>
        </p:txBody>
      </p:sp>
      <p:sp>
        <p:nvSpPr>
          <p:cNvPr id="126" name="Google Shape;126;p14"/>
          <p:cNvSpPr/>
          <p:nvPr/>
        </p:nvSpPr>
        <p:spPr>
          <a:xfrm>
            <a:off x="7612700" y="3840050"/>
            <a:ext cx="1258200" cy="839400"/>
          </a:xfrm>
          <a:prstGeom prst="rect">
            <a:avLst/>
          </a:prstGeom>
          <a:noFill/>
          <a:ln w="9525" cap="flat" cmpd="sng">
            <a:solidFill>
              <a:srgbClr val="F1C23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27" name="Google Shape;127;p14"/>
          <p:cNvSpPr txBox="1"/>
          <p:nvPr/>
        </p:nvSpPr>
        <p:spPr>
          <a:xfrm>
            <a:off x="8999841" y="397635"/>
            <a:ext cx="1680300" cy="585000"/>
          </a:xfrm>
          <a:prstGeom prst="rect">
            <a:avLst/>
          </a:prstGeom>
          <a:noFill/>
          <a:ln>
            <a:noFill/>
          </a:ln>
        </p:spPr>
        <p:txBody>
          <a:bodyPr spcFirstLastPara="1" wrap="square" lIns="91425" tIns="45700" rIns="91425" bIns="45700" anchor="t" anchorCtr="0">
            <a:spAutoFit/>
          </a:bodyPr>
          <a:lstStyle/>
          <a:p>
            <a:pPr algn="ctr"/>
            <a:r>
              <a:rPr lang="it-IT" sz="1600" b="1">
                <a:solidFill>
                  <a:schemeClr val="dk1"/>
                </a:solidFill>
                <a:latin typeface="Calibri"/>
                <a:ea typeface="Calibri"/>
                <a:cs typeface="Calibri"/>
                <a:sym typeface="Calibri"/>
              </a:rPr>
              <a:t>TRANSPLANTED “PATIENT”</a:t>
            </a:r>
            <a:endParaRPr b="1"/>
          </a:p>
        </p:txBody>
      </p:sp>
      <p:sp>
        <p:nvSpPr>
          <p:cNvPr id="128" name="Google Shape;128;p14"/>
          <p:cNvSpPr txBox="1"/>
          <p:nvPr/>
        </p:nvSpPr>
        <p:spPr>
          <a:xfrm>
            <a:off x="9058468" y="1110044"/>
            <a:ext cx="1632300" cy="523200"/>
          </a:xfrm>
          <a:prstGeom prst="rect">
            <a:avLst/>
          </a:prstGeom>
          <a:noFill/>
          <a:ln>
            <a:noFill/>
          </a:ln>
        </p:spPr>
        <p:txBody>
          <a:bodyPr spcFirstLastPara="1" wrap="square" lIns="91425" tIns="45700" rIns="91425" bIns="45700" anchor="t" anchorCtr="0">
            <a:spAutoFit/>
          </a:bodyPr>
          <a:lstStyle/>
          <a:p>
            <a:pPr algn="ctr"/>
            <a:r>
              <a:rPr lang="it-IT" sz="1400">
                <a:solidFill>
                  <a:schemeClr val="dk1"/>
                </a:solidFill>
                <a:latin typeface="Arial Narrow"/>
                <a:ea typeface="Arial Narrow"/>
                <a:cs typeface="Arial Narrow"/>
                <a:sym typeface="Arial Narrow"/>
              </a:rPr>
              <a:t>Immunosuppressive Agents</a:t>
            </a:r>
            <a:endParaRPr/>
          </a:p>
        </p:txBody>
      </p:sp>
      <p:sp>
        <p:nvSpPr>
          <p:cNvPr id="129" name="Google Shape;129;p14"/>
          <p:cNvSpPr txBox="1"/>
          <p:nvPr/>
        </p:nvSpPr>
        <p:spPr>
          <a:xfrm>
            <a:off x="9159607" y="1734047"/>
            <a:ext cx="1291800" cy="307800"/>
          </a:xfrm>
          <a:prstGeom prst="rect">
            <a:avLst/>
          </a:prstGeom>
          <a:noFill/>
          <a:ln>
            <a:noFill/>
          </a:ln>
        </p:spPr>
        <p:txBody>
          <a:bodyPr spcFirstLastPara="1" wrap="square" lIns="91425" tIns="45700" rIns="91425" bIns="45700" anchor="t" anchorCtr="0">
            <a:spAutoFit/>
          </a:bodyPr>
          <a:lstStyle/>
          <a:p>
            <a:pPr algn="ctr"/>
            <a:r>
              <a:rPr lang="it-IT" sz="1400">
                <a:solidFill>
                  <a:schemeClr val="dk1"/>
                </a:solidFill>
                <a:latin typeface="Arial Narrow"/>
                <a:ea typeface="Arial Narrow"/>
                <a:cs typeface="Arial Narrow"/>
                <a:sym typeface="Arial Narrow"/>
              </a:rPr>
              <a:t>Infections</a:t>
            </a:r>
            <a:endParaRPr sz="1400">
              <a:solidFill>
                <a:schemeClr val="dk1"/>
              </a:solidFill>
              <a:latin typeface="Arial Narrow"/>
              <a:ea typeface="Arial Narrow"/>
              <a:cs typeface="Arial Narrow"/>
              <a:sym typeface="Arial Narrow"/>
            </a:endParaRPr>
          </a:p>
        </p:txBody>
      </p:sp>
      <p:sp>
        <p:nvSpPr>
          <p:cNvPr id="130" name="Google Shape;130;p14"/>
          <p:cNvSpPr txBox="1"/>
          <p:nvPr/>
        </p:nvSpPr>
        <p:spPr>
          <a:xfrm>
            <a:off x="9079964" y="2121944"/>
            <a:ext cx="1534500" cy="523200"/>
          </a:xfrm>
          <a:prstGeom prst="rect">
            <a:avLst/>
          </a:prstGeom>
          <a:noFill/>
          <a:ln>
            <a:noFill/>
          </a:ln>
        </p:spPr>
        <p:txBody>
          <a:bodyPr spcFirstLastPara="1" wrap="square" lIns="91425" tIns="45700" rIns="91425" bIns="45700" anchor="t" anchorCtr="0">
            <a:spAutoFit/>
          </a:bodyPr>
          <a:lstStyle/>
          <a:p>
            <a:pPr algn="ctr"/>
            <a:r>
              <a:rPr lang="it-IT" sz="1400">
                <a:solidFill>
                  <a:schemeClr val="dk1"/>
                </a:solidFill>
                <a:latin typeface="Arial Narrow"/>
                <a:ea typeface="Arial Narrow"/>
                <a:cs typeface="Arial Narrow"/>
                <a:sym typeface="Arial Narrow"/>
              </a:rPr>
              <a:t>Long Term Complications</a:t>
            </a:r>
            <a:endParaRPr sz="1400">
              <a:solidFill>
                <a:schemeClr val="dk1"/>
              </a:solidFill>
              <a:latin typeface="Arial Narrow"/>
              <a:ea typeface="Arial Narrow"/>
              <a:cs typeface="Arial Narrow"/>
              <a:sym typeface="Arial Narrow"/>
            </a:endParaRPr>
          </a:p>
        </p:txBody>
      </p:sp>
      <p:sp>
        <p:nvSpPr>
          <p:cNvPr id="131" name="Google Shape;131;p14"/>
          <p:cNvSpPr txBox="1"/>
          <p:nvPr/>
        </p:nvSpPr>
        <p:spPr>
          <a:xfrm>
            <a:off x="9159607" y="2710252"/>
            <a:ext cx="1291800" cy="307800"/>
          </a:xfrm>
          <a:prstGeom prst="rect">
            <a:avLst/>
          </a:prstGeom>
          <a:noFill/>
          <a:ln>
            <a:noFill/>
          </a:ln>
        </p:spPr>
        <p:txBody>
          <a:bodyPr spcFirstLastPara="1" wrap="square" lIns="91425" tIns="45700" rIns="91425" bIns="45700" anchor="t" anchorCtr="0">
            <a:spAutoFit/>
          </a:bodyPr>
          <a:lstStyle/>
          <a:p>
            <a:pPr algn="ctr"/>
            <a:r>
              <a:rPr lang="it-IT" sz="1400">
                <a:solidFill>
                  <a:schemeClr val="dk1"/>
                </a:solidFill>
                <a:latin typeface="Arial Narrow"/>
                <a:ea typeface="Arial Narrow"/>
                <a:cs typeface="Arial Narrow"/>
                <a:sym typeface="Arial Narrow"/>
              </a:rPr>
              <a:t>QOL</a:t>
            </a:r>
            <a:endParaRPr/>
          </a:p>
        </p:txBody>
      </p:sp>
      <p:sp>
        <p:nvSpPr>
          <p:cNvPr id="132" name="Google Shape;132;p14"/>
          <p:cNvSpPr txBox="1"/>
          <p:nvPr/>
        </p:nvSpPr>
        <p:spPr>
          <a:xfrm>
            <a:off x="1728296" y="2535091"/>
            <a:ext cx="1168200" cy="338514"/>
          </a:xfrm>
          <a:prstGeom prst="rect">
            <a:avLst/>
          </a:prstGeom>
          <a:noFill/>
          <a:ln>
            <a:noFill/>
          </a:ln>
        </p:spPr>
        <p:txBody>
          <a:bodyPr spcFirstLastPara="1" wrap="square" lIns="91425" tIns="45700" rIns="91425" bIns="45700" anchor="t" anchorCtr="0">
            <a:spAutoFit/>
          </a:bodyPr>
          <a:lstStyle/>
          <a:p>
            <a:pPr algn="ctr"/>
            <a:r>
              <a:rPr lang="it-IT" sz="1600" dirty="0" err="1">
                <a:solidFill>
                  <a:schemeClr val="dk1"/>
                </a:solidFill>
                <a:latin typeface="Arial Narrow"/>
                <a:ea typeface="Arial Narrow"/>
                <a:cs typeface="Arial Narrow"/>
                <a:sym typeface="Arial Narrow"/>
              </a:rPr>
              <a:t>Prioritization</a:t>
            </a:r>
            <a:endParaRPr sz="1200" dirty="0">
              <a:solidFill>
                <a:schemeClr val="dk1"/>
              </a:solidFill>
              <a:latin typeface="Arial Narrow"/>
              <a:ea typeface="Arial Narrow"/>
              <a:cs typeface="Arial Narrow"/>
              <a:sym typeface="Arial Narrow"/>
            </a:endParaRPr>
          </a:p>
        </p:txBody>
      </p:sp>
      <p:sp>
        <p:nvSpPr>
          <p:cNvPr id="133" name="Google Shape;133;p14"/>
          <p:cNvSpPr txBox="1"/>
          <p:nvPr/>
        </p:nvSpPr>
        <p:spPr>
          <a:xfrm>
            <a:off x="1731596" y="1155707"/>
            <a:ext cx="1168200" cy="307800"/>
          </a:xfrm>
          <a:prstGeom prst="rect">
            <a:avLst/>
          </a:prstGeom>
          <a:noFill/>
          <a:ln>
            <a:noFill/>
          </a:ln>
        </p:spPr>
        <p:txBody>
          <a:bodyPr spcFirstLastPara="1" wrap="square" lIns="91425" tIns="45700" rIns="91425" bIns="45700" anchor="t" anchorCtr="0">
            <a:spAutoFit/>
          </a:bodyPr>
          <a:lstStyle/>
          <a:p>
            <a:pPr algn="ctr"/>
            <a:r>
              <a:rPr lang="it-IT" sz="1400">
                <a:solidFill>
                  <a:schemeClr val="dk1"/>
                </a:solidFill>
                <a:latin typeface="Arial Narrow"/>
                <a:ea typeface="Arial Narrow"/>
                <a:cs typeface="Arial Narrow"/>
                <a:sym typeface="Arial Narrow"/>
              </a:rPr>
              <a:t>Waiting List</a:t>
            </a:r>
            <a:endParaRPr/>
          </a:p>
        </p:txBody>
      </p:sp>
      <p:sp>
        <p:nvSpPr>
          <p:cNvPr id="134" name="Google Shape;134;p14"/>
          <p:cNvSpPr txBox="1"/>
          <p:nvPr/>
        </p:nvSpPr>
        <p:spPr>
          <a:xfrm>
            <a:off x="1728296" y="2825945"/>
            <a:ext cx="1174800" cy="1077178"/>
          </a:xfrm>
          <a:prstGeom prst="rect">
            <a:avLst/>
          </a:prstGeom>
          <a:noFill/>
          <a:ln>
            <a:noFill/>
          </a:ln>
        </p:spPr>
        <p:txBody>
          <a:bodyPr spcFirstLastPara="1" wrap="square" lIns="91425" tIns="45700" rIns="91425" bIns="45700" anchor="t" anchorCtr="0">
            <a:spAutoFit/>
          </a:bodyPr>
          <a:lstStyle/>
          <a:p>
            <a:pPr algn="ctr"/>
            <a:r>
              <a:rPr lang="it-IT" sz="1400" dirty="0" err="1">
                <a:solidFill>
                  <a:schemeClr val="dk1"/>
                </a:solidFill>
                <a:latin typeface="Arial Narrow"/>
                <a:ea typeface="Arial Narrow"/>
                <a:cs typeface="Arial Narrow"/>
                <a:sym typeface="Arial Narrow"/>
              </a:rPr>
              <a:t>Adult</a:t>
            </a:r>
            <a:r>
              <a:rPr lang="it-IT" sz="1400" dirty="0">
                <a:solidFill>
                  <a:schemeClr val="dk1"/>
                </a:solidFill>
                <a:latin typeface="Arial Narrow"/>
                <a:ea typeface="Arial Narrow"/>
                <a:cs typeface="Arial Narrow"/>
                <a:sym typeface="Arial Narrow"/>
              </a:rPr>
              <a:t>/</a:t>
            </a:r>
            <a:r>
              <a:rPr lang="it-IT" sz="1400" dirty="0" err="1">
                <a:solidFill>
                  <a:schemeClr val="dk1"/>
                </a:solidFill>
                <a:latin typeface="Arial Narrow"/>
                <a:ea typeface="Arial Narrow"/>
                <a:cs typeface="Arial Narrow"/>
                <a:sym typeface="Arial Narrow"/>
              </a:rPr>
              <a:t>Pediatric</a:t>
            </a:r>
            <a:endParaRPr sz="1400" dirty="0">
              <a:solidFill>
                <a:schemeClr val="dk1"/>
              </a:solidFill>
              <a:latin typeface="Arial Narrow"/>
              <a:ea typeface="Arial Narrow"/>
              <a:cs typeface="Arial Narrow"/>
              <a:sym typeface="Arial Narrow"/>
            </a:endParaRPr>
          </a:p>
          <a:p>
            <a:pPr algn="ctr"/>
            <a:r>
              <a:rPr lang="it-IT" sz="1400" dirty="0">
                <a:solidFill>
                  <a:schemeClr val="dk1"/>
                </a:solidFill>
                <a:latin typeface="Arial Narrow"/>
                <a:ea typeface="Arial Narrow"/>
                <a:cs typeface="Arial Narrow"/>
                <a:sym typeface="Arial Narrow"/>
              </a:rPr>
              <a:t>List</a:t>
            </a:r>
            <a:endParaRPr sz="1400" dirty="0">
              <a:solidFill>
                <a:schemeClr val="dk1"/>
              </a:solidFill>
              <a:latin typeface="Arial Narrow"/>
              <a:ea typeface="Arial Narrow"/>
              <a:cs typeface="Arial Narrow"/>
              <a:sym typeface="Arial Narrow"/>
            </a:endParaRPr>
          </a:p>
          <a:p>
            <a:pPr algn="ctr"/>
            <a:endParaRPr dirty="0">
              <a:solidFill>
                <a:schemeClr val="dk1"/>
              </a:solidFill>
              <a:latin typeface="Arial Narrow"/>
              <a:ea typeface="Arial Narrow"/>
              <a:cs typeface="Arial Narrow"/>
              <a:sym typeface="Arial Narrow"/>
            </a:endParaRPr>
          </a:p>
          <a:p>
            <a:pPr algn="ctr"/>
            <a:r>
              <a:rPr lang="it-IT" dirty="0">
                <a:solidFill>
                  <a:schemeClr val="dk1"/>
                </a:solidFill>
                <a:latin typeface="Arial Narrow"/>
                <a:ea typeface="Arial Narrow"/>
                <a:cs typeface="Arial Narrow"/>
                <a:sym typeface="Arial Narrow"/>
              </a:rPr>
              <a:t>MELD</a:t>
            </a:r>
            <a:endParaRPr dirty="0">
              <a:solidFill>
                <a:schemeClr val="dk1"/>
              </a:solidFill>
              <a:latin typeface="Arial Narrow"/>
              <a:ea typeface="Arial Narrow"/>
              <a:cs typeface="Arial Narrow"/>
              <a:sym typeface="Arial Narrow"/>
            </a:endParaRPr>
          </a:p>
        </p:txBody>
      </p:sp>
      <p:sp>
        <p:nvSpPr>
          <p:cNvPr id="135" name="Google Shape;135;p14"/>
          <p:cNvSpPr txBox="1"/>
          <p:nvPr/>
        </p:nvSpPr>
        <p:spPr>
          <a:xfrm>
            <a:off x="1629878" y="1484614"/>
            <a:ext cx="1498800" cy="954300"/>
          </a:xfrm>
          <a:prstGeom prst="rect">
            <a:avLst/>
          </a:prstGeom>
          <a:noFill/>
          <a:ln>
            <a:noFill/>
          </a:ln>
        </p:spPr>
        <p:txBody>
          <a:bodyPr spcFirstLastPara="1" wrap="square" lIns="91425" tIns="45700" rIns="91425" bIns="45700" anchor="t" anchorCtr="0">
            <a:spAutoFit/>
          </a:bodyPr>
          <a:lstStyle/>
          <a:p>
            <a:pPr algn="ctr"/>
            <a:r>
              <a:rPr lang="it-IT" sz="1400">
                <a:solidFill>
                  <a:schemeClr val="dk1"/>
                </a:solidFill>
                <a:latin typeface="Arial Narrow"/>
                <a:ea typeface="Arial Narrow"/>
                <a:cs typeface="Arial Narrow"/>
                <a:sym typeface="Arial Narrow"/>
              </a:rPr>
              <a:t>Treatment of :</a:t>
            </a:r>
            <a:endParaRPr/>
          </a:p>
          <a:p>
            <a:pPr marL="285750" indent="-285750">
              <a:buClr>
                <a:schemeClr val="dk1"/>
              </a:buClr>
              <a:buSzPts val="1400"/>
              <a:buFont typeface="Arial"/>
              <a:buChar char="•"/>
            </a:pPr>
            <a:r>
              <a:rPr lang="it-IT" sz="1400">
                <a:solidFill>
                  <a:schemeClr val="dk1"/>
                </a:solidFill>
                <a:latin typeface="Arial Narrow"/>
                <a:ea typeface="Arial Narrow"/>
                <a:cs typeface="Arial Narrow"/>
                <a:sym typeface="Arial Narrow"/>
              </a:rPr>
              <a:t>Cirrhosis</a:t>
            </a:r>
            <a:endParaRPr sz="1400">
              <a:solidFill>
                <a:schemeClr val="dk1"/>
              </a:solidFill>
              <a:latin typeface="Arial Narrow"/>
              <a:ea typeface="Arial Narrow"/>
              <a:cs typeface="Arial Narrow"/>
              <a:sym typeface="Arial Narrow"/>
            </a:endParaRPr>
          </a:p>
          <a:p>
            <a:pPr marL="285750" indent="-285750">
              <a:buClr>
                <a:schemeClr val="dk1"/>
              </a:buClr>
              <a:buSzPts val="1400"/>
              <a:buFont typeface="Arial"/>
              <a:buChar char="•"/>
            </a:pPr>
            <a:r>
              <a:rPr lang="it-IT" sz="1400">
                <a:solidFill>
                  <a:schemeClr val="dk1"/>
                </a:solidFill>
                <a:latin typeface="Arial Narrow"/>
                <a:ea typeface="Arial Narrow"/>
                <a:cs typeface="Arial Narrow"/>
                <a:sym typeface="Arial Narrow"/>
              </a:rPr>
              <a:t>Tumors</a:t>
            </a:r>
            <a:endParaRPr sz="1400">
              <a:solidFill>
                <a:schemeClr val="dk1"/>
              </a:solidFill>
              <a:latin typeface="Arial Narrow"/>
              <a:ea typeface="Arial Narrow"/>
              <a:cs typeface="Arial Narrow"/>
              <a:sym typeface="Arial Narrow"/>
            </a:endParaRPr>
          </a:p>
          <a:p>
            <a:pPr marL="285750" indent="-285750">
              <a:buClr>
                <a:schemeClr val="dk1"/>
              </a:buClr>
              <a:buSzPts val="1400"/>
              <a:buFont typeface="Arial"/>
              <a:buChar char="•"/>
            </a:pPr>
            <a:r>
              <a:rPr lang="it-IT" sz="1400">
                <a:solidFill>
                  <a:schemeClr val="dk1"/>
                </a:solidFill>
                <a:latin typeface="Arial Narrow"/>
                <a:ea typeface="Arial Narrow"/>
                <a:cs typeface="Arial Narrow"/>
                <a:sym typeface="Arial Narrow"/>
              </a:rPr>
              <a:t>HCV Infection</a:t>
            </a:r>
            <a:endParaRPr sz="1400">
              <a:solidFill>
                <a:schemeClr val="dk1"/>
              </a:solidFill>
              <a:latin typeface="Arial Narrow"/>
              <a:ea typeface="Arial Narrow"/>
              <a:cs typeface="Arial Narrow"/>
              <a:sym typeface="Arial Narrow"/>
            </a:endParaRPr>
          </a:p>
        </p:txBody>
      </p:sp>
      <p:pic>
        <p:nvPicPr>
          <p:cNvPr id="136" name="Google Shape;136;p14"/>
          <p:cNvPicPr preferRelativeResize="0"/>
          <p:nvPr/>
        </p:nvPicPr>
        <p:blipFill rotWithShape="1">
          <a:blip r:embed="rId3">
            <a:alphaModFix/>
          </a:blip>
          <a:srcRect/>
          <a:stretch/>
        </p:blipFill>
        <p:spPr>
          <a:xfrm>
            <a:off x="4908784" y="6156576"/>
            <a:ext cx="2708276" cy="518129"/>
          </a:xfrm>
          <a:prstGeom prst="rect">
            <a:avLst/>
          </a:prstGeom>
          <a:noFill/>
          <a:ln>
            <a:noFill/>
          </a:ln>
        </p:spPr>
      </p:pic>
      <p:sp>
        <p:nvSpPr>
          <p:cNvPr id="137" name="Google Shape;137;p14"/>
          <p:cNvSpPr txBox="1"/>
          <p:nvPr/>
        </p:nvSpPr>
        <p:spPr>
          <a:xfrm>
            <a:off x="3227916" y="2792774"/>
            <a:ext cx="1291800" cy="954300"/>
          </a:xfrm>
          <a:prstGeom prst="rect">
            <a:avLst/>
          </a:prstGeom>
          <a:solidFill>
            <a:schemeClr val="lt1"/>
          </a:solidFill>
          <a:ln>
            <a:noFill/>
          </a:ln>
        </p:spPr>
        <p:txBody>
          <a:bodyPr spcFirstLastPara="1" wrap="square" lIns="91425" tIns="91425" rIns="91425" bIns="91425" anchor="t" anchorCtr="0">
            <a:noAutofit/>
          </a:bodyPr>
          <a:lstStyle/>
          <a:p>
            <a:pPr algn="ctr"/>
            <a:r>
              <a:rPr lang="it-IT" sz="1600" b="1" dirty="0">
                <a:solidFill>
                  <a:schemeClr val="dk1"/>
                </a:solidFill>
                <a:latin typeface="Calibri"/>
                <a:ea typeface="Calibri"/>
                <a:cs typeface="Calibri"/>
                <a:sym typeface="Calibri"/>
              </a:rPr>
              <a:t>DBD</a:t>
            </a:r>
            <a:endParaRPr sz="1600" b="1" dirty="0">
              <a:solidFill>
                <a:schemeClr val="dk1"/>
              </a:solidFill>
              <a:latin typeface="Calibri"/>
              <a:ea typeface="Calibri"/>
              <a:cs typeface="Calibri"/>
              <a:sym typeface="Calibri"/>
            </a:endParaRPr>
          </a:p>
          <a:p>
            <a:pPr algn="ctr"/>
            <a:r>
              <a:rPr lang="it-IT" sz="1600" b="1" dirty="0">
                <a:solidFill>
                  <a:schemeClr val="dk1"/>
                </a:solidFill>
                <a:latin typeface="Calibri"/>
                <a:ea typeface="Calibri"/>
                <a:cs typeface="Calibri"/>
                <a:sym typeface="Calibri"/>
              </a:rPr>
              <a:t>MARGINALS DONORS</a:t>
            </a:r>
            <a:endParaRPr sz="1600" dirty="0">
              <a:solidFill>
                <a:schemeClr val="dk1"/>
              </a:solidFill>
              <a:latin typeface="Calibri"/>
              <a:ea typeface="Calibri"/>
              <a:cs typeface="Calibri"/>
              <a:sym typeface="Calibri"/>
            </a:endParaRPr>
          </a:p>
        </p:txBody>
      </p:sp>
      <p:sp>
        <p:nvSpPr>
          <p:cNvPr id="138" name="Google Shape;138;p14"/>
          <p:cNvSpPr/>
          <p:nvPr/>
        </p:nvSpPr>
        <p:spPr>
          <a:xfrm>
            <a:off x="3185050" y="2872874"/>
            <a:ext cx="1300500" cy="738900"/>
          </a:xfrm>
          <a:prstGeom prst="rect">
            <a:avLst/>
          </a:prstGeom>
          <a:noFill/>
          <a:ln w="9525" cap="flat" cmpd="sng">
            <a:solidFill>
              <a:srgbClr val="98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endParaRPr sz="1600">
              <a:solidFill>
                <a:schemeClr val="lt1"/>
              </a:solidFill>
              <a:latin typeface="Calibri"/>
              <a:ea typeface="Calibri"/>
              <a:cs typeface="Calibri"/>
              <a:sym typeface="Calibri"/>
            </a:endParaRPr>
          </a:p>
        </p:txBody>
      </p:sp>
      <p:sp>
        <p:nvSpPr>
          <p:cNvPr id="139" name="Google Shape;139;p14"/>
          <p:cNvSpPr txBox="1"/>
          <p:nvPr/>
        </p:nvSpPr>
        <p:spPr>
          <a:xfrm>
            <a:off x="4651162" y="3596659"/>
            <a:ext cx="1410000" cy="584735"/>
          </a:xfrm>
          <a:prstGeom prst="rect">
            <a:avLst/>
          </a:prstGeom>
          <a:noFill/>
          <a:ln>
            <a:noFill/>
          </a:ln>
        </p:spPr>
        <p:txBody>
          <a:bodyPr spcFirstLastPara="1" wrap="square" lIns="91425" tIns="45700" rIns="91425" bIns="45700" anchor="t" anchorCtr="0">
            <a:spAutoFit/>
          </a:bodyPr>
          <a:lstStyle/>
          <a:p>
            <a:pPr algn="ctr"/>
            <a:r>
              <a:rPr lang="it-IT" sz="1600" b="1" dirty="0">
                <a:solidFill>
                  <a:schemeClr val="dk1"/>
                </a:solidFill>
                <a:latin typeface="Arial Narrow"/>
                <a:ea typeface="Arial Narrow"/>
                <a:cs typeface="Arial Narrow"/>
                <a:sym typeface="Arial Narrow"/>
              </a:rPr>
              <a:t>COMBINED </a:t>
            </a:r>
            <a:endParaRPr sz="1600" dirty="0"/>
          </a:p>
          <a:p>
            <a:pPr algn="ctr"/>
            <a:r>
              <a:rPr lang="it-IT" sz="1600" dirty="0">
                <a:solidFill>
                  <a:schemeClr val="dk1"/>
                </a:solidFill>
                <a:latin typeface="Arial Narrow"/>
                <a:ea typeface="Arial Narrow"/>
                <a:cs typeface="Arial Narrow"/>
                <a:sym typeface="Arial Narrow"/>
              </a:rPr>
              <a:t>TRANSPLANT</a:t>
            </a:r>
            <a:endParaRPr sz="1600" dirty="0"/>
          </a:p>
        </p:txBody>
      </p:sp>
      <p:sp>
        <p:nvSpPr>
          <p:cNvPr id="140" name="Google Shape;140;p14"/>
          <p:cNvSpPr/>
          <p:nvPr/>
        </p:nvSpPr>
        <p:spPr>
          <a:xfrm>
            <a:off x="4699026" y="2592875"/>
            <a:ext cx="1291800" cy="713400"/>
          </a:xfrm>
          <a:prstGeom prst="rect">
            <a:avLst/>
          </a:prstGeom>
          <a:no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41" name="Google Shape;141;p14"/>
          <p:cNvSpPr/>
          <p:nvPr/>
        </p:nvSpPr>
        <p:spPr>
          <a:xfrm>
            <a:off x="4699026" y="3507275"/>
            <a:ext cx="1291800" cy="713400"/>
          </a:xfrm>
          <a:prstGeom prst="rect">
            <a:avLst/>
          </a:prstGeom>
          <a:no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990613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5"/>
          <p:cNvSpPr txBox="1"/>
          <p:nvPr/>
        </p:nvSpPr>
        <p:spPr>
          <a:xfrm>
            <a:off x="7592253" y="1881142"/>
            <a:ext cx="1370100" cy="492402"/>
          </a:xfrm>
          <a:prstGeom prst="rect">
            <a:avLst/>
          </a:prstGeom>
          <a:noFill/>
          <a:ln>
            <a:noFill/>
          </a:ln>
        </p:spPr>
        <p:txBody>
          <a:bodyPr spcFirstLastPara="1" wrap="square" lIns="91425" tIns="45700" rIns="91425" bIns="45700" anchor="t" anchorCtr="0">
            <a:spAutoFit/>
          </a:bodyPr>
          <a:lstStyle/>
          <a:p>
            <a:pPr algn="ctr"/>
            <a:r>
              <a:rPr lang="it-IT" sz="1400" b="1">
                <a:solidFill>
                  <a:schemeClr val="dk1"/>
                </a:solidFill>
                <a:latin typeface="Arial Narrow"/>
                <a:ea typeface="Arial Narrow"/>
                <a:cs typeface="Arial Narrow"/>
                <a:sym typeface="Arial Narrow"/>
              </a:rPr>
              <a:t>CONVENTIONAL</a:t>
            </a:r>
            <a:endParaRPr sz="1400"/>
          </a:p>
          <a:p>
            <a:pPr algn="ctr"/>
            <a:r>
              <a:rPr lang="it-IT" sz="1100">
                <a:solidFill>
                  <a:schemeClr val="dk1"/>
                </a:solidFill>
                <a:latin typeface="Arial Narrow"/>
                <a:ea typeface="Arial Narrow"/>
                <a:cs typeface="Arial Narrow"/>
                <a:sym typeface="Arial Narrow"/>
              </a:rPr>
              <a:t>TECHNIQUES</a:t>
            </a:r>
            <a:endParaRPr sz="1400"/>
          </a:p>
        </p:txBody>
      </p:sp>
      <p:sp>
        <p:nvSpPr>
          <p:cNvPr id="147" name="Google Shape;147;p15"/>
          <p:cNvSpPr txBox="1"/>
          <p:nvPr/>
        </p:nvSpPr>
        <p:spPr>
          <a:xfrm>
            <a:off x="3356080" y="515329"/>
            <a:ext cx="983400" cy="369300"/>
          </a:xfrm>
          <a:prstGeom prst="rect">
            <a:avLst/>
          </a:prstGeom>
          <a:noFill/>
          <a:ln>
            <a:noFill/>
          </a:ln>
        </p:spPr>
        <p:txBody>
          <a:bodyPr spcFirstLastPara="1" wrap="square" lIns="91425" tIns="45700" rIns="91425" bIns="45700" anchor="t" anchorCtr="0">
            <a:spAutoFit/>
          </a:bodyPr>
          <a:lstStyle/>
          <a:p>
            <a:pPr algn="ctr"/>
            <a:r>
              <a:rPr lang="it-IT">
                <a:solidFill>
                  <a:schemeClr val="dk1"/>
                </a:solidFill>
                <a:latin typeface="Calibri"/>
                <a:ea typeface="Calibri"/>
                <a:cs typeface="Calibri"/>
                <a:sym typeface="Calibri"/>
              </a:rPr>
              <a:t>DONOR</a:t>
            </a:r>
            <a:endParaRPr>
              <a:solidFill>
                <a:schemeClr val="dk1"/>
              </a:solidFill>
            </a:endParaRPr>
          </a:p>
        </p:txBody>
      </p:sp>
      <p:sp>
        <p:nvSpPr>
          <p:cNvPr id="148" name="Google Shape;148;p15"/>
          <p:cNvSpPr txBox="1"/>
          <p:nvPr/>
        </p:nvSpPr>
        <p:spPr>
          <a:xfrm>
            <a:off x="4424208" y="445432"/>
            <a:ext cx="1654800" cy="523200"/>
          </a:xfrm>
          <a:prstGeom prst="rect">
            <a:avLst/>
          </a:prstGeom>
          <a:noFill/>
          <a:ln>
            <a:noFill/>
          </a:ln>
        </p:spPr>
        <p:txBody>
          <a:bodyPr spcFirstLastPara="1" wrap="square" lIns="91425" tIns="45700" rIns="91425" bIns="45700" anchor="t" anchorCtr="0">
            <a:spAutoFit/>
          </a:bodyPr>
          <a:lstStyle/>
          <a:p>
            <a:pPr algn="ctr"/>
            <a:r>
              <a:rPr lang="it-IT" sz="1400">
                <a:solidFill>
                  <a:schemeClr val="dk1"/>
                </a:solidFill>
                <a:latin typeface="Calibri"/>
                <a:ea typeface="Calibri"/>
                <a:cs typeface="Calibri"/>
                <a:sym typeface="Calibri"/>
              </a:rPr>
              <a:t>ORGAN PROCUREMENT</a:t>
            </a:r>
            <a:endParaRPr>
              <a:solidFill>
                <a:schemeClr val="dk1"/>
              </a:solidFill>
            </a:endParaRPr>
          </a:p>
        </p:txBody>
      </p:sp>
      <p:sp>
        <p:nvSpPr>
          <p:cNvPr id="149" name="Google Shape;149;p15"/>
          <p:cNvSpPr txBox="1"/>
          <p:nvPr/>
        </p:nvSpPr>
        <p:spPr>
          <a:xfrm>
            <a:off x="1738150" y="515329"/>
            <a:ext cx="1258200" cy="369300"/>
          </a:xfrm>
          <a:prstGeom prst="rect">
            <a:avLst/>
          </a:prstGeom>
          <a:noFill/>
          <a:ln>
            <a:noFill/>
          </a:ln>
        </p:spPr>
        <p:txBody>
          <a:bodyPr spcFirstLastPara="1" wrap="square" lIns="91425" tIns="45700" rIns="91425" bIns="45700" anchor="t" anchorCtr="0">
            <a:spAutoFit/>
          </a:bodyPr>
          <a:lstStyle/>
          <a:p>
            <a:pPr algn="ctr"/>
            <a:r>
              <a:rPr lang="it-IT" b="1">
                <a:solidFill>
                  <a:schemeClr val="dk1"/>
                </a:solidFill>
                <a:latin typeface="Calibri"/>
                <a:ea typeface="Calibri"/>
                <a:cs typeface="Calibri"/>
                <a:sym typeface="Calibri"/>
              </a:rPr>
              <a:t>RECIPIENT  </a:t>
            </a:r>
            <a:endParaRPr b="1"/>
          </a:p>
        </p:txBody>
      </p:sp>
      <p:sp>
        <p:nvSpPr>
          <p:cNvPr id="150" name="Google Shape;150;p15"/>
          <p:cNvSpPr txBox="1"/>
          <p:nvPr/>
        </p:nvSpPr>
        <p:spPr>
          <a:xfrm>
            <a:off x="7333780" y="391357"/>
            <a:ext cx="1495200" cy="585000"/>
          </a:xfrm>
          <a:prstGeom prst="rect">
            <a:avLst/>
          </a:prstGeom>
          <a:noFill/>
          <a:ln>
            <a:noFill/>
          </a:ln>
        </p:spPr>
        <p:txBody>
          <a:bodyPr spcFirstLastPara="1" wrap="square" lIns="91425" tIns="45700" rIns="91425" bIns="45700" anchor="t" anchorCtr="0">
            <a:spAutoFit/>
          </a:bodyPr>
          <a:lstStyle/>
          <a:p>
            <a:pPr algn="ctr"/>
            <a:r>
              <a:rPr lang="it-IT" sz="1600">
                <a:solidFill>
                  <a:schemeClr val="dk1"/>
                </a:solidFill>
                <a:latin typeface="Calibri"/>
                <a:ea typeface="Calibri"/>
                <a:cs typeface="Calibri"/>
                <a:sym typeface="Calibri"/>
              </a:rPr>
              <a:t>LIVER TRANSPLANT</a:t>
            </a:r>
            <a:endParaRPr>
              <a:solidFill>
                <a:schemeClr val="dk1"/>
              </a:solidFill>
            </a:endParaRPr>
          </a:p>
        </p:txBody>
      </p:sp>
      <p:sp>
        <p:nvSpPr>
          <p:cNvPr id="151" name="Google Shape;151;p15"/>
          <p:cNvSpPr txBox="1"/>
          <p:nvPr/>
        </p:nvSpPr>
        <p:spPr>
          <a:xfrm>
            <a:off x="3128565" y="1913358"/>
            <a:ext cx="1496400" cy="738900"/>
          </a:xfrm>
          <a:prstGeom prst="rect">
            <a:avLst/>
          </a:prstGeom>
          <a:noFill/>
          <a:ln>
            <a:noFill/>
          </a:ln>
        </p:spPr>
        <p:txBody>
          <a:bodyPr spcFirstLastPara="1" wrap="square" lIns="91425" tIns="45700" rIns="91425" bIns="45700" anchor="t" anchorCtr="0">
            <a:spAutoFit/>
          </a:bodyPr>
          <a:lstStyle/>
          <a:p>
            <a:pPr algn="ctr"/>
            <a:r>
              <a:rPr lang="it-IT" sz="1400" b="1">
                <a:solidFill>
                  <a:schemeClr val="dk1"/>
                </a:solidFill>
                <a:latin typeface="Arial Narrow"/>
                <a:ea typeface="Arial Narrow"/>
                <a:cs typeface="Arial Narrow"/>
                <a:sym typeface="Arial Narrow"/>
              </a:rPr>
              <a:t>DCD</a:t>
            </a:r>
            <a:endParaRPr/>
          </a:p>
          <a:p>
            <a:pPr algn="ctr"/>
            <a:r>
              <a:rPr lang="it-IT" sz="1400">
                <a:solidFill>
                  <a:schemeClr val="dk1"/>
                </a:solidFill>
                <a:latin typeface="Arial Narrow"/>
                <a:ea typeface="Arial Narrow"/>
                <a:cs typeface="Arial Narrow"/>
                <a:sym typeface="Arial Narrow"/>
              </a:rPr>
              <a:t>Donor following Cardiac Death</a:t>
            </a:r>
            <a:endParaRPr/>
          </a:p>
        </p:txBody>
      </p:sp>
      <p:sp>
        <p:nvSpPr>
          <p:cNvPr id="152" name="Google Shape;152;p15"/>
          <p:cNvSpPr txBox="1"/>
          <p:nvPr/>
        </p:nvSpPr>
        <p:spPr>
          <a:xfrm>
            <a:off x="6086841" y="1779899"/>
            <a:ext cx="1495800" cy="1415732"/>
          </a:xfrm>
          <a:prstGeom prst="rect">
            <a:avLst/>
          </a:prstGeom>
          <a:noFill/>
          <a:ln>
            <a:noFill/>
          </a:ln>
        </p:spPr>
        <p:txBody>
          <a:bodyPr spcFirstLastPara="1" wrap="square" lIns="91425" tIns="45700" rIns="91425" bIns="45700" anchor="t" anchorCtr="0">
            <a:spAutoFit/>
          </a:bodyPr>
          <a:lstStyle/>
          <a:p>
            <a:pPr algn="ctr"/>
            <a:r>
              <a:rPr lang="it-IT" sz="1200" b="1" dirty="0">
                <a:solidFill>
                  <a:schemeClr val="dk1"/>
                </a:solidFill>
                <a:latin typeface="Arial Narrow"/>
                <a:ea typeface="Arial Narrow"/>
                <a:cs typeface="Arial Narrow"/>
                <a:sym typeface="Arial Narrow"/>
              </a:rPr>
              <a:t>NRP</a:t>
            </a:r>
            <a:endParaRPr sz="1600" dirty="0"/>
          </a:p>
          <a:p>
            <a:pPr algn="ctr"/>
            <a:r>
              <a:rPr lang="it-IT" sz="1200" dirty="0" err="1">
                <a:solidFill>
                  <a:schemeClr val="dk1"/>
                </a:solidFill>
                <a:latin typeface="Arial Narrow"/>
                <a:ea typeface="Arial Narrow"/>
                <a:cs typeface="Arial Narrow"/>
                <a:sym typeface="Arial Narrow"/>
              </a:rPr>
              <a:t>Normothermic</a:t>
            </a:r>
            <a:r>
              <a:rPr lang="it-IT" sz="1200" dirty="0">
                <a:solidFill>
                  <a:schemeClr val="dk1"/>
                </a:solidFill>
                <a:latin typeface="Arial Narrow"/>
                <a:ea typeface="Arial Narrow"/>
                <a:cs typeface="Arial Narrow"/>
                <a:sym typeface="Arial Narrow"/>
              </a:rPr>
              <a:t> </a:t>
            </a:r>
            <a:r>
              <a:rPr lang="it-IT" sz="1200" dirty="0" err="1">
                <a:solidFill>
                  <a:schemeClr val="dk1"/>
                </a:solidFill>
                <a:latin typeface="Arial Narrow"/>
                <a:ea typeface="Arial Narrow"/>
                <a:cs typeface="Arial Narrow"/>
                <a:sym typeface="Arial Narrow"/>
              </a:rPr>
              <a:t>Regional</a:t>
            </a:r>
            <a:r>
              <a:rPr lang="it-IT" sz="1200" dirty="0">
                <a:solidFill>
                  <a:schemeClr val="dk1"/>
                </a:solidFill>
                <a:latin typeface="Arial Narrow"/>
                <a:ea typeface="Arial Narrow"/>
                <a:cs typeface="Arial Narrow"/>
                <a:sym typeface="Arial Narrow"/>
              </a:rPr>
              <a:t> </a:t>
            </a:r>
            <a:r>
              <a:rPr lang="it-IT" sz="1200" dirty="0" err="1">
                <a:solidFill>
                  <a:schemeClr val="dk1"/>
                </a:solidFill>
                <a:latin typeface="Arial Narrow"/>
                <a:ea typeface="Arial Narrow"/>
                <a:cs typeface="Arial Narrow"/>
                <a:sym typeface="Arial Narrow"/>
              </a:rPr>
              <a:t>Perfusion</a:t>
            </a:r>
            <a:endParaRPr sz="1200" dirty="0">
              <a:solidFill>
                <a:schemeClr val="dk1"/>
              </a:solidFill>
              <a:latin typeface="Arial Narrow"/>
              <a:ea typeface="Arial Narrow"/>
              <a:cs typeface="Arial Narrow"/>
              <a:sym typeface="Arial Narrow"/>
            </a:endParaRPr>
          </a:p>
          <a:p>
            <a:pPr algn="ctr"/>
            <a:r>
              <a:rPr lang="it-IT" sz="1600" dirty="0">
                <a:solidFill>
                  <a:schemeClr val="dk1"/>
                </a:solidFill>
                <a:latin typeface="Arial Narrow"/>
                <a:ea typeface="Arial Narrow"/>
                <a:cs typeface="Arial Narrow"/>
                <a:sym typeface="Arial Narrow"/>
              </a:rPr>
              <a:t>+</a:t>
            </a:r>
            <a:endParaRPr sz="1600" dirty="0">
              <a:solidFill>
                <a:schemeClr val="dk1"/>
              </a:solidFill>
              <a:latin typeface="Arial Narrow"/>
              <a:ea typeface="Arial Narrow"/>
              <a:cs typeface="Arial Narrow"/>
              <a:sym typeface="Arial Narrow"/>
            </a:endParaRPr>
          </a:p>
          <a:p>
            <a:pPr algn="ctr"/>
            <a:r>
              <a:rPr lang="it-IT" sz="1600" dirty="0" err="1">
                <a:solidFill>
                  <a:schemeClr val="dk1"/>
                </a:solidFill>
                <a:latin typeface="Arial Narrow"/>
                <a:ea typeface="Arial Narrow"/>
                <a:cs typeface="Arial Narrow"/>
                <a:sym typeface="Arial Narrow"/>
              </a:rPr>
              <a:t>Static</a:t>
            </a:r>
            <a:r>
              <a:rPr lang="it-IT" sz="1600" dirty="0">
                <a:solidFill>
                  <a:schemeClr val="dk1"/>
                </a:solidFill>
                <a:latin typeface="Arial Narrow"/>
                <a:ea typeface="Arial Narrow"/>
                <a:cs typeface="Arial Narrow"/>
                <a:sym typeface="Arial Narrow"/>
              </a:rPr>
              <a:t> </a:t>
            </a:r>
            <a:r>
              <a:rPr lang="it-IT" sz="1600" dirty="0" err="1">
                <a:solidFill>
                  <a:schemeClr val="dk1"/>
                </a:solidFill>
                <a:latin typeface="Arial Narrow"/>
                <a:ea typeface="Arial Narrow"/>
                <a:cs typeface="Arial Narrow"/>
                <a:sym typeface="Arial Narrow"/>
              </a:rPr>
              <a:t>cold</a:t>
            </a:r>
            <a:endParaRPr sz="1600" dirty="0">
              <a:solidFill>
                <a:schemeClr val="dk1"/>
              </a:solidFill>
              <a:latin typeface="Arial Narrow"/>
              <a:ea typeface="Arial Narrow"/>
              <a:cs typeface="Arial Narrow"/>
              <a:sym typeface="Arial Narrow"/>
            </a:endParaRPr>
          </a:p>
          <a:p>
            <a:pPr algn="ctr"/>
            <a:r>
              <a:rPr lang="it-IT" sz="1600" dirty="0" err="1">
                <a:solidFill>
                  <a:schemeClr val="dk1"/>
                </a:solidFill>
                <a:latin typeface="Arial Narrow"/>
                <a:ea typeface="Arial Narrow"/>
                <a:cs typeface="Arial Narrow"/>
                <a:sym typeface="Arial Narrow"/>
              </a:rPr>
              <a:t>preservation</a:t>
            </a:r>
            <a:endParaRPr sz="1600" dirty="0">
              <a:solidFill>
                <a:schemeClr val="dk1"/>
              </a:solidFill>
              <a:latin typeface="Arial Narrow"/>
              <a:ea typeface="Arial Narrow"/>
              <a:cs typeface="Arial Narrow"/>
              <a:sym typeface="Arial Narrow"/>
            </a:endParaRPr>
          </a:p>
        </p:txBody>
      </p:sp>
      <p:sp>
        <p:nvSpPr>
          <p:cNvPr id="153" name="Google Shape;153;p15"/>
          <p:cNvSpPr txBox="1"/>
          <p:nvPr/>
        </p:nvSpPr>
        <p:spPr>
          <a:xfrm>
            <a:off x="4668928" y="1830417"/>
            <a:ext cx="1350000" cy="307800"/>
          </a:xfrm>
          <a:prstGeom prst="rect">
            <a:avLst/>
          </a:prstGeom>
          <a:noFill/>
          <a:ln>
            <a:noFill/>
          </a:ln>
        </p:spPr>
        <p:txBody>
          <a:bodyPr spcFirstLastPara="1" wrap="square" lIns="91425" tIns="45700" rIns="91425" bIns="45700" anchor="t" anchorCtr="0">
            <a:spAutoFit/>
          </a:bodyPr>
          <a:lstStyle/>
          <a:p>
            <a:pPr algn="ctr"/>
            <a:r>
              <a:rPr lang="it-IT" sz="1400" b="1">
                <a:solidFill>
                  <a:schemeClr val="dk1"/>
                </a:solidFill>
                <a:latin typeface="Arial Narrow"/>
                <a:ea typeface="Arial Narrow"/>
                <a:cs typeface="Arial Narrow"/>
                <a:sym typeface="Arial Narrow"/>
              </a:rPr>
              <a:t>WHOLE LIVER</a:t>
            </a:r>
            <a:endParaRPr b="1"/>
          </a:p>
        </p:txBody>
      </p:sp>
      <p:sp>
        <p:nvSpPr>
          <p:cNvPr id="154" name="Google Shape;154;p15"/>
          <p:cNvSpPr/>
          <p:nvPr/>
        </p:nvSpPr>
        <p:spPr>
          <a:xfrm>
            <a:off x="3128565" y="222251"/>
            <a:ext cx="5909700" cy="973800"/>
          </a:xfrm>
          <a:prstGeom prst="rightArrow">
            <a:avLst>
              <a:gd name="adj1" fmla="val 61545"/>
              <a:gd name="adj2" fmla="val 40217"/>
            </a:avLst>
          </a:prstGeom>
          <a:noFill/>
          <a:ln w="4127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55" name="Google Shape;155;p15"/>
          <p:cNvSpPr/>
          <p:nvPr/>
        </p:nvSpPr>
        <p:spPr>
          <a:xfrm rot="10800000">
            <a:off x="3624798" y="1155704"/>
            <a:ext cx="412800" cy="592800"/>
          </a:xfrm>
          <a:prstGeom prst="upArrow">
            <a:avLst>
              <a:gd name="adj1" fmla="val 50000"/>
              <a:gd name="adj2" fmla="val 50000"/>
            </a:avLst>
          </a:prstGeom>
          <a:solidFill>
            <a:srgbClr val="953734"/>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56" name="Google Shape;156;p15"/>
          <p:cNvSpPr/>
          <p:nvPr/>
        </p:nvSpPr>
        <p:spPr>
          <a:xfrm rot="10800000">
            <a:off x="5139121" y="1185248"/>
            <a:ext cx="412800" cy="603300"/>
          </a:xfrm>
          <a:prstGeom prst="upArrow">
            <a:avLst>
              <a:gd name="adj1" fmla="val 50000"/>
              <a:gd name="adj2" fmla="val 50000"/>
            </a:avLst>
          </a:prstGeom>
          <a:solidFill>
            <a:schemeClr val="dk2"/>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57" name="Google Shape;157;p15"/>
          <p:cNvSpPr/>
          <p:nvPr/>
        </p:nvSpPr>
        <p:spPr>
          <a:xfrm rot="10800000">
            <a:off x="8012643" y="1155704"/>
            <a:ext cx="412800" cy="603300"/>
          </a:xfrm>
          <a:prstGeom prst="upArrow">
            <a:avLst>
              <a:gd name="adj1" fmla="val 50000"/>
              <a:gd name="adj2" fmla="val 50000"/>
            </a:avLst>
          </a:prstGeom>
          <a:solidFill>
            <a:srgbClr val="F1C232"/>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58" name="Google Shape;158;p15"/>
          <p:cNvSpPr txBox="1"/>
          <p:nvPr/>
        </p:nvSpPr>
        <p:spPr>
          <a:xfrm>
            <a:off x="6121398" y="445432"/>
            <a:ext cx="1320300" cy="523200"/>
          </a:xfrm>
          <a:prstGeom prst="rect">
            <a:avLst/>
          </a:prstGeom>
          <a:noFill/>
          <a:ln>
            <a:noFill/>
          </a:ln>
        </p:spPr>
        <p:txBody>
          <a:bodyPr spcFirstLastPara="1" wrap="square" lIns="91425" tIns="45700" rIns="91425" bIns="45700" anchor="t" anchorCtr="0">
            <a:spAutoFit/>
          </a:bodyPr>
          <a:lstStyle/>
          <a:p>
            <a:pPr algn="ctr"/>
            <a:r>
              <a:rPr lang="it-IT" sz="1400">
                <a:solidFill>
                  <a:schemeClr val="dk1"/>
                </a:solidFill>
                <a:latin typeface="Calibri"/>
                <a:ea typeface="Calibri"/>
                <a:cs typeface="Calibri"/>
                <a:sym typeface="Calibri"/>
              </a:rPr>
              <a:t>ORGAN PRESERVATION</a:t>
            </a:r>
            <a:endParaRPr>
              <a:solidFill>
                <a:schemeClr val="dk1"/>
              </a:solidFill>
            </a:endParaRPr>
          </a:p>
        </p:txBody>
      </p:sp>
      <p:sp>
        <p:nvSpPr>
          <p:cNvPr id="159" name="Google Shape;159;p15"/>
          <p:cNvSpPr/>
          <p:nvPr/>
        </p:nvSpPr>
        <p:spPr>
          <a:xfrm rot="10800000">
            <a:off x="6612565" y="1166287"/>
            <a:ext cx="412800" cy="603300"/>
          </a:xfrm>
          <a:prstGeom prst="upArrow">
            <a:avLst>
              <a:gd name="adj1" fmla="val 50000"/>
              <a:gd name="adj2" fmla="val 50000"/>
            </a:avLst>
          </a:prstGeom>
          <a:solidFill>
            <a:schemeClr val="accent3"/>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60" name="Google Shape;160;p15"/>
          <p:cNvSpPr/>
          <p:nvPr/>
        </p:nvSpPr>
        <p:spPr>
          <a:xfrm>
            <a:off x="3174051" y="1835793"/>
            <a:ext cx="1300500" cy="850200"/>
          </a:xfrm>
          <a:prstGeom prst="rect">
            <a:avLst/>
          </a:prstGeom>
          <a:noFill/>
          <a:ln w="9525" cap="flat" cmpd="sng">
            <a:solidFill>
              <a:srgbClr val="98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61" name="Google Shape;161;p15"/>
          <p:cNvSpPr/>
          <p:nvPr/>
        </p:nvSpPr>
        <p:spPr>
          <a:xfrm>
            <a:off x="4674100" y="1812250"/>
            <a:ext cx="1350000" cy="369300"/>
          </a:xfrm>
          <a:prstGeom prst="rect">
            <a:avLst/>
          </a:prstGeom>
          <a:no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62" name="Google Shape;162;p15"/>
          <p:cNvSpPr/>
          <p:nvPr/>
        </p:nvSpPr>
        <p:spPr>
          <a:xfrm>
            <a:off x="6154525" y="1806150"/>
            <a:ext cx="1320300" cy="1385400"/>
          </a:xfrm>
          <a:prstGeom prst="rect">
            <a:avLst/>
          </a:prstGeom>
          <a:noFill/>
          <a:ln w="9525" cap="flat" cmpd="sng">
            <a:solidFill>
              <a:srgbClr val="93C47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63" name="Google Shape;163;p15"/>
          <p:cNvSpPr/>
          <p:nvPr/>
        </p:nvSpPr>
        <p:spPr>
          <a:xfrm>
            <a:off x="7676700" y="1792300"/>
            <a:ext cx="1211400" cy="612000"/>
          </a:xfrm>
          <a:prstGeom prst="rect">
            <a:avLst/>
          </a:prstGeom>
          <a:noFill/>
          <a:ln w="9525" cap="flat" cmpd="sng">
            <a:solidFill>
              <a:srgbClr val="F1C23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64" name="Google Shape;164;p15"/>
          <p:cNvSpPr txBox="1"/>
          <p:nvPr/>
        </p:nvSpPr>
        <p:spPr>
          <a:xfrm>
            <a:off x="8999841" y="397635"/>
            <a:ext cx="1680300" cy="585000"/>
          </a:xfrm>
          <a:prstGeom prst="rect">
            <a:avLst/>
          </a:prstGeom>
          <a:noFill/>
          <a:ln>
            <a:noFill/>
          </a:ln>
        </p:spPr>
        <p:txBody>
          <a:bodyPr spcFirstLastPara="1" wrap="square" lIns="91425" tIns="45700" rIns="91425" bIns="45700" anchor="t" anchorCtr="0">
            <a:spAutoFit/>
          </a:bodyPr>
          <a:lstStyle/>
          <a:p>
            <a:pPr algn="ctr"/>
            <a:r>
              <a:rPr lang="it-IT" sz="1600" b="1">
                <a:solidFill>
                  <a:schemeClr val="dk1"/>
                </a:solidFill>
                <a:latin typeface="Calibri"/>
                <a:ea typeface="Calibri"/>
                <a:cs typeface="Calibri"/>
                <a:sym typeface="Calibri"/>
              </a:rPr>
              <a:t>TRANSPLANTED “PATIENT”</a:t>
            </a:r>
            <a:endParaRPr b="1"/>
          </a:p>
        </p:txBody>
      </p:sp>
      <p:sp>
        <p:nvSpPr>
          <p:cNvPr id="165" name="Google Shape;165;p15"/>
          <p:cNvSpPr txBox="1"/>
          <p:nvPr/>
        </p:nvSpPr>
        <p:spPr>
          <a:xfrm>
            <a:off x="9058468" y="1110044"/>
            <a:ext cx="1632300" cy="523200"/>
          </a:xfrm>
          <a:prstGeom prst="rect">
            <a:avLst/>
          </a:prstGeom>
          <a:noFill/>
          <a:ln>
            <a:noFill/>
          </a:ln>
        </p:spPr>
        <p:txBody>
          <a:bodyPr spcFirstLastPara="1" wrap="square" lIns="91425" tIns="45700" rIns="91425" bIns="45700" anchor="t" anchorCtr="0">
            <a:spAutoFit/>
          </a:bodyPr>
          <a:lstStyle/>
          <a:p>
            <a:pPr algn="ctr"/>
            <a:r>
              <a:rPr lang="it-IT" sz="1400">
                <a:solidFill>
                  <a:schemeClr val="dk1"/>
                </a:solidFill>
                <a:latin typeface="Arial Narrow"/>
                <a:ea typeface="Arial Narrow"/>
                <a:cs typeface="Arial Narrow"/>
                <a:sym typeface="Arial Narrow"/>
              </a:rPr>
              <a:t>Immunosuppressive Agents</a:t>
            </a:r>
            <a:endParaRPr/>
          </a:p>
        </p:txBody>
      </p:sp>
      <p:sp>
        <p:nvSpPr>
          <p:cNvPr id="166" name="Google Shape;166;p15"/>
          <p:cNvSpPr txBox="1"/>
          <p:nvPr/>
        </p:nvSpPr>
        <p:spPr>
          <a:xfrm>
            <a:off x="9159607" y="1734047"/>
            <a:ext cx="1291800" cy="307800"/>
          </a:xfrm>
          <a:prstGeom prst="rect">
            <a:avLst/>
          </a:prstGeom>
          <a:noFill/>
          <a:ln>
            <a:noFill/>
          </a:ln>
        </p:spPr>
        <p:txBody>
          <a:bodyPr spcFirstLastPara="1" wrap="square" lIns="91425" tIns="45700" rIns="91425" bIns="45700" anchor="t" anchorCtr="0">
            <a:spAutoFit/>
          </a:bodyPr>
          <a:lstStyle/>
          <a:p>
            <a:pPr algn="ctr"/>
            <a:r>
              <a:rPr lang="it-IT" sz="1400">
                <a:solidFill>
                  <a:schemeClr val="dk1"/>
                </a:solidFill>
                <a:latin typeface="Arial Narrow"/>
                <a:ea typeface="Arial Narrow"/>
                <a:cs typeface="Arial Narrow"/>
                <a:sym typeface="Arial Narrow"/>
              </a:rPr>
              <a:t>Infections</a:t>
            </a:r>
            <a:endParaRPr sz="1400">
              <a:solidFill>
                <a:schemeClr val="dk1"/>
              </a:solidFill>
              <a:latin typeface="Arial Narrow"/>
              <a:ea typeface="Arial Narrow"/>
              <a:cs typeface="Arial Narrow"/>
              <a:sym typeface="Arial Narrow"/>
            </a:endParaRPr>
          </a:p>
        </p:txBody>
      </p:sp>
      <p:sp>
        <p:nvSpPr>
          <p:cNvPr id="167" name="Google Shape;167;p15"/>
          <p:cNvSpPr txBox="1"/>
          <p:nvPr/>
        </p:nvSpPr>
        <p:spPr>
          <a:xfrm>
            <a:off x="9079964" y="2121944"/>
            <a:ext cx="1534500" cy="523200"/>
          </a:xfrm>
          <a:prstGeom prst="rect">
            <a:avLst/>
          </a:prstGeom>
          <a:noFill/>
          <a:ln>
            <a:noFill/>
          </a:ln>
        </p:spPr>
        <p:txBody>
          <a:bodyPr spcFirstLastPara="1" wrap="square" lIns="91425" tIns="45700" rIns="91425" bIns="45700" anchor="t" anchorCtr="0">
            <a:spAutoFit/>
          </a:bodyPr>
          <a:lstStyle/>
          <a:p>
            <a:pPr algn="ctr"/>
            <a:r>
              <a:rPr lang="it-IT" sz="1400">
                <a:solidFill>
                  <a:schemeClr val="dk1"/>
                </a:solidFill>
                <a:latin typeface="Arial Narrow"/>
                <a:ea typeface="Arial Narrow"/>
                <a:cs typeface="Arial Narrow"/>
                <a:sym typeface="Arial Narrow"/>
              </a:rPr>
              <a:t>Long Term Complications</a:t>
            </a:r>
            <a:endParaRPr sz="1400">
              <a:solidFill>
                <a:schemeClr val="dk1"/>
              </a:solidFill>
              <a:latin typeface="Arial Narrow"/>
              <a:ea typeface="Arial Narrow"/>
              <a:cs typeface="Arial Narrow"/>
              <a:sym typeface="Arial Narrow"/>
            </a:endParaRPr>
          </a:p>
        </p:txBody>
      </p:sp>
      <p:sp>
        <p:nvSpPr>
          <p:cNvPr id="168" name="Google Shape;168;p15"/>
          <p:cNvSpPr txBox="1"/>
          <p:nvPr/>
        </p:nvSpPr>
        <p:spPr>
          <a:xfrm>
            <a:off x="9159607" y="2710252"/>
            <a:ext cx="1291800" cy="307800"/>
          </a:xfrm>
          <a:prstGeom prst="rect">
            <a:avLst/>
          </a:prstGeom>
          <a:noFill/>
          <a:ln>
            <a:noFill/>
          </a:ln>
        </p:spPr>
        <p:txBody>
          <a:bodyPr spcFirstLastPara="1" wrap="square" lIns="91425" tIns="45700" rIns="91425" bIns="45700" anchor="t" anchorCtr="0">
            <a:spAutoFit/>
          </a:bodyPr>
          <a:lstStyle/>
          <a:p>
            <a:pPr algn="ctr"/>
            <a:r>
              <a:rPr lang="it-IT" sz="1400">
                <a:solidFill>
                  <a:schemeClr val="dk1"/>
                </a:solidFill>
                <a:latin typeface="Arial Narrow"/>
                <a:ea typeface="Arial Narrow"/>
                <a:cs typeface="Arial Narrow"/>
                <a:sym typeface="Arial Narrow"/>
              </a:rPr>
              <a:t>QOL</a:t>
            </a:r>
            <a:endParaRPr/>
          </a:p>
        </p:txBody>
      </p:sp>
      <p:sp>
        <p:nvSpPr>
          <p:cNvPr id="169" name="Google Shape;169;p15"/>
          <p:cNvSpPr txBox="1"/>
          <p:nvPr/>
        </p:nvSpPr>
        <p:spPr>
          <a:xfrm>
            <a:off x="1728296" y="2077892"/>
            <a:ext cx="1168200" cy="584735"/>
          </a:xfrm>
          <a:prstGeom prst="rect">
            <a:avLst/>
          </a:prstGeom>
          <a:noFill/>
          <a:ln>
            <a:noFill/>
          </a:ln>
        </p:spPr>
        <p:txBody>
          <a:bodyPr spcFirstLastPara="1" wrap="square" lIns="91425" tIns="45700" rIns="91425" bIns="45700" anchor="t" anchorCtr="0">
            <a:spAutoFit/>
          </a:bodyPr>
          <a:lstStyle/>
          <a:p>
            <a:pPr algn="ctr"/>
            <a:r>
              <a:rPr lang="it-IT" sz="1600" dirty="0">
                <a:solidFill>
                  <a:schemeClr val="dk1"/>
                </a:solidFill>
                <a:latin typeface="Arial Narrow"/>
                <a:ea typeface="Arial Narrow"/>
                <a:cs typeface="Arial Narrow"/>
                <a:sym typeface="Arial Narrow"/>
              </a:rPr>
              <a:t>No </a:t>
            </a:r>
            <a:r>
              <a:rPr lang="it-IT" sz="1600" dirty="0" err="1">
                <a:solidFill>
                  <a:schemeClr val="dk1"/>
                </a:solidFill>
                <a:latin typeface="Arial Narrow"/>
                <a:ea typeface="Arial Narrow"/>
                <a:cs typeface="Arial Narrow"/>
                <a:sym typeface="Arial Narrow"/>
              </a:rPr>
              <a:t>Prioritization</a:t>
            </a:r>
            <a:endParaRPr sz="1200" dirty="0">
              <a:solidFill>
                <a:schemeClr val="dk1"/>
              </a:solidFill>
              <a:latin typeface="Arial Narrow"/>
              <a:ea typeface="Arial Narrow"/>
              <a:cs typeface="Arial Narrow"/>
              <a:sym typeface="Arial Narrow"/>
            </a:endParaRPr>
          </a:p>
        </p:txBody>
      </p:sp>
      <p:sp>
        <p:nvSpPr>
          <p:cNvPr id="170" name="Google Shape;170;p15"/>
          <p:cNvSpPr txBox="1"/>
          <p:nvPr/>
        </p:nvSpPr>
        <p:spPr>
          <a:xfrm>
            <a:off x="1731596" y="1155707"/>
            <a:ext cx="1168200" cy="307800"/>
          </a:xfrm>
          <a:prstGeom prst="rect">
            <a:avLst/>
          </a:prstGeom>
          <a:noFill/>
          <a:ln>
            <a:noFill/>
          </a:ln>
        </p:spPr>
        <p:txBody>
          <a:bodyPr spcFirstLastPara="1" wrap="square" lIns="91425" tIns="45700" rIns="91425" bIns="45700" anchor="t" anchorCtr="0">
            <a:spAutoFit/>
          </a:bodyPr>
          <a:lstStyle/>
          <a:p>
            <a:pPr algn="ctr"/>
            <a:r>
              <a:rPr lang="it-IT" sz="1400">
                <a:solidFill>
                  <a:schemeClr val="dk1"/>
                </a:solidFill>
                <a:latin typeface="Arial Narrow"/>
                <a:ea typeface="Arial Narrow"/>
                <a:cs typeface="Arial Narrow"/>
                <a:sym typeface="Arial Narrow"/>
              </a:rPr>
              <a:t>Waiting List</a:t>
            </a:r>
            <a:endParaRPr/>
          </a:p>
        </p:txBody>
      </p:sp>
      <p:sp>
        <p:nvSpPr>
          <p:cNvPr id="171" name="Google Shape;171;p15"/>
          <p:cNvSpPr txBox="1"/>
          <p:nvPr/>
        </p:nvSpPr>
        <p:spPr>
          <a:xfrm>
            <a:off x="1728296" y="2825946"/>
            <a:ext cx="1174800" cy="1138733"/>
          </a:xfrm>
          <a:prstGeom prst="rect">
            <a:avLst/>
          </a:prstGeom>
          <a:noFill/>
          <a:ln>
            <a:noFill/>
          </a:ln>
        </p:spPr>
        <p:txBody>
          <a:bodyPr spcFirstLastPara="1" wrap="square" lIns="91425" tIns="45700" rIns="91425" bIns="45700" anchor="t" anchorCtr="0">
            <a:spAutoFit/>
          </a:bodyPr>
          <a:lstStyle/>
          <a:p>
            <a:pPr algn="ctr"/>
            <a:r>
              <a:rPr lang="it-IT" sz="1400" dirty="0" err="1">
                <a:solidFill>
                  <a:schemeClr val="dk1"/>
                </a:solidFill>
                <a:latin typeface="Arial Narrow"/>
                <a:ea typeface="Arial Narrow"/>
                <a:cs typeface="Arial Narrow"/>
                <a:sym typeface="Arial Narrow"/>
              </a:rPr>
              <a:t>Adult</a:t>
            </a:r>
            <a:endParaRPr sz="1400" dirty="0">
              <a:solidFill>
                <a:schemeClr val="dk1"/>
              </a:solidFill>
              <a:latin typeface="Arial Narrow"/>
              <a:ea typeface="Arial Narrow"/>
              <a:cs typeface="Arial Narrow"/>
              <a:sym typeface="Arial Narrow"/>
            </a:endParaRPr>
          </a:p>
          <a:p>
            <a:pPr algn="ctr"/>
            <a:r>
              <a:rPr lang="it-IT" dirty="0" err="1">
                <a:solidFill>
                  <a:schemeClr val="dk1"/>
                </a:solidFill>
                <a:latin typeface="Arial Narrow"/>
                <a:ea typeface="Arial Narrow"/>
                <a:cs typeface="Arial Narrow"/>
                <a:sym typeface="Arial Narrow"/>
              </a:rPr>
              <a:t>W.</a:t>
            </a:r>
            <a:r>
              <a:rPr lang="it-IT" sz="1400" dirty="0" err="1">
                <a:solidFill>
                  <a:schemeClr val="dk1"/>
                </a:solidFill>
                <a:latin typeface="Arial Narrow"/>
                <a:ea typeface="Arial Narrow"/>
                <a:cs typeface="Arial Narrow"/>
                <a:sym typeface="Arial Narrow"/>
              </a:rPr>
              <a:t>List</a:t>
            </a:r>
            <a:endParaRPr sz="1400" dirty="0">
              <a:solidFill>
                <a:schemeClr val="dk1"/>
              </a:solidFill>
              <a:latin typeface="Arial Narrow"/>
              <a:ea typeface="Arial Narrow"/>
              <a:cs typeface="Arial Narrow"/>
              <a:sym typeface="Arial Narrow"/>
            </a:endParaRPr>
          </a:p>
          <a:p>
            <a:pPr algn="ctr"/>
            <a:endParaRPr dirty="0">
              <a:solidFill>
                <a:schemeClr val="dk1"/>
              </a:solidFill>
              <a:latin typeface="Arial Narrow"/>
              <a:ea typeface="Arial Narrow"/>
              <a:cs typeface="Arial Narrow"/>
              <a:sym typeface="Arial Narrow"/>
            </a:endParaRPr>
          </a:p>
          <a:p>
            <a:pPr algn="ctr"/>
            <a:r>
              <a:rPr lang="it-IT" b="1" dirty="0">
                <a:solidFill>
                  <a:schemeClr val="dk1"/>
                </a:solidFill>
                <a:latin typeface="Arial Narrow"/>
                <a:ea typeface="Arial Narrow"/>
                <a:cs typeface="Arial Narrow"/>
                <a:sym typeface="Arial Narrow"/>
              </a:rPr>
              <a:t>MELD=22</a:t>
            </a:r>
            <a:endParaRPr b="1" dirty="0">
              <a:solidFill>
                <a:schemeClr val="dk1"/>
              </a:solidFill>
              <a:latin typeface="Arial Narrow"/>
              <a:ea typeface="Arial Narrow"/>
              <a:cs typeface="Arial Narrow"/>
              <a:sym typeface="Arial Narrow"/>
            </a:endParaRPr>
          </a:p>
        </p:txBody>
      </p:sp>
      <p:sp>
        <p:nvSpPr>
          <p:cNvPr id="172" name="Google Shape;172;p15"/>
          <p:cNvSpPr txBox="1"/>
          <p:nvPr/>
        </p:nvSpPr>
        <p:spPr>
          <a:xfrm>
            <a:off x="1629878" y="1484614"/>
            <a:ext cx="1498800" cy="523200"/>
          </a:xfrm>
          <a:prstGeom prst="rect">
            <a:avLst/>
          </a:prstGeom>
          <a:noFill/>
          <a:ln>
            <a:noFill/>
          </a:ln>
        </p:spPr>
        <p:txBody>
          <a:bodyPr spcFirstLastPara="1" wrap="square" lIns="91425" tIns="45700" rIns="91425" bIns="45700" anchor="t" anchorCtr="0">
            <a:spAutoFit/>
          </a:bodyPr>
          <a:lstStyle/>
          <a:p>
            <a:pPr algn="ctr"/>
            <a:r>
              <a:rPr lang="it-IT" sz="1400">
                <a:solidFill>
                  <a:schemeClr val="dk1"/>
                </a:solidFill>
                <a:latin typeface="Arial Narrow"/>
                <a:ea typeface="Arial Narrow"/>
                <a:cs typeface="Arial Narrow"/>
                <a:sym typeface="Arial Narrow"/>
              </a:rPr>
              <a:t>Treatment of :</a:t>
            </a:r>
            <a:endParaRPr/>
          </a:p>
          <a:p>
            <a:pPr marL="285750" indent="-285750">
              <a:buClr>
                <a:schemeClr val="dk1"/>
              </a:buClr>
              <a:buSzPts val="1400"/>
              <a:buChar char="•"/>
            </a:pPr>
            <a:r>
              <a:rPr lang="it-IT" sz="1400" b="1">
                <a:solidFill>
                  <a:schemeClr val="dk1"/>
                </a:solidFill>
                <a:latin typeface="Arial Narrow"/>
                <a:ea typeface="Arial Narrow"/>
                <a:cs typeface="Arial Narrow"/>
                <a:sym typeface="Arial Narrow"/>
              </a:rPr>
              <a:t>Cirrhosis</a:t>
            </a:r>
            <a:endParaRPr sz="1400" b="1">
              <a:solidFill>
                <a:schemeClr val="dk1"/>
              </a:solidFill>
              <a:latin typeface="Arial Narrow"/>
              <a:ea typeface="Arial Narrow"/>
              <a:cs typeface="Arial Narrow"/>
              <a:sym typeface="Arial Narrow"/>
            </a:endParaRPr>
          </a:p>
        </p:txBody>
      </p:sp>
      <p:pic>
        <p:nvPicPr>
          <p:cNvPr id="173" name="Google Shape;173;p15"/>
          <p:cNvPicPr preferRelativeResize="0"/>
          <p:nvPr/>
        </p:nvPicPr>
        <p:blipFill rotWithShape="1">
          <a:blip r:embed="rId3">
            <a:alphaModFix/>
          </a:blip>
          <a:srcRect/>
          <a:stretch/>
        </p:blipFill>
        <p:spPr>
          <a:xfrm>
            <a:off x="4908784" y="6156576"/>
            <a:ext cx="2708276" cy="518129"/>
          </a:xfrm>
          <a:prstGeom prst="rect">
            <a:avLst/>
          </a:prstGeom>
          <a:noFill/>
          <a:ln>
            <a:noFill/>
          </a:ln>
        </p:spPr>
      </p:pic>
    </p:spTree>
    <p:extLst>
      <p:ext uri="{BB962C8B-B14F-4D97-AF65-F5344CB8AC3E}">
        <p14:creationId xmlns:p14="http://schemas.microsoft.com/office/powerpoint/2010/main" val="2404539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16"/>
          <p:cNvPicPr preferRelativeResize="0"/>
          <p:nvPr/>
        </p:nvPicPr>
        <p:blipFill>
          <a:blip r:embed="rId3">
            <a:alphaModFix/>
          </a:blip>
          <a:stretch>
            <a:fillRect/>
          </a:stretch>
        </p:blipFill>
        <p:spPr>
          <a:xfrm>
            <a:off x="1524000" y="3603524"/>
            <a:ext cx="9144002" cy="3156155"/>
          </a:xfrm>
          <a:prstGeom prst="rect">
            <a:avLst/>
          </a:prstGeom>
          <a:noFill/>
          <a:ln>
            <a:noFill/>
          </a:ln>
        </p:spPr>
      </p:pic>
      <p:pic>
        <p:nvPicPr>
          <p:cNvPr id="180" name="Google Shape;180;p16"/>
          <p:cNvPicPr preferRelativeResize="0"/>
          <p:nvPr/>
        </p:nvPicPr>
        <p:blipFill>
          <a:blip r:embed="rId4">
            <a:alphaModFix/>
          </a:blip>
          <a:stretch>
            <a:fillRect/>
          </a:stretch>
        </p:blipFill>
        <p:spPr>
          <a:xfrm>
            <a:off x="1524000" y="1241635"/>
            <a:ext cx="9144002" cy="1027890"/>
          </a:xfrm>
          <a:prstGeom prst="rect">
            <a:avLst/>
          </a:prstGeom>
          <a:noFill/>
          <a:ln>
            <a:noFill/>
          </a:ln>
        </p:spPr>
      </p:pic>
      <p:sp>
        <p:nvSpPr>
          <p:cNvPr id="181" name="Google Shape;181;p16"/>
          <p:cNvSpPr txBox="1"/>
          <p:nvPr/>
        </p:nvSpPr>
        <p:spPr>
          <a:xfrm>
            <a:off x="4869875" y="3443025"/>
            <a:ext cx="2661000" cy="501900"/>
          </a:xfrm>
          <a:prstGeom prst="rect">
            <a:avLst/>
          </a:prstGeom>
          <a:noFill/>
          <a:ln>
            <a:noFill/>
          </a:ln>
        </p:spPr>
        <p:txBody>
          <a:bodyPr spcFirstLastPara="1" wrap="square" lIns="91425" tIns="91425" rIns="91425" bIns="91425" anchor="t" anchorCtr="0">
            <a:noAutofit/>
          </a:bodyPr>
          <a:lstStyle/>
          <a:p>
            <a:r>
              <a:rPr lang="it-IT" sz="2200">
                <a:solidFill>
                  <a:srgbClr val="980000"/>
                </a:solidFill>
                <a:latin typeface="Calibri"/>
                <a:ea typeface="Calibri"/>
                <a:cs typeface="Calibri"/>
                <a:sym typeface="Calibri"/>
              </a:rPr>
              <a:t>        DCD</a:t>
            </a:r>
            <a:endParaRPr sz="2200">
              <a:solidFill>
                <a:srgbClr val="980000"/>
              </a:solidFill>
              <a:latin typeface="Calibri"/>
              <a:ea typeface="Calibri"/>
              <a:cs typeface="Calibri"/>
              <a:sym typeface="Calibri"/>
            </a:endParaRPr>
          </a:p>
        </p:txBody>
      </p:sp>
      <p:sp>
        <p:nvSpPr>
          <p:cNvPr id="182" name="Google Shape;182;p16"/>
          <p:cNvSpPr/>
          <p:nvPr/>
        </p:nvSpPr>
        <p:spPr>
          <a:xfrm rot="5400000">
            <a:off x="2049450" y="858100"/>
            <a:ext cx="426900" cy="341700"/>
          </a:xfrm>
          <a:prstGeom prst="righ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endParaRPr>
              <a:latin typeface="Calibri"/>
              <a:ea typeface="Calibri"/>
              <a:cs typeface="Calibri"/>
              <a:sym typeface="Calibri"/>
            </a:endParaRPr>
          </a:p>
        </p:txBody>
      </p:sp>
      <p:sp>
        <p:nvSpPr>
          <p:cNvPr id="183" name="Google Shape;183;p16"/>
          <p:cNvSpPr/>
          <p:nvPr/>
        </p:nvSpPr>
        <p:spPr>
          <a:xfrm rot="-5400000">
            <a:off x="2026050" y="2001100"/>
            <a:ext cx="426900" cy="341700"/>
          </a:xfrm>
          <a:prstGeom prst="rightArrow">
            <a:avLst>
              <a:gd name="adj1" fmla="val 50000"/>
              <a:gd name="adj2" fmla="val 5000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endParaRPr>
              <a:latin typeface="Calibri"/>
              <a:ea typeface="Calibri"/>
              <a:cs typeface="Calibri"/>
              <a:sym typeface="Calibri"/>
            </a:endParaRPr>
          </a:p>
        </p:txBody>
      </p:sp>
      <p:sp>
        <p:nvSpPr>
          <p:cNvPr id="184" name="Google Shape;184;p16"/>
          <p:cNvSpPr/>
          <p:nvPr/>
        </p:nvSpPr>
        <p:spPr>
          <a:xfrm>
            <a:off x="1652175" y="1300500"/>
            <a:ext cx="8750100" cy="426900"/>
          </a:xfrm>
          <a:prstGeom prst="roundRect">
            <a:avLst>
              <a:gd name="adj" fmla="val 16667"/>
            </a:avLst>
          </a:prstGeom>
          <a:noFill/>
          <a:ln w="19050" cap="flat" cmpd="sng">
            <a:solidFill>
              <a:srgbClr val="4A7DBA"/>
            </a:solidFill>
            <a:prstDash val="solid"/>
            <a:round/>
            <a:headEnd type="none" w="sm" len="sm"/>
            <a:tailEnd type="none" w="sm" len="sm"/>
          </a:ln>
        </p:spPr>
        <p:txBody>
          <a:bodyPr spcFirstLastPara="1" wrap="square" lIns="91425" tIns="91425" rIns="91425" bIns="91425" anchor="ctr" anchorCtr="0">
            <a:noAutofit/>
          </a:bodyPr>
          <a:lstStyle/>
          <a:p>
            <a:pPr algn="ctr"/>
            <a:endParaRPr>
              <a:latin typeface="Calibri"/>
              <a:ea typeface="Calibri"/>
              <a:cs typeface="Calibri"/>
              <a:sym typeface="Calibri"/>
            </a:endParaRPr>
          </a:p>
        </p:txBody>
      </p:sp>
      <p:sp>
        <p:nvSpPr>
          <p:cNvPr id="185" name="Google Shape;185;p16"/>
          <p:cNvSpPr/>
          <p:nvPr/>
        </p:nvSpPr>
        <p:spPr>
          <a:xfrm>
            <a:off x="1652050" y="1727400"/>
            <a:ext cx="8750100" cy="5019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ctr"/>
            <a:endParaRPr>
              <a:latin typeface="Calibri"/>
              <a:ea typeface="Calibri"/>
              <a:cs typeface="Calibri"/>
              <a:sym typeface="Calibri"/>
            </a:endParaRPr>
          </a:p>
        </p:txBody>
      </p:sp>
      <p:sp>
        <p:nvSpPr>
          <p:cNvPr id="186" name="Google Shape;186;p16"/>
          <p:cNvSpPr/>
          <p:nvPr/>
        </p:nvSpPr>
        <p:spPr>
          <a:xfrm>
            <a:off x="1652050" y="5431800"/>
            <a:ext cx="8750100" cy="2454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ctr"/>
            <a:endParaRPr>
              <a:latin typeface="Calibri"/>
              <a:ea typeface="Calibri"/>
              <a:cs typeface="Calibri"/>
              <a:sym typeface="Calibri"/>
            </a:endParaRPr>
          </a:p>
        </p:txBody>
      </p:sp>
    </p:spTree>
    <p:extLst>
      <p:ext uri="{BB962C8B-B14F-4D97-AF65-F5344CB8AC3E}">
        <p14:creationId xmlns:p14="http://schemas.microsoft.com/office/powerpoint/2010/main" val="3730971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7"/>
          <p:cNvSpPr txBox="1"/>
          <p:nvPr/>
        </p:nvSpPr>
        <p:spPr>
          <a:xfrm>
            <a:off x="2059200" y="231350"/>
            <a:ext cx="4263600" cy="512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r>
              <a:rPr lang="it-IT" sz="3200">
                <a:solidFill>
                  <a:schemeClr val="dk1"/>
                </a:solidFill>
                <a:latin typeface="Calibri"/>
                <a:ea typeface="Calibri"/>
                <a:cs typeface="Calibri"/>
                <a:sym typeface="Calibri"/>
              </a:rPr>
              <a:t>Controlled DCD process</a:t>
            </a:r>
            <a:endParaRPr sz="3200">
              <a:solidFill>
                <a:schemeClr val="dk1"/>
              </a:solidFill>
              <a:latin typeface="Calibri"/>
              <a:ea typeface="Calibri"/>
              <a:cs typeface="Calibri"/>
              <a:sym typeface="Calibri"/>
            </a:endParaRPr>
          </a:p>
        </p:txBody>
      </p:sp>
      <p:pic>
        <p:nvPicPr>
          <p:cNvPr id="193" name="Google Shape;193;p17"/>
          <p:cNvPicPr preferRelativeResize="0"/>
          <p:nvPr/>
        </p:nvPicPr>
        <p:blipFill>
          <a:blip r:embed="rId3">
            <a:alphaModFix/>
          </a:blip>
          <a:stretch>
            <a:fillRect/>
          </a:stretch>
        </p:blipFill>
        <p:spPr>
          <a:xfrm>
            <a:off x="1600201" y="813126"/>
            <a:ext cx="5773725" cy="4018227"/>
          </a:xfrm>
          <a:prstGeom prst="rect">
            <a:avLst/>
          </a:prstGeom>
          <a:noFill/>
          <a:ln>
            <a:noFill/>
          </a:ln>
        </p:spPr>
      </p:pic>
      <p:pic>
        <p:nvPicPr>
          <p:cNvPr id="194" name="Google Shape;194;p17"/>
          <p:cNvPicPr preferRelativeResize="0"/>
          <p:nvPr/>
        </p:nvPicPr>
        <p:blipFill rotWithShape="1">
          <a:blip r:embed="rId4">
            <a:alphaModFix/>
          </a:blip>
          <a:srcRect/>
          <a:stretch/>
        </p:blipFill>
        <p:spPr>
          <a:xfrm>
            <a:off x="5090900" y="2823326"/>
            <a:ext cx="2793676" cy="3863225"/>
          </a:xfrm>
          <a:prstGeom prst="rect">
            <a:avLst/>
          </a:prstGeom>
          <a:noFill/>
          <a:ln w="9525" cap="flat" cmpd="sng">
            <a:solidFill>
              <a:schemeClr val="dk1"/>
            </a:solidFill>
            <a:prstDash val="solid"/>
            <a:round/>
            <a:headEnd type="none" w="sm" len="sm"/>
            <a:tailEnd type="none" w="sm" len="sm"/>
          </a:ln>
        </p:spPr>
      </p:pic>
      <p:pic>
        <p:nvPicPr>
          <p:cNvPr id="195" name="Google Shape;195;p17"/>
          <p:cNvPicPr preferRelativeResize="0"/>
          <p:nvPr/>
        </p:nvPicPr>
        <p:blipFill>
          <a:blip r:embed="rId5">
            <a:alphaModFix/>
          </a:blip>
          <a:stretch>
            <a:fillRect/>
          </a:stretch>
        </p:blipFill>
        <p:spPr>
          <a:xfrm>
            <a:off x="8587225" y="2436900"/>
            <a:ext cx="2014174" cy="1542500"/>
          </a:xfrm>
          <a:prstGeom prst="rect">
            <a:avLst/>
          </a:prstGeom>
          <a:noFill/>
          <a:ln w="9525" cap="flat" cmpd="sng">
            <a:solidFill>
              <a:schemeClr val="dk1"/>
            </a:solidFill>
            <a:prstDash val="solid"/>
            <a:round/>
            <a:headEnd type="none" w="sm" len="sm"/>
            <a:tailEnd type="none" w="sm" len="sm"/>
          </a:ln>
        </p:spPr>
      </p:pic>
      <p:sp>
        <p:nvSpPr>
          <p:cNvPr id="196" name="Google Shape;196;p17"/>
          <p:cNvSpPr txBox="1"/>
          <p:nvPr/>
        </p:nvSpPr>
        <p:spPr>
          <a:xfrm>
            <a:off x="4991100" y="1219200"/>
            <a:ext cx="1314600" cy="661800"/>
          </a:xfrm>
          <a:prstGeom prst="rect">
            <a:avLst/>
          </a:prstGeom>
          <a:solidFill>
            <a:schemeClr val="lt1"/>
          </a:solidFill>
          <a:ln>
            <a:noFill/>
          </a:ln>
        </p:spPr>
        <p:txBody>
          <a:bodyPr spcFirstLastPara="1" wrap="square" lIns="91425" tIns="91425" rIns="91425" bIns="91425" anchor="t" anchorCtr="0">
            <a:noAutofit/>
          </a:bodyPr>
          <a:lstStyle/>
          <a:p>
            <a:r>
              <a:rPr lang="it-IT" sz="2700">
                <a:solidFill>
                  <a:schemeClr val="dk1"/>
                </a:solidFill>
                <a:latin typeface="Calibri"/>
                <a:ea typeface="Calibri"/>
                <a:cs typeface="Calibri"/>
                <a:sym typeface="Calibri"/>
              </a:rPr>
              <a:t>    </a:t>
            </a:r>
            <a:endParaRPr sz="2700">
              <a:solidFill>
                <a:schemeClr val="dk1"/>
              </a:solidFill>
              <a:latin typeface="Calibri"/>
              <a:ea typeface="Calibri"/>
              <a:cs typeface="Calibri"/>
              <a:sym typeface="Calibri"/>
            </a:endParaRPr>
          </a:p>
        </p:txBody>
      </p:sp>
      <p:sp>
        <p:nvSpPr>
          <p:cNvPr id="197" name="Google Shape;197;p17"/>
          <p:cNvSpPr/>
          <p:nvPr/>
        </p:nvSpPr>
        <p:spPr>
          <a:xfrm>
            <a:off x="4936800" y="2566800"/>
            <a:ext cx="1386000" cy="512400"/>
          </a:xfrm>
          <a:prstGeom prst="roundRect">
            <a:avLst>
              <a:gd name="adj" fmla="val 16667"/>
            </a:avLst>
          </a:prstGeom>
          <a:solidFill>
            <a:srgbClr val="0B539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r>
              <a:rPr lang="it-IT" sz="2400">
                <a:solidFill>
                  <a:schemeClr val="lt1"/>
                </a:solidFill>
                <a:latin typeface="Calibri"/>
                <a:ea typeface="Calibri"/>
                <a:cs typeface="Calibri"/>
                <a:sym typeface="Calibri"/>
              </a:rPr>
              <a:t>NRP</a:t>
            </a:r>
            <a:endParaRPr sz="2400">
              <a:solidFill>
                <a:schemeClr val="lt1"/>
              </a:solidFill>
              <a:latin typeface="Calibri"/>
              <a:ea typeface="Calibri"/>
              <a:cs typeface="Calibri"/>
              <a:sym typeface="Calibri"/>
            </a:endParaRPr>
          </a:p>
        </p:txBody>
      </p:sp>
      <p:sp>
        <p:nvSpPr>
          <p:cNvPr id="198" name="Google Shape;198;p17"/>
          <p:cNvSpPr/>
          <p:nvPr/>
        </p:nvSpPr>
        <p:spPr>
          <a:xfrm>
            <a:off x="7505700" y="1981200"/>
            <a:ext cx="2190900" cy="661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it-IT" sz="2100">
                <a:latin typeface="Calibri"/>
                <a:ea typeface="Calibri"/>
                <a:cs typeface="Calibri"/>
                <a:sym typeface="Calibri"/>
              </a:rPr>
              <a:t>Ex situ Machine Perfusion</a:t>
            </a:r>
            <a:endParaRPr sz="2100">
              <a:latin typeface="Calibri"/>
              <a:ea typeface="Calibri"/>
              <a:cs typeface="Calibri"/>
              <a:sym typeface="Calibri"/>
            </a:endParaRPr>
          </a:p>
        </p:txBody>
      </p:sp>
      <p:pic>
        <p:nvPicPr>
          <p:cNvPr id="199" name="Google Shape;199;p17"/>
          <p:cNvPicPr preferRelativeResize="0"/>
          <p:nvPr/>
        </p:nvPicPr>
        <p:blipFill>
          <a:blip r:embed="rId6">
            <a:alphaModFix/>
          </a:blip>
          <a:stretch>
            <a:fillRect/>
          </a:stretch>
        </p:blipFill>
        <p:spPr>
          <a:xfrm>
            <a:off x="8587225" y="552451"/>
            <a:ext cx="2014174" cy="1658075"/>
          </a:xfrm>
          <a:prstGeom prst="rect">
            <a:avLst/>
          </a:prstGeom>
          <a:noFill/>
          <a:ln w="9525" cap="flat" cmpd="sng">
            <a:solidFill>
              <a:schemeClr val="dk1"/>
            </a:solidFill>
            <a:prstDash val="solid"/>
            <a:round/>
            <a:headEnd type="none" w="sm" len="sm"/>
            <a:tailEnd type="none" w="sm" len="sm"/>
          </a:ln>
        </p:spPr>
      </p:pic>
      <p:sp>
        <p:nvSpPr>
          <p:cNvPr id="200" name="Google Shape;200;p17"/>
          <p:cNvSpPr/>
          <p:nvPr/>
        </p:nvSpPr>
        <p:spPr>
          <a:xfrm>
            <a:off x="7505700" y="1981200"/>
            <a:ext cx="3095700" cy="6618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it-IT" sz="2100">
                <a:latin typeface="Calibri"/>
                <a:ea typeface="Calibri"/>
                <a:cs typeface="Calibri"/>
                <a:sym typeface="Calibri"/>
              </a:rPr>
              <a:t>Ex situ Machine Perfusion</a:t>
            </a:r>
            <a:endParaRPr sz="2100">
              <a:latin typeface="Calibri"/>
              <a:ea typeface="Calibri"/>
              <a:cs typeface="Calibri"/>
              <a:sym typeface="Calibri"/>
            </a:endParaRPr>
          </a:p>
        </p:txBody>
      </p:sp>
      <p:cxnSp>
        <p:nvCxnSpPr>
          <p:cNvPr id="201" name="Google Shape;201;p17"/>
          <p:cNvCxnSpPr>
            <a:endCxn id="197" idx="0"/>
          </p:cNvCxnSpPr>
          <p:nvPr/>
        </p:nvCxnSpPr>
        <p:spPr>
          <a:xfrm>
            <a:off x="5355600" y="2334300"/>
            <a:ext cx="274200" cy="232500"/>
          </a:xfrm>
          <a:prstGeom prst="straightConnector1">
            <a:avLst/>
          </a:prstGeom>
          <a:noFill/>
          <a:ln w="9525"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3272901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18"/>
          <p:cNvPicPr preferRelativeResize="0"/>
          <p:nvPr/>
        </p:nvPicPr>
        <p:blipFill rotWithShape="1">
          <a:blip r:embed="rId3">
            <a:alphaModFix/>
          </a:blip>
          <a:srcRect/>
          <a:stretch/>
        </p:blipFill>
        <p:spPr>
          <a:xfrm>
            <a:off x="2146543" y="464189"/>
            <a:ext cx="7598984" cy="5590753"/>
          </a:xfrm>
          <a:prstGeom prst="rect">
            <a:avLst/>
          </a:prstGeom>
          <a:noFill/>
          <a:ln>
            <a:noFill/>
          </a:ln>
        </p:spPr>
      </p:pic>
      <p:sp>
        <p:nvSpPr>
          <p:cNvPr id="207" name="Google Shape;207;p18"/>
          <p:cNvSpPr/>
          <p:nvPr/>
        </p:nvSpPr>
        <p:spPr>
          <a:xfrm>
            <a:off x="7755950" y="5292900"/>
            <a:ext cx="2049000" cy="853800"/>
          </a:xfrm>
          <a:prstGeom prst="rect">
            <a:avLst/>
          </a:prstGeom>
          <a:solidFill>
            <a:schemeClr val="lt1"/>
          </a:solidFill>
          <a:ln>
            <a:noFill/>
          </a:ln>
        </p:spPr>
        <p:txBody>
          <a:bodyPr spcFirstLastPara="1" wrap="square" lIns="91425" tIns="91425" rIns="91425" bIns="91425" anchor="ctr" anchorCtr="0">
            <a:noAutofit/>
          </a:bodyPr>
          <a:lstStyle/>
          <a:p>
            <a:pPr algn="ctr"/>
            <a:endParaRPr>
              <a:latin typeface="Calibri"/>
              <a:ea typeface="Calibri"/>
              <a:cs typeface="Calibri"/>
              <a:sym typeface="Calibri"/>
            </a:endParaRPr>
          </a:p>
        </p:txBody>
      </p:sp>
      <p:sp>
        <p:nvSpPr>
          <p:cNvPr id="208" name="Google Shape;208;p18"/>
          <p:cNvSpPr/>
          <p:nvPr/>
        </p:nvSpPr>
        <p:spPr>
          <a:xfrm rot="3489346">
            <a:off x="1695006" y="4856133"/>
            <a:ext cx="1650646" cy="1283004"/>
          </a:xfrm>
          <a:prstGeom prst="rect">
            <a:avLst/>
          </a:prstGeom>
          <a:solidFill>
            <a:schemeClr val="lt1"/>
          </a:solidFill>
          <a:ln>
            <a:noFill/>
          </a:ln>
        </p:spPr>
        <p:txBody>
          <a:bodyPr spcFirstLastPara="1" wrap="square" lIns="91425" tIns="91425" rIns="91425" bIns="91425" anchor="ctr" anchorCtr="0">
            <a:noAutofit/>
          </a:bodyPr>
          <a:lstStyle/>
          <a:p>
            <a:pPr algn="ctr"/>
            <a:endParaRPr>
              <a:latin typeface="Calibri"/>
              <a:ea typeface="Calibri"/>
              <a:cs typeface="Calibri"/>
              <a:sym typeface="Calibri"/>
            </a:endParaRPr>
          </a:p>
        </p:txBody>
      </p:sp>
    </p:spTree>
    <p:extLst>
      <p:ext uri="{BB962C8B-B14F-4D97-AF65-F5344CB8AC3E}">
        <p14:creationId xmlns:p14="http://schemas.microsoft.com/office/powerpoint/2010/main" val="1883964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21"/>
          <p:cNvPicPr preferRelativeResize="0"/>
          <p:nvPr/>
        </p:nvPicPr>
        <p:blipFill rotWithShape="1">
          <a:blip r:embed="rId3">
            <a:alphaModFix/>
          </a:blip>
          <a:srcRect/>
          <a:stretch/>
        </p:blipFill>
        <p:spPr>
          <a:xfrm>
            <a:off x="2119314" y="1138239"/>
            <a:ext cx="7953375" cy="4581525"/>
          </a:xfrm>
          <a:prstGeom prst="rect">
            <a:avLst/>
          </a:prstGeom>
          <a:noFill/>
          <a:ln>
            <a:noFill/>
          </a:ln>
        </p:spPr>
      </p:pic>
      <p:pic>
        <p:nvPicPr>
          <p:cNvPr id="228" name="Google Shape;228;p21"/>
          <p:cNvPicPr preferRelativeResize="0"/>
          <p:nvPr/>
        </p:nvPicPr>
        <p:blipFill rotWithShape="1">
          <a:blip r:embed="rId4">
            <a:alphaModFix/>
          </a:blip>
          <a:srcRect/>
          <a:stretch/>
        </p:blipFill>
        <p:spPr>
          <a:xfrm>
            <a:off x="1705000" y="2507701"/>
            <a:ext cx="2569200" cy="1922325"/>
          </a:xfrm>
          <a:prstGeom prst="rect">
            <a:avLst/>
          </a:prstGeom>
          <a:noFill/>
          <a:ln>
            <a:noFill/>
          </a:ln>
        </p:spPr>
      </p:pic>
      <p:pic>
        <p:nvPicPr>
          <p:cNvPr id="229" name="Google Shape;229;p21"/>
          <p:cNvPicPr preferRelativeResize="0"/>
          <p:nvPr/>
        </p:nvPicPr>
        <p:blipFill rotWithShape="1">
          <a:blip r:embed="rId5">
            <a:alphaModFix/>
          </a:blip>
          <a:srcRect/>
          <a:stretch/>
        </p:blipFill>
        <p:spPr>
          <a:xfrm>
            <a:off x="7780001" y="2431500"/>
            <a:ext cx="2781875" cy="2121550"/>
          </a:xfrm>
          <a:prstGeom prst="rect">
            <a:avLst/>
          </a:prstGeom>
          <a:noFill/>
          <a:ln>
            <a:noFill/>
          </a:ln>
        </p:spPr>
      </p:pic>
      <p:sp>
        <p:nvSpPr>
          <p:cNvPr id="230" name="Google Shape;230;p21"/>
          <p:cNvSpPr/>
          <p:nvPr/>
        </p:nvSpPr>
        <p:spPr>
          <a:xfrm>
            <a:off x="1705000" y="4409800"/>
            <a:ext cx="8856900" cy="1139100"/>
          </a:xfrm>
          <a:prstGeom prst="rect">
            <a:avLst/>
          </a:prstGeom>
          <a:solidFill>
            <a:schemeClr val="lt1"/>
          </a:solidFill>
          <a:ln>
            <a:noFill/>
          </a:ln>
        </p:spPr>
        <p:txBody>
          <a:bodyPr spcFirstLastPara="1" wrap="square" lIns="91425" tIns="91425" rIns="91425" bIns="91425" anchor="ctr" anchorCtr="0">
            <a:noAutofit/>
          </a:bodyPr>
          <a:lstStyle/>
          <a:p>
            <a:pPr algn="ctr"/>
            <a:endParaRPr>
              <a:latin typeface="Calibri"/>
              <a:ea typeface="Calibri"/>
              <a:cs typeface="Calibri"/>
              <a:sym typeface="Calibri"/>
            </a:endParaRPr>
          </a:p>
        </p:txBody>
      </p:sp>
    </p:spTree>
    <p:extLst>
      <p:ext uri="{BB962C8B-B14F-4D97-AF65-F5344CB8AC3E}">
        <p14:creationId xmlns:p14="http://schemas.microsoft.com/office/powerpoint/2010/main" val="1188049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22"/>
          <p:cNvPicPr preferRelativeResize="0"/>
          <p:nvPr/>
        </p:nvPicPr>
        <p:blipFill>
          <a:blip r:embed="rId3">
            <a:alphaModFix/>
          </a:blip>
          <a:stretch>
            <a:fillRect/>
          </a:stretch>
        </p:blipFill>
        <p:spPr>
          <a:xfrm>
            <a:off x="3092962" y="1578450"/>
            <a:ext cx="6006074" cy="4227200"/>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591286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normAutofit fontScale="90000"/>
          </a:bodyPr>
          <a:lstStyle/>
          <a:p>
            <a:pPr lvl="0">
              <a:lnSpc>
                <a:spcPct val="70000"/>
              </a:lnSpc>
            </a:pPr>
            <a:r>
              <a:rPr lang="it-IT" sz="4000" b="1" dirty="0"/>
              <a:t>LIVER HISTORY: </a:t>
            </a:r>
            <a:br>
              <a:rPr lang="it-IT" sz="4000" b="1" dirty="0"/>
            </a:br>
            <a:r>
              <a:rPr lang="it-IT" sz="4000" b="1" dirty="0"/>
              <a:t/>
            </a:r>
            <a:br>
              <a:rPr lang="it-IT" sz="4000" b="1" dirty="0"/>
            </a:br>
            <a:r>
              <a:rPr lang="it-IT" sz="2800" dirty="0">
                <a:latin typeface="Calibri"/>
              </a:rPr>
              <a:t/>
            </a:r>
            <a:br>
              <a:rPr lang="it-IT" sz="2800" dirty="0">
                <a:latin typeface="Calibri"/>
              </a:rPr>
            </a:br>
            <a:endParaRPr lang="it-IT" sz="2800" dirty="0">
              <a:latin typeface="Calibri"/>
            </a:endParaRPr>
          </a:p>
        </p:txBody>
      </p:sp>
      <p:sp>
        <p:nvSpPr>
          <p:cNvPr id="3" name="Content Placeholder 2"/>
          <p:cNvSpPr txBox="1">
            <a:spLocks noGrp="1"/>
          </p:cNvSpPr>
          <p:nvPr>
            <p:ph idx="1"/>
          </p:nvPr>
        </p:nvSpPr>
        <p:spPr>
          <a:xfrm>
            <a:off x="254524" y="1825627"/>
            <a:ext cx="11783505" cy="4351336"/>
          </a:xfrm>
        </p:spPr>
        <p:txBody>
          <a:bodyPr>
            <a:normAutofit fontScale="92500" lnSpcReduction="20000"/>
          </a:bodyPr>
          <a:lstStyle/>
          <a:p>
            <a:pPr marL="0" lvl="0" indent="0">
              <a:lnSpc>
                <a:spcPct val="100000"/>
              </a:lnSpc>
              <a:spcBef>
                <a:spcPts val="0"/>
              </a:spcBef>
              <a:spcAft>
                <a:spcPts val="1200"/>
              </a:spcAft>
              <a:buNone/>
            </a:pPr>
            <a:r>
              <a:rPr lang="it-IT" b="1" dirty="0"/>
              <a:t>November 2019: </a:t>
            </a:r>
            <a:r>
              <a:rPr lang="it-IT" dirty="0" err="1"/>
              <a:t>admitted</a:t>
            </a:r>
            <a:r>
              <a:rPr lang="it-IT" dirty="0"/>
              <a:t> to </a:t>
            </a:r>
            <a:r>
              <a:rPr lang="it-IT" dirty="0" err="1"/>
              <a:t>another</a:t>
            </a:r>
            <a:r>
              <a:rPr lang="it-IT" dirty="0"/>
              <a:t> hospital for </a:t>
            </a:r>
            <a:r>
              <a:rPr lang="it-IT" b="1" dirty="0">
                <a:solidFill>
                  <a:srgbClr val="FF0000"/>
                </a:solidFill>
              </a:rPr>
              <a:t>first </a:t>
            </a:r>
            <a:r>
              <a:rPr lang="it-IT" b="1" dirty="0" err="1">
                <a:solidFill>
                  <a:srgbClr val="FF0000"/>
                </a:solidFill>
              </a:rPr>
              <a:t>ascitic</a:t>
            </a:r>
            <a:r>
              <a:rPr lang="it-IT" b="1" dirty="0">
                <a:solidFill>
                  <a:srgbClr val="FF0000"/>
                </a:solidFill>
              </a:rPr>
              <a:t> </a:t>
            </a:r>
            <a:r>
              <a:rPr lang="it-IT" b="1" dirty="0" err="1">
                <a:solidFill>
                  <a:srgbClr val="FF0000"/>
                </a:solidFill>
              </a:rPr>
              <a:t>decompensation</a:t>
            </a:r>
            <a:r>
              <a:rPr lang="it-IT" b="1" dirty="0">
                <a:solidFill>
                  <a:srgbClr val="FF0000"/>
                </a:solidFill>
              </a:rPr>
              <a:t>.</a:t>
            </a:r>
          </a:p>
          <a:p>
            <a:pPr>
              <a:lnSpc>
                <a:spcPct val="100000"/>
              </a:lnSpc>
              <a:spcBef>
                <a:spcPts val="0"/>
              </a:spcBef>
              <a:spcAft>
                <a:spcPts val="1200"/>
              </a:spcAft>
            </a:pPr>
            <a:r>
              <a:rPr lang="it-IT" u="sng" dirty="0"/>
              <a:t>US </a:t>
            </a:r>
            <a:r>
              <a:rPr lang="it-IT" u="sng" dirty="0" err="1"/>
              <a:t>abdomen</a:t>
            </a:r>
            <a:r>
              <a:rPr lang="it-IT" u="sng" dirty="0"/>
              <a:t> and CT </a:t>
            </a:r>
            <a:r>
              <a:rPr lang="it-IT" u="sng" dirty="0" err="1"/>
              <a:t>abdomen</a:t>
            </a:r>
            <a:r>
              <a:rPr lang="it-IT" dirty="0"/>
              <a:t>: LOS-free </a:t>
            </a:r>
            <a:r>
              <a:rPr lang="it-IT" dirty="0" err="1"/>
              <a:t>cirrhotic</a:t>
            </a:r>
            <a:r>
              <a:rPr lang="it-IT" dirty="0"/>
              <a:t> </a:t>
            </a:r>
            <a:r>
              <a:rPr lang="it-IT" dirty="0" err="1"/>
              <a:t>liver</a:t>
            </a:r>
            <a:r>
              <a:rPr lang="it-IT" dirty="0"/>
              <a:t>. </a:t>
            </a:r>
            <a:r>
              <a:rPr lang="it-IT" dirty="0" err="1"/>
              <a:t>Spenomegaly</a:t>
            </a:r>
            <a:r>
              <a:rPr lang="it-IT" dirty="0"/>
              <a:t>. </a:t>
            </a:r>
            <a:r>
              <a:rPr lang="it-IT" dirty="0" err="1"/>
              <a:t>Ascites</a:t>
            </a:r>
            <a:r>
              <a:rPr lang="it-IT" dirty="0"/>
              <a:t>. </a:t>
            </a:r>
            <a:r>
              <a:rPr lang="it-IT" dirty="0" err="1"/>
              <a:t>Cholelithiasis</a:t>
            </a:r>
            <a:r>
              <a:rPr lang="it-IT" dirty="0"/>
              <a:t>.</a:t>
            </a:r>
          </a:p>
          <a:p>
            <a:pPr>
              <a:lnSpc>
                <a:spcPct val="100000"/>
              </a:lnSpc>
              <a:spcBef>
                <a:spcPts val="0"/>
              </a:spcBef>
              <a:spcAft>
                <a:spcPts val="1200"/>
              </a:spcAft>
            </a:pPr>
            <a:r>
              <a:rPr lang="it-IT" b="1" dirty="0"/>
              <a:t>EGDS</a:t>
            </a:r>
            <a:r>
              <a:rPr lang="it-IT" dirty="0"/>
              <a:t>: no </a:t>
            </a:r>
            <a:r>
              <a:rPr lang="it-IT" dirty="0" err="1"/>
              <a:t>esophageal</a:t>
            </a:r>
            <a:r>
              <a:rPr lang="it-IT" dirty="0"/>
              <a:t> </a:t>
            </a:r>
            <a:r>
              <a:rPr lang="it-IT" dirty="0" err="1"/>
              <a:t>varices</a:t>
            </a:r>
            <a:r>
              <a:rPr lang="it-IT" dirty="0"/>
              <a:t>. Moderate congestive </a:t>
            </a:r>
            <a:r>
              <a:rPr lang="it-IT" dirty="0" err="1"/>
              <a:t>gastropathy</a:t>
            </a:r>
            <a:r>
              <a:rPr lang="it-IT" dirty="0"/>
              <a:t>. </a:t>
            </a:r>
          </a:p>
          <a:p>
            <a:pPr>
              <a:lnSpc>
                <a:spcPct val="100000"/>
              </a:lnSpc>
              <a:spcBef>
                <a:spcPts val="0"/>
              </a:spcBef>
              <a:spcAft>
                <a:spcPts val="1200"/>
              </a:spcAft>
            </a:pPr>
            <a:r>
              <a:rPr lang="it-IT" dirty="0" err="1"/>
              <a:t>HBsAg</a:t>
            </a:r>
            <a:r>
              <a:rPr lang="it-IT" dirty="0"/>
              <a:t>, </a:t>
            </a:r>
            <a:r>
              <a:rPr lang="it-IT" dirty="0" err="1"/>
              <a:t>HCVAb</a:t>
            </a:r>
            <a:r>
              <a:rPr lang="it-IT" dirty="0"/>
              <a:t>, HIV1-2Ab </a:t>
            </a:r>
            <a:r>
              <a:rPr lang="it-IT" dirty="0" err="1"/>
              <a:t>neg</a:t>
            </a:r>
            <a:endParaRPr lang="it-IT" dirty="0"/>
          </a:p>
          <a:p>
            <a:pPr>
              <a:lnSpc>
                <a:spcPct val="100000"/>
              </a:lnSpc>
              <a:spcBef>
                <a:spcPts val="0"/>
              </a:spcBef>
              <a:spcAft>
                <a:spcPts val="1200"/>
              </a:spcAft>
            </a:pPr>
            <a:r>
              <a:rPr lang="it-IT" dirty="0" err="1"/>
              <a:t>Autoimmunity</a:t>
            </a:r>
            <a:r>
              <a:rPr lang="it-IT" dirty="0"/>
              <a:t> </a:t>
            </a:r>
            <a:r>
              <a:rPr lang="it-IT" dirty="0" err="1"/>
              <a:t>neg</a:t>
            </a:r>
            <a:r>
              <a:rPr lang="it-IT" dirty="0"/>
              <a:t> </a:t>
            </a:r>
          </a:p>
          <a:p>
            <a:pPr>
              <a:lnSpc>
                <a:spcPct val="100000"/>
              </a:lnSpc>
              <a:spcBef>
                <a:spcPts val="0"/>
              </a:spcBef>
              <a:spcAft>
                <a:spcPts val="1200"/>
              </a:spcAft>
            </a:pPr>
            <a:r>
              <a:rPr lang="it-IT" dirty="0" err="1"/>
              <a:t>Ferritin</a:t>
            </a:r>
            <a:r>
              <a:rPr lang="it-IT" dirty="0"/>
              <a:t> 450 ng/ml</a:t>
            </a:r>
          </a:p>
          <a:p>
            <a:pPr>
              <a:lnSpc>
                <a:spcPct val="100000"/>
              </a:lnSpc>
              <a:spcBef>
                <a:spcPts val="0"/>
              </a:spcBef>
              <a:spcAft>
                <a:spcPts val="1200"/>
              </a:spcAft>
            </a:pPr>
            <a:r>
              <a:rPr lang="it-IT" dirty="0"/>
              <a:t>Alcohol </a:t>
            </a:r>
            <a:r>
              <a:rPr lang="it-IT" dirty="0" err="1"/>
              <a:t>intake</a:t>
            </a:r>
            <a:r>
              <a:rPr lang="it-IT" dirty="0"/>
              <a:t>: 1,5 l per day </a:t>
            </a:r>
          </a:p>
          <a:p>
            <a:pPr marL="0" indent="0">
              <a:lnSpc>
                <a:spcPct val="100000"/>
              </a:lnSpc>
              <a:spcBef>
                <a:spcPts val="0"/>
              </a:spcBef>
              <a:spcAft>
                <a:spcPts val="1200"/>
              </a:spcAft>
              <a:buNone/>
            </a:pPr>
            <a:r>
              <a:rPr lang="it-IT" dirty="0"/>
              <a:t> </a:t>
            </a:r>
          </a:p>
          <a:p>
            <a:pPr marL="0" lvl="0" indent="0">
              <a:lnSpc>
                <a:spcPct val="100000"/>
              </a:lnSpc>
              <a:spcBef>
                <a:spcPts val="0"/>
              </a:spcBef>
              <a:spcAft>
                <a:spcPts val="1200"/>
              </a:spcAft>
              <a:buNone/>
            </a:pPr>
            <a:endParaRPr lang="it-IT" dirty="0"/>
          </a:p>
          <a:p>
            <a:pPr marL="0" lvl="0" indent="0">
              <a:lnSpc>
                <a:spcPct val="100000"/>
              </a:lnSpc>
              <a:spcBef>
                <a:spcPts val="0"/>
              </a:spcBef>
              <a:spcAft>
                <a:spcPts val="1200"/>
              </a:spcAft>
              <a:buNone/>
            </a:pPr>
            <a:endParaRPr lang="it-IT" dirty="0"/>
          </a:p>
        </p:txBody>
      </p:sp>
    </p:spTree>
    <p:extLst>
      <p:ext uri="{BB962C8B-B14F-4D97-AF65-F5344CB8AC3E}">
        <p14:creationId xmlns:p14="http://schemas.microsoft.com/office/powerpoint/2010/main" val="276991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23"/>
          <p:cNvPicPr preferRelativeResize="0"/>
          <p:nvPr/>
        </p:nvPicPr>
        <p:blipFill rotWithShape="1">
          <a:blip r:embed="rId3">
            <a:alphaModFix/>
          </a:blip>
          <a:srcRect/>
          <a:stretch/>
        </p:blipFill>
        <p:spPr>
          <a:xfrm>
            <a:off x="1751001" y="2314575"/>
            <a:ext cx="4460343" cy="2727250"/>
          </a:xfrm>
          <a:prstGeom prst="rect">
            <a:avLst/>
          </a:prstGeom>
          <a:noFill/>
          <a:ln>
            <a:noFill/>
          </a:ln>
        </p:spPr>
      </p:pic>
      <p:pic>
        <p:nvPicPr>
          <p:cNvPr id="241" name="Google Shape;241;p23"/>
          <p:cNvPicPr preferRelativeResize="0"/>
          <p:nvPr/>
        </p:nvPicPr>
        <p:blipFill>
          <a:blip r:embed="rId4">
            <a:alphaModFix/>
          </a:blip>
          <a:stretch>
            <a:fillRect/>
          </a:stretch>
        </p:blipFill>
        <p:spPr>
          <a:xfrm>
            <a:off x="6274425" y="2221001"/>
            <a:ext cx="3764926" cy="2727243"/>
          </a:xfrm>
          <a:prstGeom prst="rect">
            <a:avLst/>
          </a:prstGeom>
          <a:noFill/>
          <a:ln>
            <a:noFill/>
          </a:ln>
        </p:spPr>
      </p:pic>
    </p:spTree>
    <p:extLst>
      <p:ext uri="{BB962C8B-B14F-4D97-AF65-F5344CB8AC3E}">
        <p14:creationId xmlns:p14="http://schemas.microsoft.com/office/powerpoint/2010/main" val="2262346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24"/>
          <p:cNvPicPr preferRelativeResize="0"/>
          <p:nvPr/>
        </p:nvPicPr>
        <p:blipFill rotWithShape="1">
          <a:blip r:embed="rId3">
            <a:alphaModFix/>
          </a:blip>
          <a:srcRect/>
          <a:stretch/>
        </p:blipFill>
        <p:spPr>
          <a:xfrm>
            <a:off x="1685501" y="228051"/>
            <a:ext cx="4410501" cy="3300029"/>
          </a:xfrm>
          <a:prstGeom prst="rect">
            <a:avLst/>
          </a:prstGeom>
          <a:noFill/>
          <a:ln>
            <a:noFill/>
          </a:ln>
        </p:spPr>
      </p:pic>
      <p:pic>
        <p:nvPicPr>
          <p:cNvPr id="247" name="Google Shape;247;p24"/>
          <p:cNvPicPr preferRelativeResize="0"/>
          <p:nvPr/>
        </p:nvPicPr>
        <p:blipFill>
          <a:blip r:embed="rId4">
            <a:alphaModFix/>
          </a:blip>
          <a:stretch>
            <a:fillRect/>
          </a:stretch>
        </p:blipFill>
        <p:spPr>
          <a:xfrm>
            <a:off x="3581825" y="3528076"/>
            <a:ext cx="5128008" cy="3300025"/>
          </a:xfrm>
          <a:prstGeom prst="rect">
            <a:avLst/>
          </a:prstGeom>
          <a:noFill/>
          <a:ln>
            <a:noFill/>
          </a:ln>
        </p:spPr>
      </p:pic>
    </p:spTree>
    <p:extLst>
      <p:ext uri="{BB962C8B-B14F-4D97-AF65-F5344CB8AC3E}">
        <p14:creationId xmlns:p14="http://schemas.microsoft.com/office/powerpoint/2010/main" val="145040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25"/>
          <p:cNvPicPr preferRelativeResize="0"/>
          <p:nvPr/>
        </p:nvPicPr>
        <p:blipFill rotWithShape="1">
          <a:blip r:embed="rId3">
            <a:alphaModFix/>
          </a:blip>
          <a:srcRect/>
          <a:stretch/>
        </p:blipFill>
        <p:spPr>
          <a:xfrm>
            <a:off x="2795589" y="1185864"/>
            <a:ext cx="6600825" cy="4486275"/>
          </a:xfrm>
          <a:prstGeom prst="rect">
            <a:avLst/>
          </a:prstGeom>
          <a:noFill/>
          <a:ln>
            <a:noFill/>
          </a:ln>
        </p:spPr>
      </p:pic>
      <p:sp>
        <p:nvSpPr>
          <p:cNvPr id="253" name="Google Shape;253;p25"/>
          <p:cNvSpPr/>
          <p:nvPr/>
        </p:nvSpPr>
        <p:spPr>
          <a:xfrm rot="-812606">
            <a:off x="3949704" y="3708524"/>
            <a:ext cx="490643" cy="328309"/>
          </a:xfrm>
          <a:prstGeom prst="right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endParaRPr>
              <a:latin typeface="Calibri"/>
              <a:ea typeface="Calibri"/>
              <a:cs typeface="Calibri"/>
              <a:sym typeface="Calibri"/>
            </a:endParaRPr>
          </a:p>
        </p:txBody>
      </p:sp>
    </p:spTree>
    <p:extLst>
      <p:ext uri="{BB962C8B-B14F-4D97-AF65-F5344CB8AC3E}">
        <p14:creationId xmlns:p14="http://schemas.microsoft.com/office/powerpoint/2010/main" val="1753239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26"/>
          <p:cNvPicPr preferRelativeResize="0"/>
          <p:nvPr/>
        </p:nvPicPr>
        <p:blipFill rotWithShape="1">
          <a:blip r:embed="rId3">
            <a:alphaModFix/>
          </a:blip>
          <a:srcRect/>
          <a:stretch/>
        </p:blipFill>
        <p:spPr>
          <a:xfrm>
            <a:off x="2783633" y="908720"/>
            <a:ext cx="6143625" cy="4743450"/>
          </a:xfrm>
          <a:prstGeom prst="rect">
            <a:avLst/>
          </a:prstGeom>
          <a:noFill/>
          <a:ln>
            <a:noFill/>
          </a:ln>
        </p:spPr>
      </p:pic>
    </p:spTree>
    <p:extLst>
      <p:ext uri="{BB962C8B-B14F-4D97-AF65-F5344CB8AC3E}">
        <p14:creationId xmlns:p14="http://schemas.microsoft.com/office/powerpoint/2010/main" val="3924936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27"/>
          <p:cNvPicPr preferRelativeResize="0"/>
          <p:nvPr/>
        </p:nvPicPr>
        <p:blipFill rotWithShape="1">
          <a:blip r:embed="rId3">
            <a:alphaModFix/>
          </a:blip>
          <a:srcRect/>
          <a:stretch/>
        </p:blipFill>
        <p:spPr>
          <a:xfrm>
            <a:off x="1762225" y="249851"/>
            <a:ext cx="3268950" cy="2441675"/>
          </a:xfrm>
          <a:prstGeom prst="rect">
            <a:avLst/>
          </a:prstGeom>
          <a:noFill/>
          <a:ln>
            <a:noFill/>
          </a:ln>
        </p:spPr>
      </p:pic>
      <p:pic>
        <p:nvPicPr>
          <p:cNvPr id="264" name="Google Shape;264;p27"/>
          <p:cNvPicPr preferRelativeResize="0"/>
          <p:nvPr/>
        </p:nvPicPr>
        <p:blipFill>
          <a:blip r:embed="rId4">
            <a:alphaModFix/>
          </a:blip>
          <a:stretch>
            <a:fillRect/>
          </a:stretch>
        </p:blipFill>
        <p:spPr>
          <a:xfrm>
            <a:off x="6180826" y="249850"/>
            <a:ext cx="3549475" cy="2587100"/>
          </a:xfrm>
          <a:prstGeom prst="rect">
            <a:avLst/>
          </a:prstGeom>
          <a:noFill/>
          <a:ln>
            <a:noFill/>
          </a:ln>
        </p:spPr>
      </p:pic>
      <p:pic>
        <p:nvPicPr>
          <p:cNvPr id="265" name="Google Shape;265;p27"/>
          <p:cNvPicPr preferRelativeResize="0"/>
          <p:nvPr/>
        </p:nvPicPr>
        <p:blipFill>
          <a:blip r:embed="rId5">
            <a:alphaModFix/>
          </a:blip>
          <a:stretch>
            <a:fillRect/>
          </a:stretch>
        </p:blipFill>
        <p:spPr>
          <a:xfrm>
            <a:off x="1762214" y="3864513"/>
            <a:ext cx="3268963" cy="2912349"/>
          </a:xfrm>
          <a:prstGeom prst="rect">
            <a:avLst/>
          </a:prstGeom>
          <a:noFill/>
          <a:ln>
            <a:noFill/>
          </a:ln>
        </p:spPr>
      </p:pic>
      <p:pic>
        <p:nvPicPr>
          <p:cNvPr id="266" name="Google Shape;266;p27"/>
          <p:cNvPicPr preferRelativeResize="0"/>
          <p:nvPr/>
        </p:nvPicPr>
        <p:blipFill>
          <a:blip r:embed="rId6">
            <a:alphaModFix/>
          </a:blip>
          <a:stretch>
            <a:fillRect/>
          </a:stretch>
        </p:blipFill>
        <p:spPr>
          <a:xfrm>
            <a:off x="5012376" y="3652039"/>
            <a:ext cx="5653575" cy="3032487"/>
          </a:xfrm>
          <a:prstGeom prst="rect">
            <a:avLst/>
          </a:prstGeom>
          <a:noFill/>
          <a:ln>
            <a:noFill/>
          </a:ln>
        </p:spPr>
      </p:pic>
      <p:sp>
        <p:nvSpPr>
          <p:cNvPr id="267" name="Google Shape;267;p27"/>
          <p:cNvSpPr txBox="1"/>
          <p:nvPr/>
        </p:nvSpPr>
        <p:spPr>
          <a:xfrm>
            <a:off x="2822350" y="3093500"/>
            <a:ext cx="1148700" cy="366300"/>
          </a:xfrm>
          <a:prstGeom prst="rect">
            <a:avLst/>
          </a:prstGeom>
          <a:noFill/>
          <a:ln>
            <a:noFill/>
          </a:ln>
        </p:spPr>
        <p:txBody>
          <a:bodyPr spcFirstLastPara="1" wrap="square" lIns="91425" tIns="91425" rIns="91425" bIns="91425" anchor="t" anchorCtr="0">
            <a:noAutofit/>
          </a:bodyPr>
          <a:lstStyle/>
          <a:p>
            <a:r>
              <a:rPr lang="it-IT" sz="3200">
                <a:solidFill>
                  <a:schemeClr val="dk1"/>
                </a:solidFill>
                <a:latin typeface="Calibri"/>
                <a:ea typeface="Calibri"/>
                <a:cs typeface="Calibri"/>
                <a:sym typeface="Calibri"/>
              </a:rPr>
              <a:t>Right</a:t>
            </a:r>
            <a:endParaRPr sz="3200">
              <a:solidFill>
                <a:schemeClr val="dk1"/>
              </a:solidFill>
              <a:latin typeface="Calibri"/>
              <a:ea typeface="Calibri"/>
              <a:cs typeface="Calibri"/>
              <a:sym typeface="Calibri"/>
            </a:endParaRPr>
          </a:p>
        </p:txBody>
      </p:sp>
      <p:sp>
        <p:nvSpPr>
          <p:cNvPr id="268" name="Google Shape;268;p27"/>
          <p:cNvSpPr txBox="1"/>
          <p:nvPr/>
        </p:nvSpPr>
        <p:spPr>
          <a:xfrm>
            <a:off x="7562675" y="3090450"/>
            <a:ext cx="3096000" cy="677100"/>
          </a:xfrm>
          <a:prstGeom prst="rect">
            <a:avLst/>
          </a:prstGeom>
          <a:noFill/>
          <a:ln>
            <a:noFill/>
          </a:ln>
        </p:spPr>
        <p:txBody>
          <a:bodyPr spcFirstLastPara="1" wrap="square" lIns="91425" tIns="91425" rIns="91425" bIns="91425" anchor="t" anchorCtr="0">
            <a:spAutoFit/>
          </a:bodyPr>
          <a:lstStyle/>
          <a:p>
            <a:r>
              <a:rPr lang="it-IT" sz="3200">
                <a:solidFill>
                  <a:schemeClr val="dk1"/>
                </a:solidFill>
                <a:latin typeface="Calibri"/>
                <a:ea typeface="Calibri"/>
                <a:cs typeface="Calibri"/>
                <a:sym typeface="Calibri"/>
              </a:rPr>
              <a:t>Left</a:t>
            </a:r>
            <a:endParaRPr sz="3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1421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8"/>
          <p:cNvSpPr txBox="1"/>
          <p:nvPr/>
        </p:nvSpPr>
        <p:spPr>
          <a:xfrm>
            <a:off x="3156000" y="669800"/>
            <a:ext cx="5880000" cy="469800"/>
          </a:xfrm>
          <a:prstGeom prst="rect">
            <a:avLst/>
          </a:prstGeom>
          <a:noFill/>
          <a:ln>
            <a:noFill/>
          </a:ln>
        </p:spPr>
        <p:txBody>
          <a:bodyPr spcFirstLastPara="1" wrap="square" lIns="91425" tIns="91425" rIns="91425" bIns="91425" anchor="t" anchorCtr="0">
            <a:noAutofit/>
          </a:bodyPr>
          <a:lstStyle/>
          <a:p>
            <a:r>
              <a:rPr lang="it-IT" sz="3200" u="sng">
                <a:solidFill>
                  <a:srgbClr val="4A86E8"/>
                </a:solidFill>
                <a:latin typeface="Calibri"/>
                <a:ea typeface="Calibri"/>
                <a:cs typeface="Calibri"/>
                <a:sym typeface="Calibri"/>
              </a:rPr>
              <a:t>Conventional Caval Anastomosis</a:t>
            </a:r>
            <a:endParaRPr sz="3200" u="sng">
              <a:solidFill>
                <a:srgbClr val="4A86E8"/>
              </a:solidFill>
              <a:latin typeface="Calibri"/>
              <a:ea typeface="Calibri"/>
              <a:cs typeface="Calibri"/>
              <a:sym typeface="Calibri"/>
            </a:endParaRPr>
          </a:p>
        </p:txBody>
      </p:sp>
      <p:pic>
        <p:nvPicPr>
          <p:cNvPr id="275" name="Google Shape;275;p28"/>
          <p:cNvPicPr preferRelativeResize="0"/>
          <p:nvPr/>
        </p:nvPicPr>
        <p:blipFill>
          <a:blip r:embed="rId3">
            <a:alphaModFix/>
          </a:blip>
          <a:stretch>
            <a:fillRect/>
          </a:stretch>
        </p:blipFill>
        <p:spPr>
          <a:xfrm>
            <a:off x="3462399" y="1614625"/>
            <a:ext cx="5000224" cy="4375200"/>
          </a:xfrm>
          <a:prstGeom prst="rect">
            <a:avLst/>
          </a:prstGeom>
          <a:noFill/>
          <a:ln>
            <a:noFill/>
          </a:ln>
        </p:spPr>
      </p:pic>
    </p:spTree>
    <p:extLst>
      <p:ext uri="{BB962C8B-B14F-4D97-AF65-F5344CB8AC3E}">
        <p14:creationId xmlns:p14="http://schemas.microsoft.com/office/powerpoint/2010/main" val="24609838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29"/>
          <p:cNvPicPr preferRelativeResize="0"/>
          <p:nvPr/>
        </p:nvPicPr>
        <p:blipFill rotWithShape="1">
          <a:blip r:embed="rId3">
            <a:alphaModFix/>
          </a:blip>
          <a:srcRect/>
          <a:stretch/>
        </p:blipFill>
        <p:spPr>
          <a:xfrm>
            <a:off x="1676401" y="435389"/>
            <a:ext cx="8839199" cy="6292025"/>
          </a:xfrm>
          <a:prstGeom prst="rect">
            <a:avLst/>
          </a:prstGeom>
          <a:noFill/>
          <a:ln>
            <a:noFill/>
          </a:ln>
        </p:spPr>
      </p:pic>
      <p:pic>
        <p:nvPicPr>
          <p:cNvPr id="281" name="Google Shape;281;p29"/>
          <p:cNvPicPr preferRelativeResize="0"/>
          <p:nvPr/>
        </p:nvPicPr>
        <p:blipFill rotWithShape="1">
          <a:blip r:embed="rId4">
            <a:alphaModFix/>
          </a:blip>
          <a:srcRect/>
          <a:stretch/>
        </p:blipFill>
        <p:spPr>
          <a:xfrm>
            <a:off x="4217850" y="2454900"/>
            <a:ext cx="3614500" cy="2882325"/>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2465561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0"/>
          <p:cNvSpPr/>
          <p:nvPr/>
        </p:nvSpPr>
        <p:spPr>
          <a:xfrm>
            <a:off x="2603500" y="5499100"/>
            <a:ext cx="2387700" cy="978000"/>
          </a:xfrm>
          <a:prstGeom prst="rect">
            <a:avLst/>
          </a:prstGeom>
          <a:solidFill>
            <a:schemeClr val="lt1"/>
          </a:solidFill>
          <a:ln>
            <a:noFill/>
          </a:ln>
        </p:spPr>
        <p:txBody>
          <a:bodyPr spcFirstLastPara="1" wrap="square" lIns="91425" tIns="91425" rIns="91425" bIns="91425" anchor="ctr" anchorCtr="0">
            <a:noAutofit/>
          </a:bodyPr>
          <a:lstStyle/>
          <a:p>
            <a:pPr algn="ctr"/>
            <a:endParaRPr>
              <a:latin typeface="Calibri"/>
              <a:ea typeface="Calibri"/>
              <a:cs typeface="Calibri"/>
              <a:sym typeface="Calibri"/>
            </a:endParaRPr>
          </a:p>
        </p:txBody>
      </p:sp>
      <p:sp>
        <p:nvSpPr>
          <p:cNvPr id="288" name="Google Shape;288;p30"/>
          <p:cNvSpPr txBox="1"/>
          <p:nvPr/>
        </p:nvSpPr>
        <p:spPr>
          <a:xfrm>
            <a:off x="2495700" y="1866525"/>
            <a:ext cx="660300" cy="558900"/>
          </a:xfrm>
          <a:prstGeom prst="rect">
            <a:avLst/>
          </a:prstGeom>
          <a:noFill/>
          <a:ln>
            <a:noFill/>
          </a:ln>
        </p:spPr>
        <p:txBody>
          <a:bodyPr spcFirstLastPara="1" wrap="square" lIns="91425" tIns="91425" rIns="91425" bIns="91425" anchor="t" anchorCtr="0">
            <a:noAutofit/>
          </a:bodyPr>
          <a:lstStyle/>
          <a:p>
            <a:r>
              <a:rPr lang="it-IT" sz="3200">
                <a:solidFill>
                  <a:srgbClr val="3C78D8"/>
                </a:solidFill>
                <a:latin typeface="Calibri"/>
                <a:ea typeface="Calibri"/>
                <a:cs typeface="Calibri"/>
                <a:sym typeface="Calibri"/>
              </a:rPr>
              <a:t>1</a:t>
            </a:r>
            <a:endParaRPr sz="3200">
              <a:solidFill>
                <a:srgbClr val="3C78D8"/>
              </a:solidFill>
              <a:latin typeface="Calibri"/>
              <a:ea typeface="Calibri"/>
              <a:cs typeface="Calibri"/>
              <a:sym typeface="Calibri"/>
            </a:endParaRPr>
          </a:p>
        </p:txBody>
      </p:sp>
      <p:sp>
        <p:nvSpPr>
          <p:cNvPr id="289" name="Google Shape;289;p30"/>
          <p:cNvSpPr txBox="1"/>
          <p:nvPr/>
        </p:nvSpPr>
        <p:spPr>
          <a:xfrm>
            <a:off x="2495700" y="4546600"/>
            <a:ext cx="660300" cy="558900"/>
          </a:xfrm>
          <a:prstGeom prst="rect">
            <a:avLst/>
          </a:prstGeom>
          <a:noFill/>
          <a:ln>
            <a:noFill/>
          </a:ln>
        </p:spPr>
        <p:txBody>
          <a:bodyPr spcFirstLastPara="1" wrap="square" lIns="91425" tIns="91425" rIns="91425" bIns="91425" anchor="t" anchorCtr="0">
            <a:noAutofit/>
          </a:bodyPr>
          <a:lstStyle/>
          <a:p>
            <a:r>
              <a:rPr lang="it-IT" sz="3200">
                <a:solidFill>
                  <a:schemeClr val="accent1"/>
                </a:solidFill>
                <a:latin typeface="Calibri"/>
                <a:ea typeface="Calibri"/>
                <a:cs typeface="Calibri"/>
                <a:sym typeface="Calibri"/>
              </a:rPr>
              <a:t>2</a:t>
            </a:r>
            <a:endParaRPr sz="3200">
              <a:solidFill>
                <a:schemeClr val="accent1"/>
              </a:solidFill>
              <a:latin typeface="Calibri"/>
              <a:ea typeface="Calibri"/>
              <a:cs typeface="Calibri"/>
              <a:sym typeface="Calibri"/>
            </a:endParaRPr>
          </a:p>
        </p:txBody>
      </p:sp>
      <p:sp>
        <p:nvSpPr>
          <p:cNvPr id="290" name="Google Shape;290;p30"/>
          <p:cNvSpPr txBox="1"/>
          <p:nvPr/>
        </p:nvSpPr>
        <p:spPr>
          <a:xfrm>
            <a:off x="3156000" y="669800"/>
            <a:ext cx="5880000" cy="469800"/>
          </a:xfrm>
          <a:prstGeom prst="rect">
            <a:avLst/>
          </a:prstGeom>
          <a:noFill/>
          <a:ln>
            <a:noFill/>
          </a:ln>
        </p:spPr>
        <p:txBody>
          <a:bodyPr spcFirstLastPara="1" wrap="square" lIns="91425" tIns="91425" rIns="91425" bIns="91425" anchor="t" anchorCtr="0">
            <a:noAutofit/>
          </a:bodyPr>
          <a:lstStyle/>
          <a:p>
            <a:r>
              <a:rPr lang="it-IT" sz="3200" u="sng">
                <a:solidFill>
                  <a:srgbClr val="4A86E8"/>
                </a:solidFill>
                <a:latin typeface="Calibri"/>
                <a:ea typeface="Calibri"/>
                <a:cs typeface="Calibri"/>
                <a:sym typeface="Calibri"/>
              </a:rPr>
              <a:t>Conventional Caval Anastomosis</a:t>
            </a:r>
            <a:endParaRPr sz="3200" u="sng">
              <a:solidFill>
                <a:srgbClr val="4A86E8"/>
              </a:solidFill>
              <a:latin typeface="Calibri"/>
              <a:ea typeface="Calibri"/>
              <a:cs typeface="Calibri"/>
              <a:sym typeface="Calibri"/>
            </a:endParaRPr>
          </a:p>
        </p:txBody>
      </p:sp>
      <p:sp>
        <p:nvSpPr>
          <p:cNvPr id="291" name="Google Shape;291;p30"/>
          <p:cNvSpPr/>
          <p:nvPr/>
        </p:nvSpPr>
        <p:spPr>
          <a:xfrm>
            <a:off x="4546600" y="2197100"/>
            <a:ext cx="1790700" cy="863700"/>
          </a:xfrm>
          <a:prstGeom prst="roundRect">
            <a:avLst>
              <a:gd name="adj" fmla="val 16667"/>
            </a:avLst>
          </a:prstGeom>
          <a:noFill/>
          <a:ln w="2857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algn="ctr"/>
            <a:endParaRPr>
              <a:latin typeface="Calibri"/>
              <a:ea typeface="Calibri"/>
              <a:cs typeface="Calibri"/>
              <a:sym typeface="Calibri"/>
            </a:endParaRPr>
          </a:p>
        </p:txBody>
      </p:sp>
      <p:sp>
        <p:nvSpPr>
          <p:cNvPr id="292" name="Google Shape;292;p30"/>
          <p:cNvSpPr/>
          <p:nvPr/>
        </p:nvSpPr>
        <p:spPr>
          <a:xfrm>
            <a:off x="4648200" y="4394200"/>
            <a:ext cx="1790700" cy="863700"/>
          </a:xfrm>
          <a:prstGeom prst="roundRect">
            <a:avLst>
              <a:gd name="adj" fmla="val 16667"/>
            </a:avLst>
          </a:prstGeom>
          <a:noFill/>
          <a:ln w="2857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algn="ctr"/>
            <a:endParaRPr>
              <a:latin typeface="Calibri"/>
              <a:ea typeface="Calibri"/>
              <a:cs typeface="Calibri"/>
              <a:sym typeface="Calibri"/>
            </a:endParaRPr>
          </a:p>
        </p:txBody>
      </p:sp>
      <p:pic>
        <p:nvPicPr>
          <p:cNvPr id="293" name="Google Shape;293;p30"/>
          <p:cNvPicPr preferRelativeResize="0"/>
          <p:nvPr/>
        </p:nvPicPr>
        <p:blipFill>
          <a:blip r:embed="rId3">
            <a:alphaModFix/>
          </a:blip>
          <a:stretch>
            <a:fillRect/>
          </a:stretch>
        </p:blipFill>
        <p:spPr>
          <a:xfrm>
            <a:off x="3484850" y="1733600"/>
            <a:ext cx="4767612" cy="4203700"/>
          </a:xfrm>
          <a:prstGeom prst="rect">
            <a:avLst/>
          </a:prstGeom>
          <a:noFill/>
          <a:ln>
            <a:noFill/>
          </a:ln>
        </p:spPr>
      </p:pic>
    </p:spTree>
    <p:extLst>
      <p:ext uri="{BB962C8B-B14F-4D97-AF65-F5344CB8AC3E}">
        <p14:creationId xmlns:p14="http://schemas.microsoft.com/office/powerpoint/2010/main" val="16944806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1"/>
          <p:cNvSpPr txBox="1"/>
          <p:nvPr/>
        </p:nvSpPr>
        <p:spPr>
          <a:xfrm>
            <a:off x="2716700" y="75250"/>
            <a:ext cx="7731300" cy="677100"/>
          </a:xfrm>
          <a:prstGeom prst="rect">
            <a:avLst/>
          </a:prstGeom>
          <a:noFill/>
          <a:ln>
            <a:noFill/>
          </a:ln>
        </p:spPr>
        <p:txBody>
          <a:bodyPr spcFirstLastPara="1" wrap="square" lIns="91425" tIns="91425" rIns="91425" bIns="91425" anchor="t" anchorCtr="0">
            <a:spAutoFit/>
          </a:bodyPr>
          <a:lstStyle/>
          <a:p>
            <a:r>
              <a:rPr lang="it-IT" sz="3200">
                <a:solidFill>
                  <a:srgbClr val="4A86E8"/>
                </a:solidFill>
                <a:latin typeface="Calibri"/>
                <a:ea typeface="Calibri"/>
                <a:cs typeface="Calibri"/>
                <a:sym typeface="Calibri"/>
              </a:rPr>
              <a:t>Preservation of the recipient vena cava </a:t>
            </a:r>
            <a:endParaRPr sz="3200">
              <a:solidFill>
                <a:srgbClr val="4A86E8"/>
              </a:solidFill>
              <a:latin typeface="Calibri"/>
              <a:ea typeface="Calibri"/>
              <a:cs typeface="Calibri"/>
              <a:sym typeface="Calibri"/>
            </a:endParaRPr>
          </a:p>
        </p:txBody>
      </p:sp>
      <p:pic>
        <p:nvPicPr>
          <p:cNvPr id="299" name="Google Shape;299;p31"/>
          <p:cNvPicPr preferRelativeResize="0"/>
          <p:nvPr/>
        </p:nvPicPr>
        <p:blipFill>
          <a:blip r:embed="rId3">
            <a:alphaModFix/>
          </a:blip>
          <a:stretch>
            <a:fillRect/>
          </a:stretch>
        </p:blipFill>
        <p:spPr>
          <a:xfrm>
            <a:off x="1822739" y="2098963"/>
            <a:ext cx="3268963" cy="2912349"/>
          </a:xfrm>
          <a:prstGeom prst="rect">
            <a:avLst/>
          </a:prstGeom>
          <a:noFill/>
          <a:ln>
            <a:noFill/>
          </a:ln>
        </p:spPr>
      </p:pic>
      <p:pic>
        <p:nvPicPr>
          <p:cNvPr id="300" name="Google Shape;300;p31"/>
          <p:cNvPicPr preferRelativeResize="0"/>
          <p:nvPr/>
        </p:nvPicPr>
        <p:blipFill>
          <a:blip r:embed="rId4">
            <a:alphaModFix/>
          </a:blip>
          <a:stretch>
            <a:fillRect/>
          </a:stretch>
        </p:blipFill>
        <p:spPr>
          <a:xfrm>
            <a:off x="5443276" y="2098951"/>
            <a:ext cx="2157601" cy="2912351"/>
          </a:xfrm>
          <a:prstGeom prst="rect">
            <a:avLst/>
          </a:prstGeom>
          <a:noFill/>
          <a:ln>
            <a:noFill/>
          </a:ln>
        </p:spPr>
      </p:pic>
      <p:pic>
        <p:nvPicPr>
          <p:cNvPr id="301" name="Google Shape;301;p31"/>
          <p:cNvPicPr preferRelativeResize="0"/>
          <p:nvPr/>
        </p:nvPicPr>
        <p:blipFill>
          <a:blip r:embed="rId5">
            <a:alphaModFix/>
          </a:blip>
          <a:stretch>
            <a:fillRect/>
          </a:stretch>
        </p:blipFill>
        <p:spPr>
          <a:xfrm>
            <a:off x="7724800" y="1927937"/>
            <a:ext cx="2364576" cy="3254375"/>
          </a:xfrm>
          <a:prstGeom prst="rect">
            <a:avLst/>
          </a:prstGeom>
          <a:noFill/>
          <a:ln>
            <a:noFill/>
          </a:ln>
        </p:spPr>
      </p:pic>
    </p:spTree>
    <p:extLst>
      <p:ext uri="{BB962C8B-B14F-4D97-AF65-F5344CB8AC3E}">
        <p14:creationId xmlns:p14="http://schemas.microsoft.com/office/powerpoint/2010/main" val="33377109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32"/>
          <p:cNvPicPr preferRelativeResize="0"/>
          <p:nvPr/>
        </p:nvPicPr>
        <p:blipFill rotWithShape="1">
          <a:blip r:embed="rId3">
            <a:alphaModFix/>
          </a:blip>
          <a:srcRect/>
          <a:stretch/>
        </p:blipFill>
        <p:spPr>
          <a:xfrm>
            <a:off x="1846451" y="1778279"/>
            <a:ext cx="3391425" cy="3936475"/>
          </a:xfrm>
          <a:prstGeom prst="rect">
            <a:avLst/>
          </a:prstGeom>
          <a:noFill/>
          <a:ln w="9525" cap="flat" cmpd="sng">
            <a:solidFill>
              <a:schemeClr val="dk1"/>
            </a:solidFill>
            <a:prstDash val="solid"/>
            <a:round/>
            <a:headEnd type="none" w="sm" len="sm"/>
            <a:tailEnd type="none" w="sm" len="sm"/>
          </a:ln>
        </p:spPr>
      </p:pic>
      <p:pic>
        <p:nvPicPr>
          <p:cNvPr id="307" name="Google Shape;307;p32"/>
          <p:cNvPicPr preferRelativeResize="0"/>
          <p:nvPr/>
        </p:nvPicPr>
        <p:blipFill rotWithShape="1">
          <a:blip r:embed="rId4">
            <a:alphaModFix/>
          </a:blip>
          <a:srcRect/>
          <a:stretch/>
        </p:blipFill>
        <p:spPr>
          <a:xfrm>
            <a:off x="5828726" y="2363375"/>
            <a:ext cx="4684525" cy="3396450"/>
          </a:xfrm>
          <a:prstGeom prst="rect">
            <a:avLst/>
          </a:prstGeom>
          <a:noFill/>
          <a:ln w="9525" cap="flat" cmpd="sng">
            <a:solidFill>
              <a:schemeClr val="dk1"/>
            </a:solidFill>
            <a:prstDash val="solid"/>
            <a:round/>
            <a:headEnd type="none" w="sm" len="sm"/>
            <a:tailEnd type="none" w="sm" len="sm"/>
          </a:ln>
        </p:spPr>
      </p:pic>
      <p:sp>
        <p:nvSpPr>
          <p:cNvPr id="308" name="Google Shape;308;p32"/>
          <p:cNvSpPr txBox="1"/>
          <p:nvPr/>
        </p:nvSpPr>
        <p:spPr>
          <a:xfrm>
            <a:off x="1748463" y="822950"/>
            <a:ext cx="3587400" cy="677100"/>
          </a:xfrm>
          <a:prstGeom prst="rect">
            <a:avLst/>
          </a:prstGeom>
          <a:noFill/>
          <a:ln>
            <a:noFill/>
          </a:ln>
        </p:spPr>
        <p:txBody>
          <a:bodyPr spcFirstLastPara="1" wrap="square" lIns="91425" tIns="91425" rIns="91425" bIns="91425" anchor="t" anchorCtr="0">
            <a:spAutoFit/>
          </a:bodyPr>
          <a:lstStyle/>
          <a:p>
            <a:r>
              <a:rPr lang="it-IT" sz="3200">
                <a:solidFill>
                  <a:srgbClr val="4A86E8"/>
                </a:solidFill>
                <a:latin typeface="Calibri"/>
                <a:ea typeface="Calibri"/>
                <a:cs typeface="Calibri"/>
                <a:sym typeface="Calibri"/>
              </a:rPr>
              <a:t>piggyback technique</a:t>
            </a:r>
            <a:endParaRPr sz="3200">
              <a:solidFill>
                <a:srgbClr val="4A86E8"/>
              </a:solidFill>
              <a:latin typeface="Calibri"/>
              <a:ea typeface="Calibri"/>
              <a:cs typeface="Calibri"/>
              <a:sym typeface="Calibri"/>
            </a:endParaRPr>
          </a:p>
        </p:txBody>
      </p:sp>
      <p:sp>
        <p:nvSpPr>
          <p:cNvPr id="309" name="Google Shape;309;p32"/>
          <p:cNvSpPr txBox="1"/>
          <p:nvPr/>
        </p:nvSpPr>
        <p:spPr>
          <a:xfrm>
            <a:off x="5828725" y="1645925"/>
            <a:ext cx="4874400" cy="677100"/>
          </a:xfrm>
          <a:prstGeom prst="rect">
            <a:avLst/>
          </a:prstGeom>
          <a:noFill/>
          <a:ln>
            <a:noFill/>
          </a:ln>
        </p:spPr>
        <p:txBody>
          <a:bodyPr spcFirstLastPara="1" wrap="square" lIns="91425" tIns="91425" rIns="91425" bIns="91425" anchor="t" anchorCtr="0">
            <a:spAutoFit/>
          </a:bodyPr>
          <a:lstStyle/>
          <a:p>
            <a:r>
              <a:rPr lang="it-IT" sz="3200">
                <a:solidFill>
                  <a:srgbClr val="4A86E8"/>
                </a:solidFill>
                <a:latin typeface="Calibri"/>
                <a:ea typeface="Calibri"/>
                <a:cs typeface="Calibri"/>
                <a:sym typeface="Calibri"/>
              </a:rPr>
              <a:t>cavocavostomy technique</a:t>
            </a:r>
            <a:endParaRPr sz="3200">
              <a:solidFill>
                <a:srgbClr val="4A86E8"/>
              </a:solidFill>
              <a:latin typeface="Calibri"/>
              <a:ea typeface="Calibri"/>
              <a:cs typeface="Calibri"/>
              <a:sym typeface="Calibri"/>
            </a:endParaRPr>
          </a:p>
        </p:txBody>
      </p:sp>
    </p:spTree>
    <p:extLst>
      <p:ext uri="{BB962C8B-B14F-4D97-AF65-F5344CB8AC3E}">
        <p14:creationId xmlns:p14="http://schemas.microsoft.com/office/powerpoint/2010/main" val="512637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2"/>
          <p:cNvSpPr txBox="1"/>
          <p:nvPr/>
        </p:nvSpPr>
        <p:spPr>
          <a:xfrm>
            <a:off x="1383889" y="660400"/>
            <a:ext cx="9411930" cy="1960880"/>
          </a:xfrm>
          <a:prstGeom prst="rect">
            <a:avLst/>
          </a:prstGeom>
          <a:solidFill>
            <a:srgbClr val="D0CECE"/>
          </a:solidFill>
          <a:ln cap="flat">
            <a:noFill/>
          </a:ln>
          <a:effectLst>
            <a:outerShdw blurRad="50800" dist="38100" dir="2700000" algn="tl" rotWithShape="0">
              <a:prstClr val="black">
                <a:alpha val="40000"/>
              </a:prstClr>
            </a:outerShdw>
          </a:effectLst>
        </p:spPr>
        <p:txBody>
          <a:bodyPr vert="horz" wrap="square" lIns="91440" tIns="45720" rIns="91440" bIns="45720" anchor="ctr" anchorCtr="0" compatLnSpc="1">
            <a:normAutofit/>
          </a:bodyPr>
          <a:lstStyle/>
          <a:p>
            <a:pPr marL="0" marR="0" lvl="0" indent="0" algn="ctr" defTabSz="914400" rtl="0" fontAlgn="auto" hangingPunct="1">
              <a:spcBef>
                <a:spcPts val="1000"/>
              </a:spcBef>
              <a:spcAft>
                <a:spcPts val="0"/>
              </a:spcAft>
              <a:buNone/>
              <a:tabLst/>
              <a:defRPr sz="1800" b="0" i="0" u="none" strike="noStrike" kern="0" cap="none" spc="0" baseline="0">
                <a:solidFill>
                  <a:srgbClr val="000000"/>
                </a:solidFill>
                <a:uFillTx/>
              </a:defRPr>
            </a:pPr>
            <a:r>
              <a:rPr lang="en-US" sz="2800" b="0" i="0" u="none" strike="noStrike" kern="1200" cap="none" spc="0" baseline="0" dirty="0">
                <a:solidFill>
                  <a:srgbClr val="000000"/>
                </a:solidFill>
                <a:uFillTx/>
                <a:latin typeface="Calibri"/>
              </a:rPr>
              <a:t>Should the patient be a candidate for liver transplantation?</a:t>
            </a:r>
          </a:p>
        </p:txBody>
      </p:sp>
      <p:sp>
        <p:nvSpPr>
          <p:cNvPr id="3" name="TextBox 2">
            <a:extLst>
              <a:ext uri="{FF2B5EF4-FFF2-40B4-BE49-F238E27FC236}">
                <a16:creationId xmlns:a16="http://schemas.microsoft.com/office/drawing/2014/main" xmlns="" id="{35CBD1B0-550A-F221-EDD1-5D6DB4A92ED4}"/>
              </a:ext>
            </a:extLst>
          </p:cNvPr>
          <p:cNvSpPr txBox="1"/>
          <p:nvPr/>
        </p:nvSpPr>
        <p:spPr>
          <a:xfrm>
            <a:off x="1524000" y="2748280"/>
            <a:ext cx="2153920" cy="2909130"/>
          </a:xfrm>
          <a:prstGeom prst="rect">
            <a:avLst/>
          </a:prstGeom>
          <a:noFill/>
        </p:spPr>
        <p:txBody>
          <a:bodyPr wrap="square" rtlCol="0">
            <a:spAutoFit/>
          </a:bodyPr>
          <a:lstStyle/>
          <a:p>
            <a:pPr marL="342900" indent="-342900">
              <a:lnSpc>
                <a:spcPct val="200000"/>
              </a:lnSpc>
              <a:buAutoNum type="arabicParenR"/>
            </a:pPr>
            <a:r>
              <a:rPr lang="it-IT" sz="3200" dirty="0"/>
              <a:t>Yes</a:t>
            </a:r>
          </a:p>
          <a:p>
            <a:pPr marL="342900" indent="-342900">
              <a:lnSpc>
                <a:spcPct val="200000"/>
              </a:lnSpc>
              <a:buAutoNum type="arabicParenR"/>
            </a:pPr>
            <a:r>
              <a:rPr lang="it-IT" sz="3200" dirty="0"/>
              <a:t>No</a:t>
            </a:r>
          </a:p>
          <a:p>
            <a:pPr marL="342900" indent="-342900">
              <a:lnSpc>
                <a:spcPct val="200000"/>
              </a:lnSpc>
              <a:buAutoNum type="arabicParenR"/>
            </a:pPr>
            <a:r>
              <a:rPr lang="it-IT" sz="3200" dirty="0" err="1"/>
              <a:t>Maybe</a:t>
            </a:r>
            <a:endParaRPr lang="it-IT" sz="3200" dirty="0"/>
          </a:p>
        </p:txBody>
      </p:sp>
      <p:sp>
        <p:nvSpPr>
          <p:cNvPr id="4" name="TextBox 3">
            <a:extLst>
              <a:ext uri="{FF2B5EF4-FFF2-40B4-BE49-F238E27FC236}">
                <a16:creationId xmlns:a16="http://schemas.microsoft.com/office/drawing/2014/main" xmlns="" id="{CFAA5DE4-FB32-FEB6-6C2D-CAE3657CB7CC}"/>
              </a:ext>
            </a:extLst>
          </p:cNvPr>
          <p:cNvSpPr txBox="1"/>
          <p:nvPr/>
        </p:nvSpPr>
        <p:spPr>
          <a:xfrm>
            <a:off x="7569200" y="4052055"/>
            <a:ext cx="2479040" cy="646331"/>
          </a:xfrm>
          <a:prstGeom prst="rect">
            <a:avLst/>
          </a:prstGeom>
          <a:noFill/>
        </p:spPr>
        <p:txBody>
          <a:bodyPr wrap="square" rtlCol="0">
            <a:spAutoFit/>
          </a:bodyPr>
          <a:lstStyle/>
          <a:p>
            <a:r>
              <a:rPr lang="it-IT" sz="3600" dirty="0">
                <a:solidFill>
                  <a:srgbClr val="FF0000"/>
                </a:solidFill>
              </a:rPr>
              <a:t>WHY?????</a:t>
            </a:r>
          </a:p>
        </p:txBody>
      </p:sp>
    </p:spTree>
    <p:extLst>
      <p:ext uri="{BB962C8B-B14F-4D97-AF65-F5344CB8AC3E}">
        <p14:creationId xmlns:p14="http://schemas.microsoft.com/office/powerpoint/2010/main" val="207051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33"/>
          <p:cNvPicPr preferRelativeResize="0"/>
          <p:nvPr/>
        </p:nvPicPr>
        <p:blipFill rotWithShape="1">
          <a:blip r:embed="rId3">
            <a:alphaModFix/>
          </a:blip>
          <a:srcRect/>
          <a:stretch/>
        </p:blipFill>
        <p:spPr>
          <a:xfrm>
            <a:off x="2717800" y="322274"/>
            <a:ext cx="6905624" cy="5209650"/>
          </a:xfrm>
          <a:prstGeom prst="rect">
            <a:avLst/>
          </a:prstGeom>
          <a:noFill/>
          <a:ln>
            <a:noFill/>
          </a:ln>
        </p:spPr>
      </p:pic>
      <p:pic>
        <p:nvPicPr>
          <p:cNvPr id="315" name="Google Shape;315;p33"/>
          <p:cNvPicPr preferRelativeResize="0"/>
          <p:nvPr/>
        </p:nvPicPr>
        <p:blipFill>
          <a:blip r:embed="rId4">
            <a:alphaModFix/>
          </a:blip>
          <a:stretch>
            <a:fillRect/>
          </a:stretch>
        </p:blipFill>
        <p:spPr>
          <a:xfrm>
            <a:off x="6901375" y="4622800"/>
            <a:ext cx="2623851" cy="2006600"/>
          </a:xfrm>
          <a:prstGeom prst="rect">
            <a:avLst/>
          </a:prstGeom>
          <a:noFill/>
          <a:ln>
            <a:noFill/>
          </a:ln>
        </p:spPr>
      </p:pic>
      <p:sp>
        <p:nvSpPr>
          <p:cNvPr id="316" name="Google Shape;316;p33"/>
          <p:cNvSpPr/>
          <p:nvPr/>
        </p:nvSpPr>
        <p:spPr>
          <a:xfrm>
            <a:off x="2438400" y="4470400"/>
            <a:ext cx="1117500" cy="1752600"/>
          </a:xfrm>
          <a:prstGeom prst="rect">
            <a:avLst/>
          </a:prstGeom>
          <a:solidFill>
            <a:srgbClr val="FFFFFF"/>
          </a:solidFill>
          <a:ln>
            <a:noFill/>
          </a:ln>
        </p:spPr>
        <p:txBody>
          <a:bodyPr spcFirstLastPara="1" wrap="square" lIns="91425" tIns="91425" rIns="91425" bIns="91425" anchor="ctr" anchorCtr="0">
            <a:noAutofit/>
          </a:bodyPr>
          <a:lstStyle/>
          <a:p>
            <a:pPr algn="ctr"/>
            <a:endParaRPr>
              <a:latin typeface="Calibri"/>
              <a:ea typeface="Calibri"/>
              <a:cs typeface="Calibri"/>
              <a:sym typeface="Calibri"/>
            </a:endParaRPr>
          </a:p>
        </p:txBody>
      </p:sp>
    </p:spTree>
    <p:extLst>
      <p:ext uri="{BB962C8B-B14F-4D97-AF65-F5344CB8AC3E}">
        <p14:creationId xmlns:p14="http://schemas.microsoft.com/office/powerpoint/2010/main" val="29659090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34"/>
          <p:cNvPicPr preferRelativeResize="0"/>
          <p:nvPr/>
        </p:nvPicPr>
        <p:blipFill rotWithShape="1">
          <a:blip r:embed="rId3">
            <a:alphaModFix/>
          </a:blip>
          <a:srcRect/>
          <a:stretch/>
        </p:blipFill>
        <p:spPr>
          <a:xfrm>
            <a:off x="1651001" y="69551"/>
            <a:ext cx="8864599" cy="6536301"/>
          </a:xfrm>
          <a:prstGeom prst="rect">
            <a:avLst/>
          </a:prstGeom>
          <a:noFill/>
          <a:ln>
            <a:noFill/>
          </a:ln>
        </p:spPr>
      </p:pic>
      <p:sp>
        <p:nvSpPr>
          <p:cNvPr id="322" name="Google Shape;322;p34"/>
          <p:cNvSpPr/>
          <p:nvPr/>
        </p:nvSpPr>
        <p:spPr>
          <a:xfrm>
            <a:off x="1740100" y="5182725"/>
            <a:ext cx="1228200" cy="1535400"/>
          </a:xfrm>
          <a:prstGeom prst="rect">
            <a:avLst/>
          </a:prstGeom>
          <a:solidFill>
            <a:schemeClr val="lt1"/>
          </a:solidFill>
          <a:ln>
            <a:noFill/>
          </a:ln>
        </p:spPr>
        <p:txBody>
          <a:bodyPr spcFirstLastPara="1" wrap="square" lIns="91425" tIns="91425" rIns="91425" bIns="91425" anchor="ctr" anchorCtr="0">
            <a:noAutofit/>
          </a:bodyPr>
          <a:lstStyle/>
          <a:p>
            <a:pPr algn="ctr"/>
            <a:endParaRPr>
              <a:latin typeface="Calibri"/>
              <a:ea typeface="Calibri"/>
              <a:cs typeface="Calibri"/>
              <a:sym typeface="Calibri"/>
            </a:endParaRPr>
          </a:p>
        </p:txBody>
      </p:sp>
      <p:sp>
        <p:nvSpPr>
          <p:cNvPr id="323" name="Google Shape;323;p34"/>
          <p:cNvSpPr/>
          <p:nvPr/>
        </p:nvSpPr>
        <p:spPr>
          <a:xfrm>
            <a:off x="8279650" y="5813950"/>
            <a:ext cx="2388300" cy="1044000"/>
          </a:xfrm>
          <a:prstGeom prst="rect">
            <a:avLst/>
          </a:prstGeom>
          <a:solidFill>
            <a:schemeClr val="lt1"/>
          </a:solidFill>
          <a:ln>
            <a:noFill/>
          </a:ln>
        </p:spPr>
        <p:txBody>
          <a:bodyPr spcFirstLastPara="1" wrap="square" lIns="91425" tIns="91425" rIns="91425" bIns="91425" anchor="ctr" anchorCtr="0">
            <a:noAutofit/>
          </a:bodyPr>
          <a:lstStyle/>
          <a:p>
            <a:pPr algn="ctr"/>
            <a:endParaRPr>
              <a:latin typeface="Calibri"/>
              <a:ea typeface="Calibri"/>
              <a:cs typeface="Calibri"/>
              <a:sym typeface="Calibri"/>
            </a:endParaRPr>
          </a:p>
        </p:txBody>
      </p:sp>
    </p:spTree>
    <p:extLst>
      <p:ext uri="{BB962C8B-B14F-4D97-AF65-F5344CB8AC3E}">
        <p14:creationId xmlns:p14="http://schemas.microsoft.com/office/powerpoint/2010/main" val="2326737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35"/>
          <p:cNvPicPr preferRelativeResize="0"/>
          <p:nvPr/>
        </p:nvPicPr>
        <p:blipFill>
          <a:blip r:embed="rId3">
            <a:alphaModFix/>
          </a:blip>
          <a:stretch>
            <a:fillRect/>
          </a:stretch>
        </p:blipFill>
        <p:spPr>
          <a:xfrm>
            <a:off x="2332901" y="616675"/>
            <a:ext cx="4009674" cy="2969850"/>
          </a:xfrm>
          <a:prstGeom prst="rect">
            <a:avLst/>
          </a:prstGeom>
          <a:noFill/>
          <a:ln>
            <a:noFill/>
          </a:ln>
        </p:spPr>
      </p:pic>
      <p:pic>
        <p:nvPicPr>
          <p:cNvPr id="330" name="Google Shape;330;p35"/>
          <p:cNvPicPr preferRelativeResize="0"/>
          <p:nvPr/>
        </p:nvPicPr>
        <p:blipFill>
          <a:blip r:embed="rId4">
            <a:alphaModFix/>
          </a:blip>
          <a:stretch>
            <a:fillRect/>
          </a:stretch>
        </p:blipFill>
        <p:spPr>
          <a:xfrm>
            <a:off x="6500451" y="616676"/>
            <a:ext cx="3868601" cy="2969851"/>
          </a:xfrm>
          <a:prstGeom prst="rect">
            <a:avLst/>
          </a:prstGeom>
          <a:noFill/>
          <a:ln>
            <a:noFill/>
          </a:ln>
        </p:spPr>
      </p:pic>
    </p:spTree>
    <p:extLst>
      <p:ext uri="{BB962C8B-B14F-4D97-AF65-F5344CB8AC3E}">
        <p14:creationId xmlns:p14="http://schemas.microsoft.com/office/powerpoint/2010/main" val="36042537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36"/>
          <p:cNvPicPr preferRelativeResize="0"/>
          <p:nvPr/>
        </p:nvPicPr>
        <p:blipFill rotWithShape="1">
          <a:blip r:embed="rId3">
            <a:alphaModFix/>
          </a:blip>
          <a:srcRect/>
          <a:stretch/>
        </p:blipFill>
        <p:spPr>
          <a:xfrm>
            <a:off x="2280864" y="393701"/>
            <a:ext cx="7782675" cy="5748350"/>
          </a:xfrm>
          <a:prstGeom prst="rect">
            <a:avLst/>
          </a:prstGeom>
          <a:noFill/>
          <a:ln>
            <a:noFill/>
          </a:ln>
        </p:spPr>
      </p:pic>
      <p:sp>
        <p:nvSpPr>
          <p:cNvPr id="336" name="Google Shape;336;p36"/>
          <p:cNvSpPr/>
          <p:nvPr/>
        </p:nvSpPr>
        <p:spPr>
          <a:xfrm rot="-1774463">
            <a:off x="4491312" y="2684042"/>
            <a:ext cx="700229" cy="1574714"/>
          </a:xfrm>
          <a:prstGeom prst="roundRect">
            <a:avLst>
              <a:gd name="adj" fmla="val 16667"/>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algn="ctr"/>
            <a:endParaRPr>
              <a:latin typeface="Calibri"/>
              <a:ea typeface="Calibri"/>
              <a:cs typeface="Calibri"/>
              <a:sym typeface="Calibri"/>
            </a:endParaRPr>
          </a:p>
        </p:txBody>
      </p:sp>
    </p:spTree>
    <p:extLst>
      <p:ext uri="{BB962C8B-B14F-4D97-AF65-F5344CB8AC3E}">
        <p14:creationId xmlns:p14="http://schemas.microsoft.com/office/powerpoint/2010/main" val="1213880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90">
    <p:spTree>
      <p:nvGrpSpPr>
        <p:cNvPr id="1" name=""/>
        <p:cNvGrpSpPr/>
        <p:nvPr/>
      </p:nvGrpSpPr>
      <p:grpSpPr>
        <a:xfrm>
          <a:off x="0" y="0"/>
          <a:ext cx="0" cy="0"/>
          <a:chOff x="0" y="0"/>
          <a:chExt cx="0" cy="0"/>
        </a:xfrm>
      </p:grpSpPr>
      <p:sp>
        <p:nvSpPr>
          <p:cNvPr id="2" name="Segnaposto contenuto 2"/>
          <p:cNvSpPr txBox="1">
            <a:spLocks noGrp="1"/>
          </p:cNvSpPr>
          <p:nvPr>
            <p:ph idx="1"/>
          </p:nvPr>
        </p:nvSpPr>
        <p:spPr>
          <a:xfrm>
            <a:off x="903518" y="2483118"/>
            <a:ext cx="10515600" cy="810900"/>
          </a:xfrm>
        </p:spPr>
        <p:txBody>
          <a:bodyPr/>
          <a:lstStyle/>
          <a:p>
            <a:pPr lvl="0" algn="ctr">
              <a:lnSpc>
                <a:spcPct val="70000"/>
              </a:lnSpc>
            </a:pPr>
            <a:endParaRPr lang="it-IT" sz="2400" dirty="0"/>
          </a:p>
          <a:p>
            <a:pPr marL="0" lvl="0" indent="0" algn="ctr">
              <a:lnSpc>
                <a:spcPct val="70000"/>
              </a:lnSpc>
              <a:buNone/>
            </a:pPr>
            <a:r>
              <a:rPr lang="it-IT" sz="2400" b="1" dirty="0" err="1"/>
              <a:t>What</a:t>
            </a:r>
            <a:r>
              <a:rPr lang="it-IT" sz="2400" b="1" dirty="0"/>
              <a:t> </a:t>
            </a:r>
            <a:r>
              <a:rPr lang="it-IT" sz="2400" b="1" dirty="0" err="1"/>
              <a:t>other</a:t>
            </a:r>
            <a:r>
              <a:rPr lang="it-IT" sz="2400" b="1" dirty="0"/>
              <a:t> information do </a:t>
            </a:r>
            <a:r>
              <a:rPr lang="it-IT" sz="2400" b="1" dirty="0" err="1"/>
              <a:t>you</a:t>
            </a:r>
            <a:r>
              <a:rPr lang="it-IT" sz="2400" b="1" dirty="0"/>
              <a:t> </a:t>
            </a:r>
            <a:r>
              <a:rPr lang="it-IT" sz="2400" b="1" dirty="0" err="1"/>
              <a:t>need</a:t>
            </a:r>
            <a:r>
              <a:rPr lang="it-IT" sz="2400" b="1" dirty="0"/>
              <a:t> to </a:t>
            </a:r>
            <a:r>
              <a:rPr lang="it-IT" sz="2400" b="1" dirty="0" err="1"/>
              <a:t>answer</a:t>
            </a:r>
            <a:r>
              <a:rPr lang="it-IT" sz="2400" b="1" dirty="0"/>
              <a:t> </a:t>
            </a:r>
            <a:r>
              <a:rPr lang="it-IT" sz="2400" b="1" dirty="0" err="1"/>
              <a:t>correctly</a:t>
            </a:r>
            <a:r>
              <a:rPr lang="it-IT" sz="2400" b="1" dirty="0"/>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2"/>
          <p:cNvSpPr txBox="1">
            <a:spLocks noGrp="1"/>
          </p:cNvSpPr>
          <p:nvPr>
            <p:ph idx="1"/>
          </p:nvPr>
        </p:nvSpPr>
        <p:spPr>
          <a:xfrm>
            <a:off x="765810" y="-15240"/>
            <a:ext cx="10587993" cy="845820"/>
          </a:xfrm>
        </p:spPr>
        <p:txBody>
          <a:bodyPr/>
          <a:lstStyle/>
          <a:p>
            <a:pPr lvl="0">
              <a:lnSpc>
                <a:spcPct val="70000"/>
              </a:lnSpc>
            </a:pPr>
            <a:endParaRPr lang="it-IT" sz="2400" dirty="0"/>
          </a:p>
          <a:p>
            <a:pPr marL="0" lvl="0" indent="0">
              <a:lnSpc>
                <a:spcPct val="70000"/>
              </a:lnSpc>
              <a:buNone/>
            </a:pPr>
            <a:r>
              <a:rPr lang="it-IT" sz="2400" b="1" dirty="0" err="1"/>
              <a:t>What</a:t>
            </a:r>
            <a:r>
              <a:rPr lang="it-IT" sz="2400" b="1" dirty="0"/>
              <a:t> </a:t>
            </a:r>
            <a:r>
              <a:rPr lang="it-IT" sz="2400" b="1" dirty="0" err="1"/>
              <a:t>other</a:t>
            </a:r>
            <a:r>
              <a:rPr lang="it-IT" sz="2400" b="1" dirty="0"/>
              <a:t> information do </a:t>
            </a:r>
            <a:r>
              <a:rPr lang="it-IT" sz="2400" b="1" dirty="0" err="1"/>
              <a:t>you</a:t>
            </a:r>
            <a:r>
              <a:rPr lang="it-IT" sz="2400" b="1" dirty="0"/>
              <a:t> </a:t>
            </a:r>
            <a:r>
              <a:rPr lang="it-IT" sz="2400" b="1" dirty="0" err="1"/>
              <a:t>need</a:t>
            </a:r>
            <a:r>
              <a:rPr lang="it-IT" sz="2400" b="1" dirty="0"/>
              <a:t> to </a:t>
            </a:r>
            <a:r>
              <a:rPr lang="it-IT" sz="2400" b="1" dirty="0" err="1"/>
              <a:t>answer</a:t>
            </a:r>
            <a:r>
              <a:rPr lang="it-IT" sz="2400" b="1" dirty="0"/>
              <a:t> </a:t>
            </a:r>
            <a:r>
              <a:rPr lang="it-IT" sz="2400" b="1" dirty="0" err="1"/>
              <a:t>correctly</a:t>
            </a:r>
            <a:r>
              <a:rPr lang="it-IT" sz="2400" b="1" dirty="0"/>
              <a:t>? </a:t>
            </a:r>
          </a:p>
        </p:txBody>
      </p:sp>
      <p:sp>
        <p:nvSpPr>
          <p:cNvPr id="7" name="TextBox 6">
            <a:extLst>
              <a:ext uri="{FF2B5EF4-FFF2-40B4-BE49-F238E27FC236}">
                <a16:creationId xmlns:a16="http://schemas.microsoft.com/office/drawing/2014/main" xmlns="" id="{FD146FE3-894F-F254-3C24-B715CCD24857}"/>
              </a:ext>
            </a:extLst>
          </p:cNvPr>
          <p:cNvSpPr txBox="1"/>
          <p:nvPr/>
        </p:nvSpPr>
        <p:spPr>
          <a:xfrm flipH="1">
            <a:off x="9292590" y="3074670"/>
            <a:ext cx="2640330" cy="1785104"/>
          </a:xfrm>
          <a:prstGeom prst="rect">
            <a:avLst/>
          </a:prstGeom>
          <a:solidFill>
            <a:schemeClr val="accent2">
              <a:lumMod val="20000"/>
              <a:lumOff val="80000"/>
            </a:schemeClr>
          </a:solidFill>
        </p:spPr>
        <p:txBody>
          <a:bodyPr wrap="square" rtlCol="0">
            <a:spAutoFit/>
          </a:bodyPr>
          <a:lstStyle/>
          <a:p>
            <a:r>
              <a:rPr lang="en-US" sz="2000" b="1" dirty="0"/>
              <a:t>At discharge</a:t>
            </a:r>
            <a:r>
              <a:rPr lang="en-US" dirty="0"/>
              <a:t>: </a:t>
            </a:r>
          </a:p>
          <a:p>
            <a:pPr marL="342900" indent="-342900">
              <a:buFont typeface="Arial" panose="020B0604020202020204" pitchFamily="34" charset="0"/>
              <a:buChar char="•"/>
            </a:pPr>
            <a:r>
              <a:rPr lang="en-US" dirty="0"/>
              <a:t>Creatinine 1,2mg/dl</a:t>
            </a:r>
          </a:p>
          <a:p>
            <a:pPr marL="342900" indent="-342900">
              <a:buFont typeface="Arial" panose="020B0604020202020204" pitchFamily="34" charset="0"/>
              <a:buChar char="•"/>
            </a:pPr>
            <a:r>
              <a:rPr lang="en-US" dirty="0"/>
              <a:t>bilirubin 1.8mg/dl</a:t>
            </a:r>
          </a:p>
          <a:p>
            <a:pPr marL="285750" indent="-285750">
              <a:buFont typeface="Arial" panose="020B0604020202020204" pitchFamily="34" charset="0"/>
              <a:buChar char="•"/>
            </a:pPr>
            <a:r>
              <a:rPr lang="en-US" dirty="0"/>
              <a:t> albumin 2.9 g/dl</a:t>
            </a:r>
          </a:p>
          <a:p>
            <a:pPr marL="285750" indent="-285750">
              <a:buFont typeface="Arial" panose="020B0604020202020204" pitchFamily="34" charset="0"/>
              <a:buChar char="•"/>
            </a:pPr>
            <a:r>
              <a:rPr lang="en-US" dirty="0"/>
              <a:t> INR 1.3</a:t>
            </a:r>
          </a:p>
          <a:p>
            <a:pPr marL="285750" indent="-285750">
              <a:buFont typeface="Arial" panose="020B0604020202020204" pitchFamily="34" charset="0"/>
              <a:buChar char="•"/>
            </a:pPr>
            <a:r>
              <a:rPr lang="en-US" dirty="0"/>
              <a:t>Na 136</a:t>
            </a:r>
          </a:p>
        </p:txBody>
      </p:sp>
      <p:pic>
        <p:nvPicPr>
          <p:cNvPr id="4" name="Picture 3">
            <a:extLst>
              <a:ext uri="{FF2B5EF4-FFF2-40B4-BE49-F238E27FC236}">
                <a16:creationId xmlns:a16="http://schemas.microsoft.com/office/drawing/2014/main" xmlns="" id="{2F7712D3-17DD-94CA-577B-184CF713B96A}"/>
              </a:ext>
            </a:extLst>
          </p:cNvPr>
          <p:cNvPicPr>
            <a:picLocks noChangeAspect="1"/>
          </p:cNvPicPr>
          <p:nvPr/>
        </p:nvPicPr>
        <p:blipFill>
          <a:blip r:embed="rId2"/>
          <a:stretch>
            <a:fillRect/>
          </a:stretch>
        </p:blipFill>
        <p:spPr>
          <a:xfrm>
            <a:off x="1211580" y="924478"/>
            <a:ext cx="7536180" cy="5652135"/>
          </a:xfrm>
          <a:prstGeom prst="rect">
            <a:avLst/>
          </a:prstGeom>
        </p:spPr>
      </p:pic>
      <p:sp>
        <p:nvSpPr>
          <p:cNvPr id="6" name="TextBox 5">
            <a:extLst>
              <a:ext uri="{FF2B5EF4-FFF2-40B4-BE49-F238E27FC236}">
                <a16:creationId xmlns:a16="http://schemas.microsoft.com/office/drawing/2014/main" xmlns="" id="{49F08073-9C91-F8A1-AA92-794780C52FFC}"/>
              </a:ext>
            </a:extLst>
          </p:cNvPr>
          <p:cNvSpPr txBox="1"/>
          <p:nvPr/>
        </p:nvSpPr>
        <p:spPr>
          <a:xfrm>
            <a:off x="5023486" y="2895600"/>
            <a:ext cx="2215514" cy="369332"/>
          </a:xfrm>
          <a:prstGeom prst="rect">
            <a:avLst/>
          </a:prstGeom>
          <a:solidFill>
            <a:schemeClr val="bg1"/>
          </a:solidFill>
        </p:spPr>
        <p:txBody>
          <a:bodyPr wrap="square" rtlCol="0">
            <a:spAutoFit/>
          </a:bodyPr>
          <a:lstStyle/>
          <a:p>
            <a:pPr algn="ctr"/>
            <a:r>
              <a:rPr lang="it-IT" dirty="0"/>
              <a:t>1,2</a:t>
            </a:r>
          </a:p>
        </p:txBody>
      </p:sp>
      <p:sp>
        <p:nvSpPr>
          <p:cNvPr id="9" name="TextBox 8">
            <a:extLst>
              <a:ext uri="{FF2B5EF4-FFF2-40B4-BE49-F238E27FC236}">
                <a16:creationId xmlns:a16="http://schemas.microsoft.com/office/drawing/2014/main" xmlns="" id="{2DCB1358-8228-E676-0A53-BFC6A46349B6}"/>
              </a:ext>
            </a:extLst>
          </p:cNvPr>
          <p:cNvSpPr txBox="1"/>
          <p:nvPr/>
        </p:nvSpPr>
        <p:spPr>
          <a:xfrm>
            <a:off x="4977766" y="3459480"/>
            <a:ext cx="2215514" cy="369332"/>
          </a:xfrm>
          <a:prstGeom prst="rect">
            <a:avLst/>
          </a:prstGeom>
          <a:solidFill>
            <a:schemeClr val="bg1"/>
          </a:solidFill>
        </p:spPr>
        <p:txBody>
          <a:bodyPr wrap="square" rtlCol="0">
            <a:spAutoFit/>
          </a:bodyPr>
          <a:lstStyle/>
          <a:p>
            <a:pPr algn="ctr"/>
            <a:r>
              <a:rPr lang="it-IT" dirty="0"/>
              <a:t>1,8</a:t>
            </a:r>
          </a:p>
        </p:txBody>
      </p:sp>
      <p:sp>
        <p:nvSpPr>
          <p:cNvPr id="15" name="TextBox 14">
            <a:extLst>
              <a:ext uri="{FF2B5EF4-FFF2-40B4-BE49-F238E27FC236}">
                <a16:creationId xmlns:a16="http://schemas.microsoft.com/office/drawing/2014/main" xmlns="" id="{8E64F027-69F0-9A47-706F-7450BA6019AA}"/>
              </a:ext>
            </a:extLst>
          </p:cNvPr>
          <p:cNvSpPr txBox="1"/>
          <p:nvPr/>
        </p:nvSpPr>
        <p:spPr>
          <a:xfrm>
            <a:off x="5006342" y="4099995"/>
            <a:ext cx="3086098" cy="369332"/>
          </a:xfrm>
          <a:prstGeom prst="rect">
            <a:avLst/>
          </a:prstGeom>
          <a:solidFill>
            <a:schemeClr val="bg1"/>
          </a:solidFill>
        </p:spPr>
        <p:txBody>
          <a:bodyPr wrap="square" rtlCol="0">
            <a:spAutoFit/>
          </a:bodyPr>
          <a:lstStyle/>
          <a:p>
            <a:pPr algn="ctr"/>
            <a:r>
              <a:rPr lang="it-IT" dirty="0"/>
              <a:t>1,3</a:t>
            </a:r>
          </a:p>
        </p:txBody>
      </p:sp>
      <p:sp>
        <p:nvSpPr>
          <p:cNvPr id="16" name="TextBox 15">
            <a:extLst>
              <a:ext uri="{FF2B5EF4-FFF2-40B4-BE49-F238E27FC236}">
                <a16:creationId xmlns:a16="http://schemas.microsoft.com/office/drawing/2014/main" xmlns="" id="{D0677B2D-157A-440F-DF0D-9F1F10814687}"/>
              </a:ext>
            </a:extLst>
          </p:cNvPr>
          <p:cNvSpPr txBox="1"/>
          <p:nvPr/>
        </p:nvSpPr>
        <p:spPr>
          <a:xfrm>
            <a:off x="5023486" y="4686694"/>
            <a:ext cx="2215514" cy="369332"/>
          </a:xfrm>
          <a:prstGeom prst="rect">
            <a:avLst/>
          </a:prstGeom>
          <a:solidFill>
            <a:schemeClr val="bg1"/>
          </a:solidFill>
        </p:spPr>
        <p:txBody>
          <a:bodyPr wrap="square" rtlCol="0">
            <a:spAutoFit/>
          </a:bodyPr>
          <a:lstStyle/>
          <a:p>
            <a:pPr algn="ctr"/>
            <a:r>
              <a:rPr lang="it-IT" dirty="0"/>
              <a:t>136</a:t>
            </a:r>
          </a:p>
        </p:txBody>
      </p:sp>
      <p:sp>
        <p:nvSpPr>
          <p:cNvPr id="17" name="Rectangle 16">
            <a:extLst>
              <a:ext uri="{FF2B5EF4-FFF2-40B4-BE49-F238E27FC236}">
                <a16:creationId xmlns:a16="http://schemas.microsoft.com/office/drawing/2014/main" xmlns="" id="{19D6BA88-878C-EC14-CA35-6BEF39EF8F41}"/>
              </a:ext>
            </a:extLst>
          </p:cNvPr>
          <p:cNvSpPr/>
          <p:nvPr/>
        </p:nvSpPr>
        <p:spPr>
          <a:xfrm>
            <a:off x="5013961" y="5380590"/>
            <a:ext cx="2941320" cy="6381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17">
            <a:extLst>
              <a:ext uri="{FF2B5EF4-FFF2-40B4-BE49-F238E27FC236}">
                <a16:creationId xmlns:a16="http://schemas.microsoft.com/office/drawing/2014/main" xmlns="" id="{F6734D1C-7894-E156-DF5B-7B98990A687F}"/>
              </a:ext>
            </a:extLst>
          </p:cNvPr>
          <p:cNvSpPr txBox="1"/>
          <p:nvPr/>
        </p:nvSpPr>
        <p:spPr>
          <a:xfrm>
            <a:off x="5836920" y="5463834"/>
            <a:ext cx="601447" cy="584775"/>
          </a:xfrm>
          <a:prstGeom prst="rect">
            <a:avLst/>
          </a:prstGeom>
          <a:noFill/>
        </p:spPr>
        <p:txBody>
          <a:bodyPr wrap="none" rtlCol="0">
            <a:spAutoFit/>
          </a:bodyPr>
          <a:lstStyle/>
          <a:p>
            <a:r>
              <a:rPr lang="it-IT" sz="3200" b="1" dirty="0">
                <a:solidFill>
                  <a:schemeClr val="bg1"/>
                </a:solidFill>
              </a:rPr>
              <a:t>14</a:t>
            </a:r>
          </a:p>
        </p:txBody>
      </p:sp>
    </p:spTree>
    <p:extLst>
      <p:ext uri="{BB962C8B-B14F-4D97-AF65-F5344CB8AC3E}">
        <p14:creationId xmlns:p14="http://schemas.microsoft.com/office/powerpoint/2010/main" val="197370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5" grpId="0" animBg="1"/>
      <p:bldP spid="16" grpId="0" animBg="1"/>
      <p:bldP spid="17"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2"/>
          <p:cNvSpPr txBox="1">
            <a:spLocks noGrp="1"/>
          </p:cNvSpPr>
          <p:nvPr>
            <p:ph idx="1"/>
          </p:nvPr>
        </p:nvSpPr>
        <p:spPr>
          <a:xfrm>
            <a:off x="838203" y="1383660"/>
            <a:ext cx="10515600" cy="810900"/>
          </a:xfrm>
        </p:spPr>
        <p:txBody>
          <a:bodyPr/>
          <a:lstStyle/>
          <a:p>
            <a:pPr lvl="0">
              <a:lnSpc>
                <a:spcPct val="70000"/>
              </a:lnSpc>
            </a:pPr>
            <a:endParaRPr lang="it-IT" sz="2400" dirty="0"/>
          </a:p>
          <a:p>
            <a:pPr marL="0" lvl="0" indent="0">
              <a:lnSpc>
                <a:spcPct val="70000"/>
              </a:lnSpc>
              <a:buNone/>
            </a:pPr>
            <a:r>
              <a:rPr lang="it-IT" sz="2400" b="1" dirty="0" err="1"/>
              <a:t>Which</a:t>
            </a:r>
            <a:r>
              <a:rPr lang="it-IT" sz="2400" b="1" dirty="0"/>
              <a:t> </a:t>
            </a:r>
            <a:r>
              <a:rPr lang="it-IT" sz="2400" b="1" dirty="0" err="1"/>
              <a:t>other</a:t>
            </a:r>
            <a:r>
              <a:rPr lang="it-IT" sz="2400" b="1" dirty="0"/>
              <a:t> information do </a:t>
            </a:r>
            <a:r>
              <a:rPr lang="it-IT" sz="2400" b="1" dirty="0" err="1"/>
              <a:t>you</a:t>
            </a:r>
            <a:r>
              <a:rPr lang="it-IT" sz="2400" b="1" dirty="0"/>
              <a:t> </a:t>
            </a:r>
            <a:r>
              <a:rPr lang="it-IT" sz="2400" b="1" dirty="0" err="1"/>
              <a:t>need</a:t>
            </a:r>
            <a:r>
              <a:rPr lang="it-IT" sz="2400" b="1" dirty="0"/>
              <a:t> to </a:t>
            </a:r>
            <a:r>
              <a:rPr lang="it-IT" sz="2400" b="1" dirty="0" err="1"/>
              <a:t>properly</a:t>
            </a:r>
            <a:r>
              <a:rPr lang="it-IT" sz="2400" b="1" dirty="0"/>
              <a:t> </a:t>
            </a:r>
            <a:r>
              <a:rPr lang="it-IT" sz="2400" b="1" dirty="0" err="1"/>
              <a:t>answer</a:t>
            </a:r>
            <a:r>
              <a:rPr lang="it-IT" sz="2400" b="1" dirty="0"/>
              <a:t>? </a:t>
            </a:r>
          </a:p>
        </p:txBody>
      </p:sp>
      <p:sp>
        <p:nvSpPr>
          <p:cNvPr id="4" name="TextBox 3">
            <a:extLst>
              <a:ext uri="{FF2B5EF4-FFF2-40B4-BE49-F238E27FC236}">
                <a16:creationId xmlns:a16="http://schemas.microsoft.com/office/drawing/2014/main" xmlns="" id="{D38D841B-BF63-B23A-877F-8D691753056E}"/>
              </a:ext>
            </a:extLst>
          </p:cNvPr>
          <p:cNvSpPr txBox="1"/>
          <p:nvPr/>
        </p:nvSpPr>
        <p:spPr>
          <a:xfrm>
            <a:off x="762000" y="2581394"/>
            <a:ext cx="6096000" cy="1261884"/>
          </a:xfrm>
          <a:prstGeom prst="rect">
            <a:avLst/>
          </a:prstGeom>
          <a:noFill/>
        </p:spPr>
        <p:txBody>
          <a:bodyPr wrap="square">
            <a:spAutoFit/>
          </a:bodyPr>
          <a:lstStyle/>
          <a:p>
            <a:pPr marL="514350" indent="-514350">
              <a:spcAft>
                <a:spcPts val="2400"/>
              </a:spcAft>
              <a:buAutoNum type="arabicParenR"/>
            </a:pPr>
            <a:r>
              <a:rPr lang="it-IT" sz="2800" dirty="0" err="1"/>
              <a:t>Biochemical</a:t>
            </a:r>
            <a:r>
              <a:rPr lang="it-IT" sz="2800" dirty="0"/>
              <a:t> </a:t>
            </a:r>
            <a:r>
              <a:rPr lang="it-IT" sz="2800" dirty="0" err="1"/>
              <a:t>tests</a:t>
            </a:r>
            <a:r>
              <a:rPr lang="it-IT" sz="2800" dirty="0"/>
              <a:t> </a:t>
            </a:r>
          </a:p>
          <a:p>
            <a:pPr marL="514350" indent="-514350">
              <a:spcAft>
                <a:spcPts val="2400"/>
              </a:spcAft>
              <a:buAutoNum type="arabicParenR"/>
            </a:pPr>
            <a:r>
              <a:rPr lang="it-IT" sz="2800" dirty="0"/>
              <a:t> and….???</a:t>
            </a:r>
          </a:p>
        </p:txBody>
      </p:sp>
    </p:spTree>
    <p:extLst>
      <p:ext uri="{BB962C8B-B14F-4D97-AF65-F5344CB8AC3E}">
        <p14:creationId xmlns:p14="http://schemas.microsoft.com/office/powerpoint/2010/main" val="1133995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2"/>
          <p:cNvSpPr txBox="1">
            <a:spLocks noGrp="1"/>
          </p:cNvSpPr>
          <p:nvPr>
            <p:ph idx="1"/>
          </p:nvPr>
        </p:nvSpPr>
        <p:spPr>
          <a:xfrm>
            <a:off x="765810" y="172080"/>
            <a:ext cx="10587993" cy="810900"/>
          </a:xfrm>
        </p:spPr>
        <p:txBody>
          <a:bodyPr/>
          <a:lstStyle/>
          <a:p>
            <a:pPr lvl="0">
              <a:lnSpc>
                <a:spcPct val="70000"/>
              </a:lnSpc>
            </a:pPr>
            <a:endParaRPr lang="it-IT" sz="2400" dirty="0"/>
          </a:p>
          <a:p>
            <a:pPr marL="0" lvl="0" indent="0">
              <a:lnSpc>
                <a:spcPct val="70000"/>
              </a:lnSpc>
              <a:buNone/>
            </a:pPr>
            <a:r>
              <a:rPr lang="it-IT" sz="2400" b="1" dirty="0" err="1"/>
              <a:t>Which</a:t>
            </a:r>
            <a:r>
              <a:rPr lang="it-IT" sz="2400" b="1" dirty="0"/>
              <a:t> </a:t>
            </a:r>
            <a:r>
              <a:rPr lang="it-IT" sz="2400" b="1" dirty="0" err="1"/>
              <a:t>other</a:t>
            </a:r>
            <a:r>
              <a:rPr lang="it-IT" sz="2400" b="1" dirty="0"/>
              <a:t> information do </a:t>
            </a:r>
            <a:r>
              <a:rPr lang="it-IT" sz="2400" b="1" dirty="0" err="1"/>
              <a:t>you</a:t>
            </a:r>
            <a:r>
              <a:rPr lang="it-IT" sz="2400" b="1" dirty="0"/>
              <a:t> </a:t>
            </a:r>
            <a:r>
              <a:rPr lang="it-IT" sz="2400" b="1" dirty="0" err="1"/>
              <a:t>need</a:t>
            </a:r>
            <a:r>
              <a:rPr lang="it-IT" sz="2400" b="1" dirty="0"/>
              <a:t> to </a:t>
            </a:r>
            <a:r>
              <a:rPr lang="it-IT" sz="2400" b="1" dirty="0" err="1"/>
              <a:t>properly</a:t>
            </a:r>
            <a:r>
              <a:rPr lang="it-IT" sz="2400" b="1" dirty="0"/>
              <a:t> </a:t>
            </a:r>
            <a:r>
              <a:rPr lang="it-IT" sz="2400" b="1" dirty="0" err="1"/>
              <a:t>answer</a:t>
            </a:r>
            <a:r>
              <a:rPr lang="it-IT" sz="2400" b="1" dirty="0"/>
              <a:t>? </a:t>
            </a:r>
          </a:p>
        </p:txBody>
      </p:sp>
      <p:pic>
        <p:nvPicPr>
          <p:cNvPr id="3" name="Picture 2">
            <a:extLst>
              <a:ext uri="{FF2B5EF4-FFF2-40B4-BE49-F238E27FC236}">
                <a16:creationId xmlns:a16="http://schemas.microsoft.com/office/drawing/2014/main" xmlns="" id="{9EEC688D-9F12-7935-D928-5A4738112D9D}"/>
              </a:ext>
            </a:extLst>
          </p:cNvPr>
          <p:cNvPicPr>
            <a:picLocks noChangeAspect="1"/>
          </p:cNvPicPr>
          <p:nvPr/>
        </p:nvPicPr>
        <p:blipFill>
          <a:blip r:embed="rId2"/>
          <a:stretch>
            <a:fillRect/>
          </a:stretch>
        </p:blipFill>
        <p:spPr>
          <a:xfrm>
            <a:off x="1008086" y="1181011"/>
            <a:ext cx="7821247" cy="4859079"/>
          </a:xfrm>
          <a:prstGeom prst="rect">
            <a:avLst/>
          </a:prstGeom>
        </p:spPr>
      </p:pic>
      <p:sp>
        <p:nvSpPr>
          <p:cNvPr id="7" name="TextBox 6">
            <a:extLst>
              <a:ext uri="{FF2B5EF4-FFF2-40B4-BE49-F238E27FC236}">
                <a16:creationId xmlns:a16="http://schemas.microsoft.com/office/drawing/2014/main" xmlns="" id="{FD146FE3-894F-F254-3C24-B715CCD24857}"/>
              </a:ext>
            </a:extLst>
          </p:cNvPr>
          <p:cNvSpPr txBox="1"/>
          <p:nvPr/>
        </p:nvSpPr>
        <p:spPr>
          <a:xfrm flipH="1">
            <a:off x="9292590" y="3074670"/>
            <a:ext cx="2640330" cy="2893100"/>
          </a:xfrm>
          <a:prstGeom prst="rect">
            <a:avLst/>
          </a:prstGeom>
          <a:solidFill>
            <a:schemeClr val="accent2">
              <a:lumMod val="20000"/>
              <a:lumOff val="80000"/>
            </a:schemeClr>
          </a:solidFill>
        </p:spPr>
        <p:txBody>
          <a:bodyPr wrap="square" rtlCol="0">
            <a:spAutoFit/>
          </a:bodyPr>
          <a:lstStyle/>
          <a:p>
            <a:r>
              <a:rPr lang="en-US" sz="2000" b="1" dirty="0"/>
              <a:t>At discharge</a:t>
            </a:r>
            <a:r>
              <a:rPr lang="en-US" dirty="0"/>
              <a:t>: </a:t>
            </a:r>
          </a:p>
          <a:p>
            <a:pPr marL="342900" indent="-342900">
              <a:buFont typeface="Arial" panose="020B0604020202020204" pitchFamily="34" charset="0"/>
              <a:buChar char="•"/>
            </a:pPr>
            <a:r>
              <a:rPr lang="en-US" b="1" dirty="0"/>
              <a:t>non-encephalopathy</a:t>
            </a:r>
          </a:p>
          <a:p>
            <a:pPr marL="342900" indent="-342900">
              <a:buFont typeface="Arial" panose="020B0604020202020204" pitchFamily="34" charset="0"/>
              <a:buChar char="•"/>
            </a:pPr>
            <a:r>
              <a:rPr lang="en-US" b="1" dirty="0"/>
              <a:t>minimal ascites in diuretic therapy</a:t>
            </a:r>
            <a:endParaRPr lang="en-US" dirty="0"/>
          </a:p>
          <a:p>
            <a:pPr marL="342900" indent="-342900">
              <a:buFont typeface="Arial" panose="020B0604020202020204" pitchFamily="34" charset="0"/>
              <a:buChar char="•"/>
            </a:pPr>
            <a:r>
              <a:rPr lang="en-US" dirty="0"/>
              <a:t>bilirubin 1.8mg/dl</a:t>
            </a:r>
          </a:p>
          <a:p>
            <a:pPr marL="285750" indent="-285750">
              <a:buFont typeface="Arial" panose="020B0604020202020204" pitchFamily="34" charset="0"/>
              <a:buChar char="•"/>
            </a:pPr>
            <a:r>
              <a:rPr lang="en-US" dirty="0"/>
              <a:t> albumin 2.9 g/dl</a:t>
            </a:r>
          </a:p>
          <a:p>
            <a:pPr marL="285750" indent="-285750">
              <a:buFont typeface="Arial" panose="020B0604020202020204" pitchFamily="34" charset="0"/>
              <a:buChar char="•"/>
            </a:pPr>
            <a:r>
              <a:rPr lang="en-US" dirty="0"/>
              <a:t> INR 1.3</a:t>
            </a:r>
          </a:p>
          <a:p>
            <a:pPr marL="285750" indent="-285750">
              <a:buFont typeface="Arial" panose="020B0604020202020204" pitchFamily="34" charset="0"/>
              <a:buChar char="•"/>
            </a:pPr>
            <a:r>
              <a:rPr lang="en-US" dirty="0"/>
              <a:t>Creatinine 1,2</a:t>
            </a:r>
          </a:p>
          <a:p>
            <a:pPr marL="285750" indent="-285750">
              <a:buFont typeface="Arial" panose="020B0604020202020204" pitchFamily="34" charset="0"/>
              <a:buChar char="•"/>
            </a:pPr>
            <a:r>
              <a:rPr lang="en-US" dirty="0"/>
              <a:t>Na 136</a:t>
            </a:r>
          </a:p>
          <a:p>
            <a:pPr marL="285750" indent="-285750">
              <a:buFont typeface="Arial" panose="020B0604020202020204" pitchFamily="34" charset="0"/>
              <a:buChar char="•"/>
            </a:pPr>
            <a:r>
              <a:rPr lang="en-US" b="1" dirty="0"/>
              <a:t> </a:t>
            </a:r>
          </a:p>
        </p:txBody>
      </p:sp>
      <p:sp>
        <p:nvSpPr>
          <p:cNvPr id="8" name="Rectangle 7">
            <a:extLst>
              <a:ext uri="{FF2B5EF4-FFF2-40B4-BE49-F238E27FC236}">
                <a16:creationId xmlns:a16="http://schemas.microsoft.com/office/drawing/2014/main" xmlns="" id="{AF72CC44-4E16-43F6-AC28-81E62D0DE952}"/>
              </a:ext>
            </a:extLst>
          </p:cNvPr>
          <p:cNvSpPr/>
          <p:nvPr/>
        </p:nvSpPr>
        <p:spPr>
          <a:xfrm>
            <a:off x="2948940" y="2297430"/>
            <a:ext cx="1817370" cy="537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ctangle 9">
            <a:extLst>
              <a:ext uri="{FF2B5EF4-FFF2-40B4-BE49-F238E27FC236}">
                <a16:creationId xmlns:a16="http://schemas.microsoft.com/office/drawing/2014/main" xmlns="" id="{1F552977-B9D9-DCA4-20F3-2BC49A8EF1D1}"/>
              </a:ext>
            </a:extLst>
          </p:cNvPr>
          <p:cNvSpPr/>
          <p:nvPr/>
        </p:nvSpPr>
        <p:spPr>
          <a:xfrm>
            <a:off x="2948940" y="3318510"/>
            <a:ext cx="1817370" cy="537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ctangle 10">
            <a:extLst>
              <a:ext uri="{FF2B5EF4-FFF2-40B4-BE49-F238E27FC236}">
                <a16:creationId xmlns:a16="http://schemas.microsoft.com/office/drawing/2014/main" xmlns="" id="{EB831B09-0EE0-1949-61A9-CC3167EF44F2}"/>
              </a:ext>
            </a:extLst>
          </p:cNvPr>
          <p:cNvSpPr/>
          <p:nvPr/>
        </p:nvSpPr>
        <p:spPr>
          <a:xfrm>
            <a:off x="4975860" y="2785110"/>
            <a:ext cx="1817370" cy="537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angle 11">
            <a:extLst>
              <a:ext uri="{FF2B5EF4-FFF2-40B4-BE49-F238E27FC236}">
                <a16:creationId xmlns:a16="http://schemas.microsoft.com/office/drawing/2014/main" xmlns="" id="{7BF57D8D-BB05-EEE5-BFB1-844D302A93D9}"/>
              </a:ext>
            </a:extLst>
          </p:cNvPr>
          <p:cNvSpPr/>
          <p:nvPr/>
        </p:nvSpPr>
        <p:spPr>
          <a:xfrm>
            <a:off x="4812030" y="3817620"/>
            <a:ext cx="2011680" cy="4457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ctangle 12">
            <a:extLst>
              <a:ext uri="{FF2B5EF4-FFF2-40B4-BE49-F238E27FC236}">
                <a16:creationId xmlns:a16="http://schemas.microsoft.com/office/drawing/2014/main" xmlns="" id="{84097CDA-E43E-91D6-CF59-CD9BECA65748}"/>
              </a:ext>
            </a:extLst>
          </p:cNvPr>
          <p:cNvSpPr/>
          <p:nvPr/>
        </p:nvSpPr>
        <p:spPr>
          <a:xfrm>
            <a:off x="2918460" y="4263390"/>
            <a:ext cx="1817370" cy="4953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TextBox 14">
            <a:extLst>
              <a:ext uri="{FF2B5EF4-FFF2-40B4-BE49-F238E27FC236}">
                <a16:creationId xmlns:a16="http://schemas.microsoft.com/office/drawing/2014/main" xmlns="" id="{28218FC8-5284-24D7-CB4F-F29ED43C69FC}"/>
              </a:ext>
            </a:extLst>
          </p:cNvPr>
          <p:cNvSpPr txBox="1"/>
          <p:nvPr/>
        </p:nvSpPr>
        <p:spPr>
          <a:xfrm>
            <a:off x="9585960" y="6040090"/>
            <a:ext cx="1624163" cy="523220"/>
          </a:xfrm>
          <a:prstGeom prst="rect">
            <a:avLst/>
          </a:prstGeom>
          <a:solidFill>
            <a:srgbClr val="FFC000"/>
          </a:solidFill>
        </p:spPr>
        <p:txBody>
          <a:bodyPr wrap="none" rtlCol="0">
            <a:spAutoFit/>
          </a:bodyPr>
          <a:lstStyle/>
          <a:p>
            <a:r>
              <a:rPr lang="it-IT" sz="2800" b="1" dirty="0"/>
              <a:t>CHILD  B7</a:t>
            </a:r>
          </a:p>
        </p:txBody>
      </p:sp>
    </p:spTree>
    <p:extLst>
      <p:ext uri="{BB962C8B-B14F-4D97-AF65-F5344CB8AC3E}">
        <p14:creationId xmlns:p14="http://schemas.microsoft.com/office/powerpoint/2010/main" val="302925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2"/>
          <p:cNvSpPr txBox="1"/>
          <p:nvPr/>
        </p:nvSpPr>
        <p:spPr>
          <a:xfrm>
            <a:off x="1383889" y="660400"/>
            <a:ext cx="9411930" cy="1960880"/>
          </a:xfrm>
          <a:prstGeom prst="rect">
            <a:avLst/>
          </a:prstGeom>
          <a:solidFill>
            <a:srgbClr val="D0CECE"/>
          </a:solidFill>
          <a:ln cap="flat">
            <a:noFill/>
          </a:ln>
          <a:effectLst>
            <a:outerShdw blurRad="50800" dist="38100" dir="2700000" algn="tl" rotWithShape="0">
              <a:prstClr val="black">
                <a:alpha val="40000"/>
              </a:prstClr>
            </a:outerShdw>
          </a:effectLst>
        </p:spPr>
        <p:txBody>
          <a:bodyPr vert="horz" wrap="square" lIns="91440" tIns="45720" rIns="91440" bIns="45720" anchor="ctr" anchorCtr="0" compatLnSpc="1">
            <a:normAutofit/>
          </a:bodyPr>
          <a:lstStyle/>
          <a:p>
            <a:pPr marL="0" marR="0" lvl="0" indent="0" algn="ctr" defTabSz="914400" rtl="0" fontAlgn="auto" hangingPunct="1">
              <a:spcBef>
                <a:spcPts val="1000"/>
              </a:spcBef>
              <a:spcAft>
                <a:spcPts val="0"/>
              </a:spcAft>
              <a:buNone/>
              <a:tabLst/>
              <a:defRPr sz="1800" b="0" i="0" u="none" strike="noStrike" kern="0" cap="none" spc="0" baseline="0">
                <a:solidFill>
                  <a:srgbClr val="000000"/>
                </a:solidFill>
                <a:uFillTx/>
              </a:defRPr>
            </a:pPr>
            <a:r>
              <a:rPr lang="en-US" sz="2800" b="0" i="0" u="none" strike="noStrike" kern="1200" cap="none" spc="0" baseline="0" dirty="0">
                <a:solidFill>
                  <a:srgbClr val="000000"/>
                </a:solidFill>
                <a:uFillTx/>
                <a:latin typeface="Calibri"/>
              </a:rPr>
              <a:t>Should the patient be a candidate for liver transplantation?</a:t>
            </a:r>
          </a:p>
        </p:txBody>
      </p:sp>
      <p:sp>
        <p:nvSpPr>
          <p:cNvPr id="3" name="TextBox 2">
            <a:extLst>
              <a:ext uri="{FF2B5EF4-FFF2-40B4-BE49-F238E27FC236}">
                <a16:creationId xmlns:a16="http://schemas.microsoft.com/office/drawing/2014/main" xmlns="" id="{35CBD1B0-550A-F221-EDD1-5D6DB4A92ED4}"/>
              </a:ext>
            </a:extLst>
          </p:cNvPr>
          <p:cNvSpPr txBox="1"/>
          <p:nvPr/>
        </p:nvSpPr>
        <p:spPr>
          <a:xfrm>
            <a:off x="1524000" y="2748280"/>
            <a:ext cx="2153920" cy="2909130"/>
          </a:xfrm>
          <a:prstGeom prst="rect">
            <a:avLst/>
          </a:prstGeom>
          <a:noFill/>
        </p:spPr>
        <p:txBody>
          <a:bodyPr wrap="square" rtlCol="0">
            <a:spAutoFit/>
          </a:bodyPr>
          <a:lstStyle/>
          <a:p>
            <a:pPr marL="342900" indent="-342900">
              <a:lnSpc>
                <a:spcPct val="200000"/>
              </a:lnSpc>
              <a:buAutoNum type="arabicParenR"/>
            </a:pPr>
            <a:r>
              <a:rPr lang="it-IT" sz="3200" dirty="0"/>
              <a:t>Yes</a:t>
            </a:r>
          </a:p>
          <a:p>
            <a:pPr marL="342900" indent="-342900">
              <a:lnSpc>
                <a:spcPct val="200000"/>
              </a:lnSpc>
              <a:buAutoNum type="arabicParenR"/>
            </a:pPr>
            <a:r>
              <a:rPr lang="it-IT" sz="3200" dirty="0"/>
              <a:t>No</a:t>
            </a:r>
          </a:p>
          <a:p>
            <a:pPr marL="342900" indent="-342900">
              <a:lnSpc>
                <a:spcPct val="200000"/>
              </a:lnSpc>
              <a:buAutoNum type="arabicParenR"/>
            </a:pPr>
            <a:r>
              <a:rPr lang="it-IT" sz="3200" dirty="0" err="1"/>
              <a:t>Maybe</a:t>
            </a:r>
            <a:endParaRPr lang="it-IT" sz="3200" dirty="0"/>
          </a:p>
        </p:txBody>
      </p:sp>
    </p:spTree>
    <p:extLst>
      <p:ext uri="{BB962C8B-B14F-4D97-AF65-F5344CB8AC3E}">
        <p14:creationId xmlns:p14="http://schemas.microsoft.com/office/powerpoint/2010/main" val="264356424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Tema di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i Office">
      <a:majorFont>
        <a:latin typeface="Calibri"/>
        <a:ea typeface="Calibri"/>
        <a:cs typeface="Calibri"/>
      </a:majorFont>
      <a:minorFont>
        <a:latin typeface="Helvetica"/>
        <a:ea typeface="Helvetica"/>
        <a:cs typeface="Helvetica"/>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Tema di Office">
  <a:themeElements>
    <a:clrScheme name="Tema di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i Office">
      <a:majorFont>
        <a:latin typeface="Calibri"/>
        <a:ea typeface="Calibri"/>
        <a:cs typeface="Calibri"/>
      </a:majorFont>
      <a:minorFont>
        <a:latin typeface="Helvetica"/>
        <a:ea typeface="Helvetica"/>
        <a:cs typeface="Helvetica"/>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2577</Words>
  <Application>Microsoft Office PowerPoint</Application>
  <PresentationFormat>Widescreen</PresentationFormat>
  <Paragraphs>369</Paragraphs>
  <Slides>43</Slides>
  <Notes>36</Notes>
  <HiddenSlides>0</HiddenSlides>
  <MMClips>0</MMClips>
  <ScaleCrop>false</ScaleCrop>
  <HeadingPairs>
    <vt:vector size="6" baseType="variant">
      <vt:variant>
        <vt:lpstr>Caratteri utilizzati</vt:lpstr>
      </vt:variant>
      <vt:variant>
        <vt:i4>10</vt:i4>
      </vt:variant>
      <vt:variant>
        <vt:lpstr>Tema</vt:lpstr>
      </vt:variant>
      <vt:variant>
        <vt:i4>3</vt:i4>
      </vt:variant>
      <vt:variant>
        <vt:lpstr>Titoli diapositive</vt:lpstr>
      </vt:variant>
      <vt:variant>
        <vt:i4>43</vt:i4>
      </vt:variant>
    </vt:vector>
  </HeadingPairs>
  <TitlesOfParts>
    <vt:vector size="56" baseType="lpstr">
      <vt:lpstr>Arial</vt:lpstr>
      <vt:lpstr>Arial Narrow</vt:lpstr>
      <vt:lpstr>Calibri</vt:lpstr>
      <vt:lpstr>Calibri Light</vt:lpstr>
      <vt:lpstr>Courier New</vt:lpstr>
      <vt:lpstr>Garamond</vt:lpstr>
      <vt:lpstr>Helvetica</vt:lpstr>
      <vt:lpstr>Symbol</vt:lpstr>
      <vt:lpstr>Tahoma</vt:lpstr>
      <vt:lpstr>Times New Roman</vt:lpstr>
      <vt:lpstr>Tema di Office</vt:lpstr>
      <vt:lpstr>1_Tema di Office</vt:lpstr>
      <vt:lpstr>2_Tema di Office</vt:lpstr>
      <vt:lpstr>Clinical case 1 C.D.</vt:lpstr>
      <vt:lpstr>PAST MEDICAL HISTORY?</vt:lpstr>
      <vt:lpstr>LIVER HISTORY: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MINIMUM CRITERIA FOR REFERRING THE PATIENT TO THE TRANSPLANT CENTER </vt:lpstr>
      <vt:lpstr>LIVER HISTORY: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MEDICAL/SOCIAL HISTORY</vt:lpstr>
      <vt:lpstr>Presentazione standard di PowerPoint</vt:lpstr>
      <vt:lpstr>MEDICAL HISTORY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case</dc:title>
  <dc:creator>Alessandro Mosconi</dc:creator>
  <cp:lastModifiedBy>aula6</cp:lastModifiedBy>
  <cp:revision>43</cp:revision>
  <dcterms:created xsi:type="dcterms:W3CDTF">2022-04-25T10:38:38Z</dcterms:created>
  <dcterms:modified xsi:type="dcterms:W3CDTF">2025-05-28T09:16:45Z</dcterms:modified>
</cp:coreProperties>
</file>