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8"/>
  </p:notesMasterIdLst>
  <p:sldIdLst>
    <p:sldId id="256" r:id="rId2"/>
    <p:sldId id="257" r:id="rId3"/>
    <p:sldId id="260" r:id="rId4"/>
    <p:sldId id="261" r:id="rId5"/>
    <p:sldId id="291" r:id="rId6"/>
    <p:sldId id="268" r:id="rId7"/>
    <p:sldId id="269" r:id="rId8"/>
    <p:sldId id="267" r:id="rId9"/>
    <p:sldId id="259" r:id="rId10"/>
    <p:sldId id="266" r:id="rId11"/>
    <p:sldId id="270" r:id="rId12"/>
    <p:sldId id="275" r:id="rId13"/>
    <p:sldId id="279" r:id="rId14"/>
    <p:sldId id="276" r:id="rId15"/>
    <p:sldId id="277" r:id="rId16"/>
    <p:sldId id="278" r:id="rId17"/>
    <p:sldId id="280" r:id="rId18"/>
    <p:sldId id="281" r:id="rId19"/>
    <p:sldId id="282" r:id="rId20"/>
    <p:sldId id="284" r:id="rId21"/>
    <p:sldId id="283" r:id="rId22"/>
    <p:sldId id="272" r:id="rId23"/>
    <p:sldId id="274" r:id="rId24"/>
    <p:sldId id="295" r:id="rId25"/>
    <p:sldId id="285" r:id="rId26"/>
    <p:sldId id="286" r:id="rId27"/>
    <p:sldId id="288" r:id="rId28"/>
    <p:sldId id="292" r:id="rId29"/>
    <p:sldId id="293" r:id="rId30"/>
    <p:sldId id="294" r:id="rId31"/>
    <p:sldId id="287" r:id="rId32"/>
    <p:sldId id="301" r:id="rId33"/>
    <p:sldId id="302" r:id="rId34"/>
    <p:sldId id="296" r:id="rId35"/>
    <p:sldId id="290" r:id="rId36"/>
    <p:sldId id="303"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33"/>
    <a:srgbClr val="00CC00"/>
    <a:srgbClr val="33CC33"/>
    <a:srgbClr val="000099"/>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F6FC77-6072-4BEA-B4B2-1C87F67B59EC}" v="35" dt="2026-03-20T08:00:36.7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1" autoAdjust="0"/>
    <p:restoredTop sz="94660" autoAdjust="0"/>
  </p:normalViewPr>
  <p:slideViewPr>
    <p:cSldViewPr>
      <p:cViewPr>
        <p:scale>
          <a:sx n="119" d="100"/>
          <a:sy n="119" d="100"/>
        </p:scale>
        <p:origin x="84" y="144"/>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27.xml"/><Relationship Id="rId3" Type="http://schemas.openxmlformats.org/officeDocument/2006/relationships/slide" Target="slides/slide12.xml"/><Relationship Id="rId7" Type="http://schemas.openxmlformats.org/officeDocument/2006/relationships/slide" Target="slides/slide23.xml"/><Relationship Id="rId2" Type="http://schemas.openxmlformats.org/officeDocument/2006/relationships/slide" Target="slides/slide11.xml"/><Relationship Id="rId1" Type="http://schemas.openxmlformats.org/officeDocument/2006/relationships/slide" Target="slides/slide6.xml"/><Relationship Id="rId6" Type="http://schemas.openxmlformats.org/officeDocument/2006/relationships/slide" Target="slides/slide20.xml"/><Relationship Id="rId5" Type="http://schemas.openxmlformats.org/officeDocument/2006/relationships/slide" Target="slides/slide18.xml"/><Relationship Id="rId4" Type="http://schemas.openxmlformats.org/officeDocument/2006/relationships/slide" Target="slides/slide1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enzo PG" userId="e850c836ffd029a6" providerId="LiveId" clId="{992243D5-2590-49DC-BA62-16745F0D8F23}"/>
    <pc:docChg chg="modSld">
      <pc:chgData name="Lorenzo PG" userId="e850c836ffd029a6" providerId="LiveId" clId="{992243D5-2590-49DC-BA62-16745F0D8F23}" dt="2026-03-20T08:00:36.752" v="34" actId="20577"/>
      <pc:docMkLst>
        <pc:docMk/>
      </pc:docMkLst>
      <pc:sldChg chg="modSp">
        <pc:chgData name="Lorenzo PG" userId="e850c836ffd029a6" providerId="LiveId" clId="{992243D5-2590-49DC-BA62-16745F0D8F23}" dt="2026-03-20T08:00:36.752" v="34" actId="20577"/>
        <pc:sldMkLst>
          <pc:docMk/>
          <pc:sldMk cId="0" sldId="283"/>
        </pc:sldMkLst>
        <pc:spChg chg="mod">
          <ac:chgData name="Lorenzo PG" userId="e850c836ffd029a6" providerId="LiveId" clId="{992243D5-2590-49DC-BA62-16745F0D8F23}" dt="2026-03-20T08:00:36.752" v="34" actId="20577"/>
          <ac:spMkLst>
            <pc:docMk/>
            <pc:sldMk cId="0" sldId="283"/>
            <ac:spMk id="38916" creationId="{DE31AECC-74CD-F52A-272C-69228006556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1A78548-BE77-CF0A-9262-378E4D958349}"/>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charset="0"/>
              </a:defRPr>
            </a:lvl1pPr>
          </a:lstStyle>
          <a:p>
            <a:pPr>
              <a:defRPr/>
            </a:pPr>
            <a:endParaRPr lang="it-IT"/>
          </a:p>
        </p:txBody>
      </p:sp>
      <p:sp>
        <p:nvSpPr>
          <p:cNvPr id="8195" name="Rectangle 3">
            <a:extLst>
              <a:ext uri="{FF2B5EF4-FFF2-40B4-BE49-F238E27FC236}">
                <a16:creationId xmlns:a16="http://schemas.microsoft.com/office/drawing/2014/main" id="{E83239D6-7ACC-6638-2421-26D134CA14BF}"/>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charset="0"/>
              </a:defRPr>
            </a:lvl1pPr>
          </a:lstStyle>
          <a:p>
            <a:pPr>
              <a:defRPr/>
            </a:pPr>
            <a:endParaRPr lang="it-IT"/>
          </a:p>
        </p:txBody>
      </p:sp>
      <p:sp>
        <p:nvSpPr>
          <p:cNvPr id="2052" name="Rectangle 4">
            <a:extLst>
              <a:ext uri="{FF2B5EF4-FFF2-40B4-BE49-F238E27FC236}">
                <a16:creationId xmlns:a16="http://schemas.microsoft.com/office/drawing/2014/main" id="{991589B9-5F20-C7D7-ED5F-DE1594DF6897}"/>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a:extLst>
              <a:ext uri="{FF2B5EF4-FFF2-40B4-BE49-F238E27FC236}">
                <a16:creationId xmlns:a16="http://schemas.microsoft.com/office/drawing/2014/main" id="{327B7E9F-532B-46AB-D564-40CB625C347E}"/>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8198" name="Rectangle 6">
            <a:extLst>
              <a:ext uri="{FF2B5EF4-FFF2-40B4-BE49-F238E27FC236}">
                <a16:creationId xmlns:a16="http://schemas.microsoft.com/office/drawing/2014/main" id="{2F640E9E-B774-4574-E47B-C66A91F1E17D}"/>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charset="0"/>
              </a:defRPr>
            </a:lvl1pPr>
          </a:lstStyle>
          <a:p>
            <a:pPr>
              <a:defRPr/>
            </a:pPr>
            <a:endParaRPr lang="it-IT"/>
          </a:p>
        </p:txBody>
      </p:sp>
      <p:sp>
        <p:nvSpPr>
          <p:cNvPr id="8199" name="Rectangle 7">
            <a:extLst>
              <a:ext uri="{FF2B5EF4-FFF2-40B4-BE49-F238E27FC236}">
                <a16:creationId xmlns:a16="http://schemas.microsoft.com/office/drawing/2014/main" id="{2879DCEF-0FAA-2C61-A498-71B5C0C44E24}"/>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7E1E811C-8EE8-4F12-9C1C-E47A9F9AA944}" type="slidenum">
              <a:rPr lang="it-IT" altLang="it-IT"/>
              <a:pPr/>
              <a:t>‹N›</a:t>
            </a:fld>
            <a:endParaRPr lang="it-IT" alt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immagine diapositiva 1">
            <a:extLst>
              <a:ext uri="{FF2B5EF4-FFF2-40B4-BE49-F238E27FC236}">
                <a16:creationId xmlns:a16="http://schemas.microsoft.com/office/drawing/2014/main" id="{6E774911-FAC5-CED8-7A69-A11A68438FDE}"/>
              </a:ext>
            </a:extLst>
          </p:cNvPr>
          <p:cNvSpPr>
            <a:spLocks noGrp="1" noRot="1" noChangeAspect="1" noTextEdit="1"/>
          </p:cNvSpPr>
          <p:nvPr>
            <p:ph type="sldImg"/>
          </p:nvPr>
        </p:nvSpPr>
        <p:spPr>
          <a:xfrm>
            <a:off x="381000" y="685800"/>
            <a:ext cx="6096000" cy="3429000"/>
          </a:xfrm>
          <a:ln/>
        </p:spPr>
      </p:sp>
      <p:sp>
        <p:nvSpPr>
          <p:cNvPr id="4099" name="Segnaposto note 2">
            <a:extLst>
              <a:ext uri="{FF2B5EF4-FFF2-40B4-BE49-F238E27FC236}">
                <a16:creationId xmlns:a16="http://schemas.microsoft.com/office/drawing/2014/main" id="{57F442F5-F245-05E6-098A-F856E43C3C4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4100" name="Segnaposto numero diapositiva 3">
            <a:extLst>
              <a:ext uri="{FF2B5EF4-FFF2-40B4-BE49-F238E27FC236}">
                <a16:creationId xmlns:a16="http://schemas.microsoft.com/office/drawing/2014/main" id="{45D8507D-214E-FD7C-227D-9CE5CE6603A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ABB3DCA-75D9-46D2-8608-C6EF538BF0B2}" type="slidenum">
              <a:rPr lang="it-IT" altLang="it-IT"/>
              <a:pPr>
                <a:spcBef>
                  <a:spcPct val="0"/>
                </a:spcBef>
              </a:pPr>
              <a:t>1</a:t>
            </a:fld>
            <a:endParaRPr lang="it-IT" alt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egnaposto immagine diapositiva 1">
            <a:extLst>
              <a:ext uri="{FF2B5EF4-FFF2-40B4-BE49-F238E27FC236}">
                <a16:creationId xmlns:a16="http://schemas.microsoft.com/office/drawing/2014/main" id="{7B968518-8C9E-1A0C-6AE6-D825A90A030C}"/>
              </a:ext>
            </a:extLst>
          </p:cNvPr>
          <p:cNvSpPr>
            <a:spLocks noGrp="1" noRot="1" noChangeAspect="1" noTextEdit="1"/>
          </p:cNvSpPr>
          <p:nvPr>
            <p:ph type="sldImg"/>
          </p:nvPr>
        </p:nvSpPr>
        <p:spPr>
          <a:xfrm>
            <a:off x="381000" y="685800"/>
            <a:ext cx="6096000" cy="3429000"/>
          </a:xfrm>
          <a:ln/>
        </p:spPr>
      </p:sp>
      <p:sp>
        <p:nvSpPr>
          <p:cNvPr id="26627" name="Segnaposto note 2">
            <a:extLst>
              <a:ext uri="{FF2B5EF4-FFF2-40B4-BE49-F238E27FC236}">
                <a16:creationId xmlns:a16="http://schemas.microsoft.com/office/drawing/2014/main" id="{AEB01398-E527-1292-CBCC-FBB0E02A00A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26628" name="Segnaposto numero diapositiva 3">
            <a:extLst>
              <a:ext uri="{FF2B5EF4-FFF2-40B4-BE49-F238E27FC236}">
                <a16:creationId xmlns:a16="http://schemas.microsoft.com/office/drawing/2014/main" id="{D324B19B-45C6-9D6C-DBC5-2AAA40CAE6D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5E2B33C-B150-4F4A-A6F4-50FFC0D35C5B}" type="slidenum">
              <a:rPr lang="it-IT" altLang="it-IT"/>
              <a:pPr>
                <a:spcBef>
                  <a:spcPct val="0"/>
                </a:spcBef>
              </a:pPr>
              <a:t>10</a:t>
            </a:fld>
            <a:endParaRPr lang="it-IT" alt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a:extLst>
              <a:ext uri="{FF2B5EF4-FFF2-40B4-BE49-F238E27FC236}">
                <a16:creationId xmlns:a16="http://schemas.microsoft.com/office/drawing/2014/main" id="{66D8C9BA-9E1C-5C5F-C479-33C4E5A9DE7B}"/>
              </a:ext>
            </a:extLst>
          </p:cNvPr>
          <p:cNvSpPr>
            <a:spLocks noGrp="1" noRot="1" noChangeAspect="1" noTextEdit="1"/>
          </p:cNvSpPr>
          <p:nvPr>
            <p:ph type="sldImg"/>
          </p:nvPr>
        </p:nvSpPr>
        <p:spPr>
          <a:xfrm>
            <a:off x="381000" y="685800"/>
            <a:ext cx="6096000" cy="3429000"/>
          </a:xfrm>
          <a:ln/>
        </p:spPr>
      </p:sp>
      <p:sp>
        <p:nvSpPr>
          <p:cNvPr id="30723" name="Segnaposto note 2">
            <a:extLst>
              <a:ext uri="{FF2B5EF4-FFF2-40B4-BE49-F238E27FC236}">
                <a16:creationId xmlns:a16="http://schemas.microsoft.com/office/drawing/2014/main" id="{61254FDB-0516-0BFA-46D8-D5205D861F2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30724" name="Segnaposto numero diapositiva 3">
            <a:extLst>
              <a:ext uri="{FF2B5EF4-FFF2-40B4-BE49-F238E27FC236}">
                <a16:creationId xmlns:a16="http://schemas.microsoft.com/office/drawing/2014/main" id="{73D4CA57-9963-8FD6-B43B-06FF32D319D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CF80282-C309-4AF2-91D6-BFFDA49877AF}" type="slidenum">
              <a:rPr lang="it-IT" altLang="it-IT"/>
              <a:pPr>
                <a:spcBef>
                  <a:spcPct val="0"/>
                </a:spcBef>
              </a:pPr>
              <a:t>11</a:t>
            </a:fld>
            <a:endParaRPr lang="it-IT" alt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immagine diapositiva 1">
            <a:extLst>
              <a:ext uri="{FF2B5EF4-FFF2-40B4-BE49-F238E27FC236}">
                <a16:creationId xmlns:a16="http://schemas.microsoft.com/office/drawing/2014/main" id="{C38007FE-2257-696A-BD36-D80959ED6784}"/>
              </a:ext>
            </a:extLst>
          </p:cNvPr>
          <p:cNvSpPr>
            <a:spLocks noGrp="1" noRot="1" noChangeAspect="1" noTextEdit="1"/>
          </p:cNvSpPr>
          <p:nvPr>
            <p:ph type="sldImg"/>
          </p:nvPr>
        </p:nvSpPr>
        <p:spPr>
          <a:xfrm>
            <a:off x="381000" y="685800"/>
            <a:ext cx="6096000" cy="3429000"/>
          </a:xfrm>
          <a:ln/>
        </p:spPr>
      </p:sp>
      <p:sp>
        <p:nvSpPr>
          <p:cNvPr id="32771" name="Segnaposto note 2">
            <a:extLst>
              <a:ext uri="{FF2B5EF4-FFF2-40B4-BE49-F238E27FC236}">
                <a16:creationId xmlns:a16="http://schemas.microsoft.com/office/drawing/2014/main" id="{83198A70-06D1-D3C7-343C-C6A3C75F209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32772" name="Segnaposto numero diapositiva 3">
            <a:extLst>
              <a:ext uri="{FF2B5EF4-FFF2-40B4-BE49-F238E27FC236}">
                <a16:creationId xmlns:a16="http://schemas.microsoft.com/office/drawing/2014/main" id="{3B4214E3-D914-829A-9033-91849855844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2D95968-2F64-4131-875B-E9E968AC761D}" type="slidenum">
              <a:rPr lang="it-IT" altLang="it-IT"/>
              <a:pPr>
                <a:spcBef>
                  <a:spcPct val="0"/>
                </a:spcBef>
              </a:pPr>
              <a:t>12</a:t>
            </a:fld>
            <a:endParaRPr lang="it-IT" alt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a:extLst>
              <a:ext uri="{FF2B5EF4-FFF2-40B4-BE49-F238E27FC236}">
                <a16:creationId xmlns:a16="http://schemas.microsoft.com/office/drawing/2014/main" id="{4C8D8B91-9859-D639-FEB8-CA6490AB410F}"/>
              </a:ext>
            </a:extLst>
          </p:cNvPr>
          <p:cNvSpPr>
            <a:spLocks noGrp="1" noRot="1" noChangeAspect="1" noTextEdit="1"/>
          </p:cNvSpPr>
          <p:nvPr>
            <p:ph type="sldImg"/>
          </p:nvPr>
        </p:nvSpPr>
        <p:spPr>
          <a:xfrm>
            <a:off x="381000" y="685800"/>
            <a:ext cx="6096000" cy="3429000"/>
          </a:xfrm>
          <a:ln/>
        </p:spPr>
      </p:sp>
      <p:sp>
        <p:nvSpPr>
          <p:cNvPr id="34819" name="Segnaposto note 2">
            <a:extLst>
              <a:ext uri="{FF2B5EF4-FFF2-40B4-BE49-F238E27FC236}">
                <a16:creationId xmlns:a16="http://schemas.microsoft.com/office/drawing/2014/main" id="{CF58A5DF-31E0-E8B3-4203-75A6C9BC68E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34820" name="Segnaposto numero diapositiva 3">
            <a:extLst>
              <a:ext uri="{FF2B5EF4-FFF2-40B4-BE49-F238E27FC236}">
                <a16:creationId xmlns:a16="http://schemas.microsoft.com/office/drawing/2014/main" id="{DFF90400-F7ED-79E0-27CD-4D876A00B10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4C992EA-FEDF-4DE3-85F8-577546CF8855}" type="slidenum">
              <a:rPr lang="it-IT" altLang="it-IT"/>
              <a:pPr>
                <a:spcBef>
                  <a:spcPct val="0"/>
                </a:spcBef>
              </a:pPr>
              <a:t>13</a:t>
            </a:fld>
            <a:endParaRPr lang="it-IT" alt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a:extLst>
              <a:ext uri="{FF2B5EF4-FFF2-40B4-BE49-F238E27FC236}">
                <a16:creationId xmlns:a16="http://schemas.microsoft.com/office/drawing/2014/main" id="{15B507E5-D022-1880-934E-6D0210EC6ADA}"/>
              </a:ext>
            </a:extLst>
          </p:cNvPr>
          <p:cNvSpPr>
            <a:spLocks noGrp="1" noRot="1" noChangeAspect="1" noTextEdit="1"/>
          </p:cNvSpPr>
          <p:nvPr>
            <p:ph type="sldImg"/>
          </p:nvPr>
        </p:nvSpPr>
        <p:spPr>
          <a:xfrm>
            <a:off x="381000" y="685800"/>
            <a:ext cx="6096000" cy="3429000"/>
          </a:xfrm>
          <a:ln/>
        </p:spPr>
      </p:sp>
      <p:sp>
        <p:nvSpPr>
          <p:cNvPr id="36867" name="Segnaposto note 2">
            <a:extLst>
              <a:ext uri="{FF2B5EF4-FFF2-40B4-BE49-F238E27FC236}">
                <a16:creationId xmlns:a16="http://schemas.microsoft.com/office/drawing/2014/main" id="{7ADC969A-DD4A-4388-E075-D00D603E8C9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36868" name="Segnaposto numero diapositiva 3">
            <a:extLst>
              <a:ext uri="{FF2B5EF4-FFF2-40B4-BE49-F238E27FC236}">
                <a16:creationId xmlns:a16="http://schemas.microsoft.com/office/drawing/2014/main" id="{3A8D38E8-0A9E-C452-5AD7-772DAD11A50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923C891-E1E6-457F-ADD9-E0AA6C93BD86}" type="slidenum">
              <a:rPr lang="it-IT" altLang="it-IT"/>
              <a:pPr>
                <a:spcBef>
                  <a:spcPct val="0"/>
                </a:spcBef>
              </a:pPr>
              <a:t>14</a:t>
            </a:fld>
            <a:endParaRPr lang="it-IT" alt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egnaposto immagine diapositiva 1">
            <a:extLst>
              <a:ext uri="{FF2B5EF4-FFF2-40B4-BE49-F238E27FC236}">
                <a16:creationId xmlns:a16="http://schemas.microsoft.com/office/drawing/2014/main" id="{9AEC13D0-FEE8-643F-B22F-339BC6A25D6D}"/>
              </a:ext>
            </a:extLst>
          </p:cNvPr>
          <p:cNvSpPr>
            <a:spLocks noGrp="1" noRot="1" noChangeAspect="1" noTextEdit="1"/>
          </p:cNvSpPr>
          <p:nvPr>
            <p:ph type="sldImg"/>
          </p:nvPr>
        </p:nvSpPr>
        <p:spPr>
          <a:xfrm>
            <a:off x="381000" y="685800"/>
            <a:ext cx="6096000" cy="3429000"/>
          </a:xfrm>
          <a:ln/>
        </p:spPr>
      </p:sp>
      <p:sp>
        <p:nvSpPr>
          <p:cNvPr id="38915" name="Segnaposto note 2">
            <a:extLst>
              <a:ext uri="{FF2B5EF4-FFF2-40B4-BE49-F238E27FC236}">
                <a16:creationId xmlns:a16="http://schemas.microsoft.com/office/drawing/2014/main" id="{D0D72D8C-6E59-5435-7444-3788D7C31BD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38916" name="Segnaposto numero diapositiva 3">
            <a:extLst>
              <a:ext uri="{FF2B5EF4-FFF2-40B4-BE49-F238E27FC236}">
                <a16:creationId xmlns:a16="http://schemas.microsoft.com/office/drawing/2014/main" id="{0B6104D9-1CE1-5297-F30B-87672AF6E55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5C3AEB0-4BA3-4281-9C49-C59F487AC723}" type="slidenum">
              <a:rPr lang="it-IT" altLang="it-IT"/>
              <a:pPr>
                <a:spcBef>
                  <a:spcPct val="0"/>
                </a:spcBef>
              </a:pPr>
              <a:t>15</a:t>
            </a:fld>
            <a:endParaRPr lang="it-IT" alt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egnaposto immagine diapositiva 1">
            <a:extLst>
              <a:ext uri="{FF2B5EF4-FFF2-40B4-BE49-F238E27FC236}">
                <a16:creationId xmlns:a16="http://schemas.microsoft.com/office/drawing/2014/main" id="{3B286B2F-562C-1509-631A-ABDC935EEB96}"/>
              </a:ext>
            </a:extLst>
          </p:cNvPr>
          <p:cNvSpPr>
            <a:spLocks noGrp="1" noRot="1" noChangeAspect="1" noTextEdit="1"/>
          </p:cNvSpPr>
          <p:nvPr>
            <p:ph type="sldImg"/>
          </p:nvPr>
        </p:nvSpPr>
        <p:spPr>
          <a:xfrm>
            <a:off x="381000" y="685800"/>
            <a:ext cx="6096000" cy="3429000"/>
          </a:xfrm>
          <a:ln/>
        </p:spPr>
      </p:sp>
      <p:sp>
        <p:nvSpPr>
          <p:cNvPr id="40963" name="Segnaposto note 2">
            <a:extLst>
              <a:ext uri="{FF2B5EF4-FFF2-40B4-BE49-F238E27FC236}">
                <a16:creationId xmlns:a16="http://schemas.microsoft.com/office/drawing/2014/main" id="{0B58B10D-FB43-74B6-D41B-1463E102ABA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40964" name="Segnaposto numero diapositiva 3">
            <a:extLst>
              <a:ext uri="{FF2B5EF4-FFF2-40B4-BE49-F238E27FC236}">
                <a16:creationId xmlns:a16="http://schemas.microsoft.com/office/drawing/2014/main" id="{3779A87A-C602-8F68-7110-D31953CE793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40F4429-A4B0-44D5-B306-F4EB272154A1}" type="slidenum">
              <a:rPr lang="it-IT" altLang="it-IT"/>
              <a:pPr>
                <a:spcBef>
                  <a:spcPct val="0"/>
                </a:spcBef>
              </a:pPr>
              <a:t>16</a:t>
            </a:fld>
            <a:endParaRPr lang="it-IT" alt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egnaposto immagine diapositiva 1">
            <a:extLst>
              <a:ext uri="{FF2B5EF4-FFF2-40B4-BE49-F238E27FC236}">
                <a16:creationId xmlns:a16="http://schemas.microsoft.com/office/drawing/2014/main" id="{3CC32966-51AD-F01D-3FF4-0AC1CDE2FF4D}"/>
              </a:ext>
            </a:extLst>
          </p:cNvPr>
          <p:cNvSpPr>
            <a:spLocks noGrp="1" noRot="1" noChangeAspect="1" noTextEdit="1"/>
          </p:cNvSpPr>
          <p:nvPr>
            <p:ph type="sldImg"/>
          </p:nvPr>
        </p:nvSpPr>
        <p:spPr>
          <a:xfrm>
            <a:off x="381000" y="685800"/>
            <a:ext cx="6096000" cy="3429000"/>
          </a:xfrm>
          <a:ln/>
        </p:spPr>
      </p:sp>
      <p:sp>
        <p:nvSpPr>
          <p:cNvPr id="43011" name="Segnaposto note 2">
            <a:extLst>
              <a:ext uri="{FF2B5EF4-FFF2-40B4-BE49-F238E27FC236}">
                <a16:creationId xmlns:a16="http://schemas.microsoft.com/office/drawing/2014/main" id="{EFA8E874-B0B8-B504-4F1B-A2C8E77AAAE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43012" name="Segnaposto numero diapositiva 3">
            <a:extLst>
              <a:ext uri="{FF2B5EF4-FFF2-40B4-BE49-F238E27FC236}">
                <a16:creationId xmlns:a16="http://schemas.microsoft.com/office/drawing/2014/main" id="{479F19CC-04E5-B7DA-1BC5-618EEB15E47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D896FCE-BC2E-4113-BDC0-ACD7388C2800}" type="slidenum">
              <a:rPr lang="it-IT" altLang="it-IT"/>
              <a:pPr>
                <a:spcBef>
                  <a:spcPct val="0"/>
                </a:spcBef>
              </a:pPr>
              <a:t>17</a:t>
            </a:fld>
            <a:endParaRPr lang="it-IT" alt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egnaposto immagine diapositiva 1">
            <a:extLst>
              <a:ext uri="{FF2B5EF4-FFF2-40B4-BE49-F238E27FC236}">
                <a16:creationId xmlns:a16="http://schemas.microsoft.com/office/drawing/2014/main" id="{A5ED5AD4-1321-EF28-9421-2DFD41D95CFC}"/>
              </a:ext>
            </a:extLst>
          </p:cNvPr>
          <p:cNvSpPr>
            <a:spLocks noGrp="1" noRot="1" noChangeAspect="1" noTextEdit="1"/>
          </p:cNvSpPr>
          <p:nvPr>
            <p:ph type="sldImg"/>
          </p:nvPr>
        </p:nvSpPr>
        <p:spPr>
          <a:xfrm>
            <a:off x="381000" y="685800"/>
            <a:ext cx="6096000" cy="3429000"/>
          </a:xfrm>
          <a:ln/>
        </p:spPr>
      </p:sp>
      <p:sp>
        <p:nvSpPr>
          <p:cNvPr id="45059" name="Segnaposto note 2">
            <a:extLst>
              <a:ext uri="{FF2B5EF4-FFF2-40B4-BE49-F238E27FC236}">
                <a16:creationId xmlns:a16="http://schemas.microsoft.com/office/drawing/2014/main" id="{EE998465-17A0-59FF-A5AE-1BD53E97188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45060" name="Segnaposto numero diapositiva 3">
            <a:extLst>
              <a:ext uri="{FF2B5EF4-FFF2-40B4-BE49-F238E27FC236}">
                <a16:creationId xmlns:a16="http://schemas.microsoft.com/office/drawing/2014/main" id="{E57323E5-1563-7211-B8C0-31425308B7B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7F03C7C-C6F6-4FA5-97BE-9A225E8910FA}" type="slidenum">
              <a:rPr lang="it-IT" altLang="it-IT"/>
              <a:pPr>
                <a:spcBef>
                  <a:spcPct val="0"/>
                </a:spcBef>
              </a:pPr>
              <a:t>18</a:t>
            </a:fld>
            <a:endParaRPr lang="it-IT" alt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egnaposto immagine diapositiva 1">
            <a:extLst>
              <a:ext uri="{FF2B5EF4-FFF2-40B4-BE49-F238E27FC236}">
                <a16:creationId xmlns:a16="http://schemas.microsoft.com/office/drawing/2014/main" id="{D543A8B0-E8FC-07B7-F5D2-998BFA391332}"/>
              </a:ext>
            </a:extLst>
          </p:cNvPr>
          <p:cNvSpPr>
            <a:spLocks noGrp="1" noRot="1" noChangeAspect="1" noTextEdit="1"/>
          </p:cNvSpPr>
          <p:nvPr>
            <p:ph type="sldImg"/>
          </p:nvPr>
        </p:nvSpPr>
        <p:spPr>
          <a:xfrm>
            <a:off x="381000" y="685800"/>
            <a:ext cx="6096000" cy="3429000"/>
          </a:xfrm>
          <a:ln/>
        </p:spPr>
      </p:sp>
      <p:sp>
        <p:nvSpPr>
          <p:cNvPr id="47107" name="Segnaposto note 2">
            <a:extLst>
              <a:ext uri="{FF2B5EF4-FFF2-40B4-BE49-F238E27FC236}">
                <a16:creationId xmlns:a16="http://schemas.microsoft.com/office/drawing/2014/main" id="{F9F1BDFA-39BE-3E3F-EBE9-3288A00346B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47108" name="Segnaposto numero diapositiva 3">
            <a:extLst>
              <a:ext uri="{FF2B5EF4-FFF2-40B4-BE49-F238E27FC236}">
                <a16:creationId xmlns:a16="http://schemas.microsoft.com/office/drawing/2014/main" id="{462B1591-B402-B7AB-0DB1-8D8DB045A91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8519663-5D66-451F-B1DB-BFE2E0DA9BD6}" type="slidenum">
              <a:rPr lang="it-IT" altLang="it-IT"/>
              <a:pPr>
                <a:spcBef>
                  <a:spcPct val="0"/>
                </a:spcBef>
              </a:pPr>
              <a:t>19</a:t>
            </a:fld>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3519DBDD-9294-FDE8-79F5-E043607357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59ADED5-9E33-412B-972F-648E51984FE6}" type="slidenum">
              <a:rPr lang="it-IT" altLang="it-IT"/>
              <a:pPr>
                <a:spcBef>
                  <a:spcPct val="0"/>
                </a:spcBef>
              </a:pPr>
              <a:t>2</a:t>
            </a:fld>
            <a:endParaRPr lang="it-IT" altLang="it-IT"/>
          </a:p>
        </p:txBody>
      </p:sp>
      <p:sp>
        <p:nvSpPr>
          <p:cNvPr id="6147" name="Rectangle 2">
            <a:extLst>
              <a:ext uri="{FF2B5EF4-FFF2-40B4-BE49-F238E27FC236}">
                <a16:creationId xmlns:a16="http://schemas.microsoft.com/office/drawing/2014/main" id="{472EEEEE-54AC-DB9D-3F76-3770EE1CC44F}"/>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0FFD5FC3-97C1-2B30-253B-BB8BB5A76CB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it-IT" altLang="it-IT">
                <a:latin typeface="Times New Roman" panose="02020603050405020304" pitchFamily="18" charset="0"/>
              </a:rPr>
              <a:t>Porta: relazioni e libri da far girare; un paio di fogli con esempi (da far girare dopo aver spiegato).</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egnaposto immagine diapositiva 1">
            <a:extLst>
              <a:ext uri="{FF2B5EF4-FFF2-40B4-BE49-F238E27FC236}">
                <a16:creationId xmlns:a16="http://schemas.microsoft.com/office/drawing/2014/main" id="{060BE50E-6639-50C1-666B-E03906DE578B}"/>
              </a:ext>
            </a:extLst>
          </p:cNvPr>
          <p:cNvSpPr>
            <a:spLocks noGrp="1" noRot="1" noChangeAspect="1" noTextEdit="1"/>
          </p:cNvSpPr>
          <p:nvPr>
            <p:ph type="sldImg"/>
          </p:nvPr>
        </p:nvSpPr>
        <p:spPr>
          <a:xfrm>
            <a:off x="381000" y="685800"/>
            <a:ext cx="6096000" cy="3429000"/>
          </a:xfrm>
          <a:ln/>
        </p:spPr>
      </p:sp>
      <p:sp>
        <p:nvSpPr>
          <p:cNvPr id="49155" name="Segnaposto note 2">
            <a:extLst>
              <a:ext uri="{FF2B5EF4-FFF2-40B4-BE49-F238E27FC236}">
                <a16:creationId xmlns:a16="http://schemas.microsoft.com/office/drawing/2014/main" id="{1589A3B5-D285-4AB3-F367-002FA1CF6D9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49156" name="Segnaposto numero diapositiva 3">
            <a:extLst>
              <a:ext uri="{FF2B5EF4-FFF2-40B4-BE49-F238E27FC236}">
                <a16:creationId xmlns:a16="http://schemas.microsoft.com/office/drawing/2014/main" id="{62D23471-9499-AC78-2DD7-8CA223D1F26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F36ECEC-4A6B-436D-A4CF-1E7D12BF0326}" type="slidenum">
              <a:rPr lang="it-IT" altLang="it-IT"/>
              <a:pPr>
                <a:spcBef>
                  <a:spcPct val="0"/>
                </a:spcBef>
              </a:pPr>
              <a:t>20</a:t>
            </a:fld>
            <a:endParaRPr lang="it-IT" altLang="it-IT"/>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egnaposto immagine diapositiva 1">
            <a:extLst>
              <a:ext uri="{FF2B5EF4-FFF2-40B4-BE49-F238E27FC236}">
                <a16:creationId xmlns:a16="http://schemas.microsoft.com/office/drawing/2014/main" id="{2D3C97A8-391D-0FF0-7442-3F0139DE3841}"/>
              </a:ext>
            </a:extLst>
          </p:cNvPr>
          <p:cNvSpPr>
            <a:spLocks noGrp="1" noRot="1" noChangeAspect="1" noTextEdit="1"/>
          </p:cNvSpPr>
          <p:nvPr>
            <p:ph type="sldImg"/>
          </p:nvPr>
        </p:nvSpPr>
        <p:spPr>
          <a:xfrm>
            <a:off x="381000" y="685800"/>
            <a:ext cx="6096000" cy="3429000"/>
          </a:xfrm>
          <a:ln/>
        </p:spPr>
      </p:sp>
      <p:sp>
        <p:nvSpPr>
          <p:cNvPr id="51203" name="Segnaposto note 2">
            <a:extLst>
              <a:ext uri="{FF2B5EF4-FFF2-40B4-BE49-F238E27FC236}">
                <a16:creationId xmlns:a16="http://schemas.microsoft.com/office/drawing/2014/main" id="{D491BE4B-46CC-9DB2-971D-73E8D3750E1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51204" name="Segnaposto numero diapositiva 3">
            <a:extLst>
              <a:ext uri="{FF2B5EF4-FFF2-40B4-BE49-F238E27FC236}">
                <a16:creationId xmlns:a16="http://schemas.microsoft.com/office/drawing/2014/main" id="{99698FDA-E8EA-7B4F-B21F-1ABFDE55742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F42A9E8-9AE9-46C2-8382-CDCD3D19C54C}" type="slidenum">
              <a:rPr lang="it-IT" altLang="it-IT"/>
              <a:pPr>
                <a:spcBef>
                  <a:spcPct val="0"/>
                </a:spcBef>
              </a:pPr>
              <a:t>21</a:t>
            </a:fld>
            <a:endParaRPr lang="it-IT" altLang="it-IT"/>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egnaposto immagine diapositiva 1">
            <a:extLst>
              <a:ext uri="{FF2B5EF4-FFF2-40B4-BE49-F238E27FC236}">
                <a16:creationId xmlns:a16="http://schemas.microsoft.com/office/drawing/2014/main" id="{78C85DC4-1556-DE77-5495-98F64F9E2931}"/>
              </a:ext>
            </a:extLst>
          </p:cNvPr>
          <p:cNvSpPr>
            <a:spLocks noGrp="1" noRot="1" noChangeAspect="1" noTextEdit="1"/>
          </p:cNvSpPr>
          <p:nvPr>
            <p:ph type="sldImg"/>
          </p:nvPr>
        </p:nvSpPr>
        <p:spPr>
          <a:xfrm>
            <a:off x="381000" y="685800"/>
            <a:ext cx="6096000" cy="3429000"/>
          </a:xfrm>
          <a:ln/>
        </p:spPr>
      </p:sp>
      <p:sp>
        <p:nvSpPr>
          <p:cNvPr id="55299" name="Segnaposto note 2">
            <a:extLst>
              <a:ext uri="{FF2B5EF4-FFF2-40B4-BE49-F238E27FC236}">
                <a16:creationId xmlns:a16="http://schemas.microsoft.com/office/drawing/2014/main" id="{D380799A-85E2-9D65-7D63-1935381BAE8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55300" name="Segnaposto numero diapositiva 3">
            <a:extLst>
              <a:ext uri="{FF2B5EF4-FFF2-40B4-BE49-F238E27FC236}">
                <a16:creationId xmlns:a16="http://schemas.microsoft.com/office/drawing/2014/main" id="{4DB5F40E-CD31-887E-D3AD-1F6039C290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E7B5B43-3442-4A8F-8F95-EE6924CE8466}" type="slidenum">
              <a:rPr lang="it-IT" altLang="it-IT"/>
              <a:pPr>
                <a:spcBef>
                  <a:spcPct val="0"/>
                </a:spcBef>
              </a:pPr>
              <a:t>22</a:t>
            </a:fld>
            <a:endParaRPr lang="it-IT" altLang="it-IT"/>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egnaposto immagine diapositiva 1">
            <a:extLst>
              <a:ext uri="{FF2B5EF4-FFF2-40B4-BE49-F238E27FC236}">
                <a16:creationId xmlns:a16="http://schemas.microsoft.com/office/drawing/2014/main" id="{6878BB6F-9668-3021-5695-52BAF97D3BEC}"/>
              </a:ext>
            </a:extLst>
          </p:cNvPr>
          <p:cNvSpPr>
            <a:spLocks noGrp="1" noRot="1" noChangeAspect="1" noTextEdit="1"/>
          </p:cNvSpPr>
          <p:nvPr>
            <p:ph type="sldImg"/>
          </p:nvPr>
        </p:nvSpPr>
        <p:spPr>
          <a:xfrm>
            <a:off x="381000" y="685800"/>
            <a:ext cx="6096000" cy="3429000"/>
          </a:xfrm>
          <a:ln/>
        </p:spPr>
      </p:sp>
      <p:sp>
        <p:nvSpPr>
          <p:cNvPr id="57347" name="Segnaposto note 2">
            <a:extLst>
              <a:ext uri="{FF2B5EF4-FFF2-40B4-BE49-F238E27FC236}">
                <a16:creationId xmlns:a16="http://schemas.microsoft.com/office/drawing/2014/main" id="{7129ABC4-DE5A-BD1E-7CB0-4FD1B1AE6AB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57348" name="Segnaposto numero diapositiva 3">
            <a:extLst>
              <a:ext uri="{FF2B5EF4-FFF2-40B4-BE49-F238E27FC236}">
                <a16:creationId xmlns:a16="http://schemas.microsoft.com/office/drawing/2014/main" id="{AEDD9C3E-A5AE-6012-82E5-FEC160CD96F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D9A2BCC-C2EC-404A-A580-8B2079FEFE78}" type="slidenum">
              <a:rPr lang="it-IT" altLang="it-IT"/>
              <a:pPr>
                <a:spcBef>
                  <a:spcPct val="0"/>
                </a:spcBef>
              </a:pPr>
              <a:t>23</a:t>
            </a:fld>
            <a:endParaRPr lang="it-IT" altLang="it-IT"/>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egnaposto immagine diapositiva 1">
            <a:extLst>
              <a:ext uri="{FF2B5EF4-FFF2-40B4-BE49-F238E27FC236}">
                <a16:creationId xmlns:a16="http://schemas.microsoft.com/office/drawing/2014/main" id="{86FA352F-A77C-7693-545C-8F7226422487}"/>
              </a:ext>
            </a:extLst>
          </p:cNvPr>
          <p:cNvSpPr>
            <a:spLocks noGrp="1" noRot="1" noChangeAspect="1" noTextEdit="1"/>
          </p:cNvSpPr>
          <p:nvPr>
            <p:ph type="sldImg"/>
          </p:nvPr>
        </p:nvSpPr>
        <p:spPr>
          <a:xfrm>
            <a:off x="381000" y="685800"/>
            <a:ext cx="6096000" cy="3429000"/>
          </a:xfrm>
          <a:ln/>
        </p:spPr>
      </p:sp>
      <p:sp>
        <p:nvSpPr>
          <p:cNvPr id="70659" name="Segnaposto note 2">
            <a:extLst>
              <a:ext uri="{FF2B5EF4-FFF2-40B4-BE49-F238E27FC236}">
                <a16:creationId xmlns:a16="http://schemas.microsoft.com/office/drawing/2014/main" id="{35C2C7E1-C004-1A4F-15BC-8DEE43F64CE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70660" name="Segnaposto numero diapositiva 3">
            <a:extLst>
              <a:ext uri="{FF2B5EF4-FFF2-40B4-BE49-F238E27FC236}">
                <a16:creationId xmlns:a16="http://schemas.microsoft.com/office/drawing/2014/main" id="{7982A828-D4E4-8DB5-1847-4AD869A919B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74A7CF-B071-4163-9B6C-572DE258C1E6}" type="slidenum">
              <a:rPr lang="it-IT" altLang="it-IT"/>
              <a:pPr>
                <a:spcBef>
                  <a:spcPct val="0"/>
                </a:spcBef>
              </a:pPr>
              <a:t>24</a:t>
            </a:fld>
            <a:endParaRPr lang="it-IT" altLang="it-IT"/>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a:extLst>
              <a:ext uri="{FF2B5EF4-FFF2-40B4-BE49-F238E27FC236}">
                <a16:creationId xmlns:a16="http://schemas.microsoft.com/office/drawing/2014/main" id="{2450AD5A-3E45-6EDE-C2C9-DA352F2CF6FF}"/>
              </a:ext>
            </a:extLst>
          </p:cNvPr>
          <p:cNvSpPr>
            <a:spLocks noGrp="1" noRot="1" noChangeAspect="1" noTextEdit="1"/>
          </p:cNvSpPr>
          <p:nvPr>
            <p:ph type="sldImg"/>
          </p:nvPr>
        </p:nvSpPr>
        <p:spPr>
          <a:xfrm>
            <a:off x="381000" y="685800"/>
            <a:ext cx="6096000" cy="3429000"/>
          </a:xfrm>
          <a:ln/>
        </p:spPr>
      </p:sp>
      <p:sp>
        <p:nvSpPr>
          <p:cNvPr id="59395" name="Segnaposto note 2">
            <a:extLst>
              <a:ext uri="{FF2B5EF4-FFF2-40B4-BE49-F238E27FC236}">
                <a16:creationId xmlns:a16="http://schemas.microsoft.com/office/drawing/2014/main" id="{2B7E05CE-EBBF-1090-0872-9DDA2AC9044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59396" name="Segnaposto numero diapositiva 3">
            <a:extLst>
              <a:ext uri="{FF2B5EF4-FFF2-40B4-BE49-F238E27FC236}">
                <a16:creationId xmlns:a16="http://schemas.microsoft.com/office/drawing/2014/main" id="{0B0CFDB7-981D-AE49-A78B-63C36A62FCF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9094B21-82B1-49C2-95F2-879E9C4DEE50}" type="slidenum">
              <a:rPr lang="it-IT" altLang="it-IT"/>
              <a:pPr>
                <a:spcBef>
                  <a:spcPct val="0"/>
                </a:spcBef>
              </a:pPr>
              <a:t>25</a:t>
            </a:fld>
            <a:endParaRPr lang="it-IT" altLang="it-IT"/>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egnaposto immagine diapositiva 1">
            <a:extLst>
              <a:ext uri="{FF2B5EF4-FFF2-40B4-BE49-F238E27FC236}">
                <a16:creationId xmlns:a16="http://schemas.microsoft.com/office/drawing/2014/main" id="{58FE2398-0F6C-9A92-720F-B90CD7323E63}"/>
              </a:ext>
            </a:extLst>
          </p:cNvPr>
          <p:cNvSpPr>
            <a:spLocks noGrp="1" noRot="1" noChangeAspect="1" noTextEdit="1"/>
          </p:cNvSpPr>
          <p:nvPr>
            <p:ph type="sldImg"/>
          </p:nvPr>
        </p:nvSpPr>
        <p:spPr>
          <a:xfrm>
            <a:off x="381000" y="685800"/>
            <a:ext cx="6096000" cy="3429000"/>
          </a:xfrm>
          <a:ln/>
        </p:spPr>
      </p:sp>
      <p:sp>
        <p:nvSpPr>
          <p:cNvPr id="61443" name="Segnaposto note 2">
            <a:extLst>
              <a:ext uri="{FF2B5EF4-FFF2-40B4-BE49-F238E27FC236}">
                <a16:creationId xmlns:a16="http://schemas.microsoft.com/office/drawing/2014/main" id="{33F98D6A-B996-2460-D63E-4155C377FCF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61444" name="Segnaposto numero diapositiva 3">
            <a:extLst>
              <a:ext uri="{FF2B5EF4-FFF2-40B4-BE49-F238E27FC236}">
                <a16:creationId xmlns:a16="http://schemas.microsoft.com/office/drawing/2014/main" id="{F6A942FC-329F-E17B-82D3-DC67FC71FF2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2C4524F-ED82-4B8A-87B8-0C6B7CCFE806}" type="slidenum">
              <a:rPr lang="it-IT" altLang="it-IT"/>
              <a:pPr>
                <a:spcBef>
                  <a:spcPct val="0"/>
                </a:spcBef>
              </a:pPr>
              <a:t>26</a:t>
            </a:fld>
            <a:endParaRPr lang="it-IT" altLang="it-IT"/>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egnaposto immagine diapositiva 1">
            <a:extLst>
              <a:ext uri="{FF2B5EF4-FFF2-40B4-BE49-F238E27FC236}">
                <a16:creationId xmlns:a16="http://schemas.microsoft.com/office/drawing/2014/main" id="{DCB586A4-3550-33F0-9456-73A502681F39}"/>
              </a:ext>
            </a:extLst>
          </p:cNvPr>
          <p:cNvSpPr>
            <a:spLocks noGrp="1" noRot="1" noChangeAspect="1" noTextEdit="1"/>
          </p:cNvSpPr>
          <p:nvPr>
            <p:ph type="sldImg"/>
          </p:nvPr>
        </p:nvSpPr>
        <p:spPr>
          <a:xfrm>
            <a:off x="381000" y="685800"/>
            <a:ext cx="6096000" cy="3429000"/>
          </a:xfrm>
          <a:ln/>
        </p:spPr>
      </p:sp>
      <p:sp>
        <p:nvSpPr>
          <p:cNvPr id="63491" name="Segnaposto note 2">
            <a:extLst>
              <a:ext uri="{FF2B5EF4-FFF2-40B4-BE49-F238E27FC236}">
                <a16:creationId xmlns:a16="http://schemas.microsoft.com/office/drawing/2014/main" id="{DF8F18F0-B35F-E299-9100-BA91D4EB06E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63492" name="Segnaposto numero diapositiva 3">
            <a:extLst>
              <a:ext uri="{FF2B5EF4-FFF2-40B4-BE49-F238E27FC236}">
                <a16:creationId xmlns:a16="http://schemas.microsoft.com/office/drawing/2014/main" id="{53AFF9D4-42A4-EDF7-AAAC-FECCB0E1011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877188A-44BF-4936-869F-B8C9A24F5389}" type="slidenum">
              <a:rPr lang="it-IT" altLang="it-IT"/>
              <a:pPr>
                <a:spcBef>
                  <a:spcPct val="0"/>
                </a:spcBef>
              </a:pPr>
              <a:t>27</a:t>
            </a:fld>
            <a:endParaRPr lang="it-IT" altLang="it-IT"/>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egnaposto immagine diapositiva 1">
            <a:extLst>
              <a:ext uri="{FF2B5EF4-FFF2-40B4-BE49-F238E27FC236}">
                <a16:creationId xmlns:a16="http://schemas.microsoft.com/office/drawing/2014/main" id="{62062903-F685-5AFA-E1F3-9868B703C862}"/>
              </a:ext>
            </a:extLst>
          </p:cNvPr>
          <p:cNvSpPr>
            <a:spLocks noGrp="1" noRot="1" noChangeAspect="1" noTextEdit="1"/>
          </p:cNvSpPr>
          <p:nvPr>
            <p:ph type="sldImg"/>
          </p:nvPr>
        </p:nvSpPr>
        <p:spPr>
          <a:xfrm>
            <a:off x="381000" y="685800"/>
            <a:ext cx="6096000" cy="3429000"/>
          </a:xfrm>
          <a:ln/>
        </p:spPr>
      </p:sp>
      <p:sp>
        <p:nvSpPr>
          <p:cNvPr id="68611" name="Segnaposto note 2">
            <a:extLst>
              <a:ext uri="{FF2B5EF4-FFF2-40B4-BE49-F238E27FC236}">
                <a16:creationId xmlns:a16="http://schemas.microsoft.com/office/drawing/2014/main" id="{19569323-90EA-1101-8FED-C78CC6F3524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68612" name="Segnaposto numero diapositiva 3">
            <a:extLst>
              <a:ext uri="{FF2B5EF4-FFF2-40B4-BE49-F238E27FC236}">
                <a16:creationId xmlns:a16="http://schemas.microsoft.com/office/drawing/2014/main" id="{F83911E3-8F31-6040-5CA3-DF08F79DE13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B4D24BE-2AFA-49E1-B9DC-ED330EDF2ABC}" type="slidenum">
              <a:rPr lang="it-IT" altLang="it-IT"/>
              <a:pPr>
                <a:spcBef>
                  <a:spcPct val="0"/>
                </a:spcBef>
              </a:pPr>
              <a:t>31</a:t>
            </a:fld>
            <a:endParaRPr lang="it-IT" altLang="it-IT"/>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B754F-B778-D3AB-E1C1-22F4A9571161}"/>
            </a:ext>
          </a:extLst>
        </p:cNvPr>
        <p:cNvGrpSpPr/>
        <p:nvPr/>
      </p:nvGrpSpPr>
      <p:grpSpPr>
        <a:xfrm>
          <a:off x="0" y="0"/>
          <a:ext cx="0" cy="0"/>
          <a:chOff x="0" y="0"/>
          <a:chExt cx="0" cy="0"/>
        </a:xfrm>
      </p:grpSpPr>
      <p:sp>
        <p:nvSpPr>
          <p:cNvPr id="70658" name="Segnaposto immagine diapositiva 1">
            <a:extLst>
              <a:ext uri="{FF2B5EF4-FFF2-40B4-BE49-F238E27FC236}">
                <a16:creationId xmlns:a16="http://schemas.microsoft.com/office/drawing/2014/main" id="{3F0CEA5B-924B-9469-53FE-4002C12D4EE9}"/>
              </a:ext>
            </a:extLst>
          </p:cNvPr>
          <p:cNvSpPr>
            <a:spLocks noGrp="1" noRot="1" noChangeAspect="1" noTextEdit="1"/>
          </p:cNvSpPr>
          <p:nvPr>
            <p:ph type="sldImg"/>
          </p:nvPr>
        </p:nvSpPr>
        <p:spPr>
          <a:xfrm>
            <a:off x="381000" y="685800"/>
            <a:ext cx="6096000" cy="3429000"/>
          </a:xfrm>
          <a:ln/>
        </p:spPr>
      </p:sp>
      <p:sp>
        <p:nvSpPr>
          <p:cNvPr id="70659" name="Segnaposto note 2">
            <a:extLst>
              <a:ext uri="{FF2B5EF4-FFF2-40B4-BE49-F238E27FC236}">
                <a16:creationId xmlns:a16="http://schemas.microsoft.com/office/drawing/2014/main" id="{857F3E70-06B7-A186-4C6D-67B78735078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70660" name="Segnaposto numero diapositiva 3">
            <a:extLst>
              <a:ext uri="{FF2B5EF4-FFF2-40B4-BE49-F238E27FC236}">
                <a16:creationId xmlns:a16="http://schemas.microsoft.com/office/drawing/2014/main" id="{15884E7A-3EF3-DA19-3054-CBD2AD7A344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74A7CF-B071-4163-9B6C-572DE258C1E6}" type="slidenum">
              <a:rPr lang="it-IT" altLang="it-IT"/>
              <a:pPr>
                <a:spcBef>
                  <a:spcPct val="0"/>
                </a:spcBef>
              </a:pPr>
              <a:t>32</a:t>
            </a:fld>
            <a:endParaRPr lang="it-IT" altLang="it-IT"/>
          </a:p>
        </p:txBody>
      </p:sp>
    </p:spTree>
    <p:extLst>
      <p:ext uri="{BB962C8B-B14F-4D97-AF65-F5344CB8AC3E}">
        <p14:creationId xmlns:p14="http://schemas.microsoft.com/office/powerpoint/2010/main" val="141996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egnaposto immagine diapositiva 1">
            <a:extLst>
              <a:ext uri="{FF2B5EF4-FFF2-40B4-BE49-F238E27FC236}">
                <a16:creationId xmlns:a16="http://schemas.microsoft.com/office/drawing/2014/main" id="{AD493347-8902-E663-F430-F8FA32DBBE1E}"/>
              </a:ext>
            </a:extLst>
          </p:cNvPr>
          <p:cNvSpPr>
            <a:spLocks noGrp="1" noRot="1" noChangeAspect="1" noTextEdit="1"/>
          </p:cNvSpPr>
          <p:nvPr>
            <p:ph type="sldImg"/>
          </p:nvPr>
        </p:nvSpPr>
        <p:spPr>
          <a:xfrm>
            <a:off x="381000" y="685800"/>
            <a:ext cx="6096000" cy="3429000"/>
          </a:xfrm>
          <a:ln/>
        </p:spPr>
      </p:sp>
      <p:sp>
        <p:nvSpPr>
          <p:cNvPr id="8195" name="Segnaposto note 2">
            <a:extLst>
              <a:ext uri="{FF2B5EF4-FFF2-40B4-BE49-F238E27FC236}">
                <a16:creationId xmlns:a16="http://schemas.microsoft.com/office/drawing/2014/main" id="{02E3AA22-99AF-87CD-287A-8994447A384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8196" name="Segnaposto numero diapositiva 3">
            <a:extLst>
              <a:ext uri="{FF2B5EF4-FFF2-40B4-BE49-F238E27FC236}">
                <a16:creationId xmlns:a16="http://schemas.microsoft.com/office/drawing/2014/main" id="{31F4711F-1944-9B5A-5A22-224D39C0201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C3AC963-9C64-4DAC-B7F7-CC7B75A0F5B9}" type="slidenum">
              <a:rPr lang="it-IT" altLang="it-IT"/>
              <a:pPr>
                <a:spcBef>
                  <a:spcPct val="0"/>
                </a:spcBef>
              </a:pPr>
              <a:t>3</a:t>
            </a:fld>
            <a:endParaRPr lang="it-IT" altLang="it-IT"/>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63A1B-6631-1AB0-C367-4C084F7A4432}"/>
            </a:ext>
          </a:extLst>
        </p:cNvPr>
        <p:cNvGrpSpPr/>
        <p:nvPr/>
      </p:nvGrpSpPr>
      <p:grpSpPr>
        <a:xfrm>
          <a:off x="0" y="0"/>
          <a:ext cx="0" cy="0"/>
          <a:chOff x="0" y="0"/>
          <a:chExt cx="0" cy="0"/>
        </a:xfrm>
      </p:grpSpPr>
      <p:sp>
        <p:nvSpPr>
          <p:cNvPr id="70658" name="Segnaposto immagine diapositiva 1">
            <a:extLst>
              <a:ext uri="{FF2B5EF4-FFF2-40B4-BE49-F238E27FC236}">
                <a16:creationId xmlns:a16="http://schemas.microsoft.com/office/drawing/2014/main" id="{91737CA3-1D66-A4E9-9B84-C56146D519FB}"/>
              </a:ext>
            </a:extLst>
          </p:cNvPr>
          <p:cNvSpPr>
            <a:spLocks noGrp="1" noRot="1" noChangeAspect="1" noTextEdit="1"/>
          </p:cNvSpPr>
          <p:nvPr>
            <p:ph type="sldImg"/>
          </p:nvPr>
        </p:nvSpPr>
        <p:spPr>
          <a:xfrm>
            <a:off x="381000" y="685800"/>
            <a:ext cx="6096000" cy="3429000"/>
          </a:xfrm>
          <a:ln/>
        </p:spPr>
      </p:sp>
      <p:sp>
        <p:nvSpPr>
          <p:cNvPr id="70659" name="Segnaposto note 2">
            <a:extLst>
              <a:ext uri="{FF2B5EF4-FFF2-40B4-BE49-F238E27FC236}">
                <a16:creationId xmlns:a16="http://schemas.microsoft.com/office/drawing/2014/main" id="{6FDEF581-B9EB-B20F-1F5D-4E18F9BEF77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70660" name="Segnaposto numero diapositiva 3">
            <a:extLst>
              <a:ext uri="{FF2B5EF4-FFF2-40B4-BE49-F238E27FC236}">
                <a16:creationId xmlns:a16="http://schemas.microsoft.com/office/drawing/2014/main" id="{FF7EE136-F32C-8C61-0A9F-03B7FAACCE6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E74A7CF-B071-4163-9B6C-572DE258C1E6}" type="slidenum">
              <a:rPr lang="it-IT" altLang="it-IT"/>
              <a:pPr>
                <a:spcBef>
                  <a:spcPct val="0"/>
                </a:spcBef>
              </a:pPr>
              <a:t>33</a:t>
            </a:fld>
            <a:endParaRPr lang="it-IT" altLang="it-IT"/>
          </a:p>
        </p:txBody>
      </p:sp>
    </p:spTree>
    <p:extLst>
      <p:ext uri="{BB962C8B-B14F-4D97-AF65-F5344CB8AC3E}">
        <p14:creationId xmlns:p14="http://schemas.microsoft.com/office/powerpoint/2010/main" val="4553949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egnaposto immagine diapositiva 1">
            <a:extLst>
              <a:ext uri="{FF2B5EF4-FFF2-40B4-BE49-F238E27FC236}">
                <a16:creationId xmlns:a16="http://schemas.microsoft.com/office/drawing/2014/main" id="{2E25BAA9-B535-EBF5-E0BB-609DB6E9B7C8}"/>
              </a:ext>
            </a:extLst>
          </p:cNvPr>
          <p:cNvSpPr>
            <a:spLocks noGrp="1" noRot="1" noChangeAspect="1" noTextEdit="1"/>
          </p:cNvSpPr>
          <p:nvPr>
            <p:ph type="sldImg"/>
          </p:nvPr>
        </p:nvSpPr>
        <p:spPr>
          <a:xfrm>
            <a:off x="381000" y="685800"/>
            <a:ext cx="6096000" cy="3429000"/>
          </a:xfrm>
          <a:ln/>
        </p:spPr>
      </p:sp>
      <p:sp>
        <p:nvSpPr>
          <p:cNvPr id="72707" name="Segnaposto note 2">
            <a:extLst>
              <a:ext uri="{FF2B5EF4-FFF2-40B4-BE49-F238E27FC236}">
                <a16:creationId xmlns:a16="http://schemas.microsoft.com/office/drawing/2014/main" id="{3BCDA690-16C1-C7EE-6017-D23141111E0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72708" name="Segnaposto numero diapositiva 3">
            <a:extLst>
              <a:ext uri="{FF2B5EF4-FFF2-40B4-BE49-F238E27FC236}">
                <a16:creationId xmlns:a16="http://schemas.microsoft.com/office/drawing/2014/main" id="{4ABC8351-0889-2586-D88A-BEBAFB3E390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2ED50C4-019D-4AE0-BD57-190F62B82F76}" type="slidenum">
              <a:rPr lang="it-IT" altLang="it-IT"/>
              <a:pPr>
                <a:spcBef>
                  <a:spcPct val="0"/>
                </a:spcBef>
              </a:pPr>
              <a:t>34</a:t>
            </a:fld>
            <a:endParaRPr lang="it-IT" altLang="it-IT"/>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egnaposto immagine diapositiva 1">
            <a:extLst>
              <a:ext uri="{FF2B5EF4-FFF2-40B4-BE49-F238E27FC236}">
                <a16:creationId xmlns:a16="http://schemas.microsoft.com/office/drawing/2014/main" id="{7FF278EF-EE33-C3E8-368F-5DAB068F800B}"/>
              </a:ext>
            </a:extLst>
          </p:cNvPr>
          <p:cNvSpPr>
            <a:spLocks noGrp="1" noRot="1" noChangeAspect="1" noTextEdit="1"/>
          </p:cNvSpPr>
          <p:nvPr>
            <p:ph type="sldImg"/>
          </p:nvPr>
        </p:nvSpPr>
        <p:spPr>
          <a:xfrm>
            <a:off x="381000" y="685800"/>
            <a:ext cx="6096000" cy="3429000"/>
          </a:xfrm>
          <a:ln/>
        </p:spPr>
      </p:sp>
      <p:sp>
        <p:nvSpPr>
          <p:cNvPr id="76803" name="Segnaposto note 2">
            <a:extLst>
              <a:ext uri="{FF2B5EF4-FFF2-40B4-BE49-F238E27FC236}">
                <a16:creationId xmlns:a16="http://schemas.microsoft.com/office/drawing/2014/main" id="{4585A168-AD11-7B9C-EECC-03DC4C0D6F4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76804" name="Segnaposto numero diapositiva 3">
            <a:extLst>
              <a:ext uri="{FF2B5EF4-FFF2-40B4-BE49-F238E27FC236}">
                <a16:creationId xmlns:a16="http://schemas.microsoft.com/office/drawing/2014/main" id="{8538238D-A815-9392-63B9-A1AEF4F2B99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3EFEC82-B90C-4C6E-A954-7C3297301937}" type="slidenum">
              <a:rPr lang="it-IT" altLang="it-IT"/>
              <a:pPr>
                <a:spcBef>
                  <a:spcPct val="0"/>
                </a:spcBef>
              </a:pPr>
              <a:t>35</a:t>
            </a:fld>
            <a:endParaRPr lang="it-IT" altLang="it-IT"/>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25214-1ED8-47EE-DA12-168F6C78A451}"/>
            </a:ext>
          </a:extLst>
        </p:cNvPr>
        <p:cNvGrpSpPr/>
        <p:nvPr/>
      </p:nvGrpSpPr>
      <p:grpSpPr>
        <a:xfrm>
          <a:off x="0" y="0"/>
          <a:ext cx="0" cy="0"/>
          <a:chOff x="0" y="0"/>
          <a:chExt cx="0" cy="0"/>
        </a:xfrm>
      </p:grpSpPr>
      <p:sp>
        <p:nvSpPr>
          <p:cNvPr id="76802" name="Segnaposto immagine diapositiva 1">
            <a:extLst>
              <a:ext uri="{FF2B5EF4-FFF2-40B4-BE49-F238E27FC236}">
                <a16:creationId xmlns:a16="http://schemas.microsoft.com/office/drawing/2014/main" id="{4E67AE70-9F51-12E1-52BE-1EF76769A0FC}"/>
              </a:ext>
            </a:extLst>
          </p:cNvPr>
          <p:cNvSpPr>
            <a:spLocks noGrp="1" noRot="1" noChangeAspect="1" noTextEdit="1"/>
          </p:cNvSpPr>
          <p:nvPr>
            <p:ph type="sldImg"/>
          </p:nvPr>
        </p:nvSpPr>
        <p:spPr>
          <a:xfrm>
            <a:off x="381000" y="685800"/>
            <a:ext cx="6096000" cy="3429000"/>
          </a:xfrm>
          <a:ln/>
        </p:spPr>
      </p:sp>
      <p:sp>
        <p:nvSpPr>
          <p:cNvPr id="76803" name="Segnaposto note 2">
            <a:extLst>
              <a:ext uri="{FF2B5EF4-FFF2-40B4-BE49-F238E27FC236}">
                <a16:creationId xmlns:a16="http://schemas.microsoft.com/office/drawing/2014/main" id="{8ABBC0A3-0A7D-C20D-4FB3-26347A2FDD3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76804" name="Segnaposto numero diapositiva 3">
            <a:extLst>
              <a:ext uri="{FF2B5EF4-FFF2-40B4-BE49-F238E27FC236}">
                <a16:creationId xmlns:a16="http://schemas.microsoft.com/office/drawing/2014/main" id="{E89D2823-5385-D270-DBAF-E66C7F4CBF2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3EFEC82-B90C-4C6E-A954-7C3297301937}" type="slidenum">
              <a:rPr lang="it-IT" altLang="it-IT"/>
              <a:pPr>
                <a:spcBef>
                  <a:spcPct val="0"/>
                </a:spcBef>
              </a:pPr>
              <a:t>36</a:t>
            </a:fld>
            <a:endParaRPr lang="it-IT" altLang="it-IT"/>
          </a:p>
        </p:txBody>
      </p:sp>
    </p:spTree>
    <p:extLst>
      <p:ext uri="{BB962C8B-B14F-4D97-AF65-F5344CB8AC3E}">
        <p14:creationId xmlns:p14="http://schemas.microsoft.com/office/powerpoint/2010/main" val="3411796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immagine diapositiva 1">
            <a:extLst>
              <a:ext uri="{FF2B5EF4-FFF2-40B4-BE49-F238E27FC236}">
                <a16:creationId xmlns:a16="http://schemas.microsoft.com/office/drawing/2014/main" id="{D5AB6325-9A0B-B660-8B62-6D55947AEC89}"/>
              </a:ext>
            </a:extLst>
          </p:cNvPr>
          <p:cNvSpPr>
            <a:spLocks noGrp="1" noRot="1" noChangeAspect="1" noTextEdit="1"/>
          </p:cNvSpPr>
          <p:nvPr>
            <p:ph type="sldImg"/>
          </p:nvPr>
        </p:nvSpPr>
        <p:spPr>
          <a:xfrm>
            <a:off x="381000" y="685800"/>
            <a:ext cx="6096000" cy="3429000"/>
          </a:xfrm>
          <a:ln/>
        </p:spPr>
      </p:sp>
      <p:sp>
        <p:nvSpPr>
          <p:cNvPr id="10243" name="Segnaposto note 2">
            <a:extLst>
              <a:ext uri="{FF2B5EF4-FFF2-40B4-BE49-F238E27FC236}">
                <a16:creationId xmlns:a16="http://schemas.microsoft.com/office/drawing/2014/main" id="{CCA19E92-505B-9481-DB4D-025D0B74156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10244" name="Segnaposto numero diapositiva 3">
            <a:extLst>
              <a:ext uri="{FF2B5EF4-FFF2-40B4-BE49-F238E27FC236}">
                <a16:creationId xmlns:a16="http://schemas.microsoft.com/office/drawing/2014/main" id="{665BCFD4-B382-31D0-DEA5-75B034A7CE4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6DF0C1B-5840-4831-AC1C-1E83FC82D126}" type="slidenum">
              <a:rPr lang="it-IT" altLang="it-IT"/>
              <a:pPr>
                <a:spcBef>
                  <a:spcPct val="0"/>
                </a:spcBef>
              </a:pPr>
              <a:t>4</a:t>
            </a:fld>
            <a:endParaRPr lang="it-IT" alt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immagine diapositiva 1">
            <a:extLst>
              <a:ext uri="{FF2B5EF4-FFF2-40B4-BE49-F238E27FC236}">
                <a16:creationId xmlns:a16="http://schemas.microsoft.com/office/drawing/2014/main" id="{730AE526-5168-C231-4EA9-D529D0FCC112}"/>
              </a:ext>
            </a:extLst>
          </p:cNvPr>
          <p:cNvSpPr>
            <a:spLocks noGrp="1" noRot="1" noChangeAspect="1" noTextEdit="1"/>
          </p:cNvSpPr>
          <p:nvPr>
            <p:ph type="sldImg"/>
          </p:nvPr>
        </p:nvSpPr>
        <p:spPr>
          <a:xfrm>
            <a:off x="381000" y="685800"/>
            <a:ext cx="6096000" cy="3429000"/>
          </a:xfrm>
          <a:ln/>
        </p:spPr>
      </p:sp>
      <p:sp>
        <p:nvSpPr>
          <p:cNvPr id="14339" name="Segnaposto note 2">
            <a:extLst>
              <a:ext uri="{FF2B5EF4-FFF2-40B4-BE49-F238E27FC236}">
                <a16:creationId xmlns:a16="http://schemas.microsoft.com/office/drawing/2014/main" id="{C3943A0B-7086-3D9F-984C-D5F9C3D8D57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a:latin typeface="Times New Roman" panose="02020603050405020304" pitchFamily="18" charset="0"/>
            </a:endParaRPr>
          </a:p>
        </p:txBody>
      </p:sp>
      <p:sp>
        <p:nvSpPr>
          <p:cNvPr id="14340" name="Segnaposto numero diapositiva 3">
            <a:extLst>
              <a:ext uri="{FF2B5EF4-FFF2-40B4-BE49-F238E27FC236}">
                <a16:creationId xmlns:a16="http://schemas.microsoft.com/office/drawing/2014/main" id="{D2A873DA-9BDC-DCE2-950F-C465CD423FF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EF38FCB-28A8-4C82-9601-63C851866AFC}" type="slidenum">
              <a:rPr lang="it-IT" altLang="it-IT"/>
              <a:pPr>
                <a:spcBef>
                  <a:spcPct val="0"/>
                </a:spcBef>
              </a:pPr>
              <a:t>5</a:t>
            </a:fld>
            <a:endParaRPr lang="it-IT" alt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immagine diapositiva 1">
            <a:extLst>
              <a:ext uri="{FF2B5EF4-FFF2-40B4-BE49-F238E27FC236}">
                <a16:creationId xmlns:a16="http://schemas.microsoft.com/office/drawing/2014/main" id="{1D3BB52F-C5D0-0389-79DC-FD875031ECDA}"/>
              </a:ext>
            </a:extLst>
          </p:cNvPr>
          <p:cNvSpPr>
            <a:spLocks noGrp="1" noRot="1" noChangeAspect="1" noTextEdit="1"/>
          </p:cNvSpPr>
          <p:nvPr>
            <p:ph type="sldImg"/>
          </p:nvPr>
        </p:nvSpPr>
        <p:spPr>
          <a:xfrm>
            <a:off x="381000" y="685800"/>
            <a:ext cx="6096000" cy="3429000"/>
          </a:xfrm>
          <a:ln/>
        </p:spPr>
      </p:sp>
      <p:sp>
        <p:nvSpPr>
          <p:cNvPr id="16387" name="Segnaposto note 2">
            <a:extLst>
              <a:ext uri="{FF2B5EF4-FFF2-40B4-BE49-F238E27FC236}">
                <a16:creationId xmlns:a16="http://schemas.microsoft.com/office/drawing/2014/main" id="{F5023ABF-F8F7-F37C-0ADA-BA10E306D05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16388" name="Segnaposto numero diapositiva 3">
            <a:extLst>
              <a:ext uri="{FF2B5EF4-FFF2-40B4-BE49-F238E27FC236}">
                <a16:creationId xmlns:a16="http://schemas.microsoft.com/office/drawing/2014/main" id="{97304EC0-2124-7FBE-7825-2131F774473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A7FB452-741D-4E57-9311-C09312835DD4}" type="slidenum">
              <a:rPr lang="it-IT" altLang="it-IT"/>
              <a:pPr>
                <a:spcBef>
                  <a:spcPct val="0"/>
                </a:spcBef>
              </a:pPr>
              <a:t>6</a:t>
            </a:fld>
            <a:endParaRPr lang="it-IT" alt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immagine diapositiva 1">
            <a:extLst>
              <a:ext uri="{FF2B5EF4-FFF2-40B4-BE49-F238E27FC236}">
                <a16:creationId xmlns:a16="http://schemas.microsoft.com/office/drawing/2014/main" id="{E7812969-C09D-2403-D34B-C857524B22FF}"/>
              </a:ext>
            </a:extLst>
          </p:cNvPr>
          <p:cNvSpPr>
            <a:spLocks noGrp="1" noRot="1" noChangeAspect="1" noTextEdit="1"/>
          </p:cNvSpPr>
          <p:nvPr>
            <p:ph type="sldImg"/>
          </p:nvPr>
        </p:nvSpPr>
        <p:spPr>
          <a:xfrm>
            <a:off x="381000" y="685800"/>
            <a:ext cx="6096000" cy="3429000"/>
          </a:xfrm>
          <a:ln/>
        </p:spPr>
      </p:sp>
      <p:sp>
        <p:nvSpPr>
          <p:cNvPr id="20483" name="Segnaposto note 2">
            <a:extLst>
              <a:ext uri="{FF2B5EF4-FFF2-40B4-BE49-F238E27FC236}">
                <a16:creationId xmlns:a16="http://schemas.microsoft.com/office/drawing/2014/main" id="{6D35381E-5B65-7B5E-5192-3AC1C646E8F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20484" name="Segnaposto numero diapositiva 3">
            <a:extLst>
              <a:ext uri="{FF2B5EF4-FFF2-40B4-BE49-F238E27FC236}">
                <a16:creationId xmlns:a16="http://schemas.microsoft.com/office/drawing/2014/main" id="{AF44BA4C-B199-C0B3-03F0-ADDEAD7DE9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7C18880-81CC-4F22-88E8-E4AAE1BEE4B2}" type="slidenum">
              <a:rPr lang="it-IT" altLang="it-IT"/>
              <a:pPr>
                <a:spcBef>
                  <a:spcPct val="0"/>
                </a:spcBef>
              </a:pPr>
              <a:t>7</a:t>
            </a:fld>
            <a:endParaRPr lang="it-IT" alt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a:extLst>
              <a:ext uri="{FF2B5EF4-FFF2-40B4-BE49-F238E27FC236}">
                <a16:creationId xmlns:a16="http://schemas.microsoft.com/office/drawing/2014/main" id="{32204EE6-15B7-71DF-A239-20C97FA6110F}"/>
              </a:ext>
            </a:extLst>
          </p:cNvPr>
          <p:cNvSpPr>
            <a:spLocks noGrp="1" noRot="1" noChangeAspect="1" noTextEdit="1"/>
          </p:cNvSpPr>
          <p:nvPr>
            <p:ph type="sldImg"/>
          </p:nvPr>
        </p:nvSpPr>
        <p:spPr>
          <a:xfrm>
            <a:off x="381000" y="685800"/>
            <a:ext cx="6096000" cy="3429000"/>
          </a:xfrm>
          <a:ln/>
        </p:spPr>
      </p:sp>
      <p:sp>
        <p:nvSpPr>
          <p:cNvPr id="22531" name="Segnaposto note 2">
            <a:extLst>
              <a:ext uri="{FF2B5EF4-FFF2-40B4-BE49-F238E27FC236}">
                <a16:creationId xmlns:a16="http://schemas.microsoft.com/office/drawing/2014/main" id="{E4E2A17F-1450-9A6D-A5B5-A2EEE6982A5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22532" name="Segnaposto numero diapositiva 3">
            <a:extLst>
              <a:ext uri="{FF2B5EF4-FFF2-40B4-BE49-F238E27FC236}">
                <a16:creationId xmlns:a16="http://schemas.microsoft.com/office/drawing/2014/main" id="{000CAE49-8344-144A-5D13-3622291B6B7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7E54BC0-C82D-4583-999C-9AB447C3EF02}" type="slidenum">
              <a:rPr lang="it-IT" altLang="it-IT"/>
              <a:pPr>
                <a:spcBef>
                  <a:spcPct val="0"/>
                </a:spcBef>
              </a:pPr>
              <a:t>8</a:t>
            </a:fld>
            <a:endParaRPr lang="it-IT" alt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a:extLst>
              <a:ext uri="{FF2B5EF4-FFF2-40B4-BE49-F238E27FC236}">
                <a16:creationId xmlns:a16="http://schemas.microsoft.com/office/drawing/2014/main" id="{E658FD2D-26E4-7E4F-6A3A-12C44D7B9BE6}"/>
              </a:ext>
            </a:extLst>
          </p:cNvPr>
          <p:cNvSpPr>
            <a:spLocks noGrp="1" noRot="1" noChangeAspect="1" noTextEdit="1"/>
          </p:cNvSpPr>
          <p:nvPr>
            <p:ph type="sldImg"/>
          </p:nvPr>
        </p:nvSpPr>
        <p:spPr>
          <a:xfrm>
            <a:off x="381000" y="685800"/>
            <a:ext cx="6096000" cy="3429000"/>
          </a:xfrm>
          <a:ln/>
        </p:spPr>
      </p:sp>
      <p:sp>
        <p:nvSpPr>
          <p:cNvPr id="24579" name="Segnaposto note 2">
            <a:extLst>
              <a:ext uri="{FF2B5EF4-FFF2-40B4-BE49-F238E27FC236}">
                <a16:creationId xmlns:a16="http://schemas.microsoft.com/office/drawing/2014/main" id="{C33339AB-43FD-2912-1E24-018C9E056AA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Times New Roman" panose="02020603050405020304" pitchFamily="18" charset="0"/>
            </a:endParaRPr>
          </a:p>
        </p:txBody>
      </p:sp>
      <p:sp>
        <p:nvSpPr>
          <p:cNvPr id="24580" name="Segnaposto numero diapositiva 3">
            <a:extLst>
              <a:ext uri="{FF2B5EF4-FFF2-40B4-BE49-F238E27FC236}">
                <a16:creationId xmlns:a16="http://schemas.microsoft.com/office/drawing/2014/main" id="{54945499-5E92-B635-DD58-E1468547785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AD5D344-7FD1-406A-92C4-9678C75B457C}" type="slidenum">
              <a:rPr lang="it-IT" altLang="it-IT"/>
              <a:pPr>
                <a:spcBef>
                  <a:spcPct val="0"/>
                </a:spcBef>
              </a:pPr>
              <a:t>9</a:t>
            </a:fld>
            <a:endParaRPr lang="it-IT" alt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651600C2-F7EC-4C90-A66A-81D6E439C221}" type="slidenum">
              <a:rPr lang="it-IT" altLang="it-IT" smtClean="0"/>
              <a:pPr/>
              <a:t>‹N›</a:t>
            </a:fld>
            <a:endParaRPr lang="it-IT" altLang="it-IT"/>
          </a:p>
        </p:txBody>
      </p:sp>
    </p:spTree>
    <p:extLst>
      <p:ext uri="{BB962C8B-B14F-4D97-AF65-F5344CB8AC3E}">
        <p14:creationId xmlns:p14="http://schemas.microsoft.com/office/powerpoint/2010/main" val="23208242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fld id="{32E95179-44DD-4C3E-BDAE-9039B910E3D0}" type="slidenum">
              <a:rPr lang="it-IT" altLang="it-IT" smtClean="0"/>
              <a:pPr/>
              <a:t>‹N›</a:t>
            </a:fld>
            <a:endParaRPr lang="it-IT" altLang="it-IT"/>
          </a:p>
        </p:txBody>
      </p:sp>
    </p:spTree>
    <p:extLst>
      <p:ext uri="{BB962C8B-B14F-4D97-AF65-F5344CB8AC3E}">
        <p14:creationId xmlns:p14="http://schemas.microsoft.com/office/powerpoint/2010/main" val="590830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32E95179-44DD-4C3E-BDAE-9039B910E3D0}" type="slidenum">
              <a:rPr lang="it-IT" altLang="it-IT" smtClean="0"/>
              <a:pPr/>
              <a:t>‹N›</a:t>
            </a:fld>
            <a:endParaRPr lang="it-IT" altLang="it-IT"/>
          </a:p>
        </p:txBody>
      </p:sp>
    </p:spTree>
    <p:extLst>
      <p:ext uri="{BB962C8B-B14F-4D97-AF65-F5344CB8AC3E}">
        <p14:creationId xmlns:p14="http://schemas.microsoft.com/office/powerpoint/2010/main" val="1430231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32E95179-44DD-4C3E-BDAE-9039B910E3D0}" type="slidenum">
              <a:rPr lang="it-IT" altLang="it-IT" smtClean="0"/>
              <a:pPr/>
              <a:t>‹N›</a:t>
            </a:fld>
            <a:endParaRPr lang="it-IT" altLang="it-I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881115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32E95179-44DD-4C3E-BDAE-9039B910E3D0}" type="slidenum">
              <a:rPr lang="it-IT" altLang="it-IT" smtClean="0"/>
              <a:pPr/>
              <a:t>‹N›</a:t>
            </a:fld>
            <a:endParaRPr lang="it-IT" altLang="it-IT"/>
          </a:p>
        </p:txBody>
      </p:sp>
    </p:spTree>
    <p:extLst>
      <p:ext uri="{BB962C8B-B14F-4D97-AF65-F5344CB8AC3E}">
        <p14:creationId xmlns:p14="http://schemas.microsoft.com/office/powerpoint/2010/main" val="1002375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it-IT"/>
          </a:p>
        </p:txBody>
      </p:sp>
      <p:sp>
        <p:nvSpPr>
          <p:cNvPr id="4"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32E95179-44DD-4C3E-BDAE-9039B910E3D0}" type="slidenum">
              <a:rPr lang="it-IT" altLang="it-IT" smtClean="0"/>
              <a:pPr/>
              <a:t>‹N›</a:t>
            </a:fld>
            <a:endParaRPr lang="it-IT" altLang="it-IT"/>
          </a:p>
        </p:txBody>
      </p:sp>
    </p:spTree>
    <p:extLst>
      <p:ext uri="{BB962C8B-B14F-4D97-AF65-F5344CB8AC3E}">
        <p14:creationId xmlns:p14="http://schemas.microsoft.com/office/powerpoint/2010/main" val="2025698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it-IT"/>
          </a:p>
        </p:txBody>
      </p:sp>
      <p:sp>
        <p:nvSpPr>
          <p:cNvPr id="4"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32E95179-44DD-4C3E-BDAE-9039B910E3D0}" type="slidenum">
              <a:rPr lang="it-IT" altLang="it-IT" smtClean="0"/>
              <a:pPr/>
              <a:t>‹N›</a:t>
            </a:fld>
            <a:endParaRPr lang="it-IT" altLang="it-IT"/>
          </a:p>
        </p:txBody>
      </p:sp>
    </p:spTree>
    <p:extLst>
      <p:ext uri="{BB962C8B-B14F-4D97-AF65-F5344CB8AC3E}">
        <p14:creationId xmlns:p14="http://schemas.microsoft.com/office/powerpoint/2010/main" val="329545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C01B17EE-4EA2-4AD4-BD79-36A2FA3812D2}" type="slidenum">
              <a:rPr lang="it-IT" altLang="it-IT" smtClean="0"/>
              <a:pPr/>
              <a:t>‹N›</a:t>
            </a:fld>
            <a:endParaRPr lang="it-IT" altLang="it-IT"/>
          </a:p>
        </p:txBody>
      </p:sp>
    </p:spTree>
    <p:extLst>
      <p:ext uri="{BB962C8B-B14F-4D97-AF65-F5344CB8AC3E}">
        <p14:creationId xmlns:p14="http://schemas.microsoft.com/office/powerpoint/2010/main" val="1540471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97D5F97C-F60E-4B06-9269-B0EE65155DE8}" type="slidenum">
              <a:rPr lang="it-IT" altLang="it-IT" smtClean="0"/>
              <a:pPr/>
              <a:t>‹N›</a:t>
            </a:fld>
            <a:endParaRPr lang="it-IT" altLang="it-IT"/>
          </a:p>
        </p:txBody>
      </p:sp>
    </p:spTree>
    <p:extLst>
      <p:ext uri="{BB962C8B-B14F-4D97-AF65-F5344CB8AC3E}">
        <p14:creationId xmlns:p14="http://schemas.microsoft.com/office/powerpoint/2010/main" val="2611102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E90A5E50-7D7B-40EE-932C-DAA285488A9E}" type="slidenum">
              <a:rPr lang="it-IT" altLang="it-IT" smtClean="0"/>
              <a:pPr/>
              <a:t>‹N›</a:t>
            </a:fld>
            <a:endParaRPr lang="it-IT" altLang="it-IT"/>
          </a:p>
        </p:txBody>
      </p:sp>
    </p:spTree>
    <p:extLst>
      <p:ext uri="{BB962C8B-B14F-4D97-AF65-F5344CB8AC3E}">
        <p14:creationId xmlns:p14="http://schemas.microsoft.com/office/powerpoint/2010/main" val="3728239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fld id="{EF6AFBA0-773A-48BB-9B4A-B1BEA20A53A3}" type="slidenum">
              <a:rPr lang="it-IT" altLang="it-IT" smtClean="0"/>
              <a:pPr/>
              <a:t>‹N›</a:t>
            </a:fld>
            <a:endParaRPr lang="it-IT" altLang="it-IT"/>
          </a:p>
        </p:txBody>
      </p:sp>
    </p:spTree>
    <p:extLst>
      <p:ext uri="{BB962C8B-B14F-4D97-AF65-F5344CB8AC3E}">
        <p14:creationId xmlns:p14="http://schemas.microsoft.com/office/powerpoint/2010/main" val="2979534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fld id="{CB74557D-43B0-48E5-BAA3-1D83B32C360B}" type="slidenum">
              <a:rPr lang="it-IT" altLang="it-IT" smtClean="0"/>
              <a:pPr/>
              <a:t>‹N›</a:t>
            </a:fld>
            <a:endParaRPr lang="it-IT" altLang="it-IT"/>
          </a:p>
        </p:txBody>
      </p:sp>
    </p:spTree>
    <p:extLst>
      <p:ext uri="{BB962C8B-B14F-4D97-AF65-F5344CB8AC3E}">
        <p14:creationId xmlns:p14="http://schemas.microsoft.com/office/powerpoint/2010/main" val="457668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pPr>
              <a:defRPr/>
            </a:pPr>
            <a:endParaRPr lang="it-IT"/>
          </a:p>
        </p:txBody>
      </p:sp>
      <p:sp>
        <p:nvSpPr>
          <p:cNvPr id="8" name="Footer Placeholder 7"/>
          <p:cNvSpPr>
            <a:spLocks noGrp="1"/>
          </p:cNvSpPr>
          <p:nvPr>
            <p:ph type="ftr" sz="quarter" idx="11"/>
          </p:nvPr>
        </p:nvSpPr>
        <p:spPr/>
        <p:txBody>
          <a:bodyPr/>
          <a:lstStyle/>
          <a:p>
            <a:pPr>
              <a:defRPr/>
            </a:pPr>
            <a:endParaRPr lang="it-IT"/>
          </a:p>
        </p:txBody>
      </p:sp>
      <p:sp>
        <p:nvSpPr>
          <p:cNvPr id="9" name="Slide Number Placeholder 8"/>
          <p:cNvSpPr>
            <a:spLocks noGrp="1"/>
          </p:cNvSpPr>
          <p:nvPr>
            <p:ph type="sldNum" sz="quarter" idx="12"/>
          </p:nvPr>
        </p:nvSpPr>
        <p:spPr/>
        <p:txBody>
          <a:bodyPr/>
          <a:lstStyle/>
          <a:p>
            <a:fld id="{253A9E1A-9B78-4E0C-B9C6-018C5F9B3D4E}" type="slidenum">
              <a:rPr lang="it-IT" altLang="it-IT" smtClean="0"/>
              <a:pPr/>
              <a:t>‹N›</a:t>
            </a:fld>
            <a:endParaRPr lang="it-IT" altLang="it-IT"/>
          </a:p>
        </p:txBody>
      </p:sp>
    </p:spTree>
    <p:extLst>
      <p:ext uri="{BB962C8B-B14F-4D97-AF65-F5344CB8AC3E}">
        <p14:creationId xmlns:p14="http://schemas.microsoft.com/office/powerpoint/2010/main" val="952197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pPr>
              <a:defRPr/>
            </a:pPr>
            <a:endParaRPr lang="it-IT"/>
          </a:p>
        </p:txBody>
      </p:sp>
      <p:sp>
        <p:nvSpPr>
          <p:cNvPr id="5" name="Footer Placeholder 3"/>
          <p:cNvSpPr>
            <a:spLocks noGrp="1"/>
          </p:cNvSpPr>
          <p:nvPr>
            <p:ph type="ftr" sz="quarter" idx="11"/>
          </p:nvPr>
        </p:nvSpPr>
        <p:spPr/>
        <p:txBody>
          <a:bodyPr/>
          <a:lstStyle/>
          <a:p>
            <a:pPr>
              <a:defRPr/>
            </a:pPr>
            <a:endParaRPr lang="it-IT"/>
          </a:p>
        </p:txBody>
      </p:sp>
      <p:sp>
        <p:nvSpPr>
          <p:cNvPr id="6" name="Slide Number Placeholder 4"/>
          <p:cNvSpPr>
            <a:spLocks noGrp="1"/>
          </p:cNvSpPr>
          <p:nvPr>
            <p:ph type="sldNum" sz="quarter" idx="12"/>
          </p:nvPr>
        </p:nvSpPr>
        <p:spPr/>
        <p:txBody>
          <a:bodyPr/>
          <a:lstStyle/>
          <a:p>
            <a:fld id="{BB9AB975-23FA-4962-BB38-53C6DD35C01F}" type="slidenum">
              <a:rPr lang="it-IT" altLang="it-IT" smtClean="0"/>
              <a:pPr/>
              <a:t>‹N›</a:t>
            </a:fld>
            <a:endParaRPr lang="it-IT" altLang="it-IT"/>
          </a:p>
        </p:txBody>
      </p:sp>
    </p:spTree>
    <p:extLst>
      <p:ext uri="{BB962C8B-B14F-4D97-AF65-F5344CB8AC3E}">
        <p14:creationId xmlns:p14="http://schemas.microsoft.com/office/powerpoint/2010/main" val="3060618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it-IT"/>
          </a:p>
        </p:txBody>
      </p:sp>
      <p:sp>
        <p:nvSpPr>
          <p:cNvPr id="5" name="Footer Placeholder 2"/>
          <p:cNvSpPr>
            <a:spLocks noGrp="1"/>
          </p:cNvSpPr>
          <p:nvPr>
            <p:ph type="ftr" sz="quarter" idx="11"/>
          </p:nvPr>
        </p:nvSpPr>
        <p:spPr/>
        <p:txBody>
          <a:bodyPr/>
          <a:lstStyle/>
          <a:p>
            <a:pPr>
              <a:defRPr/>
            </a:pPr>
            <a:endParaRPr lang="it-IT"/>
          </a:p>
        </p:txBody>
      </p:sp>
      <p:sp>
        <p:nvSpPr>
          <p:cNvPr id="6" name="Slide Number Placeholder 3"/>
          <p:cNvSpPr>
            <a:spLocks noGrp="1"/>
          </p:cNvSpPr>
          <p:nvPr>
            <p:ph type="sldNum" sz="quarter" idx="12"/>
          </p:nvPr>
        </p:nvSpPr>
        <p:spPr/>
        <p:txBody>
          <a:bodyPr/>
          <a:lstStyle/>
          <a:p>
            <a:fld id="{730ADE4D-8BEE-4897-95CD-6506C4C935A7}" type="slidenum">
              <a:rPr lang="it-IT" altLang="it-IT" smtClean="0"/>
              <a:pPr/>
              <a:t>‹N›</a:t>
            </a:fld>
            <a:endParaRPr lang="it-IT" altLang="it-IT"/>
          </a:p>
        </p:txBody>
      </p:sp>
    </p:spTree>
    <p:extLst>
      <p:ext uri="{BB962C8B-B14F-4D97-AF65-F5344CB8AC3E}">
        <p14:creationId xmlns:p14="http://schemas.microsoft.com/office/powerpoint/2010/main" val="2800830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pPr>
              <a:defRPr/>
            </a:pPr>
            <a:endParaRPr lang="it-IT"/>
          </a:p>
        </p:txBody>
      </p:sp>
      <p:sp>
        <p:nvSpPr>
          <p:cNvPr id="5" name="Footer Placeholder 5"/>
          <p:cNvSpPr>
            <a:spLocks noGrp="1"/>
          </p:cNvSpPr>
          <p:nvPr>
            <p:ph type="ftr" sz="quarter" idx="11"/>
          </p:nvPr>
        </p:nvSpPr>
        <p:spPr/>
        <p:txBody>
          <a:bodyPr/>
          <a:lstStyle/>
          <a:p>
            <a:pPr>
              <a:defRPr/>
            </a:pPr>
            <a:endParaRPr lang="it-IT"/>
          </a:p>
        </p:txBody>
      </p:sp>
      <p:sp>
        <p:nvSpPr>
          <p:cNvPr id="6" name="Slide Number Placeholder 6"/>
          <p:cNvSpPr>
            <a:spLocks noGrp="1"/>
          </p:cNvSpPr>
          <p:nvPr>
            <p:ph type="sldNum" sz="quarter" idx="12"/>
          </p:nvPr>
        </p:nvSpPr>
        <p:spPr/>
        <p:txBody>
          <a:bodyPr/>
          <a:lstStyle/>
          <a:p>
            <a:fld id="{4540B266-0B06-4BC5-ADE1-541D803D3A53}" type="slidenum">
              <a:rPr lang="it-IT" altLang="it-IT" smtClean="0"/>
              <a:pPr/>
              <a:t>‹N›</a:t>
            </a:fld>
            <a:endParaRPr lang="it-IT" altLang="it-IT"/>
          </a:p>
        </p:txBody>
      </p:sp>
    </p:spTree>
    <p:extLst>
      <p:ext uri="{BB962C8B-B14F-4D97-AF65-F5344CB8AC3E}">
        <p14:creationId xmlns:p14="http://schemas.microsoft.com/office/powerpoint/2010/main" val="1978611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fld id="{C54544DE-C0AF-4D3E-8B68-3D13F685D2D5}" type="slidenum">
              <a:rPr lang="it-IT" altLang="it-IT" smtClean="0"/>
              <a:pPr/>
              <a:t>‹N›</a:t>
            </a:fld>
            <a:endParaRPr lang="it-IT" altLang="it-IT"/>
          </a:p>
        </p:txBody>
      </p:sp>
    </p:spTree>
    <p:extLst>
      <p:ext uri="{BB962C8B-B14F-4D97-AF65-F5344CB8AC3E}">
        <p14:creationId xmlns:p14="http://schemas.microsoft.com/office/powerpoint/2010/main" val="4019309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it-I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it-IT"/>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2E95179-44DD-4C3E-BDAE-9039B910E3D0}" type="slidenum">
              <a:rPr lang="it-IT" altLang="it-IT" smtClean="0"/>
              <a:pPr/>
              <a:t>‹N›</a:t>
            </a:fld>
            <a:endParaRPr lang="it-IT" altLang="it-IT"/>
          </a:p>
        </p:txBody>
      </p:sp>
    </p:spTree>
    <p:extLst>
      <p:ext uri="{BB962C8B-B14F-4D97-AF65-F5344CB8AC3E}">
        <p14:creationId xmlns:p14="http://schemas.microsoft.com/office/powerpoint/2010/main" val="342181365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https://www.chicagomanualofstyle.org/home.html" TargetMode="External"/><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hyperlink" Target="https://www.law.ox.ac.uk/oscola" TargetMode="External"/><Relationship Id="rId5" Type="http://schemas.openxmlformats.org/officeDocument/2006/relationships/hyperlink" Target="https://style.mla.org/" TargetMode="External"/><Relationship Id="rId4" Type="http://schemas.openxmlformats.org/officeDocument/2006/relationships/hyperlink" Target="https://apastyle.apa.org/"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owl.purdue.edu/" TargetMode="External"/><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hyperlink" Target="https://biblioteca.luiss.it/en/luiss-library-guides?_gl=1*huefn8*_up*MQ..*_ga*NTA2NDExMTM4LjE3NzMzMzYwNjM.*_ga_NKG79E3641*czE3NzMzMzYwNjMkbzEkZzEkdDE3NzMzMzYxNTckajYwJGwwJGgw*_ga_K52C924D69*czE3NzMzMzYwNjMkbzEkZzEkdDE3NzMzMzYxNTckajYwJGwwJGgw"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www.springernature.com/gp/authors/publish-a-book/manuscript-guidelines" TargetMode="External"/><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hyperlink" Target="https://www.edizioniesi.it/images/files/materiali/norme_redazionali.pdf" TargetMode="External"/><Relationship Id="rId4" Type="http://schemas.openxmlformats.org/officeDocument/2006/relationships/hyperlink" Target="https://www.edizioniets.com/norme_ed.asp#Normeeditoriali"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8" Type="http://schemas.openxmlformats.org/officeDocument/2006/relationships/hyperlink" Target="https://www.wiley.com/en-us/publish/article/ai-guidelines/" TargetMode="External"/><Relationship Id="rId3" Type="http://schemas.openxmlformats.org/officeDocument/2006/relationships/hyperlink" Target="https://sba.unimi.it/index.php/en/how-avoid-plagiarism-0" TargetMode="External"/><Relationship Id="rId7" Type="http://schemas.openxmlformats.org/officeDocument/2006/relationships/hyperlink" Target="https://docreader.readspeaker.com/docreader/?cid=12247&amp;lang=it_it&amp;url=https%3A%2F%2Fwww.unive.it%2Fpag%2Ffileadmin%2Fuser_upload%2Fateneo%2Fnorme_regolamenti%2Fregolamenti%2Fservizi-informatici%2FLinee_Guida_IA_Ricerca_ENG.pdf" TargetMode="External"/><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hyperlink" Target="https://www.unive.it/pag/fileadmin/user_upload/ateneo/norme_regolamenti/regolamenti/servizi-informatici/Linee_Guida_IA_Ricerca_ENG.pdf" TargetMode="External"/><Relationship Id="rId5" Type="http://schemas.openxmlformats.org/officeDocument/2006/relationships/hyperlink" Target="https://research-and-innovation.ec.europa.eu/news/all-research-and-innovation-news/guidelines-responsible-use-generative-ai-research-developed-european-research-area-forum-2024-03-20_en" TargetMode="External"/><Relationship Id="rId4" Type="http://schemas.openxmlformats.org/officeDocument/2006/relationships/hyperlink" Target="https://usingsources.fas.harvard.edu/avoiding-plagiarism-0"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ittgensteinproject.org/w/index.php/Tractatus_Logico-Philosophicus_(English)#cite_note-tlp-note-1-1"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3077" name="Picture 3076" descr="Una mano che tiene una penna e cerchi ombreggiati su un foglio">
            <a:extLst>
              <a:ext uri="{FF2B5EF4-FFF2-40B4-BE49-F238E27FC236}">
                <a16:creationId xmlns:a16="http://schemas.microsoft.com/office/drawing/2014/main" id="{7B96D19B-20AF-BA9B-8CF6-1C2DB1954526}"/>
              </a:ext>
            </a:extLst>
          </p:cNvPr>
          <p:cNvPicPr>
            <a:picLocks noChangeAspect="1"/>
          </p:cNvPicPr>
          <p:nvPr/>
        </p:nvPicPr>
        <p:blipFill>
          <a:blip r:embed="rId4">
            <a:duotone>
              <a:prstClr val="black"/>
              <a:schemeClr val="accent5">
                <a:tint val="45000"/>
                <a:satMod val="400000"/>
              </a:schemeClr>
            </a:duotone>
            <a:alphaModFix amt="25000"/>
          </a:blip>
          <a:srcRect t="3433"/>
          <a:stretch>
            <a:fillRect/>
          </a:stretch>
        </p:blipFill>
        <p:spPr>
          <a:xfrm>
            <a:off x="20" y="10"/>
            <a:ext cx="12191980" cy="6857990"/>
          </a:xfrm>
          <a:prstGeom prst="rect">
            <a:avLst/>
          </a:prstGeom>
        </p:spPr>
      </p:pic>
      <p:sp>
        <p:nvSpPr>
          <p:cNvPr id="3074" name="Rectangle 2">
            <a:extLst>
              <a:ext uri="{FF2B5EF4-FFF2-40B4-BE49-F238E27FC236}">
                <a16:creationId xmlns:a16="http://schemas.microsoft.com/office/drawing/2014/main" id="{0BDA41AB-3F53-C7CC-798B-617C4A6964F0}"/>
              </a:ext>
            </a:extLst>
          </p:cNvPr>
          <p:cNvSpPr>
            <a:spLocks noGrp="1" noChangeArrowheads="1"/>
          </p:cNvSpPr>
          <p:nvPr>
            <p:ph type="ctrTitle"/>
          </p:nvPr>
        </p:nvSpPr>
        <p:spPr>
          <a:xfrm>
            <a:off x="1703512" y="2455679"/>
            <a:ext cx="8825658" cy="3133561"/>
          </a:xfrm>
        </p:spPr>
        <p:txBody>
          <a:bodyPr>
            <a:normAutofit/>
          </a:bodyPr>
          <a:lstStyle/>
          <a:p>
            <a:pPr eaLnBrk="1" hangingPunct="1">
              <a:lnSpc>
                <a:spcPct val="90000"/>
              </a:lnSpc>
            </a:pPr>
            <a:br>
              <a:rPr lang="it-IT" altLang="it-IT" sz="2900" b="1" dirty="0">
                <a:latin typeface="Amasis MT Pro" panose="02040504050005020304" pitchFamily="18" charset="0"/>
              </a:rPr>
            </a:br>
            <a:r>
              <a:rPr lang="it-IT" altLang="it-IT" sz="3600" b="1" i="1" dirty="0">
                <a:solidFill>
                  <a:srgbClr val="92D050"/>
                </a:solidFill>
                <a:latin typeface="Amasis MT Pro" panose="02040504050005020304" pitchFamily="18" charset="0"/>
              </a:rPr>
              <a:t>Writing a </a:t>
            </a:r>
            <a:r>
              <a:rPr lang="it-IT" altLang="it-IT" sz="3600" b="1" i="1" dirty="0" err="1">
                <a:solidFill>
                  <a:srgbClr val="92D050"/>
                </a:solidFill>
                <a:latin typeface="Amasis MT Pro" panose="02040504050005020304" pitchFamily="18" charset="0"/>
              </a:rPr>
              <a:t>Phd</a:t>
            </a:r>
            <a:r>
              <a:rPr lang="it-IT" altLang="it-IT" sz="3600" b="1" i="1" dirty="0">
                <a:solidFill>
                  <a:srgbClr val="92D050"/>
                </a:solidFill>
                <a:latin typeface="Amasis MT Pro" panose="02040504050005020304" pitchFamily="18" charset="0"/>
              </a:rPr>
              <a:t> Thesis in </a:t>
            </a:r>
            <a:r>
              <a:rPr lang="it-IT" altLang="it-IT" sz="3600" b="1" i="1" dirty="0" err="1">
                <a:solidFill>
                  <a:srgbClr val="92D050"/>
                </a:solidFill>
                <a:latin typeface="Amasis MT Pro" panose="02040504050005020304" pitchFamily="18" charset="0"/>
              </a:rPr>
              <a:t>Law</a:t>
            </a:r>
            <a:br>
              <a:rPr lang="it-IT" altLang="it-IT" sz="2900" b="1" i="1" dirty="0">
                <a:latin typeface="Amasis MT Pro" panose="02040504050005020304" pitchFamily="18" charset="0"/>
              </a:rPr>
            </a:br>
            <a:br>
              <a:rPr lang="it-IT" altLang="it-IT" sz="2900" b="1" i="1" dirty="0">
                <a:latin typeface="Amasis MT Pro" panose="02040504050005020304" pitchFamily="18" charset="0"/>
              </a:rPr>
            </a:br>
            <a:r>
              <a:rPr lang="it-IT" altLang="it-IT" sz="2700" dirty="0">
                <a:latin typeface="Amasis MT Pro" panose="02040504050005020304" pitchFamily="18" charset="0"/>
              </a:rPr>
              <a:t>Prof. Lorenzo Passerini Glazel</a:t>
            </a:r>
            <a:br>
              <a:rPr lang="it-IT" altLang="it-IT" sz="2900" b="1" dirty="0">
                <a:latin typeface="Amasis MT Pro" panose="02040504050005020304" pitchFamily="18" charset="0"/>
              </a:rPr>
            </a:br>
            <a:br>
              <a:rPr lang="it-IT" altLang="it-IT" sz="2900" b="1" dirty="0">
                <a:latin typeface="Amasis MT Pro" panose="02040504050005020304" pitchFamily="18" charset="0"/>
              </a:rPr>
            </a:br>
            <a:r>
              <a:rPr lang="it-IT" altLang="it-IT" sz="2000" dirty="0">
                <a:latin typeface="Amasis MT Pro" panose="02040504050005020304" pitchFamily="18" charset="0"/>
              </a:rPr>
              <a:t>Wednesday, March 18, 2026		10.30-12.30, 14.30-16.30</a:t>
            </a:r>
            <a:br>
              <a:rPr lang="it-IT" altLang="it-IT" sz="2000" dirty="0">
                <a:latin typeface="Amasis MT Pro" panose="02040504050005020304" pitchFamily="18" charset="0"/>
              </a:rPr>
            </a:br>
            <a:r>
              <a:rPr lang="it-IT" altLang="it-IT" sz="2000" dirty="0" err="1">
                <a:latin typeface="Amasis MT Pro" panose="02040504050005020304" pitchFamily="18" charset="0"/>
              </a:rPr>
              <a:t>Friday</a:t>
            </a:r>
            <a:r>
              <a:rPr lang="it-IT" altLang="it-IT" sz="2000" dirty="0">
                <a:latin typeface="Amasis MT Pro" panose="02040504050005020304" pitchFamily="18" charset="0"/>
              </a:rPr>
              <a:t>, March 20, 2026			11.30-13.30</a:t>
            </a:r>
            <a:endParaRPr lang="it-IT" altLang="it-IT" sz="2900" dirty="0">
              <a:latin typeface="Amasis MT Pro" panose="02040504050005020304" pitchFamily="18" charset="0"/>
            </a:endParaRPr>
          </a:p>
        </p:txBody>
      </p:sp>
      <p:sp>
        <p:nvSpPr>
          <p:cNvPr id="3075" name="Rectangle 3">
            <a:extLst>
              <a:ext uri="{FF2B5EF4-FFF2-40B4-BE49-F238E27FC236}">
                <a16:creationId xmlns:a16="http://schemas.microsoft.com/office/drawing/2014/main" id="{3ADBD6E2-DA72-21DF-1529-4D0484FB2723}"/>
              </a:ext>
            </a:extLst>
          </p:cNvPr>
          <p:cNvSpPr>
            <a:spLocks noGrp="1" noChangeArrowheads="1"/>
          </p:cNvSpPr>
          <p:nvPr>
            <p:ph type="subTitle" idx="1"/>
          </p:nvPr>
        </p:nvSpPr>
        <p:spPr>
          <a:xfrm>
            <a:off x="1703512" y="329068"/>
            <a:ext cx="7462503" cy="861420"/>
          </a:xfrm>
        </p:spPr>
        <p:txBody>
          <a:bodyPr>
            <a:normAutofit/>
          </a:bodyPr>
          <a:lstStyle/>
          <a:p>
            <a:pPr eaLnBrk="1" hangingPunct="1">
              <a:spcBef>
                <a:spcPct val="0"/>
              </a:spcBef>
              <a:spcAft>
                <a:spcPts val="600"/>
              </a:spcAft>
            </a:pPr>
            <a:r>
              <a:rPr lang="it-IT" altLang="it-IT" b="1" dirty="0">
                <a:latin typeface="Amasis MT Pro" panose="02040504050005020304" pitchFamily="18" charset="0"/>
              </a:rPr>
              <a:t>Università degli Studi di Milano-Bicocca</a:t>
            </a:r>
          </a:p>
          <a:p>
            <a:pPr eaLnBrk="1" hangingPunct="1">
              <a:spcBef>
                <a:spcPct val="0"/>
              </a:spcBef>
              <a:spcAft>
                <a:spcPts val="600"/>
              </a:spcAft>
            </a:pPr>
            <a:r>
              <a:rPr lang="it-IT" altLang="it-IT" b="1" dirty="0">
                <a:latin typeface="Amasis MT Pro" panose="02040504050005020304" pitchFamily="18" charset="0"/>
              </a:rPr>
              <a:t>Dottorato in Scienze giuridiche</a:t>
            </a:r>
          </a:p>
        </p:txBody>
      </p:sp>
      <p:sp>
        <p:nvSpPr>
          <p:cNvPr id="3081" name="Rectangle 3080">
            <a:extLst>
              <a:ext uri="{FF2B5EF4-FFF2-40B4-BE49-F238E27FC236}">
                <a16:creationId xmlns:a16="http://schemas.microsoft.com/office/drawing/2014/main" id="{C885E190-58DD-42DD-A4A8-401E15C92A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 name="CasellaDiTesto 1">
            <a:extLst>
              <a:ext uri="{FF2B5EF4-FFF2-40B4-BE49-F238E27FC236}">
                <a16:creationId xmlns:a16="http://schemas.microsoft.com/office/drawing/2014/main" id="{7AEFE9CA-A4F4-9D77-A655-38CFFC9AA787}"/>
              </a:ext>
            </a:extLst>
          </p:cNvPr>
          <p:cNvSpPr txBox="1"/>
          <p:nvPr/>
        </p:nvSpPr>
        <p:spPr>
          <a:xfrm>
            <a:off x="1706874" y="1553779"/>
            <a:ext cx="8784976" cy="538609"/>
          </a:xfrm>
          <a:prstGeom prst="rect">
            <a:avLst/>
          </a:prstGeom>
          <a:noFill/>
        </p:spPr>
        <p:txBody>
          <a:bodyPr wrap="square" rtlCol="0">
            <a:spAutoFit/>
          </a:bodyPr>
          <a:lstStyle/>
          <a:p>
            <a:r>
              <a:rPr kumimoji="0" lang="it-IT" altLang="it-IT" sz="2900" b="1" i="0" u="none" strike="noStrike" kern="1200" cap="none" spc="0" normalizeH="0" baseline="0" noProof="0" dirty="0">
                <a:ln>
                  <a:noFill/>
                </a:ln>
                <a:solidFill>
                  <a:srgbClr val="E6B729"/>
                </a:solidFill>
                <a:effectLst/>
                <a:uLnTx/>
                <a:uFillTx/>
                <a:latin typeface="Amasis MT Pro" panose="02040504050005020304" pitchFamily="18" charset="0"/>
                <a:ea typeface="+mj-ea"/>
                <a:cs typeface="+mj-cs"/>
              </a:rPr>
              <a:t>Course on Legal </a:t>
            </a:r>
            <a:r>
              <a:rPr kumimoji="0" lang="it-IT" altLang="it-IT" sz="2900" b="1" i="0" u="none" strike="noStrike" kern="1200" cap="none" spc="0" normalizeH="0" baseline="0" noProof="0" dirty="0" err="1">
                <a:ln>
                  <a:noFill/>
                </a:ln>
                <a:solidFill>
                  <a:srgbClr val="E6B729"/>
                </a:solidFill>
                <a:effectLst/>
                <a:uLnTx/>
                <a:uFillTx/>
                <a:latin typeface="Amasis MT Pro" panose="02040504050005020304" pitchFamily="18" charset="0"/>
                <a:ea typeface="+mj-ea"/>
                <a:cs typeface="+mj-cs"/>
              </a:rPr>
              <a:t>Research</a:t>
            </a:r>
            <a:r>
              <a:rPr kumimoji="0" lang="it-IT" altLang="it-IT" sz="2900" b="1" i="0" u="none" strike="noStrike" kern="1200" cap="none" spc="0" normalizeH="0" baseline="0" noProof="0" dirty="0">
                <a:ln>
                  <a:noFill/>
                </a:ln>
                <a:solidFill>
                  <a:srgbClr val="E6B729"/>
                </a:solidFill>
                <a:effectLst/>
                <a:uLnTx/>
                <a:uFillTx/>
                <a:latin typeface="Amasis MT Pro" panose="02040504050005020304" pitchFamily="18" charset="0"/>
                <a:ea typeface="+mj-ea"/>
                <a:cs typeface="+mj-cs"/>
              </a:rPr>
              <a:t> Method</a:t>
            </a:r>
            <a:endParaRPr lang="it-IT" dirty="0"/>
          </a:p>
        </p:txBody>
      </p:sp>
      <p:pic>
        <p:nvPicPr>
          <p:cNvPr id="3" name="Immagine 2">
            <a:extLst>
              <a:ext uri="{FF2B5EF4-FFF2-40B4-BE49-F238E27FC236}">
                <a16:creationId xmlns:a16="http://schemas.microsoft.com/office/drawing/2014/main" id="{4954CED0-656D-41BD-AEE5-D3C797C3499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07049" y="215058"/>
            <a:ext cx="964415" cy="1010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331C38A-FC79-2106-E023-7F667D569B7B}"/>
              </a:ext>
            </a:extLst>
          </p:cNvPr>
          <p:cNvSpPr>
            <a:spLocks noGrp="1" noChangeArrowheads="1"/>
          </p:cNvSpPr>
          <p:nvPr>
            <p:ph type="title"/>
          </p:nvPr>
        </p:nvSpPr>
        <p:spPr>
          <a:xfrm>
            <a:off x="2209800" y="332656"/>
            <a:ext cx="7772400" cy="838200"/>
          </a:xfrm>
        </p:spPr>
        <p:txBody>
          <a:bodyPr/>
          <a:lstStyle/>
          <a:p>
            <a:pPr fontAlgn="base">
              <a:spcAft>
                <a:spcPct val="0"/>
              </a:spcAft>
            </a:pPr>
            <a:r>
              <a:rPr lang="it-IT" altLang="it-IT" sz="3200" kern="0" dirty="0">
                <a:solidFill>
                  <a:schemeClr val="accent3"/>
                </a:solidFill>
              </a:rPr>
              <a:t>1.4.	The </a:t>
            </a:r>
            <a:r>
              <a:rPr lang="it-IT" altLang="it-IT" sz="3200" kern="0" dirty="0" err="1">
                <a:solidFill>
                  <a:schemeClr val="accent3"/>
                </a:solidFill>
              </a:rPr>
              <a:t>introduction</a:t>
            </a:r>
            <a:endParaRPr lang="it-IT" altLang="it-IT" sz="3200" kern="0" dirty="0">
              <a:solidFill>
                <a:schemeClr val="accent3"/>
              </a:solidFill>
            </a:endParaRPr>
          </a:p>
        </p:txBody>
      </p:sp>
      <p:sp>
        <p:nvSpPr>
          <p:cNvPr id="19459" name="Rectangle 3">
            <a:extLst>
              <a:ext uri="{FF2B5EF4-FFF2-40B4-BE49-F238E27FC236}">
                <a16:creationId xmlns:a16="http://schemas.microsoft.com/office/drawing/2014/main" id="{209742E3-9509-E403-05AA-A000B73570DA}"/>
              </a:ext>
            </a:extLst>
          </p:cNvPr>
          <p:cNvSpPr>
            <a:spLocks noGrp="1" noChangeArrowheads="1"/>
          </p:cNvSpPr>
          <p:nvPr>
            <p:ph idx="1"/>
          </p:nvPr>
        </p:nvSpPr>
        <p:spPr>
          <a:xfrm>
            <a:off x="2209800" y="1157954"/>
            <a:ext cx="7772400" cy="5223373"/>
          </a:xfrm>
        </p:spPr>
        <p:txBody>
          <a:bodyPr/>
          <a:lstStyle/>
          <a:p>
            <a:pPr eaLnBrk="1" hangingPunct="1">
              <a:lnSpc>
                <a:spcPct val="90000"/>
              </a:lnSpc>
              <a:buFontTx/>
              <a:buNone/>
            </a:pPr>
            <a:r>
              <a:rPr lang="it-IT" altLang="it-IT" sz="2400" dirty="0"/>
              <a:t>0.	</a:t>
            </a:r>
            <a:r>
              <a:rPr lang="it-IT" altLang="it-IT" sz="2400" dirty="0" err="1"/>
              <a:t>Introduction</a:t>
            </a:r>
            <a:endParaRPr lang="it-IT" altLang="it-IT" sz="2400" dirty="0"/>
          </a:p>
          <a:p>
            <a:pPr eaLnBrk="1" hangingPunct="1">
              <a:lnSpc>
                <a:spcPct val="90000"/>
              </a:lnSpc>
              <a:buFontTx/>
              <a:buNone/>
            </a:pPr>
            <a:endParaRPr lang="it-IT" altLang="it-IT" sz="2400" dirty="0"/>
          </a:p>
          <a:p>
            <a:pPr eaLnBrk="1" hangingPunct="1">
              <a:lnSpc>
                <a:spcPct val="90000"/>
              </a:lnSpc>
              <a:buFontTx/>
              <a:buNone/>
            </a:pPr>
            <a:r>
              <a:rPr lang="it-IT" altLang="it-IT" sz="2400" dirty="0"/>
              <a:t>0.1.	The </a:t>
            </a:r>
            <a:r>
              <a:rPr lang="it-IT" altLang="it-IT" sz="2400" dirty="0" err="1"/>
              <a:t>subject</a:t>
            </a:r>
            <a:r>
              <a:rPr lang="it-IT" altLang="it-IT" sz="2400" dirty="0"/>
              <a:t> (or </a:t>
            </a:r>
            <a:r>
              <a:rPr lang="it-IT" altLang="it-IT" sz="2400" dirty="0" err="1"/>
              <a:t>object</a:t>
            </a:r>
            <a:r>
              <a:rPr lang="it-IT" altLang="it-IT" sz="2400" dirty="0"/>
              <a:t>) of the </a:t>
            </a:r>
            <a:r>
              <a:rPr lang="it-IT" altLang="it-IT" sz="2400" dirty="0" err="1"/>
              <a:t>thesis</a:t>
            </a:r>
            <a:endParaRPr lang="it-IT" altLang="it-IT" sz="2400" dirty="0"/>
          </a:p>
          <a:p>
            <a:pPr algn="ctr" eaLnBrk="1" hangingPunct="1">
              <a:lnSpc>
                <a:spcPct val="90000"/>
              </a:lnSpc>
              <a:buFontTx/>
              <a:buNone/>
            </a:pPr>
            <a:endParaRPr lang="it-IT" altLang="it-IT" sz="1800" dirty="0">
              <a:solidFill>
                <a:schemeClr val="accent1"/>
              </a:solidFill>
            </a:endParaRPr>
          </a:p>
          <a:p>
            <a:pPr eaLnBrk="1" hangingPunct="1">
              <a:lnSpc>
                <a:spcPct val="90000"/>
              </a:lnSpc>
              <a:buFontTx/>
              <a:buNone/>
            </a:pPr>
            <a:r>
              <a:rPr lang="it-IT" altLang="it-IT" sz="2400" dirty="0"/>
              <a:t>0.2.	</a:t>
            </a:r>
            <a:r>
              <a:rPr lang="it-IT" altLang="it-IT" sz="2400" dirty="0" err="1"/>
              <a:t>Research</a:t>
            </a:r>
            <a:r>
              <a:rPr lang="it-IT" altLang="it-IT" sz="2400" dirty="0"/>
              <a:t> </a:t>
            </a:r>
            <a:r>
              <a:rPr lang="it-IT" altLang="it-IT" sz="2400" dirty="0" err="1"/>
              <a:t>aims</a:t>
            </a:r>
            <a:r>
              <a:rPr lang="it-IT" altLang="it-IT" sz="2400" dirty="0"/>
              <a:t> and </a:t>
            </a:r>
            <a:r>
              <a:rPr lang="it-IT" altLang="it-IT" sz="2400" dirty="0" err="1"/>
              <a:t>objectives</a:t>
            </a:r>
            <a:endParaRPr lang="it-IT" altLang="it-IT" sz="2400" dirty="0"/>
          </a:p>
          <a:p>
            <a:pPr algn="ctr" eaLnBrk="1" hangingPunct="1">
              <a:lnSpc>
                <a:spcPct val="90000"/>
              </a:lnSpc>
              <a:buFontTx/>
              <a:buNone/>
            </a:pPr>
            <a:endParaRPr lang="it-IT" altLang="it-IT" sz="1800" dirty="0">
              <a:solidFill>
                <a:schemeClr val="accent1"/>
              </a:solidFill>
            </a:endParaRPr>
          </a:p>
          <a:p>
            <a:pPr eaLnBrk="1" hangingPunct="1">
              <a:lnSpc>
                <a:spcPct val="90000"/>
              </a:lnSpc>
              <a:buFontTx/>
              <a:buNone/>
            </a:pPr>
            <a:r>
              <a:rPr lang="it-IT" altLang="it-IT" sz="2400" dirty="0"/>
              <a:t>0.3.	The </a:t>
            </a:r>
            <a:r>
              <a:rPr lang="it-IT" altLang="it-IT" sz="2400" dirty="0" err="1"/>
              <a:t>methodology</a:t>
            </a:r>
            <a:r>
              <a:rPr lang="it-IT" altLang="it-IT" sz="2400" dirty="0"/>
              <a:t> of </a:t>
            </a:r>
            <a:r>
              <a:rPr lang="it-IT" altLang="it-IT" sz="2400" dirty="0" err="1"/>
              <a:t>research</a:t>
            </a:r>
            <a:endParaRPr lang="it-IT" altLang="it-IT" sz="2400" dirty="0"/>
          </a:p>
          <a:p>
            <a:pPr algn="ctr" eaLnBrk="1" hangingPunct="1">
              <a:lnSpc>
                <a:spcPct val="90000"/>
              </a:lnSpc>
              <a:buFontTx/>
              <a:buNone/>
            </a:pPr>
            <a:endParaRPr lang="it-IT" altLang="it-IT" sz="1800" dirty="0">
              <a:solidFill>
                <a:srgbClr val="000099"/>
              </a:solidFill>
            </a:endParaRPr>
          </a:p>
          <a:p>
            <a:pPr eaLnBrk="1" hangingPunct="1">
              <a:lnSpc>
                <a:spcPct val="90000"/>
              </a:lnSpc>
              <a:buFontTx/>
              <a:buNone/>
            </a:pPr>
            <a:r>
              <a:rPr lang="it-IT" altLang="it-IT" sz="2400" dirty="0"/>
              <a:t>0.4.	The </a:t>
            </a:r>
            <a:r>
              <a:rPr lang="it-IT" altLang="it-IT" sz="2400" dirty="0" err="1"/>
              <a:t>structure</a:t>
            </a:r>
            <a:r>
              <a:rPr lang="it-IT" altLang="it-IT" sz="2400" dirty="0"/>
              <a:t> of the </a:t>
            </a:r>
            <a:r>
              <a:rPr lang="it-IT" altLang="it-IT" sz="2400" dirty="0" err="1"/>
              <a:t>thesis</a:t>
            </a:r>
            <a:endParaRPr lang="it-IT" altLang="it-IT" sz="2400" dirty="0"/>
          </a:p>
          <a:p>
            <a:pPr algn="ctr" eaLnBrk="1" hangingPunct="1">
              <a:lnSpc>
                <a:spcPct val="90000"/>
              </a:lnSpc>
              <a:buFontTx/>
              <a:buNone/>
            </a:pPr>
            <a:r>
              <a:rPr lang="en-US" altLang="it-IT" sz="1800" dirty="0">
                <a:solidFill>
                  <a:srgbClr val="000099"/>
                </a:solidFill>
              </a:rPr>
              <a:t>This thesis is divided into </a:t>
            </a:r>
            <a:r>
              <a:rPr lang="en-US" altLang="it-IT" sz="1800" i="1" dirty="0">
                <a:solidFill>
                  <a:srgbClr val="000099"/>
                </a:solidFill>
              </a:rPr>
              <a:t>n</a:t>
            </a:r>
            <a:r>
              <a:rPr lang="en-US" altLang="it-IT" sz="1800" dirty="0">
                <a:solidFill>
                  <a:srgbClr val="000099"/>
                </a:solidFill>
              </a:rPr>
              <a:t> parts.
In the </a:t>
            </a:r>
            <a:r>
              <a:rPr lang="en-US" altLang="it-IT" sz="1800" i="1" dirty="0">
                <a:solidFill>
                  <a:srgbClr val="000099"/>
                </a:solidFill>
              </a:rPr>
              <a:t>first</a:t>
            </a:r>
            <a:r>
              <a:rPr lang="en-US" altLang="it-IT" sz="1800" dirty="0">
                <a:solidFill>
                  <a:srgbClr val="000099"/>
                </a:solidFill>
              </a:rPr>
              <a:t> of the n parts of this thesis I will deal with...
In the </a:t>
            </a:r>
            <a:r>
              <a:rPr lang="en-US" altLang="it-IT" sz="1800" i="1" dirty="0">
                <a:solidFill>
                  <a:srgbClr val="000099"/>
                </a:solidFill>
              </a:rPr>
              <a:t>second</a:t>
            </a:r>
            <a:r>
              <a:rPr lang="en-US" altLang="it-IT" sz="1800" dirty="0">
                <a:solidFill>
                  <a:srgbClr val="000099"/>
                </a:solidFill>
              </a:rPr>
              <a:t> of the n parts of this thesis </a:t>
            </a:r>
            <a:r>
              <a:rPr lang="en-US" altLang="it-IT" sz="1800" i="1" dirty="0">
                <a:solidFill>
                  <a:srgbClr val="000099"/>
                </a:solidFill>
              </a:rPr>
              <a:t>we</a:t>
            </a:r>
            <a:r>
              <a:rPr lang="en-US" altLang="it-IT" sz="1800" dirty="0">
                <a:solidFill>
                  <a:srgbClr val="000099"/>
                </a:solidFill>
              </a:rPr>
              <a:t> will deal with...</a:t>
            </a:r>
            <a:endParaRPr lang="it-IT" altLang="it-IT" sz="1800" dirty="0">
              <a:solidFill>
                <a:srgbClr val="000099"/>
              </a:solidFill>
            </a:endParaRP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8330E72E-3E2C-4683-203D-793A0F61A4AD}"/>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None/>
            </a:pPr>
            <a:r>
              <a:rPr lang="it-IT" altLang="it-IT" kern="0" dirty="0">
                <a:solidFill>
                  <a:schemeClr val="accent3"/>
                </a:solidFill>
                <a:latin typeface="+mj-lt"/>
                <a:ea typeface="+mj-ea"/>
                <a:cs typeface="+mj-cs"/>
              </a:rPr>
              <a:t>2. </a:t>
            </a:r>
            <a:r>
              <a:rPr lang="en-US" altLang="it-IT" kern="0" dirty="0">
                <a:solidFill>
                  <a:schemeClr val="accent3"/>
                </a:solidFill>
                <a:latin typeface="+mj-lt"/>
                <a:ea typeface="+mj-ea"/>
                <a:cs typeface="+mj-cs"/>
              </a:rPr>
              <a:t>Paraphrases, quotations, quotation marks, and notes </a:t>
            </a:r>
            <a:endParaRPr lang="it-IT" altLang="it-IT" kern="0" dirty="0">
              <a:solidFill>
                <a:schemeClr val="accent3"/>
              </a:solidFill>
              <a:latin typeface="+mj-lt"/>
              <a:ea typeface="+mj-ea"/>
              <a:cs typeface="+mj-cs"/>
            </a:endParaRPr>
          </a:p>
        </p:txBody>
      </p:sp>
      <p:sp>
        <p:nvSpPr>
          <p:cNvPr id="24579" name="Rectangle 3">
            <a:extLst>
              <a:ext uri="{FF2B5EF4-FFF2-40B4-BE49-F238E27FC236}">
                <a16:creationId xmlns:a16="http://schemas.microsoft.com/office/drawing/2014/main" id="{68072DF7-47F8-FBF1-D2A7-89C3F29BC425}"/>
              </a:ext>
            </a:extLst>
          </p:cNvPr>
          <p:cNvSpPr>
            <a:spLocks noChangeArrowheads="1"/>
          </p:cNvSpPr>
          <p:nvPr/>
        </p:nvSpPr>
        <p:spPr bwMode="auto">
          <a:xfrm>
            <a:off x="2209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74688" indent="-674688">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buFontTx/>
              <a:buNone/>
            </a:pPr>
            <a:endParaRPr lang="it-IT" altLang="it-IT" sz="2800" dirty="0"/>
          </a:p>
          <a:p>
            <a:pPr eaLnBrk="1" hangingPunct="1">
              <a:buFontTx/>
              <a:buNone/>
            </a:pPr>
            <a:r>
              <a:rPr lang="it-IT" altLang="it-IT" sz="2800" dirty="0"/>
              <a:t>2.1.	</a:t>
            </a:r>
            <a:r>
              <a:rPr lang="en-US" altLang="it-IT" sz="2800" dirty="0"/>
              <a:t>Paraphrasing an author’s theses</a:t>
            </a:r>
          </a:p>
          <a:p>
            <a:pPr eaLnBrk="1" hangingPunct="1">
              <a:buFontTx/>
              <a:buNone/>
            </a:pPr>
            <a:r>
              <a:rPr lang="en-US" altLang="it-IT" sz="2800" dirty="0"/>
              <a:t>
2.2. Quotations</a:t>
            </a:r>
          </a:p>
          <a:p>
            <a:pPr eaLnBrk="1" hangingPunct="1">
              <a:buFontTx/>
              <a:buNone/>
            </a:pPr>
            <a:r>
              <a:rPr lang="en-US" altLang="it-IT" sz="2800" dirty="0"/>
              <a:t>
2.3. Quotation marks</a:t>
            </a:r>
          </a:p>
          <a:p>
            <a:pPr eaLnBrk="1" hangingPunct="1">
              <a:buFontTx/>
              <a:buNone/>
            </a:pPr>
            <a:r>
              <a:rPr lang="en-US" altLang="it-IT" sz="2800" dirty="0"/>
              <a:t>
2.4. Footnotes</a:t>
            </a:r>
            <a:endParaRPr lang="it-IT" altLang="it-IT" sz="28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63D2C989-5E94-0FBD-80D8-2E568CD577F3}"/>
              </a:ext>
            </a:extLst>
          </p:cNvPr>
          <p:cNvSpPr>
            <a:spLocks noChangeArrowheads="1"/>
          </p:cNvSpPr>
          <p:nvPr/>
        </p:nvSpPr>
        <p:spPr bwMode="auto">
          <a:xfrm>
            <a:off x="1055440" y="620688"/>
            <a:ext cx="914055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None/>
            </a:pPr>
            <a:r>
              <a:rPr lang="en-US" altLang="it-IT" kern="0" dirty="0">
                <a:solidFill>
                  <a:schemeClr val="accent3"/>
                </a:solidFill>
                <a:latin typeface="+mj-lt"/>
                <a:ea typeface="+mj-ea"/>
                <a:cs typeface="+mj-cs"/>
              </a:rPr>
              <a:t>2.1. Paraphrasing an author’s theses</a:t>
            </a:r>
            <a:endParaRPr lang="it-IT" altLang="it-IT" kern="0" dirty="0">
              <a:solidFill>
                <a:schemeClr val="accent3"/>
              </a:solidFill>
              <a:latin typeface="+mj-lt"/>
              <a:ea typeface="+mj-ea"/>
              <a:cs typeface="+mj-cs"/>
            </a:endParaRPr>
          </a:p>
        </p:txBody>
      </p:sp>
      <p:sp>
        <p:nvSpPr>
          <p:cNvPr id="30723" name="Rectangle 3">
            <a:extLst>
              <a:ext uri="{FF2B5EF4-FFF2-40B4-BE49-F238E27FC236}">
                <a16:creationId xmlns:a16="http://schemas.microsoft.com/office/drawing/2014/main" id="{D16757D0-BC92-3DCE-41C5-63220E2219B0}"/>
              </a:ext>
            </a:extLst>
          </p:cNvPr>
          <p:cNvSpPr>
            <a:spLocks noChangeArrowheads="1"/>
          </p:cNvSpPr>
          <p:nvPr/>
        </p:nvSpPr>
        <p:spPr bwMode="auto">
          <a:xfrm>
            <a:off x="2209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90000"/>
              </a:lnSpc>
            </a:pPr>
            <a:r>
              <a:rPr lang="en-US" altLang="it-IT" sz="2400" dirty="0"/>
              <a:t>Much of the work required in the writing of the reports consists in the analysis of the theses of one or more authors in relation to a specific topic
Reporting an author’s thesis without specifying that you are reporting an author's thesis is plagiarism
An author’s thesis must, therefore, be introduced clearly and paraphrased, reporting in the footnote the reference to the text in which it is formulated (introduced by “</a:t>
            </a:r>
            <a:r>
              <a:rPr lang="en-US" altLang="it-IT" sz="2400" dirty="0" err="1"/>
              <a:t>cfr</a:t>
            </a:r>
            <a:r>
              <a:rPr lang="en-US" altLang="it-IT" sz="2400" dirty="0"/>
              <a:t>.”)</a:t>
            </a:r>
            <a:endParaRPr lang="it-IT" altLang="it-IT" sz="24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9F9D2FD-908C-5547-E133-6AFC3C220A17}"/>
              </a:ext>
            </a:extLst>
          </p:cNvPr>
          <p:cNvSpPr>
            <a:spLocks noGrp="1" noChangeArrowheads="1"/>
          </p:cNvSpPr>
          <p:nvPr>
            <p:ph type="ctrTitle"/>
          </p:nvPr>
        </p:nvSpPr>
        <p:spPr>
          <a:xfrm>
            <a:off x="2209800" y="1295400"/>
            <a:ext cx="7772400" cy="1600200"/>
          </a:xfrm>
        </p:spPr>
        <p:txBody>
          <a:bodyPr>
            <a:normAutofit fontScale="90000"/>
          </a:bodyPr>
          <a:lstStyle/>
          <a:p>
            <a:pPr eaLnBrk="1" hangingPunct="1"/>
            <a:r>
              <a:rPr lang="it-IT" altLang="it-IT" sz="3200" dirty="0">
                <a:solidFill>
                  <a:schemeClr val="tx1"/>
                </a:solidFill>
              </a:rPr>
              <a:t>Es.: Ludwig Wittgenstein </a:t>
            </a:r>
            <a:r>
              <a:rPr lang="it-IT" altLang="it-IT" sz="3200" dirty="0" err="1">
                <a:solidFill>
                  <a:schemeClr val="tx1"/>
                </a:solidFill>
              </a:rPr>
              <a:t>maintains</a:t>
            </a:r>
            <a:r>
              <a:rPr lang="it-IT" altLang="it-IT" sz="3200" dirty="0">
                <a:solidFill>
                  <a:schemeClr val="tx1"/>
                </a:solidFill>
              </a:rPr>
              <a:t> </a:t>
            </a:r>
            <a:r>
              <a:rPr lang="it-IT" altLang="it-IT" sz="3200" dirty="0" err="1">
                <a:solidFill>
                  <a:schemeClr val="tx1"/>
                </a:solidFill>
              </a:rPr>
              <a:t>that</a:t>
            </a:r>
            <a:r>
              <a:rPr lang="it-IT" altLang="it-IT" sz="3200" dirty="0">
                <a:solidFill>
                  <a:schemeClr val="tx1"/>
                </a:solidFill>
              </a:rPr>
              <a:t>…</a:t>
            </a:r>
            <a:r>
              <a:rPr lang="it-IT" altLang="it-IT" sz="3200" baseline="30000" dirty="0">
                <a:solidFill>
                  <a:schemeClr val="tx1"/>
                </a:solidFill>
              </a:rPr>
              <a:t>1</a:t>
            </a:r>
            <a:br>
              <a:rPr lang="it-IT" altLang="it-IT" sz="3200" dirty="0">
                <a:solidFill>
                  <a:schemeClr val="tx1"/>
                </a:solidFill>
              </a:rPr>
            </a:br>
            <a:r>
              <a:rPr lang="it-IT" altLang="it-IT" sz="3200" dirty="0">
                <a:solidFill>
                  <a:schemeClr val="tx1"/>
                </a:solidFill>
              </a:rPr>
              <a:t>Amedeo G. Conte </a:t>
            </a:r>
            <a:r>
              <a:rPr lang="it-IT" altLang="it-IT" sz="3200" dirty="0" err="1">
                <a:solidFill>
                  <a:schemeClr val="tx1"/>
                </a:solidFill>
              </a:rPr>
              <a:t>claims</a:t>
            </a:r>
            <a:r>
              <a:rPr lang="it-IT" altLang="it-IT" sz="3200" dirty="0">
                <a:solidFill>
                  <a:schemeClr val="tx1"/>
                </a:solidFill>
              </a:rPr>
              <a:t> </a:t>
            </a:r>
            <a:r>
              <a:rPr lang="it-IT" altLang="it-IT" sz="3200" dirty="0" err="1">
                <a:solidFill>
                  <a:schemeClr val="tx1"/>
                </a:solidFill>
              </a:rPr>
              <a:t>that</a:t>
            </a:r>
            <a:r>
              <a:rPr lang="it-IT" altLang="it-IT" sz="3200" dirty="0">
                <a:solidFill>
                  <a:schemeClr val="tx1"/>
                </a:solidFill>
              </a:rPr>
              <a:t>…</a:t>
            </a:r>
            <a:r>
              <a:rPr lang="it-IT" altLang="it-IT" sz="3200" baseline="30000" dirty="0">
                <a:solidFill>
                  <a:schemeClr val="tx1"/>
                </a:solidFill>
              </a:rPr>
              <a:t>2</a:t>
            </a:r>
            <a:br>
              <a:rPr lang="it-IT" altLang="it-IT" sz="3200" dirty="0">
                <a:solidFill>
                  <a:schemeClr val="tx1"/>
                </a:solidFill>
              </a:rPr>
            </a:br>
            <a:r>
              <a:rPr lang="it-IT" altLang="it-IT" sz="3200" dirty="0" err="1">
                <a:solidFill>
                  <a:schemeClr val="tx1"/>
                </a:solidFill>
              </a:rPr>
              <a:t>According</a:t>
            </a:r>
            <a:r>
              <a:rPr lang="it-IT" altLang="it-IT" sz="3200" dirty="0">
                <a:solidFill>
                  <a:schemeClr val="tx1"/>
                </a:solidFill>
              </a:rPr>
              <a:t> to Conte…</a:t>
            </a:r>
            <a:r>
              <a:rPr lang="it-IT" altLang="it-IT" sz="3600" baseline="30000" dirty="0">
                <a:solidFill>
                  <a:schemeClr val="tx1"/>
                </a:solidFill>
              </a:rPr>
              <a:t>3</a:t>
            </a:r>
            <a:endParaRPr lang="it-IT" altLang="it-IT" sz="3600" dirty="0">
              <a:solidFill>
                <a:schemeClr val="tx1"/>
              </a:solidFill>
            </a:endParaRPr>
          </a:p>
        </p:txBody>
      </p:sp>
      <p:sp>
        <p:nvSpPr>
          <p:cNvPr id="34819" name="Rectangle 3">
            <a:extLst>
              <a:ext uri="{FF2B5EF4-FFF2-40B4-BE49-F238E27FC236}">
                <a16:creationId xmlns:a16="http://schemas.microsoft.com/office/drawing/2014/main" id="{19E5BFBF-008F-AE19-BFB7-B6E33E1EFD4E}"/>
              </a:ext>
            </a:extLst>
          </p:cNvPr>
          <p:cNvSpPr>
            <a:spLocks noGrp="1" noChangeArrowheads="1"/>
          </p:cNvSpPr>
          <p:nvPr>
            <p:ph type="subTitle" idx="1"/>
          </p:nvPr>
        </p:nvSpPr>
        <p:spPr>
          <a:xfrm>
            <a:off x="1154955" y="3645024"/>
            <a:ext cx="8825658" cy="1993776"/>
          </a:xfrm>
        </p:spPr>
        <p:txBody>
          <a:bodyPr>
            <a:normAutofit/>
          </a:bodyPr>
          <a:lstStyle/>
          <a:p>
            <a:pPr eaLnBrk="1" hangingPunct="1"/>
            <a:r>
              <a:rPr lang="it-IT" altLang="it-IT" sz="2400" baseline="30000" dirty="0"/>
              <a:t>1 </a:t>
            </a:r>
            <a:r>
              <a:rPr lang="it-IT" altLang="it-IT" sz="2400" cap="none" dirty="0"/>
              <a:t>Cfr. Ludwig Wittgenstein, </a:t>
            </a:r>
            <a:r>
              <a:rPr lang="it-IT" altLang="it-IT" sz="2400" i="1" cap="none" dirty="0" err="1"/>
              <a:t>Tractatus</a:t>
            </a:r>
            <a:r>
              <a:rPr lang="it-IT" altLang="it-IT" sz="2400" i="1" cap="none" dirty="0"/>
              <a:t> logico-</a:t>
            </a:r>
            <a:r>
              <a:rPr lang="it-IT" altLang="it-IT" sz="2400" i="1" cap="none" dirty="0" err="1"/>
              <a:t>philosophicus</a:t>
            </a:r>
            <a:r>
              <a:rPr lang="it-IT" altLang="it-IT" sz="2400" cap="none" dirty="0"/>
              <a:t>, 1922, p. 123.</a:t>
            </a:r>
          </a:p>
          <a:p>
            <a:pPr eaLnBrk="1" hangingPunct="1"/>
            <a:r>
              <a:rPr lang="it-IT" altLang="it-IT" sz="2400" cap="none" baseline="30000" dirty="0"/>
              <a:t>2 </a:t>
            </a:r>
            <a:r>
              <a:rPr lang="it-IT" altLang="it-IT" sz="2400" cap="none" dirty="0"/>
              <a:t>Cfr. Amedeo G. Conte, </a:t>
            </a:r>
            <a:r>
              <a:rPr lang="it-IT" altLang="it-IT" sz="2400" i="1" cap="none" dirty="0"/>
              <a:t>Title</a:t>
            </a:r>
            <a:r>
              <a:rPr lang="it-IT" altLang="it-IT" sz="2400" cap="none" dirty="0"/>
              <a:t>, 1977, p. 124.</a:t>
            </a:r>
          </a:p>
          <a:p>
            <a:pPr eaLnBrk="1" hangingPunct="1"/>
            <a:r>
              <a:rPr lang="it-IT" altLang="it-IT" sz="2400" cap="none" baseline="30000" dirty="0"/>
              <a:t>3 </a:t>
            </a:r>
            <a:r>
              <a:rPr lang="it-IT" altLang="it-IT" sz="2400" cap="none" dirty="0"/>
              <a:t>Cfr. Amedeo G. Conte, </a:t>
            </a:r>
            <a:r>
              <a:rPr lang="it-IT" altLang="it-IT" sz="2400" i="1" cap="none" dirty="0"/>
              <a:t>Title</a:t>
            </a:r>
            <a:r>
              <a:rPr lang="it-IT" altLang="it-IT" sz="2400" cap="none" dirty="0"/>
              <a:t>, 1977, p. 125.</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a:extLst>
              <a:ext uri="{FF2B5EF4-FFF2-40B4-BE49-F238E27FC236}">
                <a16:creationId xmlns:a16="http://schemas.microsoft.com/office/drawing/2014/main" id="{42D6BC52-3505-1452-744C-56E1DF813817}"/>
              </a:ext>
            </a:extLst>
          </p:cNvPr>
          <p:cNvSpPr>
            <a:spLocks noGrp="1" noChangeArrowheads="1"/>
          </p:cNvSpPr>
          <p:nvPr/>
        </p:nvSpPr>
        <p:spPr bwMode="auto">
          <a:xfrm>
            <a:off x="2286000" y="228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None/>
            </a:pPr>
            <a:r>
              <a:rPr lang="it-IT" altLang="it-IT" kern="0" dirty="0">
                <a:solidFill>
                  <a:schemeClr val="accent3"/>
                </a:solidFill>
                <a:latin typeface="+mj-lt"/>
                <a:ea typeface="+mj-ea"/>
                <a:cs typeface="+mj-cs"/>
              </a:rPr>
              <a:t>2.2.	</a:t>
            </a:r>
            <a:r>
              <a:rPr lang="it-IT" altLang="it-IT" kern="0" dirty="0" err="1">
                <a:solidFill>
                  <a:schemeClr val="accent3"/>
                </a:solidFill>
                <a:latin typeface="+mj-lt"/>
                <a:ea typeface="+mj-ea"/>
                <a:cs typeface="+mj-cs"/>
              </a:rPr>
              <a:t>Quotations</a:t>
            </a:r>
            <a:endParaRPr lang="it-IT" altLang="it-IT" kern="0" dirty="0">
              <a:solidFill>
                <a:schemeClr val="accent3"/>
              </a:solidFill>
              <a:latin typeface="+mj-lt"/>
              <a:ea typeface="+mj-ea"/>
              <a:cs typeface="+mj-cs"/>
            </a:endParaRPr>
          </a:p>
        </p:txBody>
      </p:sp>
      <p:sp>
        <p:nvSpPr>
          <p:cNvPr id="31748" name="Rectangle 4">
            <a:extLst>
              <a:ext uri="{FF2B5EF4-FFF2-40B4-BE49-F238E27FC236}">
                <a16:creationId xmlns:a16="http://schemas.microsoft.com/office/drawing/2014/main" id="{9B56B764-72BC-3418-7DBB-E6EB1CB898F1}"/>
              </a:ext>
            </a:extLst>
          </p:cNvPr>
          <p:cNvSpPr>
            <a:spLocks noGrp="1" noChangeArrowheads="1"/>
          </p:cNvSpPr>
          <p:nvPr/>
        </p:nvSpPr>
        <p:spPr bwMode="auto">
          <a:xfrm>
            <a:off x="2286000" y="1371600"/>
            <a:ext cx="77724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
                <a:schemeClr val="tx1"/>
              </a:buClr>
              <a:buSzPts val="2800"/>
              <a:buFont typeface="Times New Roman" panose="02020603050405020304" pitchFamily="18" charset="0"/>
              <a:buChar char="•"/>
            </a:pPr>
            <a:r>
              <a:rPr lang="en-US" altLang="it-IT" sz="2800" dirty="0"/>
              <a:t>To conduct one’s own analysis of an author’s thesis or to corroborate one’s own thesis, it is useful to resort to quotations of the author's own words.
Quotes can be of two types:</a:t>
            </a:r>
            <a:br>
              <a:rPr lang="en-US" altLang="it-IT" sz="2800" dirty="0"/>
            </a:br>
            <a:r>
              <a:rPr lang="en-US" altLang="it-IT" sz="2800" dirty="0"/>
              <a:t>	</a:t>
            </a:r>
          </a:p>
          <a:p>
            <a:pPr marL="0" indent="0">
              <a:spcBef>
                <a:spcPct val="0"/>
              </a:spcBef>
              <a:buClr>
                <a:schemeClr val="tx1"/>
              </a:buClr>
              <a:buSzPts val="2800"/>
              <a:buNone/>
            </a:pPr>
            <a:r>
              <a:rPr lang="en-US" altLang="it-IT" sz="2800" dirty="0"/>
              <a:t>	(a) (short) in-text quotations</a:t>
            </a:r>
            <a:br>
              <a:rPr lang="en-US" altLang="it-IT" sz="2800" dirty="0"/>
            </a:br>
            <a:r>
              <a:rPr lang="en-US" altLang="it-IT" sz="2800" dirty="0"/>
              <a:t>	</a:t>
            </a:r>
          </a:p>
          <a:p>
            <a:pPr marL="0" indent="0">
              <a:spcBef>
                <a:spcPct val="0"/>
              </a:spcBef>
              <a:buClr>
                <a:schemeClr val="tx1"/>
              </a:buClr>
              <a:buSzPts val="2800"/>
              <a:buNone/>
            </a:pPr>
            <a:r>
              <a:rPr lang="en-US" altLang="it-IT" sz="2800" dirty="0"/>
              <a:t>	(b) (wider) “windowed” quotes</a:t>
            </a:r>
            <a:endParaRPr lang="it-IT" altLang="it-IT" sz="28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CE0B8132-45F7-E0B1-87F7-12868FF5E944}"/>
              </a:ext>
            </a:extLst>
          </p:cNvPr>
          <p:cNvSpPr>
            <a:spLocks noGrp="1" noChangeArrowheads="1"/>
          </p:cNvSpPr>
          <p:nvPr>
            <p:ph type="title"/>
          </p:nvPr>
        </p:nvSpPr>
        <p:spPr>
          <a:xfrm>
            <a:off x="1103312" y="452718"/>
            <a:ext cx="8947522" cy="1400530"/>
          </a:xfrm>
        </p:spPr>
        <p:txBody>
          <a:bodyPr/>
          <a:lstStyle/>
          <a:p>
            <a:pPr fontAlgn="base">
              <a:spcAft>
                <a:spcPct val="0"/>
              </a:spcAft>
            </a:pPr>
            <a:r>
              <a:rPr lang="it-IT" altLang="it-IT" sz="3200" kern="0" dirty="0">
                <a:solidFill>
                  <a:schemeClr val="accent3"/>
                </a:solidFill>
              </a:rPr>
              <a:t>a) In-text </a:t>
            </a:r>
            <a:r>
              <a:rPr lang="it-IT" altLang="it-IT" sz="3200" kern="0" dirty="0" err="1">
                <a:solidFill>
                  <a:schemeClr val="accent3"/>
                </a:solidFill>
              </a:rPr>
              <a:t>quotations</a:t>
            </a:r>
            <a:endParaRPr lang="it-IT" altLang="it-IT" sz="3200" kern="0" dirty="0">
              <a:solidFill>
                <a:schemeClr val="accent3"/>
              </a:solidFill>
            </a:endParaRPr>
          </a:p>
        </p:txBody>
      </p:sp>
      <p:sp>
        <p:nvSpPr>
          <p:cNvPr id="32771" name="Rectangle 3">
            <a:extLst>
              <a:ext uri="{FF2B5EF4-FFF2-40B4-BE49-F238E27FC236}">
                <a16:creationId xmlns:a16="http://schemas.microsoft.com/office/drawing/2014/main" id="{7AB27DD3-A84B-244E-6AB3-0957B5D638C9}"/>
              </a:ext>
            </a:extLst>
          </p:cNvPr>
          <p:cNvSpPr>
            <a:spLocks noGrp="1" noChangeArrowheads="1"/>
          </p:cNvSpPr>
          <p:nvPr>
            <p:ph idx="1"/>
          </p:nvPr>
        </p:nvSpPr>
        <p:spPr/>
        <p:txBody>
          <a:bodyPr/>
          <a:lstStyle/>
          <a:p>
            <a:pPr eaLnBrk="1" hangingPunct="1">
              <a:lnSpc>
                <a:spcPct val="90000"/>
              </a:lnSpc>
            </a:pPr>
            <a:r>
              <a:rPr lang="en-US" altLang="it-IT" sz="2800" dirty="0"/>
              <a:t>In-text quotations are typically syntactically connected with the text
In-text quotes are enclosed in double quotation marks: “...”
In-text quotations are followed by a reference (in superscript) to the footnote, which indicates (without “see”) the reference text with the page number of the words cited</a:t>
            </a:r>
            <a:endParaRPr lang="it-IT" altLang="it-IT" sz="28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768C9DEB-DED7-8A1D-89B7-D86F5EA8A9A5}"/>
              </a:ext>
            </a:extLst>
          </p:cNvPr>
          <p:cNvSpPr>
            <a:spLocks noGrp="1" noChangeArrowheads="1"/>
          </p:cNvSpPr>
          <p:nvPr>
            <p:ph type="ctrTitle"/>
          </p:nvPr>
        </p:nvSpPr>
        <p:spPr>
          <a:xfrm>
            <a:off x="2209800" y="685800"/>
            <a:ext cx="7772400" cy="1981200"/>
          </a:xfrm>
        </p:spPr>
        <p:txBody>
          <a:bodyPr>
            <a:normAutofit fontScale="90000"/>
          </a:bodyPr>
          <a:lstStyle/>
          <a:p>
            <a:pPr eaLnBrk="1" hangingPunct="1"/>
            <a:br>
              <a:rPr lang="it-IT" altLang="it-IT" sz="3200" dirty="0"/>
            </a:br>
            <a:br>
              <a:rPr lang="it-IT" altLang="it-IT" sz="3200" dirty="0"/>
            </a:br>
            <a:r>
              <a:rPr lang="it-IT" altLang="it-IT" sz="3200" dirty="0" err="1"/>
              <a:t>Eg</a:t>
            </a:r>
            <a:r>
              <a:rPr lang="it-IT" altLang="it-IT" sz="3200" dirty="0"/>
              <a:t>.: </a:t>
            </a:r>
            <a:r>
              <a:rPr lang="en-US" altLang="it-IT" sz="3200" dirty="0"/>
              <a:t>Bobbio proposes to “reserve the name of logic of law for the study of the formal connections of normative propositions.”</a:t>
            </a:r>
            <a:r>
              <a:rPr lang="it-IT" altLang="it-IT" sz="3200" baseline="30000" dirty="0"/>
              <a:t>1</a:t>
            </a:r>
            <a:endParaRPr lang="it-IT" altLang="it-IT" sz="3200" dirty="0"/>
          </a:p>
        </p:txBody>
      </p:sp>
      <p:sp>
        <p:nvSpPr>
          <p:cNvPr id="33795" name="Rectangle 3">
            <a:extLst>
              <a:ext uri="{FF2B5EF4-FFF2-40B4-BE49-F238E27FC236}">
                <a16:creationId xmlns:a16="http://schemas.microsoft.com/office/drawing/2014/main" id="{A4D53963-6F7A-86C0-2A49-89AFFD391CAD}"/>
              </a:ext>
            </a:extLst>
          </p:cNvPr>
          <p:cNvSpPr>
            <a:spLocks noGrp="1" noChangeArrowheads="1"/>
          </p:cNvSpPr>
          <p:nvPr>
            <p:ph type="subTitle" idx="1"/>
          </p:nvPr>
        </p:nvSpPr>
        <p:spPr/>
        <p:txBody>
          <a:bodyPr>
            <a:normAutofit lnSpcReduction="10000"/>
          </a:bodyPr>
          <a:lstStyle/>
          <a:p>
            <a:pPr algn="l" eaLnBrk="1" hangingPunct="1"/>
            <a:r>
              <a:rPr lang="it-IT" altLang="it-IT" sz="2800" cap="none" baseline="30000" dirty="0"/>
              <a:t>1</a:t>
            </a:r>
            <a:r>
              <a:rPr lang="it-IT" altLang="it-IT" sz="2800" cap="none" dirty="0"/>
              <a:t> Norberto Bobbio, </a:t>
            </a:r>
            <a:r>
              <a:rPr lang="it-IT" altLang="it-IT" sz="2800" i="1" cap="none" dirty="0"/>
              <a:t>La logica giuridica di Eduardo Garc</a:t>
            </a:r>
            <a:r>
              <a:rPr lang="it-IT" altLang="it-IT" sz="2800" i="1" cap="none" dirty="0">
                <a:cs typeface="Times New Roman" panose="02020603050405020304" pitchFamily="18" charset="0"/>
              </a:rPr>
              <a:t>ía </a:t>
            </a:r>
            <a:r>
              <a:rPr lang="it-IT" altLang="it-IT" sz="2800" i="1" cap="none" dirty="0" err="1">
                <a:cs typeface="Times New Roman" panose="02020603050405020304" pitchFamily="18" charset="0"/>
              </a:rPr>
              <a:t>Máynez</a:t>
            </a:r>
            <a:r>
              <a:rPr lang="it-IT" altLang="it-IT" sz="2800" cap="none" dirty="0">
                <a:cs typeface="Times New Roman" panose="02020603050405020304" pitchFamily="18" charset="0"/>
              </a:rPr>
              <a:t>, 1954, p. 656.</a:t>
            </a:r>
            <a:endParaRPr lang="it-IT" altLang="it-IT" sz="2800" cap="none" baseline="300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6CB60DE-4852-1D62-B68A-984C9BBDD1D2}"/>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kern="0" dirty="0">
                <a:solidFill>
                  <a:schemeClr val="accent3"/>
                </a:solidFill>
                <a:latin typeface="+mj-lt"/>
                <a:ea typeface="+mj-ea"/>
                <a:cs typeface="+mj-cs"/>
              </a:rPr>
              <a:t>b) </a:t>
            </a:r>
            <a:r>
              <a:rPr lang="it-IT" altLang="it-IT" kern="0" dirty="0" err="1">
                <a:solidFill>
                  <a:schemeClr val="accent3"/>
                </a:solidFill>
                <a:latin typeface="+mj-lt"/>
                <a:ea typeface="+mj-ea"/>
                <a:cs typeface="+mj-cs"/>
              </a:rPr>
              <a:t>Longer</a:t>
            </a:r>
            <a:r>
              <a:rPr lang="it-IT" altLang="it-IT" kern="0" dirty="0">
                <a:solidFill>
                  <a:schemeClr val="accent3"/>
                </a:solidFill>
                <a:latin typeface="+mj-lt"/>
                <a:ea typeface="+mj-ea"/>
                <a:cs typeface="+mj-cs"/>
              </a:rPr>
              <a:t> </a:t>
            </a:r>
            <a:r>
              <a:rPr lang="it-IT" altLang="it-IT" kern="0" dirty="0" err="1">
                <a:solidFill>
                  <a:schemeClr val="accent3"/>
                </a:solidFill>
                <a:latin typeface="+mj-lt"/>
                <a:ea typeface="+mj-ea"/>
                <a:cs typeface="+mj-cs"/>
              </a:rPr>
              <a:t>quotations</a:t>
            </a:r>
            <a:endParaRPr lang="it-IT" altLang="it-IT" kern="0" dirty="0">
              <a:solidFill>
                <a:schemeClr val="accent3"/>
              </a:solidFill>
              <a:latin typeface="+mj-lt"/>
              <a:ea typeface="+mj-ea"/>
              <a:cs typeface="+mj-cs"/>
            </a:endParaRPr>
          </a:p>
        </p:txBody>
      </p:sp>
      <p:sp>
        <p:nvSpPr>
          <p:cNvPr id="35843" name="Rectangle 3">
            <a:extLst>
              <a:ext uri="{FF2B5EF4-FFF2-40B4-BE49-F238E27FC236}">
                <a16:creationId xmlns:a16="http://schemas.microsoft.com/office/drawing/2014/main" id="{90C840E7-D336-53EF-756B-B97C09BA28CD}"/>
              </a:ext>
            </a:extLst>
          </p:cNvPr>
          <p:cNvSpPr>
            <a:spLocks noChangeArrowheads="1"/>
          </p:cNvSpPr>
          <p:nvPr/>
        </p:nvSpPr>
        <p:spPr bwMode="auto">
          <a:xfrm>
            <a:off x="2209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90000"/>
              </a:lnSpc>
            </a:pPr>
            <a:r>
              <a:rPr lang="en-US" altLang="it-IT" sz="2400" dirty="0">
                <a:latin typeface="+mn-lt"/>
              </a:rPr>
              <a:t>Windowed quotations are typically syntactically text-independent
Quotations in the window are shown in a smaller body than the text, and with the margins indented on both sides
Quotations in the window are followed by the reference (in superscript) to the footnote, in which the reference text is indicated (without “</a:t>
            </a:r>
            <a:r>
              <a:rPr lang="en-US" altLang="it-IT" sz="2400" dirty="0" err="1">
                <a:latin typeface="+mn-lt"/>
              </a:rPr>
              <a:t>cfr</a:t>
            </a:r>
            <a:r>
              <a:rPr lang="en-US" altLang="it-IT" sz="2400" dirty="0">
                <a:latin typeface="+mn-lt"/>
              </a:rPr>
              <a:t>.”) with the page number relating to the words cited</a:t>
            </a:r>
            <a:endParaRPr lang="it-IT" altLang="it-IT" sz="2400" dirty="0">
              <a:latin typeface="+mn-lt"/>
            </a:endParaRP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20BE027C-E368-754E-C06F-F686565B1DDB}"/>
              </a:ext>
            </a:extLst>
          </p:cNvPr>
          <p:cNvSpPr>
            <a:spLocks noChangeArrowheads="1"/>
          </p:cNvSpPr>
          <p:nvPr/>
        </p:nvSpPr>
        <p:spPr bwMode="auto">
          <a:xfrm>
            <a:off x="2209800" y="5334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tabLst>
                <a:tab pos="7593013" algn="l"/>
              </a:tabLst>
              <a:defRPr sz="3200">
                <a:solidFill>
                  <a:schemeClr val="tx1"/>
                </a:solidFill>
                <a:latin typeface="Times New Roman" panose="02020603050405020304" pitchFamily="18" charset="0"/>
              </a:defRPr>
            </a:lvl1pPr>
            <a:lvl2pPr marL="742950" indent="-285750">
              <a:spcBef>
                <a:spcPct val="20000"/>
              </a:spcBef>
              <a:buChar char="–"/>
              <a:tabLst>
                <a:tab pos="7593013" algn="l"/>
              </a:tabLst>
              <a:defRPr sz="2800">
                <a:solidFill>
                  <a:schemeClr val="tx1"/>
                </a:solidFill>
                <a:latin typeface="Times New Roman" panose="02020603050405020304" pitchFamily="18" charset="0"/>
              </a:defRPr>
            </a:lvl2pPr>
            <a:lvl3pPr marL="1143000" indent="-228600">
              <a:spcBef>
                <a:spcPct val="20000"/>
              </a:spcBef>
              <a:buChar char="•"/>
              <a:tabLst>
                <a:tab pos="7593013" algn="l"/>
              </a:tabLst>
              <a:defRPr sz="2400">
                <a:solidFill>
                  <a:schemeClr val="tx1"/>
                </a:solidFill>
                <a:latin typeface="Times New Roman" panose="02020603050405020304" pitchFamily="18" charset="0"/>
              </a:defRPr>
            </a:lvl3pPr>
            <a:lvl4pPr marL="1600200" indent="-228600">
              <a:spcBef>
                <a:spcPct val="20000"/>
              </a:spcBef>
              <a:buChar char="–"/>
              <a:tabLst>
                <a:tab pos="7593013" algn="l"/>
              </a:tabLst>
              <a:defRPr sz="2000">
                <a:solidFill>
                  <a:schemeClr val="tx1"/>
                </a:solidFill>
                <a:latin typeface="Times New Roman" panose="02020603050405020304" pitchFamily="18" charset="0"/>
              </a:defRPr>
            </a:lvl4pPr>
            <a:lvl5pPr marL="2057400" indent="-228600">
              <a:spcBef>
                <a:spcPct val="20000"/>
              </a:spcBef>
              <a:buChar char="»"/>
              <a:tabLst>
                <a:tab pos="7593013"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7593013"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7593013"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7593013"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7593013" algn="l"/>
              </a:tabLst>
              <a:defRPr sz="2000">
                <a:solidFill>
                  <a:schemeClr val="tx1"/>
                </a:solidFill>
                <a:latin typeface="Times New Roman" panose="02020603050405020304" pitchFamily="18" charset="0"/>
              </a:defRPr>
            </a:lvl9pPr>
          </a:lstStyle>
          <a:p>
            <a:pPr algn="just" eaLnBrk="1" hangingPunct="1">
              <a:spcBef>
                <a:spcPct val="0"/>
              </a:spcBef>
              <a:buFontTx/>
              <a:buNone/>
            </a:pPr>
            <a:r>
              <a:rPr lang="it-IT" altLang="it-IT" dirty="0" err="1">
                <a:solidFill>
                  <a:schemeClr val="tx2"/>
                </a:solidFill>
              </a:rPr>
              <a:t>Grzegorczyk</a:t>
            </a:r>
            <a:r>
              <a:rPr lang="it-IT" altLang="it-IT" dirty="0">
                <a:solidFill>
                  <a:schemeClr val="tx2"/>
                </a:solidFill>
              </a:rPr>
              <a:t> </a:t>
            </a:r>
            <a:r>
              <a:rPr lang="it-IT" altLang="it-IT" dirty="0" err="1">
                <a:solidFill>
                  <a:schemeClr val="tx2"/>
                </a:solidFill>
              </a:rPr>
              <a:t>writes</a:t>
            </a:r>
            <a:r>
              <a:rPr lang="it-IT" altLang="it-IT" dirty="0">
                <a:solidFill>
                  <a:schemeClr val="tx2"/>
                </a:solidFill>
              </a:rPr>
              <a:t>:</a:t>
            </a:r>
          </a:p>
        </p:txBody>
      </p:sp>
      <p:sp>
        <p:nvSpPr>
          <p:cNvPr id="44035" name="Rectangle 3">
            <a:extLst>
              <a:ext uri="{FF2B5EF4-FFF2-40B4-BE49-F238E27FC236}">
                <a16:creationId xmlns:a16="http://schemas.microsoft.com/office/drawing/2014/main" id="{DB1D69AE-A971-326B-F18B-FAC6451F87D1}"/>
              </a:ext>
            </a:extLst>
          </p:cNvPr>
          <p:cNvSpPr>
            <a:spLocks noChangeArrowheads="1"/>
          </p:cNvSpPr>
          <p:nvPr/>
        </p:nvSpPr>
        <p:spPr bwMode="auto">
          <a:xfrm>
            <a:off x="2133600" y="4869160"/>
            <a:ext cx="8001000" cy="1226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buFontTx/>
              <a:buNone/>
            </a:pPr>
            <a:r>
              <a:rPr lang="it-IT" altLang="it-IT" sz="2000" baseline="30000" dirty="0"/>
              <a:t>5</a:t>
            </a:r>
            <a:r>
              <a:rPr lang="it-IT" altLang="it-IT" sz="2000" dirty="0"/>
              <a:t> Christophe </a:t>
            </a:r>
            <a:r>
              <a:rPr lang="it-IT" altLang="it-IT" sz="2000" dirty="0" err="1"/>
              <a:t>Grzegorczyk</a:t>
            </a:r>
            <a:r>
              <a:rPr lang="it-IT" altLang="it-IT" sz="2000" dirty="0"/>
              <a:t>, </a:t>
            </a:r>
            <a:r>
              <a:rPr lang="it-IT" altLang="it-IT" sz="2000" i="1" dirty="0"/>
              <a:t>La </a:t>
            </a:r>
            <a:r>
              <a:rPr lang="it-IT" altLang="it-IT" sz="2000" i="1" dirty="0" err="1"/>
              <a:t>théorie</a:t>
            </a:r>
            <a:r>
              <a:rPr lang="it-IT" altLang="it-IT" sz="2000" i="1" dirty="0"/>
              <a:t> </a:t>
            </a:r>
            <a:r>
              <a:rPr lang="it-IT" altLang="it-IT" sz="2000" i="1" dirty="0" err="1"/>
              <a:t>générale</a:t>
            </a:r>
            <a:r>
              <a:rPr lang="it-IT" altLang="it-IT" sz="2000" i="1" dirty="0"/>
              <a:t> </a:t>
            </a:r>
            <a:r>
              <a:rPr lang="it-IT" altLang="it-IT" sz="2000" i="1" dirty="0" err="1"/>
              <a:t>des</a:t>
            </a:r>
            <a:r>
              <a:rPr lang="it-IT" altLang="it-IT" sz="2000" i="1" dirty="0"/>
              <a:t> </a:t>
            </a:r>
            <a:r>
              <a:rPr lang="it-IT" altLang="it-IT" sz="2000" i="1" dirty="0" err="1"/>
              <a:t>valeurs</a:t>
            </a:r>
            <a:r>
              <a:rPr lang="it-IT" altLang="it-IT" sz="2000" i="1" dirty="0"/>
              <a:t> et le </a:t>
            </a:r>
            <a:r>
              <a:rPr lang="it-IT" altLang="it-IT" sz="2000" i="1" dirty="0" err="1"/>
              <a:t>droit</a:t>
            </a:r>
            <a:r>
              <a:rPr lang="it-IT" altLang="it-IT" sz="2000" dirty="0">
                <a:cs typeface="Times New Roman" panose="02020603050405020304" pitchFamily="18" charset="0"/>
              </a:rPr>
              <a:t>, 1982, p. 162 (</a:t>
            </a:r>
            <a:r>
              <a:rPr lang="it-IT" altLang="it-IT" sz="2000" dirty="0" err="1">
                <a:cs typeface="Times New Roman" panose="02020603050405020304" pitchFamily="18" charset="0"/>
              </a:rPr>
              <a:t>tr</a:t>
            </a:r>
            <a:r>
              <a:rPr lang="it-IT" altLang="it-IT" sz="2000" dirty="0">
                <a:cs typeface="Times New Roman" panose="02020603050405020304" pitchFamily="18" charset="0"/>
              </a:rPr>
              <a:t>. </a:t>
            </a:r>
            <a:r>
              <a:rPr lang="it-IT" altLang="it-IT" sz="2000" dirty="0" err="1">
                <a:cs typeface="Times New Roman" panose="02020603050405020304" pitchFamily="18" charset="0"/>
              </a:rPr>
              <a:t>it</a:t>
            </a:r>
            <a:r>
              <a:rPr lang="it-IT" altLang="it-IT" sz="2000" dirty="0">
                <a:cs typeface="Times New Roman" panose="02020603050405020304" pitchFamily="18" charset="0"/>
              </a:rPr>
              <a:t>. p. 132).</a:t>
            </a:r>
            <a:endParaRPr lang="it-IT" altLang="it-IT" sz="2000" baseline="30000" dirty="0"/>
          </a:p>
        </p:txBody>
      </p:sp>
      <p:sp>
        <p:nvSpPr>
          <p:cNvPr id="44036" name="Rectangle 4">
            <a:extLst>
              <a:ext uri="{FF2B5EF4-FFF2-40B4-BE49-F238E27FC236}">
                <a16:creationId xmlns:a16="http://schemas.microsoft.com/office/drawing/2014/main" id="{AFFCA8AC-38D9-AE08-FE69-2E49B05CE267}"/>
              </a:ext>
            </a:extLst>
          </p:cNvPr>
          <p:cNvSpPr>
            <a:spLocks noChangeArrowheads="1"/>
          </p:cNvSpPr>
          <p:nvPr/>
        </p:nvSpPr>
        <p:spPr bwMode="auto">
          <a:xfrm>
            <a:off x="2667000" y="1447800"/>
            <a:ext cx="6934200" cy="298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a:spcBef>
                <a:spcPct val="20000"/>
              </a:spcBef>
              <a:buChar char="•"/>
              <a:tabLst>
                <a:tab pos="7593013" algn="l"/>
              </a:tabLst>
              <a:defRPr sz="3200">
                <a:solidFill>
                  <a:schemeClr val="tx1"/>
                </a:solidFill>
                <a:latin typeface="Times New Roman" panose="02020603050405020304" pitchFamily="18" charset="0"/>
              </a:defRPr>
            </a:lvl1pPr>
            <a:lvl2pPr marL="742950" indent="-285750">
              <a:spcBef>
                <a:spcPct val="20000"/>
              </a:spcBef>
              <a:buChar char="–"/>
              <a:tabLst>
                <a:tab pos="7593013" algn="l"/>
              </a:tabLst>
              <a:defRPr sz="2800">
                <a:solidFill>
                  <a:schemeClr val="tx1"/>
                </a:solidFill>
                <a:latin typeface="Times New Roman" panose="02020603050405020304" pitchFamily="18" charset="0"/>
              </a:defRPr>
            </a:lvl2pPr>
            <a:lvl3pPr marL="1143000" indent="-228600">
              <a:spcBef>
                <a:spcPct val="20000"/>
              </a:spcBef>
              <a:buChar char="•"/>
              <a:tabLst>
                <a:tab pos="7593013" algn="l"/>
              </a:tabLst>
              <a:defRPr sz="2400">
                <a:solidFill>
                  <a:schemeClr val="tx1"/>
                </a:solidFill>
                <a:latin typeface="Times New Roman" panose="02020603050405020304" pitchFamily="18" charset="0"/>
              </a:defRPr>
            </a:lvl3pPr>
            <a:lvl4pPr marL="1600200" indent="-228600">
              <a:spcBef>
                <a:spcPct val="20000"/>
              </a:spcBef>
              <a:buChar char="–"/>
              <a:tabLst>
                <a:tab pos="7593013" algn="l"/>
              </a:tabLst>
              <a:defRPr sz="2000">
                <a:solidFill>
                  <a:schemeClr val="tx1"/>
                </a:solidFill>
                <a:latin typeface="Times New Roman" panose="02020603050405020304" pitchFamily="18" charset="0"/>
              </a:defRPr>
            </a:lvl4pPr>
            <a:lvl5pPr marL="2057400" indent="-228600">
              <a:spcBef>
                <a:spcPct val="20000"/>
              </a:spcBef>
              <a:buChar char="»"/>
              <a:tabLst>
                <a:tab pos="7593013"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7593013"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7593013"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7593013"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7593013" algn="l"/>
              </a:tabLst>
              <a:defRPr sz="2000">
                <a:solidFill>
                  <a:schemeClr val="tx1"/>
                </a:solidFill>
                <a:latin typeface="Times New Roman" panose="02020603050405020304" pitchFamily="18" charset="0"/>
              </a:defRPr>
            </a:lvl9pPr>
          </a:lstStyle>
          <a:p>
            <a:pPr algn="just" eaLnBrk="1" hangingPunct="1">
              <a:spcBef>
                <a:spcPct val="0"/>
              </a:spcBef>
              <a:buFontTx/>
              <a:buNone/>
            </a:pPr>
            <a:br>
              <a:rPr lang="it-IT" altLang="it-IT" sz="2400" dirty="0">
                <a:solidFill>
                  <a:schemeClr val="tx2"/>
                </a:solidFill>
              </a:rPr>
            </a:br>
            <a:r>
              <a:rPr lang="it-IT" altLang="it-IT" sz="2400" dirty="0" err="1">
                <a:solidFill>
                  <a:schemeClr val="tx2"/>
                </a:solidFill>
              </a:rPr>
              <a:t>Essayons</a:t>
            </a:r>
            <a:r>
              <a:rPr lang="it-IT" altLang="it-IT" sz="2400" dirty="0">
                <a:solidFill>
                  <a:schemeClr val="tx2"/>
                </a:solidFill>
              </a:rPr>
              <a:t> d’</a:t>
            </a:r>
            <a:r>
              <a:rPr lang="it-IT" altLang="it-IT" sz="2400" dirty="0" err="1">
                <a:solidFill>
                  <a:schemeClr val="tx2"/>
                </a:solidFill>
              </a:rPr>
              <a:t>observer</a:t>
            </a:r>
            <a:r>
              <a:rPr lang="it-IT" altLang="it-IT" sz="2400" dirty="0">
                <a:solidFill>
                  <a:schemeClr val="tx2"/>
                </a:solidFill>
              </a:rPr>
              <a:t> la </a:t>
            </a:r>
            <a:r>
              <a:rPr lang="it-IT" altLang="it-IT" sz="2400" dirty="0" err="1">
                <a:solidFill>
                  <a:schemeClr val="tx2"/>
                </a:solidFill>
              </a:rPr>
              <a:t>réalité</a:t>
            </a:r>
            <a:r>
              <a:rPr lang="it-IT" altLang="it-IT" sz="2400" dirty="0">
                <a:solidFill>
                  <a:schemeClr val="tx2"/>
                </a:solidFill>
              </a:rPr>
              <a:t> sociale et de </a:t>
            </a:r>
            <a:r>
              <a:rPr lang="it-IT" altLang="it-IT" sz="2400" dirty="0" err="1">
                <a:solidFill>
                  <a:schemeClr val="tx2"/>
                </a:solidFill>
              </a:rPr>
              <a:t>répondre</a:t>
            </a:r>
            <a:r>
              <a:rPr lang="it-IT" altLang="it-IT" sz="2400" dirty="0">
                <a:solidFill>
                  <a:schemeClr val="tx2"/>
                </a:solidFill>
              </a:rPr>
              <a:t> à la </a:t>
            </a:r>
            <a:r>
              <a:rPr lang="it-IT" altLang="it-IT" sz="2400" dirty="0" err="1">
                <a:solidFill>
                  <a:schemeClr val="tx2"/>
                </a:solidFill>
              </a:rPr>
              <a:t>question</a:t>
            </a:r>
            <a:r>
              <a:rPr lang="it-IT" altLang="it-IT" sz="2400" dirty="0">
                <a:solidFill>
                  <a:schemeClr val="tx2"/>
                </a:solidFill>
              </a:rPr>
              <a:t> principale: </a:t>
            </a:r>
            <a:r>
              <a:rPr lang="it-IT" altLang="it-IT" sz="2400" dirty="0" err="1">
                <a:solidFill>
                  <a:schemeClr val="tx2"/>
                </a:solidFill>
              </a:rPr>
              <a:t>qu’observe</a:t>
            </a:r>
            <a:r>
              <a:rPr lang="it-IT" altLang="it-IT" sz="2400" dirty="0">
                <a:solidFill>
                  <a:schemeClr val="tx2"/>
                </a:solidFill>
              </a:rPr>
              <a:t>-t-on enfait?</a:t>
            </a:r>
            <a:r>
              <a:rPr lang="it-IT" altLang="it-IT" sz="2400" baseline="30000" dirty="0">
                <a:solidFill>
                  <a:schemeClr val="tx2"/>
                </a:solidFill>
              </a:rPr>
              <a:t>5	</a:t>
            </a:r>
            <a:br>
              <a:rPr lang="it-IT" altLang="it-IT" sz="2400" dirty="0">
                <a:solidFill>
                  <a:schemeClr val="tx2"/>
                </a:solidFill>
              </a:rPr>
            </a:br>
            <a:r>
              <a:rPr lang="en-US" altLang="it-IT" sz="2400" dirty="0">
                <a:solidFill>
                  <a:schemeClr val="tx2"/>
                </a:solidFill>
              </a:rPr>
              <a:t>Let us try to observe social reality and answer the main question: what is actually observed?</a:t>
            </a:r>
            <a:endParaRPr lang="it-IT" altLang="it-IT" sz="2400" dirty="0">
              <a:solidFill>
                <a:schemeClr val="tx2"/>
              </a:solidFill>
            </a:endParaRP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a:extLst>
              <a:ext uri="{FF2B5EF4-FFF2-40B4-BE49-F238E27FC236}">
                <a16:creationId xmlns:a16="http://schemas.microsoft.com/office/drawing/2014/main" id="{26298D34-9ED4-1C7F-9C07-2A44E7696E50}"/>
              </a:ext>
            </a:extLst>
          </p:cNvPr>
          <p:cNvSpPr>
            <a:spLocks noGrp="1" noChangeArrowheads="1"/>
          </p:cNvSpPr>
          <p:nvPr/>
        </p:nvSpPr>
        <p:spPr bwMode="auto">
          <a:xfrm>
            <a:off x="2209800" y="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2.3.	</a:t>
            </a:r>
            <a:r>
              <a:rPr lang="it-IT" altLang="it-IT" kern="0" dirty="0" err="1">
                <a:solidFill>
                  <a:schemeClr val="accent3"/>
                </a:solidFill>
                <a:latin typeface="+mj-lt"/>
                <a:ea typeface="+mj-ea"/>
                <a:cs typeface="+mj-cs"/>
              </a:rPr>
              <a:t>Quotation</a:t>
            </a:r>
            <a:r>
              <a:rPr lang="it-IT" altLang="it-IT" kern="0" dirty="0">
                <a:solidFill>
                  <a:schemeClr val="accent3"/>
                </a:solidFill>
                <a:latin typeface="+mj-lt"/>
                <a:ea typeface="+mj-ea"/>
                <a:cs typeface="+mj-cs"/>
              </a:rPr>
              <a:t> </a:t>
            </a:r>
            <a:r>
              <a:rPr lang="it-IT" altLang="it-IT" kern="0" dirty="0" err="1">
                <a:solidFill>
                  <a:schemeClr val="accent3"/>
                </a:solidFill>
                <a:latin typeface="+mj-lt"/>
                <a:ea typeface="+mj-ea"/>
                <a:cs typeface="+mj-cs"/>
              </a:rPr>
              <a:t>marks</a:t>
            </a:r>
            <a:endParaRPr lang="it-IT" altLang="it-IT" kern="0" dirty="0">
              <a:solidFill>
                <a:schemeClr val="accent3"/>
              </a:solidFill>
              <a:latin typeface="+mj-lt"/>
              <a:ea typeface="+mj-ea"/>
              <a:cs typeface="+mj-cs"/>
            </a:endParaRPr>
          </a:p>
        </p:txBody>
      </p:sp>
      <p:sp>
        <p:nvSpPr>
          <p:cNvPr id="37892" name="Rectangle 4">
            <a:extLst>
              <a:ext uri="{FF2B5EF4-FFF2-40B4-BE49-F238E27FC236}">
                <a16:creationId xmlns:a16="http://schemas.microsoft.com/office/drawing/2014/main" id="{FCFBC244-5BB6-32EA-43BE-2BB7D615EF07}"/>
              </a:ext>
            </a:extLst>
          </p:cNvPr>
          <p:cNvSpPr>
            <a:spLocks noGrp="1" noChangeArrowheads="1"/>
          </p:cNvSpPr>
          <p:nvPr/>
        </p:nvSpPr>
        <p:spPr bwMode="auto">
          <a:xfrm>
            <a:off x="2286000" y="990600"/>
            <a:ext cx="7772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indent="-280988">
              <a:spcBef>
                <a:spcPct val="0"/>
              </a:spcBef>
              <a:buClr>
                <a:schemeClr val="tx1"/>
              </a:buClr>
              <a:buSzPts val="2800"/>
              <a:buFont typeface="Times New Roman" panose="02020603050405020304" pitchFamily="18" charset="0"/>
              <a:buChar char="•"/>
            </a:pPr>
            <a:r>
              <a:rPr lang="en-US" altLang="it-IT" sz="2400" dirty="0"/>
              <a:t>Double quotation marks (“...”) are used:</a:t>
            </a:r>
          </a:p>
          <a:p>
            <a:pPr marL="717550" indent="-542925">
              <a:spcBef>
                <a:spcPct val="0"/>
              </a:spcBef>
              <a:buClr>
                <a:schemeClr val="tx1"/>
              </a:buClr>
              <a:buSzPts val="2800"/>
              <a:buNone/>
            </a:pPr>
            <a:endParaRPr lang="en-US" altLang="it-IT" sz="2400" dirty="0"/>
          </a:p>
          <a:p>
            <a:pPr marL="717550" indent="-542925">
              <a:spcBef>
                <a:spcPct val="0"/>
              </a:spcBef>
              <a:buClr>
                <a:schemeClr val="tx1"/>
              </a:buClr>
              <a:buSzPts val="2800"/>
              <a:buAutoNum type="alphaLcParenR"/>
            </a:pPr>
            <a:r>
              <a:rPr lang="en-US" altLang="it-IT" sz="2400" dirty="0"/>
              <a:t>for quotations of specific words by an author</a:t>
            </a:r>
          </a:p>
          <a:p>
            <a:pPr marL="717550" indent="-542925">
              <a:spcBef>
                <a:spcPct val="0"/>
              </a:spcBef>
              <a:buClr>
                <a:schemeClr val="tx1"/>
              </a:buClr>
              <a:buSzPts val="2800"/>
              <a:buAutoNum type="alphaLcParenR"/>
            </a:pPr>
            <a:r>
              <a:rPr lang="en-US" altLang="it-IT" sz="2400" dirty="0"/>
              <a:t>when referring to a concept (e.g. the concept of “dog”)</a:t>
            </a:r>
          </a:p>
          <a:p>
            <a:pPr marL="717550" indent="-542925">
              <a:spcBef>
                <a:spcPct val="0"/>
              </a:spcBef>
              <a:buClr>
                <a:schemeClr val="tx1"/>
              </a:buClr>
              <a:buSzPts val="2800"/>
              <a:buAutoNum type="alphaLcParenR"/>
            </a:pPr>
            <a:r>
              <a:rPr lang="en-US" altLang="it-IT" sz="2400" dirty="0"/>
              <a:t>when a particular term is introduced for the first time</a:t>
            </a:r>
          </a:p>
          <a:p>
            <a:pPr marL="717550" indent="-542925">
              <a:spcBef>
                <a:spcPct val="0"/>
              </a:spcBef>
              <a:buClr>
                <a:schemeClr val="tx1"/>
              </a:buClr>
              <a:buSzPts val="2800"/>
              <a:buAutoNum type="alphaLcParenR"/>
            </a:pPr>
            <a:r>
              <a:rPr lang="en-US" altLang="it-IT" sz="2400" dirty="0"/>
              <a:t>to indicate the titles of journals (e.g. “Rivista di </a:t>
            </a:r>
            <a:r>
              <a:rPr lang="en-US" altLang="it-IT" sz="2400" dirty="0" err="1"/>
              <a:t>diritto</a:t>
            </a:r>
            <a:r>
              <a:rPr lang="en-US" altLang="it-IT" sz="2400" dirty="0"/>
              <a:t> civile”) in the bibliography</a:t>
            </a:r>
            <a:endParaRPr lang="it-IT" altLang="it-IT" sz="28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a:extLst>
              <a:ext uri="{FF2B5EF4-FFF2-40B4-BE49-F238E27FC236}">
                <a16:creationId xmlns:a16="http://schemas.microsoft.com/office/drawing/2014/main" id="{7C37200A-5627-86A8-12AA-C354165D33DD}"/>
              </a:ext>
            </a:extLst>
          </p:cNvPr>
          <p:cNvSpPr>
            <a:spLocks noGrp="1" noChangeArrowheads="1"/>
          </p:cNvSpPr>
          <p:nvPr>
            <p:ph idx="1"/>
          </p:nvPr>
        </p:nvSpPr>
        <p:spPr>
          <a:xfrm>
            <a:off x="1703512" y="609600"/>
            <a:ext cx="8278688" cy="5486400"/>
          </a:xfrm>
        </p:spPr>
        <p:txBody>
          <a:bodyPr anchor="ctr"/>
          <a:lstStyle/>
          <a:p>
            <a:pPr marL="609600" indent="-609600" eaLnBrk="1" hangingPunct="1">
              <a:buFontTx/>
              <a:buAutoNum type="arabicPeriod"/>
            </a:pPr>
            <a:endParaRPr lang="it-IT" altLang="it-IT" dirty="0"/>
          </a:p>
          <a:p>
            <a:pPr marL="609600" indent="-609600" eaLnBrk="1" hangingPunct="1">
              <a:buFontTx/>
              <a:buAutoNum type="arabicPeriod"/>
            </a:pPr>
            <a:r>
              <a:rPr lang="en-US" altLang="it-IT" sz="2400" dirty="0">
                <a:solidFill>
                  <a:srgbClr val="92D050"/>
                </a:solidFill>
                <a:latin typeface="Amasis MT Pro" panose="02040504050005020304" pitchFamily="18" charset="0"/>
              </a:rPr>
              <a:t>The structure of the thesis, decimal numbering system, </a:t>
            </a:r>
            <a:br>
              <a:rPr lang="en-US" altLang="it-IT" sz="2400" dirty="0">
                <a:solidFill>
                  <a:srgbClr val="92D050"/>
                </a:solidFill>
                <a:latin typeface="Amasis MT Pro" panose="02040504050005020304" pitchFamily="18" charset="0"/>
              </a:rPr>
            </a:br>
            <a:r>
              <a:rPr lang="en-US" altLang="it-IT" sz="2400" dirty="0">
                <a:solidFill>
                  <a:srgbClr val="92D050"/>
                </a:solidFill>
                <a:latin typeface="Amasis MT Pro" panose="02040504050005020304" pitchFamily="18" charset="0"/>
              </a:rPr>
              <a:t>the Table of contents and the Introduction
Paraphrases, quotations, quotation marks, and notes 
Reference lists or bibliography
The use of word processing software</a:t>
            </a:r>
          </a:p>
          <a:p>
            <a:pPr marL="609600" indent="-609600" eaLnBrk="1" hangingPunct="1">
              <a:buFontTx/>
              <a:buAutoNum type="arabicPeriod"/>
            </a:pPr>
            <a:r>
              <a:rPr lang="en-US" altLang="it-IT" sz="2400" dirty="0">
                <a:solidFill>
                  <a:srgbClr val="92D050"/>
                </a:solidFill>
                <a:latin typeface="Amasis MT Pro" panose="02040504050005020304" pitchFamily="18" charset="0"/>
              </a:rPr>
              <a:t>Avoiding plagiarism and using AI tools</a:t>
            </a:r>
            <a:endParaRPr lang="it-IT" altLang="it-IT" sz="2400" dirty="0">
              <a:solidFill>
                <a:srgbClr val="92D050"/>
              </a:solidFill>
              <a:latin typeface="Amasis MT Pro" panose="02040504050005020304" pitchFamily="18" charset="0"/>
            </a:endParaRPr>
          </a:p>
          <a:p>
            <a:pPr marL="609600" indent="-609600" eaLnBrk="1" hangingPunct="1">
              <a:buNone/>
            </a:pPr>
            <a:endParaRPr lang="it-IT" altLang="it-IT"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3">
            <a:extLst>
              <a:ext uri="{FF2B5EF4-FFF2-40B4-BE49-F238E27FC236}">
                <a16:creationId xmlns:a16="http://schemas.microsoft.com/office/drawing/2014/main" id="{082D51DA-8696-CEB2-7794-A35693523A12}"/>
              </a:ext>
            </a:extLst>
          </p:cNvPr>
          <p:cNvSpPr>
            <a:spLocks noGrp="1" noChangeArrowheads="1"/>
          </p:cNvSpPr>
          <p:nvPr>
            <p:ph type="subTitle" idx="1"/>
          </p:nvPr>
        </p:nvSpPr>
        <p:spPr>
          <a:xfrm>
            <a:off x="1847528" y="1556792"/>
            <a:ext cx="6400800" cy="2743200"/>
          </a:xfrm>
        </p:spPr>
        <p:txBody>
          <a:bodyPr>
            <a:normAutofit/>
          </a:bodyPr>
          <a:lstStyle/>
          <a:p>
            <a:pPr marL="457200" indent="-280988">
              <a:spcBef>
                <a:spcPct val="0"/>
              </a:spcBef>
              <a:buClr>
                <a:schemeClr val="tx1"/>
              </a:buClr>
              <a:buSzPts val="2800"/>
              <a:buFont typeface="Times New Roman" panose="02020603050405020304" pitchFamily="18" charset="0"/>
              <a:buChar char="•"/>
            </a:pPr>
            <a:r>
              <a:rPr lang="en-US" altLang="it-IT" sz="2400" cap="none" dirty="0">
                <a:solidFill>
                  <a:schemeClr val="tx1"/>
                </a:solidFill>
                <a:latin typeface="Times New Roman" panose="02020603050405020304" pitchFamily="18" charset="0"/>
                <a:ea typeface="+mn-ea"/>
                <a:cs typeface="+mn-cs"/>
              </a:rPr>
              <a:t>Single quotation marks (‘...’) are used when referring to a term as a term, or a phrase as a phrase (e.g. “The Italian term ‘</a:t>
            </a:r>
            <a:r>
              <a:rPr lang="en-US" altLang="it-IT" sz="2400" cap="none" dirty="0" err="1">
                <a:solidFill>
                  <a:schemeClr val="tx1"/>
                </a:solidFill>
                <a:latin typeface="Times New Roman" panose="02020603050405020304" pitchFamily="18" charset="0"/>
                <a:ea typeface="+mn-ea"/>
                <a:cs typeface="+mn-cs"/>
              </a:rPr>
              <a:t>diritto</a:t>
            </a:r>
            <a:r>
              <a:rPr lang="en-US" altLang="it-IT" sz="2400" cap="none" dirty="0">
                <a:solidFill>
                  <a:schemeClr val="tx1"/>
                </a:solidFill>
                <a:latin typeface="Times New Roman" panose="02020603050405020304" pitchFamily="18" charset="0"/>
                <a:ea typeface="+mn-ea"/>
                <a:cs typeface="+mn-cs"/>
              </a:rPr>
              <a:t>’ is ambiguous”).</a:t>
            </a:r>
            <a:endParaRPr lang="it-IT" altLang="it-IT" sz="2400" cap="none" dirty="0">
              <a:solidFill>
                <a:schemeClr val="tx1"/>
              </a:solidFill>
              <a:latin typeface="Times New Roman" panose="02020603050405020304" pitchFamily="18" charset="0"/>
              <a:ea typeface="+mn-ea"/>
              <a:cs typeface="+mn-cs"/>
            </a:endParaRP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2C9177F1-92AA-2034-F859-A814FA5685B0}"/>
              </a:ext>
            </a:extLst>
          </p:cNvPr>
          <p:cNvSpPr>
            <a:spLocks noGrp="1" noChangeArrowheads="1"/>
          </p:cNvSpPr>
          <p:nvPr/>
        </p:nvSpPr>
        <p:spPr bwMode="auto">
          <a:xfrm>
            <a:off x="22098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2.4.	</a:t>
            </a:r>
            <a:r>
              <a:rPr lang="it-IT" altLang="it-IT" kern="0" dirty="0" err="1">
                <a:solidFill>
                  <a:schemeClr val="accent3"/>
                </a:solidFill>
                <a:latin typeface="+mj-lt"/>
                <a:ea typeface="+mj-ea"/>
                <a:cs typeface="+mj-cs"/>
              </a:rPr>
              <a:t>Footnotes</a:t>
            </a:r>
            <a:endParaRPr lang="it-IT" altLang="it-IT" kern="0" dirty="0">
              <a:solidFill>
                <a:schemeClr val="accent3"/>
              </a:solidFill>
              <a:latin typeface="+mj-lt"/>
              <a:ea typeface="+mj-ea"/>
              <a:cs typeface="+mj-cs"/>
            </a:endParaRPr>
          </a:p>
        </p:txBody>
      </p:sp>
      <p:sp>
        <p:nvSpPr>
          <p:cNvPr id="38915" name="Rectangle 3">
            <a:extLst>
              <a:ext uri="{FF2B5EF4-FFF2-40B4-BE49-F238E27FC236}">
                <a16:creationId xmlns:a16="http://schemas.microsoft.com/office/drawing/2014/main" id="{5996563C-CB17-CE31-D253-1EC2C563EC96}"/>
              </a:ext>
            </a:extLst>
          </p:cNvPr>
          <p:cNvSpPr>
            <a:spLocks noGrp="1" noChangeArrowheads="1"/>
          </p:cNvSpPr>
          <p:nvPr/>
        </p:nvSpPr>
        <p:spPr bwMode="auto">
          <a:xfrm>
            <a:off x="2209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
                <a:schemeClr val="tx1"/>
              </a:buClr>
              <a:buSzPts val="2800"/>
              <a:buFont typeface="Times New Roman" panose="02020603050405020304" pitchFamily="18" charset="0"/>
              <a:buChar char="•"/>
            </a:pPr>
            <a:endParaRPr lang="it-IT" altLang="it-IT" sz="2800"/>
          </a:p>
        </p:txBody>
      </p:sp>
      <p:sp>
        <p:nvSpPr>
          <p:cNvPr id="38916" name="Rectangle 4">
            <a:extLst>
              <a:ext uri="{FF2B5EF4-FFF2-40B4-BE49-F238E27FC236}">
                <a16:creationId xmlns:a16="http://schemas.microsoft.com/office/drawing/2014/main" id="{DE31AECC-74CD-F52A-272C-692280065566}"/>
              </a:ext>
            </a:extLst>
          </p:cNvPr>
          <p:cNvSpPr>
            <a:spLocks noChangeArrowheads="1"/>
          </p:cNvSpPr>
          <p:nvPr/>
        </p:nvSpPr>
        <p:spPr bwMode="auto">
          <a:xfrm>
            <a:off x="2362200" y="16764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90000"/>
              </a:lnSpc>
            </a:pPr>
            <a:r>
              <a:rPr lang="it-IT" altLang="it-IT" sz="2400" dirty="0" err="1"/>
              <a:t>Footnotes</a:t>
            </a:r>
            <a:r>
              <a:rPr lang="it-IT" altLang="it-IT" sz="2400" dirty="0"/>
              <a:t> are </a:t>
            </a:r>
            <a:r>
              <a:rPr lang="it-IT" altLang="it-IT" sz="2400" dirty="0" err="1"/>
              <a:t>used</a:t>
            </a:r>
            <a:r>
              <a:rPr lang="it-IT" altLang="it-IT" sz="2400" dirty="0"/>
              <a:t> to:</a:t>
            </a:r>
          </a:p>
          <a:p>
            <a:pPr>
              <a:lnSpc>
                <a:spcPct val="90000"/>
              </a:lnSpc>
              <a:buFontTx/>
              <a:buAutoNum type="alphaLcParenR"/>
            </a:pPr>
            <a:endParaRPr lang="en-US" altLang="it-IT" sz="2400"/>
          </a:p>
          <a:p>
            <a:pPr>
              <a:lnSpc>
                <a:spcPct val="90000"/>
              </a:lnSpc>
              <a:buFontTx/>
              <a:buAutoNum type="alphaLcParenR"/>
            </a:pPr>
            <a:r>
              <a:rPr lang="en-US" altLang="it-IT" sz="2400"/>
              <a:t>make </a:t>
            </a:r>
            <a:r>
              <a:rPr lang="en-US" altLang="it-IT" sz="2400" dirty="0"/>
              <a:t>marginal or supplementary observations with respect to the text</a:t>
            </a:r>
            <a:endParaRPr lang="it-IT" altLang="it-IT" sz="2400" dirty="0"/>
          </a:p>
          <a:p>
            <a:pPr>
              <a:lnSpc>
                <a:spcPct val="90000"/>
              </a:lnSpc>
              <a:buFontTx/>
              <a:buAutoNum type="alphaLcParenR"/>
            </a:pPr>
            <a:r>
              <a:rPr lang="en-US" altLang="it-IT" sz="2400" dirty="0"/>
              <a:t>indicate the reference to a quoted text</a:t>
            </a:r>
            <a:endParaRPr lang="it-IT" altLang="it-IT" sz="2400" dirty="0"/>
          </a:p>
          <a:p>
            <a:pPr eaLnBrk="1" hangingPunct="1">
              <a:lnSpc>
                <a:spcPct val="90000"/>
              </a:lnSpc>
            </a:pPr>
            <a:endParaRPr lang="it-IT" altLang="it-IT" sz="2400" dirty="0"/>
          </a:p>
          <a:p>
            <a:pPr>
              <a:lnSpc>
                <a:spcPct val="90000"/>
              </a:lnSpc>
            </a:pPr>
            <a:r>
              <a:rPr lang="en-US" altLang="it-IT" sz="2400" dirty="0"/>
              <a:t>Bibliographic notes are in the form of:</a:t>
            </a:r>
            <a:endParaRPr lang="it-IT" altLang="it-IT" sz="2400" dirty="0"/>
          </a:p>
          <a:p>
            <a:pPr eaLnBrk="1" hangingPunct="1">
              <a:lnSpc>
                <a:spcPct val="90000"/>
              </a:lnSpc>
              <a:buFontTx/>
              <a:buNone/>
            </a:pPr>
            <a:endParaRPr lang="it-IT" altLang="it-IT" sz="2400" dirty="0">
              <a:solidFill>
                <a:srgbClr val="000099"/>
              </a:solidFill>
            </a:endParaRPr>
          </a:p>
          <a:p>
            <a:pPr>
              <a:lnSpc>
                <a:spcPct val="90000"/>
              </a:lnSpc>
              <a:buNone/>
            </a:pPr>
            <a:r>
              <a:rPr lang="en-US" altLang="it-IT" sz="2400" dirty="0">
                <a:solidFill>
                  <a:srgbClr val="92D050"/>
                </a:solidFill>
              </a:rPr>
              <a:t>Name Surname, </a:t>
            </a:r>
            <a:r>
              <a:rPr lang="en-US" altLang="it-IT" sz="2400" i="1" dirty="0">
                <a:solidFill>
                  <a:srgbClr val="92D050"/>
                </a:solidFill>
              </a:rPr>
              <a:t>Title of the work</a:t>
            </a:r>
            <a:r>
              <a:rPr lang="en-US" altLang="it-IT" sz="2400" dirty="0">
                <a:solidFill>
                  <a:srgbClr val="92D050"/>
                </a:solidFill>
              </a:rPr>
              <a:t>,</a:t>
            </a:r>
            <a:r>
              <a:rPr lang="it-IT" altLang="it-IT" sz="2400" dirty="0">
                <a:solidFill>
                  <a:srgbClr val="92D050"/>
                </a:solidFill>
              </a:rPr>
              <a:t>1974, </a:t>
            </a:r>
            <a:r>
              <a:rPr lang="it-IT" altLang="it-IT" sz="2400" baseline="30000" dirty="0">
                <a:solidFill>
                  <a:srgbClr val="92D050"/>
                </a:solidFill>
              </a:rPr>
              <a:t>2</a:t>
            </a:r>
            <a:r>
              <a:rPr lang="it-IT" altLang="it-IT" sz="2400" dirty="0">
                <a:solidFill>
                  <a:srgbClr val="92D050"/>
                </a:solidFill>
              </a:rPr>
              <a:t>1999, pp. 21-22.</a:t>
            </a:r>
          </a:p>
          <a:p>
            <a:pPr>
              <a:lnSpc>
                <a:spcPct val="90000"/>
              </a:lnSpc>
            </a:pPr>
            <a:endParaRPr lang="it-IT" altLang="it-IT" sz="2400" dirty="0"/>
          </a:p>
          <a:p>
            <a:pPr>
              <a:lnSpc>
                <a:spcPct val="90000"/>
              </a:lnSpc>
            </a:pPr>
            <a:r>
              <a:rPr lang="it-IT" altLang="it-IT" sz="2400" dirty="0"/>
              <a:t>Cit., ivi, </a:t>
            </a:r>
            <a:r>
              <a:rPr lang="it-IT" altLang="it-IT" sz="2400" i="1" dirty="0"/>
              <a:t>ibidem</a:t>
            </a:r>
            <a:r>
              <a:rPr lang="it-IT" altLang="it-IT" sz="2400" dirty="0"/>
              <a:t>.</a:t>
            </a:r>
          </a:p>
          <a:p>
            <a:pPr eaLnBrk="1" hangingPunct="1">
              <a:lnSpc>
                <a:spcPct val="90000"/>
              </a:lnSpc>
            </a:pPr>
            <a:endParaRPr lang="it-IT" altLang="it-IT" sz="2400" dirty="0">
              <a:solidFill>
                <a:srgbClr val="000099"/>
              </a:solidFill>
            </a:endParaRP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43BB1A2E-94E9-6F1E-5187-DC1BDD070209}"/>
              </a:ext>
            </a:extLst>
          </p:cNvPr>
          <p:cNvSpPr>
            <a:spLocks noChangeArrowheads="1"/>
          </p:cNvSpPr>
          <p:nvPr/>
        </p:nvSpPr>
        <p:spPr bwMode="auto">
          <a:xfrm>
            <a:off x="2209800" y="26035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3. </a:t>
            </a:r>
            <a:r>
              <a:rPr lang="it-IT" altLang="it-IT" kern="0" dirty="0" err="1">
                <a:solidFill>
                  <a:schemeClr val="accent3"/>
                </a:solidFill>
                <a:latin typeface="+mj-lt"/>
                <a:ea typeface="+mj-ea"/>
                <a:cs typeface="+mj-cs"/>
              </a:rPr>
              <a:t>Bibliography</a:t>
            </a:r>
            <a:r>
              <a:rPr lang="it-IT" altLang="it-IT" kern="0" dirty="0">
                <a:solidFill>
                  <a:schemeClr val="accent3"/>
                </a:solidFill>
                <a:latin typeface="+mj-lt"/>
                <a:ea typeface="+mj-ea"/>
                <a:cs typeface="+mj-cs"/>
              </a:rPr>
              <a:t> or </a:t>
            </a:r>
            <a:r>
              <a:rPr lang="it-IT" altLang="it-IT" kern="0" dirty="0" err="1">
                <a:solidFill>
                  <a:schemeClr val="accent3"/>
                </a:solidFill>
                <a:latin typeface="+mj-lt"/>
                <a:ea typeface="+mj-ea"/>
                <a:cs typeface="+mj-cs"/>
              </a:rPr>
              <a:t>reference</a:t>
            </a:r>
            <a:r>
              <a:rPr lang="it-IT" altLang="it-IT" kern="0" dirty="0">
                <a:solidFill>
                  <a:schemeClr val="accent3"/>
                </a:solidFill>
                <a:latin typeface="+mj-lt"/>
                <a:ea typeface="+mj-ea"/>
                <a:cs typeface="+mj-cs"/>
              </a:rPr>
              <a:t> list</a:t>
            </a:r>
          </a:p>
        </p:txBody>
      </p:sp>
      <p:sp>
        <p:nvSpPr>
          <p:cNvPr id="27651" name="Rectangle 3">
            <a:extLst>
              <a:ext uri="{FF2B5EF4-FFF2-40B4-BE49-F238E27FC236}">
                <a16:creationId xmlns:a16="http://schemas.microsoft.com/office/drawing/2014/main" id="{0BBBF622-2BD6-ADCC-7293-67668E8B9B13}"/>
              </a:ext>
            </a:extLst>
          </p:cNvPr>
          <p:cNvSpPr>
            <a:spLocks noChangeArrowheads="1"/>
          </p:cNvSpPr>
          <p:nvPr/>
        </p:nvSpPr>
        <p:spPr bwMode="auto">
          <a:xfrm>
            <a:off x="2209800" y="1403350"/>
            <a:ext cx="7772400" cy="476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74688" indent="-674688">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r>
              <a:rPr lang="it-IT" altLang="it-IT" sz="2000" dirty="0"/>
              <a:t>3.1.	</a:t>
            </a:r>
            <a:r>
              <a:rPr lang="it-IT" sz="2000" dirty="0"/>
              <a:t> </a:t>
            </a:r>
            <a:r>
              <a:rPr lang="it-IT" sz="2000" dirty="0" err="1"/>
              <a:t>Differences</a:t>
            </a:r>
            <a:r>
              <a:rPr lang="it-IT" sz="2000" dirty="0"/>
              <a:t> </a:t>
            </a:r>
            <a:r>
              <a:rPr lang="it-IT" sz="2000" dirty="0" err="1"/>
              <a:t>between</a:t>
            </a:r>
            <a:r>
              <a:rPr lang="it-IT" sz="2000" dirty="0"/>
              <a:t> </a:t>
            </a:r>
            <a:r>
              <a:rPr lang="it-IT" sz="2000" i="1" dirty="0" err="1"/>
              <a:t>bibliography</a:t>
            </a:r>
            <a:r>
              <a:rPr lang="it-IT" sz="2000" dirty="0"/>
              <a:t>, </a:t>
            </a:r>
            <a:r>
              <a:rPr lang="it-IT" sz="2000" i="1" dirty="0" err="1"/>
              <a:t>reference</a:t>
            </a:r>
            <a:r>
              <a:rPr lang="it-IT" sz="2000" i="1" dirty="0"/>
              <a:t> list</a:t>
            </a:r>
            <a:r>
              <a:rPr lang="it-IT" sz="2000" dirty="0"/>
              <a:t> and </a:t>
            </a:r>
            <a:r>
              <a:rPr lang="it-IT" sz="2000" i="1" dirty="0" err="1"/>
              <a:t>footnote</a:t>
            </a:r>
            <a:endParaRPr lang="it-IT" altLang="it-IT" sz="2000" dirty="0"/>
          </a:p>
          <a:p>
            <a:pPr>
              <a:buNone/>
            </a:pPr>
            <a:endParaRPr lang="it-IT" altLang="it-IT" sz="2000" dirty="0"/>
          </a:p>
          <a:p>
            <a:pPr>
              <a:buNone/>
            </a:pPr>
            <a:r>
              <a:rPr lang="it-IT" altLang="it-IT" sz="2000" dirty="0"/>
              <a:t>3.2.	 The </a:t>
            </a:r>
            <a:r>
              <a:rPr lang="it-IT" altLang="it-IT" sz="2000" dirty="0" err="1"/>
              <a:t>order</a:t>
            </a:r>
            <a:r>
              <a:rPr lang="it-IT" altLang="it-IT" sz="2000" dirty="0"/>
              <a:t> of </a:t>
            </a:r>
            <a:r>
              <a:rPr lang="it-IT" altLang="it-IT" sz="2000" dirty="0" err="1"/>
              <a:t>bibliographical</a:t>
            </a:r>
            <a:r>
              <a:rPr lang="it-IT" altLang="it-IT" sz="2000" dirty="0"/>
              <a:t> entries</a:t>
            </a:r>
            <a:endParaRPr lang="it-IT" altLang="it-IT" sz="2000" i="1" dirty="0"/>
          </a:p>
          <a:p>
            <a:pPr eaLnBrk="1" hangingPunct="1">
              <a:buFontTx/>
              <a:buNone/>
            </a:pPr>
            <a:endParaRPr lang="it-IT" altLang="it-IT" sz="2000" dirty="0"/>
          </a:p>
          <a:p>
            <a:pPr>
              <a:buNone/>
            </a:pPr>
            <a:r>
              <a:rPr lang="it-IT" altLang="it-IT" sz="2000" dirty="0"/>
              <a:t>3.3.	</a:t>
            </a:r>
            <a:r>
              <a:rPr lang="it-IT" sz="2000" dirty="0"/>
              <a:t> </a:t>
            </a:r>
            <a:r>
              <a:rPr lang="it-IT" sz="2000" dirty="0" err="1"/>
              <a:t>Bibliographic</a:t>
            </a:r>
            <a:r>
              <a:rPr lang="it-IT" sz="2000" dirty="0"/>
              <a:t> </a:t>
            </a:r>
            <a:r>
              <a:rPr lang="it-IT" sz="2000" dirty="0" err="1"/>
              <a:t>reference</a:t>
            </a:r>
            <a:r>
              <a:rPr lang="it-IT" sz="2000" dirty="0"/>
              <a:t> for </a:t>
            </a:r>
            <a:r>
              <a:rPr lang="it-IT" sz="2000" i="1" dirty="0" err="1"/>
              <a:t>monographs</a:t>
            </a:r>
            <a:r>
              <a:rPr lang="it-IT" sz="2000" i="1" dirty="0"/>
              <a:t> </a:t>
            </a:r>
            <a:r>
              <a:rPr lang="it-IT" sz="2000" dirty="0"/>
              <a:t>and </a:t>
            </a:r>
            <a:r>
              <a:rPr lang="it-IT" sz="2000" i="1" dirty="0" err="1"/>
              <a:t>edited</a:t>
            </a:r>
            <a:r>
              <a:rPr lang="it-IT" sz="2000" i="1" dirty="0"/>
              <a:t> books</a:t>
            </a:r>
            <a:endParaRPr lang="it-IT" altLang="it-IT" sz="2000" i="1" dirty="0"/>
          </a:p>
          <a:p>
            <a:pPr eaLnBrk="1" hangingPunct="1">
              <a:buFontTx/>
              <a:buNone/>
            </a:pPr>
            <a:endParaRPr lang="it-IT" altLang="it-IT" sz="2000" dirty="0"/>
          </a:p>
          <a:p>
            <a:pPr>
              <a:buNone/>
            </a:pPr>
            <a:r>
              <a:rPr lang="it-IT" altLang="it-IT" sz="2000" dirty="0"/>
              <a:t>3.4.	</a:t>
            </a:r>
            <a:r>
              <a:rPr lang="it-IT" sz="2000" dirty="0"/>
              <a:t> </a:t>
            </a:r>
            <a:r>
              <a:rPr lang="it-IT" sz="2000" dirty="0" err="1"/>
              <a:t>Bibliographic</a:t>
            </a:r>
            <a:r>
              <a:rPr lang="it-IT" sz="2000" dirty="0"/>
              <a:t> </a:t>
            </a:r>
            <a:r>
              <a:rPr lang="it-IT" sz="2000" dirty="0" err="1"/>
              <a:t>reference</a:t>
            </a:r>
            <a:r>
              <a:rPr lang="it-IT" sz="2000" dirty="0"/>
              <a:t> for </a:t>
            </a:r>
            <a:r>
              <a:rPr lang="it-IT" sz="2000" i="1" dirty="0"/>
              <a:t>papers</a:t>
            </a:r>
            <a:r>
              <a:rPr lang="it-IT" sz="2000" dirty="0"/>
              <a:t> and </a:t>
            </a:r>
            <a:r>
              <a:rPr lang="it-IT" sz="2000" i="1" dirty="0" err="1"/>
              <a:t>aritcles</a:t>
            </a:r>
            <a:endParaRPr lang="it-IT" altLang="it-IT" sz="2000" i="1" dirty="0"/>
          </a:p>
          <a:p>
            <a:pPr eaLnBrk="1" hangingPunct="1">
              <a:buFontTx/>
              <a:buNone/>
            </a:pPr>
            <a:endParaRPr lang="it-IT" altLang="it-IT" sz="2000" i="1" dirty="0"/>
          </a:p>
          <a:p>
            <a:pPr>
              <a:buNone/>
            </a:pPr>
            <a:r>
              <a:rPr lang="it-IT" altLang="it-IT" sz="2000" dirty="0"/>
              <a:t>3.5.	</a:t>
            </a:r>
            <a:r>
              <a:rPr lang="it-IT" sz="2000" dirty="0"/>
              <a:t>Reference for </a:t>
            </a:r>
            <a:r>
              <a:rPr lang="it-IT" sz="2000" i="1" dirty="0" err="1"/>
              <a:t>legislation</a:t>
            </a:r>
            <a:r>
              <a:rPr lang="it-IT" sz="2000" dirty="0"/>
              <a:t> and </a:t>
            </a:r>
            <a:r>
              <a:rPr lang="it-IT" sz="2000" i="1" dirty="0" err="1"/>
              <a:t>cases</a:t>
            </a:r>
            <a:endParaRPr lang="it-IT" altLang="it-IT" sz="2000" i="1" dirty="0"/>
          </a:p>
          <a:p>
            <a:pPr eaLnBrk="1" hangingPunct="1">
              <a:buFontTx/>
              <a:buNone/>
            </a:pPr>
            <a:endParaRPr lang="it-IT" altLang="it-IT" sz="2000" i="1" dirty="0"/>
          </a:p>
          <a:p>
            <a:pPr eaLnBrk="1" hangingPunct="1">
              <a:buFontTx/>
              <a:buNone/>
            </a:pPr>
            <a:r>
              <a:rPr lang="it-IT" altLang="it-IT" sz="2000" dirty="0"/>
              <a:t>3.6.	Reference for </a:t>
            </a:r>
            <a:r>
              <a:rPr lang="it-IT" altLang="it-IT" sz="2000" i="1" dirty="0"/>
              <a:t>web pages</a:t>
            </a:r>
            <a:endParaRPr lang="it-IT" altLang="it-IT" sz="2000" dirty="0"/>
          </a:p>
          <a:p>
            <a:pPr eaLnBrk="1" hangingPunct="1">
              <a:buFontTx/>
              <a:buNone/>
            </a:pPr>
            <a:endParaRPr lang="it-IT" altLang="it-IT" sz="2000" dirty="0"/>
          </a:p>
          <a:p>
            <a:pPr eaLnBrk="1" hangingPunct="1">
              <a:buFontTx/>
              <a:buNone/>
            </a:pPr>
            <a:r>
              <a:rPr lang="it-IT" altLang="it-IT" sz="2000" dirty="0"/>
              <a:t>3.7.	</a:t>
            </a:r>
            <a:r>
              <a:rPr lang="it-IT" altLang="it-IT" sz="2000" dirty="0" err="1"/>
              <a:t>Examples</a:t>
            </a:r>
            <a:r>
              <a:rPr lang="it-IT" altLang="it-IT" sz="2000" dirty="0"/>
              <a:t> of </a:t>
            </a:r>
            <a:r>
              <a:rPr lang="it-IT" altLang="it-IT" sz="2000" dirty="0" err="1"/>
              <a:t>guidelines</a:t>
            </a:r>
            <a:r>
              <a:rPr lang="it-IT" altLang="it-IT" sz="2000" dirty="0"/>
              <a:t> and </a:t>
            </a:r>
            <a:r>
              <a:rPr lang="it-IT" altLang="it-IT" sz="2000" dirty="0" err="1"/>
              <a:t>manuals</a:t>
            </a:r>
            <a:r>
              <a:rPr lang="it-IT" altLang="it-IT" sz="2000" dirty="0"/>
              <a:t> of style</a:t>
            </a:r>
          </a:p>
          <a:p>
            <a:pPr eaLnBrk="1" hangingPunct="1">
              <a:buFontTx/>
              <a:buNone/>
            </a:pPr>
            <a:endParaRPr lang="it-IT" altLang="it-IT" sz="2800" dirty="0"/>
          </a:p>
          <a:p>
            <a:pPr eaLnBrk="1" hangingPunct="1">
              <a:buFontTx/>
              <a:buNone/>
            </a:pPr>
            <a:endParaRPr lang="it-IT" altLang="it-IT" sz="2800" i="1"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8D2034B7-934C-03B1-ACF6-79B5F039DEC1}"/>
              </a:ext>
            </a:extLst>
          </p:cNvPr>
          <p:cNvSpPr>
            <a:spLocks noChangeArrowheads="1"/>
          </p:cNvSpPr>
          <p:nvPr/>
        </p:nvSpPr>
        <p:spPr bwMode="auto">
          <a:xfrm>
            <a:off x="1127448" y="609600"/>
            <a:ext cx="957706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3.1.	</a:t>
            </a:r>
            <a:r>
              <a:rPr lang="en-US" altLang="it-IT" kern="0" dirty="0">
                <a:solidFill>
                  <a:schemeClr val="accent3"/>
                </a:solidFill>
                <a:latin typeface="+mj-lt"/>
                <a:ea typeface="+mj-ea"/>
                <a:cs typeface="+mj-cs"/>
              </a:rPr>
              <a:t>Difference between bibliography and footnote</a:t>
            </a:r>
            <a:endParaRPr lang="it-IT" altLang="it-IT" kern="0" dirty="0">
              <a:solidFill>
                <a:schemeClr val="accent3"/>
              </a:solidFill>
              <a:latin typeface="+mj-lt"/>
              <a:ea typeface="+mj-ea"/>
              <a:cs typeface="+mj-cs"/>
            </a:endParaRPr>
          </a:p>
        </p:txBody>
      </p:sp>
      <p:sp>
        <p:nvSpPr>
          <p:cNvPr id="29699" name="Rectangle 3">
            <a:extLst>
              <a:ext uri="{FF2B5EF4-FFF2-40B4-BE49-F238E27FC236}">
                <a16:creationId xmlns:a16="http://schemas.microsoft.com/office/drawing/2014/main" id="{14A758F6-DF40-C1BB-A9F8-EDFF0EE7CD8E}"/>
              </a:ext>
            </a:extLst>
          </p:cNvPr>
          <p:cNvSpPr>
            <a:spLocks noChangeArrowheads="1"/>
          </p:cNvSpPr>
          <p:nvPr/>
        </p:nvSpPr>
        <p:spPr bwMode="auto">
          <a:xfrm>
            <a:off x="983432" y="1752600"/>
            <a:ext cx="8998768" cy="4628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90000"/>
              </a:lnSpc>
            </a:pPr>
            <a:r>
              <a:rPr lang="en-US" altLang="it-IT" sz="2400" dirty="0">
                <a:latin typeface="+mn-lt"/>
              </a:rPr>
              <a:t>A </a:t>
            </a:r>
            <a:r>
              <a:rPr lang="en-US" altLang="it-IT" sz="2400" dirty="0">
                <a:solidFill>
                  <a:srgbClr val="92D050"/>
                </a:solidFill>
                <a:latin typeface="+mn-lt"/>
              </a:rPr>
              <a:t>footnote</a:t>
            </a:r>
            <a:r>
              <a:rPr lang="en-US" altLang="it-IT" sz="2400" dirty="0">
                <a:latin typeface="+mn-lt"/>
              </a:rPr>
              <a:t> must be inserted in the text for each reference to a specific work and for each citation: it must clearly indicate which work is being referred to.</a:t>
            </a:r>
          </a:p>
          <a:p>
            <a:pPr>
              <a:lnSpc>
                <a:spcPct val="90000"/>
              </a:lnSpc>
            </a:pPr>
            <a:endParaRPr lang="it-IT" altLang="it-IT" sz="2400" dirty="0">
              <a:latin typeface="+mn-lt"/>
            </a:endParaRPr>
          </a:p>
          <a:p>
            <a:pPr>
              <a:lnSpc>
                <a:spcPct val="90000"/>
              </a:lnSpc>
            </a:pPr>
            <a:r>
              <a:rPr lang="en-US" altLang="it-IT" sz="2400" dirty="0">
                <a:solidFill>
                  <a:srgbClr val="92D050"/>
                </a:solidFill>
                <a:latin typeface="+mn-lt"/>
              </a:rPr>
              <a:t>Bibliography</a:t>
            </a:r>
            <a:r>
              <a:rPr lang="en-US" altLang="it-IT" sz="2400" dirty="0">
                <a:latin typeface="+mn-lt"/>
              </a:rPr>
              <a:t> or </a:t>
            </a:r>
            <a:r>
              <a:rPr lang="en-US" altLang="it-IT" sz="2400" dirty="0">
                <a:solidFill>
                  <a:srgbClr val="92D050"/>
                </a:solidFill>
                <a:latin typeface="+mn-lt"/>
              </a:rPr>
              <a:t>reference list</a:t>
            </a:r>
            <a:r>
              <a:rPr lang="en-US" altLang="it-IT" sz="2400" dirty="0">
                <a:latin typeface="+mn-lt"/>
              </a:rPr>
              <a:t> must be included at the end of the thesis and must provide all the data necessary to find the works cited in the text.</a:t>
            </a:r>
          </a:p>
          <a:p>
            <a:pPr>
              <a:lnSpc>
                <a:spcPct val="90000"/>
              </a:lnSpc>
            </a:pPr>
            <a:endParaRPr lang="en-US" altLang="it-IT" sz="2400" dirty="0">
              <a:latin typeface="+mn-lt"/>
            </a:endParaRPr>
          </a:p>
          <a:p>
            <a:pPr>
              <a:lnSpc>
                <a:spcPct val="90000"/>
              </a:lnSpc>
            </a:pPr>
            <a:r>
              <a:rPr lang="en-US" altLang="it-IT" sz="2400" dirty="0">
                <a:latin typeface="+mn-lt"/>
              </a:rPr>
              <a:t>The </a:t>
            </a:r>
            <a:r>
              <a:rPr lang="en-US" altLang="it-IT" sz="2400" dirty="0">
                <a:solidFill>
                  <a:srgbClr val="92D050"/>
                </a:solidFill>
                <a:latin typeface="+mn-lt"/>
              </a:rPr>
              <a:t>reference list</a:t>
            </a:r>
            <a:r>
              <a:rPr lang="en-US" altLang="it-IT" sz="2400" dirty="0">
                <a:latin typeface="+mn-lt"/>
              </a:rPr>
              <a:t> includes only works that are cited in your text</a:t>
            </a:r>
          </a:p>
          <a:p>
            <a:pPr>
              <a:lnSpc>
                <a:spcPct val="90000"/>
              </a:lnSpc>
            </a:pPr>
            <a:r>
              <a:rPr lang="en-US" altLang="it-IT" sz="2400" dirty="0">
                <a:solidFill>
                  <a:srgbClr val="92D050"/>
                </a:solidFill>
                <a:latin typeface="+mn-lt"/>
              </a:rPr>
              <a:t>Bibliography</a:t>
            </a:r>
            <a:r>
              <a:rPr lang="en-US" altLang="it-IT" sz="2400" dirty="0">
                <a:latin typeface="+mn-lt"/>
              </a:rPr>
              <a:t> may also include background works</a:t>
            </a:r>
            <a:endParaRPr lang="it-IT" altLang="it-IT" sz="2400" dirty="0">
              <a:latin typeface="+mn-lt"/>
            </a:endParaRP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94828629-1E7A-66B6-75CB-63B056BC14DF}"/>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3.2.	Order of </a:t>
            </a:r>
            <a:r>
              <a:rPr lang="it-IT" altLang="it-IT" kern="0" dirty="0" err="1">
                <a:solidFill>
                  <a:schemeClr val="accent3"/>
                </a:solidFill>
                <a:latin typeface="+mj-lt"/>
                <a:ea typeface="+mj-ea"/>
                <a:cs typeface="+mj-cs"/>
              </a:rPr>
              <a:t>bibliographical</a:t>
            </a:r>
            <a:r>
              <a:rPr lang="it-IT" altLang="it-IT" kern="0" dirty="0">
                <a:solidFill>
                  <a:schemeClr val="accent3"/>
                </a:solidFill>
                <a:latin typeface="+mj-lt"/>
                <a:ea typeface="+mj-ea"/>
                <a:cs typeface="+mj-cs"/>
              </a:rPr>
              <a:t> entries</a:t>
            </a:r>
          </a:p>
        </p:txBody>
      </p:sp>
      <p:sp>
        <p:nvSpPr>
          <p:cNvPr id="43011" name="Rectangle 3">
            <a:extLst>
              <a:ext uri="{FF2B5EF4-FFF2-40B4-BE49-F238E27FC236}">
                <a16:creationId xmlns:a16="http://schemas.microsoft.com/office/drawing/2014/main" id="{7DD21660-D0A1-A382-B592-A2370D2C1918}"/>
              </a:ext>
            </a:extLst>
          </p:cNvPr>
          <p:cNvSpPr>
            <a:spLocks noChangeArrowheads="1"/>
          </p:cNvSpPr>
          <p:nvPr/>
        </p:nvSpPr>
        <p:spPr bwMode="auto">
          <a:xfrm>
            <a:off x="2209800" y="16764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
                <a:schemeClr val="tx1"/>
              </a:buClr>
              <a:buSzPts val="2400"/>
              <a:buFont typeface="Times New Roman" panose="02020603050405020304" pitchFamily="18" charset="0"/>
              <a:buNone/>
            </a:pPr>
            <a:endParaRPr lang="it-IT" altLang="it-IT" sz="2800" dirty="0"/>
          </a:p>
          <a:p>
            <a:pPr>
              <a:spcBef>
                <a:spcPct val="0"/>
              </a:spcBef>
              <a:buClr>
                <a:schemeClr val="tx1"/>
              </a:buClr>
              <a:buSzPts val="2400"/>
              <a:buFont typeface="Times New Roman" panose="02020603050405020304" pitchFamily="18" charset="0"/>
              <a:buNone/>
            </a:pPr>
            <a:r>
              <a:rPr lang="en-US" altLang="it-IT" sz="2800" dirty="0"/>
              <a:t>The entries contained in a bibliography must be ordered:</a:t>
            </a:r>
          </a:p>
          <a:p>
            <a:pPr>
              <a:spcBef>
                <a:spcPct val="0"/>
              </a:spcBef>
              <a:buClr>
                <a:schemeClr val="tx1"/>
              </a:buClr>
              <a:buSzPts val="2400"/>
              <a:buFont typeface="Times New Roman" panose="02020603050405020304" pitchFamily="18" charset="0"/>
              <a:buNone/>
            </a:pPr>
            <a:endParaRPr lang="en-US" altLang="it-IT" sz="2800" dirty="0"/>
          </a:p>
          <a:p>
            <a:pPr>
              <a:spcBef>
                <a:spcPct val="0"/>
              </a:spcBef>
              <a:buClr>
                <a:schemeClr val="tx1"/>
              </a:buClr>
              <a:buSzPts val="2400"/>
              <a:buFont typeface="Times New Roman" panose="02020603050405020304" pitchFamily="18" charset="0"/>
              <a:buNone/>
            </a:pPr>
            <a:r>
              <a:rPr lang="it-IT" altLang="it-IT" sz="2800" dirty="0"/>
              <a:t>	a) </a:t>
            </a:r>
            <a:r>
              <a:rPr lang="en-US" altLang="it-IT" sz="2800" dirty="0"/>
              <a:t>in alphabetical order by author’s surname</a:t>
            </a:r>
            <a:r>
              <a:rPr lang="it-IT" altLang="it-IT" sz="2800" dirty="0"/>
              <a:t>;</a:t>
            </a:r>
          </a:p>
          <a:p>
            <a:pPr>
              <a:spcBef>
                <a:spcPct val="0"/>
              </a:spcBef>
              <a:buFontTx/>
              <a:buNone/>
            </a:pPr>
            <a:endParaRPr lang="it-IT" altLang="it-IT" sz="2800" dirty="0"/>
          </a:p>
          <a:p>
            <a:pPr>
              <a:spcBef>
                <a:spcPct val="0"/>
              </a:spcBef>
              <a:buClr>
                <a:schemeClr val="tx1"/>
              </a:buClr>
              <a:buSzPts val="2400"/>
              <a:buFont typeface="Times New Roman" panose="02020603050405020304" pitchFamily="18" charset="0"/>
              <a:buNone/>
            </a:pPr>
            <a:r>
              <a:rPr lang="it-IT" altLang="it-IT" sz="2800" dirty="0"/>
              <a:t>	b) </a:t>
            </a:r>
            <a:r>
              <a:rPr lang="en-US" altLang="it-IT" sz="2800" dirty="0"/>
              <a:t>then, in chronological order by year of (first) publication</a:t>
            </a:r>
            <a:r>
              <a:rPr lang="it-IT" altLang="it-IT" sz="2800" dirty="0"/>
              <a:t>.</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A3A08E24-80FE-637F-8928-7E5DDB86F022}"/>
              </a:ext>
            </a:extLst>
          </p:cNvPr>
          <p:cNvSpPr>
            <a:spLocks noChangeArrowheads="1"/>
          </p:cNvSpPr>
          <p:nvPr/>
        </p:nvSpPr>
        <p:spPr bwMode="auto">
          <a:xfrm>
            <a:off x="1055440" y="228600"/>
            <a:ext cx="900296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625475" indent="-625475">
              <a:spcBef>
                <a:spcPct val="0"/>
              </a:spcBef>
              <a:buNone/>
            </a:pPr>
            <a:r>
              <a:rPr lang="en-US" altLang="it-IT" sz="2800" kern="0" dirty="0">
                <a:solidFill>
                  <a:schemeClr val="accent3"/>
                </a:solidFill>
                <a:latin typeface="+mj-lt"/>
                <a:ea typeface="+mj-ea"/>
                <a:cs typeface="+mj-cs"/>
              </a:rPr>
              <a:t>3.3. Bibliographic reference for monographs and edited books</a:t>
            </a:r>
            <a:endParaRPr lang="it-IT" altLang="it-IT" sz="2800" kern="0" dirty="0">
              <a:solidFill>
                <a:schemeClr val="accent3"/>
              </a:solidFill>
              <a:latin typeface="+mj-lt"/>
              <a:ea typeface="+mj-ea"/>
              <a:cs typeface="+mj-cs"/>
            </a:endParaRPr>
          </a:p>
        </p:txBody>
      </p:sp>
      <p:sp>
        <p:nvSpPr>
          <p:cNvPr id="40963" name="Rectangle 3">
            <a:extLst>
              <a:ext uri="{FF2B5EF4-FFF2-40B4-BE49-F238E27FC236}">
                <a16:creationId xmlns:a16="http://schemas.microsoft.com/office/drawing/2014/main" id="{A1ECF851-9A48-2E83-7B01-5DC1944181E1}"/>
              </a:ext>
            </a:extLst>
          </p:cNvPr>
          <p:cNvSpPr>
            <a:spLocks noChangeArrowheads="1"/>
          </p:cNvSpPr>
          <p:nvPr/>
        </p:nvSpPr>
        <p:spPr bwMode="auto">
          <a:xfrm>
            <a:off x="1271464" y="1676400"/>
            <a:ext cx="8710736"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90000"/>
              </a:lnSpc>
            </a:pPr>
            <a:r>
              <a:rPr lang="en-US" altLang="it-IT" sz="2400" dirty="0"/>
              <a:t>Surname, First Name, </a:t>
            </a:r>
            <a:r>
              <a:rPr lang="en-US" altLang="it-IT" sz="2400" i="1" dirty="0"/>
              <a:t>Title</a:t>
            </a:r>
            <a:r>
              <a:rPr lang="en-US" altLang="it-IT" sz="2400" dirty="0"/>
              <a:t>. Place, Publisher, year, year of the next edition.</a:t>
            </a:r>
            <a:endParaRPr lang="it-IT" altLang="it-IT" sz="2000" dirty="0"/>
          </a:p>
          <a:p>
            <a:pPr eaLnBrk="1" hangingPunct="1">
              <a:lnSpc>
                <a:spcPct val="90000"/>
              </a:lnSpc>
              <a:buFontTx/>
              <a:buNone/>
            </a:pPr>
            <a:r>
              <a:rPr lang="it-IT" altLang="it-IT" sz="2000" dirty="0"/>
              <a:t>E.g.: Azzoni, Giampaolo M., </a:t>
            </a:r>
            <a:r>
              <a:rPr lang="it-IT" altLang="it-IT" sz="2000" i="1" dirty="0"/>
              <a:t>Il concetto di condizione nella tipologia delle regole</a:t>
            </a:r>
            <a:r>
              <a:rPr lang="it-IT" altLang="it-IT" sz="2000" dirty="0"/>
              <a:t>. Padova, CEDAM, 1988, </a:t>
            </a:r>
            <a:r>
              <a:rPr lang="it-IT" altLang="it-IT" sz="2000" baseline="30000" dirty="0"/>
              <a:t>2</a:t>
            </a:r>
            <a:r>
              <a:rPr lang="it-IT" altLang="it-IT" sz="2000" dirty="0"/>
              <a:t>2004.</a:t>
            </a:r>
          </a:p>
          <a:p>
            <a:pPr eaLnBrk="1" hangingPunct="1">
              <a:lnSpc>
                <a:spcPct val="90000"/>
              </a:lnSpc>
            </a:pPr>
            <a:endParaRPr lang="it-IT" altLang="it-IT" sz="2400" dirty="0"/>
          </a:p>
          <a:p>
            <a:pPr>
              <a:lnSpc>
                <a:spcPct val="90000"/>
              </a:lnSpc>
            </a:pPr>
            <a:r>
              <a:rPr lang="en-US" altLang="it-IT" sz="2400" dirty="0"/>
              <a:t>Last Name, First Name/Last Name, First Name, </a:t>
            </a:r>
            <a:r>
              <a:rPr lang="en-US" altLang="it-IT" sz="2400" i="1" dirty="0"/>
              <a:t>Title</a:t>
            </a:r>
            <a:r>
              <a:rPr lang="en-US" altLang="it-IT" sz="2400" dirty="0"/>
              <a:t>. Place, Publisher, year.</a:t>
            </a:r>
            <a:endParaRPr lang="it-IT" altLang="it-IT" sz="2400" dirty="0"/>
          </a:p>
          <a:p>
            <a:pPr>
              <a:lnSpc>
                <a:spcPct val="90000"/>
              </a:lnSpc>
            </a:pPr>
            <a:endParaRPr lang="en-US" altLang="it-IT" sz="2400" dirty="0"/>
          </a:p>
          <a:p>
            <a:pPr>
              <a:lnSpc>
                <a:spcPct val="90000"/>
              </a:lnSpc>
            </a:pPr>
            <a:r>
              <a:rPr lang="en-US" altLang="it-IT" sz="2400" dirty="0"/>
              <a:t>Surname, Name (ed.), </a:t>
            </a:r>
            <a:r>
              <a:rPr lang="en-US" altLang="it-IT" sz="2400" i="1" dirty="0"/>
              <a:t>Title</a:t>
            </a:r>
            <a:r>
              <a:rPr lang="en-US" altLang="it-IT" sz="2400" dirty="0"/>
              <a:t>. Place, Publisher, Year</a:t>
            </a:r>
            <a:r>
              <a:rPr lang="it-IT" altLang="it-IT" sz="2400" dirty="0"/>
              <a:t>.</a:t>
            </a:r>
          </a:p>
          <a:p>
            <a:pPr eaLnBrk="1" hangingPunct="1">
              <a:lnSpc>
                <a:spcPct val="90000"/>
              </a:lnSpc>
            </a:pPr>
            <a:endParaRPr lang="it-IT" altLang="it-IT" sz="2400" dirty="0"/>
          </a:p>
          <a:p>
            <a:pPr>
              <a:lnSpc>
                <a:spcPct val="90000"/>
              </a:lnSpc>
            </a:pPr>
            <a:r>
              <a:rPr lang="en-US" altLang="it-IT" sz="2400" dirty="0"/>
              <a:t>Surname, First Name / Last Name, First Name (eds.), </a:t>
            </a:r>
            <a:r>
              <a:rPr lang="en-US" altLang="it-IT" sz="2400" i="1" dirty="0"/>
              <a:t>Title</a:t>
            </a:r>
            <a:r>
              <a:rPr lang="en-US" altLang="it-IT" sz="2400" dirty="0"/>
              <a:t>. Place, Publisher, year.</a:t>
            </a:r>
            <a:endParaRPr lang="it-IT" altLang="it-IT" sz="24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26BD6A2F-9426-ABC8-088B-2B95596806D9}"/>
              </a:ext>
            </a:extLst>
          </p:cNvPr>
          <p:cNvSpPr>
            <a:spLocks noChangeArrowheads="1"/>
          </p:cNvSpPr>
          <p:nvPr/>
        </p:nvSpPr>
        <p:spPr bwMode="auto">
          <a:xfrm>
            <a:off x="1055440" y="332656"/>
            <a:ext cx="885475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sz="2800" kern="0" dirty="0">
                <a:solidFill>
                  <a:schemeClr val="accent3"/>
                </a:solidFill>
                <a:latin typeface="+mj-lt"/>
                <a:ea typeface="+mj-ea"/>
                <a:cs typeface="+mj-cs"/>
              </a:rPr>
              <a:t>3.4.	</a:t>
            </a:r>
            <a:r>
              <a:rPr lang="it-IT" altLang="it-IT" sz="2800" kern="0" dirty="0" err="1">
                <a:solidFill>
                  <a:schemeClr val="accent3"/>
                </a:solidFill>
                <a:latin typeface="+mj-lt"/>
                <a:ea typeface="+mj-ea"/>
                <a:cs typeface="+mj-cs"/>
              </a:rPr>
              <a:t>Bibliographic</a:t>
            </a:r>
            <a:r>
              <a:rPr lang="it-IT" altLang="it-IT" sz="2800" kern="0" dirty="0">
                <a:solidFill>
                  <a:schemeClr val="accent3"/>
                </a:solidFill>
                <a:latin typeface="+mj-lt"/>
                <a:ea typeface="+mj-ea"/>
                <a:cs typeface="+mj-cs"/>
              </a:rPr>
              <a:t> </a:t>
            </a:r>
            <a:r>
              <a:rPr lang="it-IT" altLang="it-IT" sz="2800" kern="0" dirty="0" err="1">
                <a:solidFill>
                  <a:schemeClr val="accent3"/>
                </a:solidFill>
                <a:latin typeface="+mj-lt"/>
                <a:ea typeface="+mj-ea"/>
                <a:cs typeface="+mj-cs"/>
              </a:rPr>
              <a:t>references</a:t>
            </a:r>
            <a:r>
              <a:rPr lang="it-IT" altLang="it-IT" sz="2800" kern="0" dirty="0">
                <a:solidFill>
                  <a:schemeClr val="accent3"/>
                </a:solidFill>
                <a:latin typeface="+mj-lt"/>
                <a:ea typeface="+mj-ea"/>
                <a:cs typeface="+mj-cs"/>
              </a:rPr>
              <a:t> for </a:t>
            </a:r>
            <a:r>
              <a:rPr lang="it-IT" altLang="it-IT" sz="2800" kern="0" dirty="0" err="1">
                <a:solidFill>
                  <a:schemeClr val="accent3"/>
                </a:solidFill>
                <a:latin typeface="+mj-lt"/>
                <a:ea typeface="+mj-ea"/>
                <a:cs typeface="+mj-cs"/>
              </a:rPr>
              <a:t>articles</a:t>
            </a:r>
            <a:r>
              <a:rPr lang="it-IT" altLang="it-IT" sz="2800" kern="0" dirty="0">
                <a:solidFill>
                  <a:schemeClr val="accent3"/>
                </a:solidFill>
                <a:latin typeface="+mj-lt"/>
                <a:ea typeface="+mj-ea"/>
                <a:cs typeface="+mj-cs"/>
              </a:rPr>
              <a:t> and papers</a:t>
            </a:r>
          </a:p>
        </p:txBody>
      </p:sp>
      <p:sp>
        <p:nvSpPr>
          <p:cNvPr id="41987" name="Rectangle 3">
            <a:extLst>
              <a:ext uri="{FF2B5EF4-FFF2-40B4-BE49-F238E27FC236}">
                <a16:creationId xmlns:a16="http://schemas.microsoft.com/office/drawing/2014/main" id="{6C3C23BF-E6B9-8C98-EDFE-B3122349D0CB}"/>
              </a:ext>
            </a:extLst>
          </p:cNvPr>
          <p:cNvSpPr>
            <a:spLocks noChangeArrowheads="1"/>
          </p:cNvSpPr>
          <p:nvPr/>
        </p:nvSpPr>
        <p:spPr bwMode="auto">
          <a:xfrm>
            <a:off x="2209800" y="16764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90000"/>
              </a:lnSpc>
            </a:pPr>
            <a:r>
              <a:rPr lang="en-US" altLang="it-IT" sz="2400" dirty="0"/>
              <a:t>Surname, Name, </a:t>
            </a:r>
            <a:r>
              <a:rPr lang="en-US" altLang="it-IT" sz="2400" i="1" dirty="0"/>
              <a:t>Title of the article</a:t>
            </a:r>
            <a:r>
              <a:rPr lang="en-US" altLang="it-IT" sz="2400" dirty="0"/>
              <a:t>. In: “Title of the magazine”, issue of the year (year), pp. 12-34.</a:t>
            </a:r>
            <a:endParaRPr lang="it-IT" altLang="it-IT" sz="2000" dirty="0"/>
          </a:p>
          <a:p>
            <a:pPr eaLnBrk="1" hangingPunct="1">
              <a:lnSpc>
                <a:spcPct val="90000"/>
              </a:lnSpc>
              <a:buFontTx/>
              <a:buNone/>
            </a:pPr>
            <a:r>
              <a:rPr lang="it-IT" altLang="it-IT" sz="2000" dirty="0"/>
              <a:t>E.g.: Sacco, Rodolfo, </a:t>
            </a:r>
            <a:r>
              <a:rPr lang="it-IT" altLang="it-IT" sz="2000" i="1" dirty="0"/>
              <a:t>L’occupazione, atto di autonomia</a:t>
            </a:r>
            <a:r>
              <a:rPr lang="it-IT" altLang="it-IT" sz="2000" dirty="0"/>
              <a:t>. In: “Rivista di diritto civile”, 40 (1994), pp. 343-358.</a:t>
            </a:r>
          </a:p>
          <a:p>
            <a:pPr eaLnBrk="1" hangingPunct="1">
              <a:lnSpc>
                <a:spcPct val="90000"/>
              </a:lnSpc>
            </a:pPr>
            <a:endParaRPr lang="it-IT" altLang="it-IT" sz="2400" dirty="0"/>
          </a:p>
          <a:p>
            <a:pPr>
              <a:lnSpc>
                <a:spcPct val="90000"/>
              </a:lnSpc>
            </a:pPr>
            <a:r>
              <a:rPr lang="en-US" altLang="it-IT" sz="2400" dirty="0"/>
              <a:t>Surname, Name, </a:t>
            </a:r>
            <a:r>
              <a:rPr lang="en-US" altLang="it-IT" sz="2400" i="1" dirty="0"/>
              <a:t>Title of the article</a:t>
            </a:r>
            <a:r>
              <a:rPr lang="en-US" altLang="it-IT" sz="2400" dirty="0"/>
              <a:t>. In: Surname, Name (ed.), </a:t>
            </a:r>
            <a:r>
              <a:rPr lang="en-US" altLang="it-IT" sz="2400" i="1" dirty="0"/>
              <a:t>Title of the volume</a:t>
            </a:r>
            <a:r>
              <a:rPr lang="en-US" altLang="it-IT" sz="2400" dirty="0"/>
              <a:t>. </a:t>
            </a:r>
            <a:r>
              <a:rPr lang="en-US" altLang="it-IT" sz="2400" dirty="0" err="1"/>
              <a:t>Luogo</a:t>
            </a:r>
            <a:r>
              <a:rPr lang="en-US" altLang="it-IT" sz="2400" dirty="0"/>
              <a:t>, </a:t>
            </a:r>
            <a:r>
              <a:rPr lang="en-US" altLang="it-IT" sz="2400" dirty="0" err="1"/>
              <a:t>Editore</a:t>
            </a:r>
            <a:r>
              <a:rPr lang="en-US" altLang="it-IT" sz="2400" dirty="0"/>
              <a:t>, volume, year, pp. 12-35.</a:t>
            </a:r>
            <a:endParaRPr lang="it-IT" altLang="it-IT" sz="2400" dirty="0"/>
          </a:p>
          <a:p>
            <a:pPr eaLnBrk="1" hangingPunct="1">
              <a:lnSpc>
                <a:spcPct val="90000"/>
              </a:lnSpc>
              <a:buFontTx/>
              <a:buNone/>
            </a:pPr>
            <a:r>
              <a:rPr lang="it-IT" altLang="it-IT" sz="2000" dirty="0"/>
              <a:t>E.g.: Di Lucia, Paolo, </a:t>
            </a:r>
            <a:r>
              <a:rPr lang="it-IT" altLang="it-IT" sz="2000" i="1" dirty="0"/>
              <a:t>Cinque sensi di </a:t>
            </a:r>
            <a:r>
              <a:rPr lang="it-IT" altLang="it-IT" sz="2000" dirty="0"/>
              <a:t>‘</a:t>
            </a:r>
            <a:r>
              <a:rPr lang="it-IT" altLang="it-IT" sz="2000" i="1" dirty="0"/>
              <a:t>promessa</a:t>
            </a:r>
            <a:r>
              <a:rPr lang="it-IT" altLang="it-IT" sz="2000" dirty="0"/>
              <a:t>’. In: Lorini, Giuseppe (ed.), </a:t>
            </a:r>
            <a:r>
              <a:rPr lang="it-IT" altLang="it-IT" sz="2000" i="1" dirty="0"/>
              <a:t>Atto giuridico</a:t>
            </a:r>
            <a:r>
              <a:rPr lang="it-IT" altLang="it-IT" sz="2000" dirty="0"/>
              <a:t>. Bari, Adriatica, vol. XII, 2002, pp. 109-124.</a:t>
            </a:r>
            <a:endParaRPr lang="it-IT" altLang="it-IT" sz="2000" i="1" dirty="0"/>
          </a:p>
          <a:p>
            <a:pPr eaLnBrk="1" hangingPunct="1">
              <a:lnSpc>
                <a:spcPct val="90000"/>
              </a:lnSpc>
            </a:pPr>
            <a:endParaRPr lang="it-IT" altLang="it-IT" sz="24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a:extLst>
              <a:ext uri="{FF2B5EF4-FFF2-40B4-BE49-F238E27FC236}">
                <a16:creationId xmlns:a16="http://schemas.microsoft.com/office/drawing/2014/main" id="{1A2A6403-F384-ED4A-6851-2E2F86CDD4CA}"/>
              </a:ext>
            </a:extLst>
          </p:cNvPr>
          <p:cNvSpPr>
            <a:spLocks noGrp="1" noChangeArrowheads="1"/>
          </p:cNvSpPr>
          <p:nvPr>
            <p:ph type="subTitle" idx="1"/>
          </p:nvPr>
        </p:nvSpPr>
        <p:spPr>
          <a:xfrm>
            <a:off x="1828800" y="1981200"/>
            <a:ext cx="8458200" cy="3276600"/>
          </a:xfrm>
        </p:spPr>
        <p:txBody>
          <a:bodyPr>
            <a:normAutofit/>
          </a:bodyPr>
          <a:lstStyle/>
          <a:p>
            <a:pPr marL="452438" indent="-452438">
              <a:lnSpc>
                <a:spcPct val="90000"/>
              </a:lnSpc>
              <a:spcBef>
                <a:spcPct val="20000"/>
              </a:spcBef>
            </a:pPr>
            <a:r>
              <a:rPr lang="it-IT" altLang="it-IT" sz="2800" cap="none" dirty="0">
                <a:solidFill>
                  <a:schemeClr val="tx1"/>
                </a:solidFill>
                <a:latin typeface="Times New Roman" panose="02020603050405020304" pitchFamily="18" charset="0"/>
                <a:ea typeface="+mn-ea"/>
                <a:cs typeface="+mn-cs"/>
              </a:rPr>
              <a:t>Conte, Amedeo G., </a:t>
            </a:r>
            <a:r>
              <a:rPr lang="it-IT" altLang="it-IT" sz="2800" i="1" cap="none" dirty="0">
                <a:solidFill>
                  <a:schemeClr val="tx1"/>
                </a:solidFill>
                <a:latin typeface="Times New Roman" panose="02020603050405020304" pitchFamily="18" charset="0"/>
                <a:ea typeface="+mn-ea"/>
                <a:cs typeface="+mn-cs"/>
              </a:rPr>
              <a:t>Fenomeni di fenomeni</a:t>
            </a:r>
            <a:r>
              <a:rPr lang="it-IT" altLang="it-IT" sz="2800" cap="none" dirty="0">
                <a:solidFill>
                  <a:schemeClr val="tx1"/>
                </a:solidFill>
                <a:latin typeface="Times New Roman" panose="02020603050405020304" pitchFamily="18" charset="0"/>
                <a:ea typeface="+mn-ea"/>
                <a:cs typeface="+mn-cs"/>
              </a:rPr>
              <a:t>.	</a:t>
            </a:r>
            <a:br>
              <a:rPr lang="it-IT" altLang="it-IT" sz="2800" cap="none" dirty="0">
                <a:solidFill>
                  <a:schemeClr val="tx1"/>
                </a:solidFill>
                <a:latin typeface="Times New Roman" panose="02020603050405020304" pitchFamily="18" charset="0"/>
                <a:ea typeface="+mn-ea"/>
                <a:cs typeface="+mn-cs"/>
              </a:rPr>
            </a:br>
            <a:r>
              <a:rPr lang="it-IT" altLang="it-IT" sz="2800" cap="none" dirty="0">
                <a:solidFill>
                  <a:schemeClr val="tx1"/>
                </a:solidFill>
                <a:latin typeface="Times New Roman" panose="02020603050405020304" pitchFamily="18" charset="0"/>
                <a:ea typeface="+mn-ea"/>
                <a:cs typeface="+mn-cs"/>
              </a:rPr>
              <a:t>	In:  Galli, Giuseppe (ed.), </a:t>
            </a:r>
            <a:r>
              <a:rPr lang="it-IT" altLang="it-IT" sz="2800" i="1" cap="none" dirty="0">
                <a:solidFill>
                  <a:schemeClr val="tx1"/>
                </a:solidFill>
                <a:latin typeface="Times New Roman" panose="02020603050405020304" pitchFamily="18" charset="0"/>
                <a:ea typeface="+mn-ea"/>
                <a:cs typeface="+mn-cs"/>
              </a:rPr>
              <a:t>Interpretazione ed epistemologia</a:t>
            </a:r>
            <a:r>
              <a:rPr lang="it-IT" altLang="it-IT" sz="2800" cap="none" dirty="0">
                <a:solidFill>
                  <a:schemeClr val="tx1"/>
                </a:solidFill>
                <a:latin typeface="Times New Roman" panose="02020603050405020304" pitchFamily="18" charset="0"/>
                <a:ea typeface="+mn-ea"/>
                <a:cs typeface="+mn-cs"/>
              </a:rPr>
              <a:t>.  	Torino, Marietti, 1986, pp. 167-198.	</a:t>
            </a:r>
            <a:br>
              <a:rPr lang="it-IT" altLang="it-IT" sz="2800" cap="none" dirty="0">
                <a:solidFill>
                  <a:schemeClr val="tx1"/>
                </a:solidFill>
                <a:latin typeface="Times New Roman" panose="02020603050405020304" pitchFamily="18" charset="0"/>
                <a:ea typeface="+mn-ea"/>
                <a:cs typeface="+mn-cs"/>
              </a:rPr>
            </a:br>
            <a:r>
              <a:rPr lang="it-IT" altLang="it-IT" sz="2800" cap="none" dirty="0">
                <a:solidFill>
                  <a:schemeClr val="tx1"/>
                </a:solidFill>
                <a:latin typeface="Times New Roman" panose="02020603050405020304" pitchFamily="18" charset="0"/>
                <a:ea typeface="+mn-ea"/>
                <a:cs typeface="+mn-cs"/>
              </a:rPr>
              <a:t>	Riedizione in: Conte, Amedeo G., </a:t>
            </a:r>
            <a:r>
              <a:rPr lang="it-IT" altLang="it-IT" sz="2800" i="1" cap="none" dirty="0">
                <a:solidFill>
                  <a:schemeClr val="tx1"/>
                </a:solidFill>
                <a:latin typeface="Times New Roman" panose="02020603050405020304" pitchFamily="18" charset="0"/>
                <a:ea typeface="+mn-ea"/>
                <a:cs typeface="+mn-cs"/>
              </a:rPr>
              <a:t>Filosofia del linguaggio 	normativo. 	II. Studi 1982-1994</a:t>
            </a:r>
            <a:r>
              <a:rPr lang="it-IT" altLang="it-IT" sz="2800" cap="none" dirty="0">
                <a:solidFill>
                  <a:schemeClr val="tx1"/>
                </a:solidFill>
                <a:latin typeface="Times New Roman" panose="02020603050405020304" pitchFamily="18" charset="0"/>
                <a:ea typeface="+mn-ea"/>
                <a:cs typeface="+mn-cs"/>
              </a:rPr>
              <a:t>.  Torino, Giappichelli, 1995, pp. 313-346.</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4">
            <a:extLst>
              <a:ext uri="{FF2B5EF4-FFF2-40B4-BE49-F238E27FC236}">
                <a16:creationId xmlns:a16="http://schemas.microsoft.com/office/drawing/2014/main" id="{72B5B876-1747-2BBA-E36E-9ADE848B0A52}"/>
              </a:ext>
            </a:extLst>
          </p:cNvPr>
          <p:cNvSpPr>
            <a:spLocks noChangeArrowheads="1"/>
          </p:cNvSpPr>
          <p:nvPr/>
        </p:nvSpPr>
        <p:spPr bwMode="auto">
          <a:xfrm>
            <a:off x="2782888" y="1773238"/>
            <a:ext cx="6697662"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en-US" altLang="it-IT" sz="2800" dirty="0"/>
              <a:t>Two main types of legal data</a:t>
            </a:r>
            <a:r>
              <a:rPr lang="it-IT" altLang="it-IT" sz="2800" dirty="0"/>
              <a:t>:</a:t>
            </a:r>
          </a:p>
          <a:p>
            <a:pPr eaLnBrk="1" hangingPunct="1">
              <a:spcBef>
                <a:spcPct val="0"/>
              </a:spcBef>
              <a:buFontTx/>
              <a:buNone/>
            </a:pPr>
            <a:endParaRPr lang="it-IT" altLang="it-IT" sz="2800" dirty="0"/>
          </a:p>
          <a:p>
            <a:pPr marL="628650" indent="-628650">
              <a:spcBef>
                <a:spcPct val="0"/>
              </a:spcBef>
              <a:buAutoNum type="romanLcParenBoth"/>
            </a:pPr>
            <a:r>
              <a:rPr lang="it-IT" altLang="it-IT" sz="2800" dirty="0" err="1"/>
              <a:t>regulatory</a:t>
            </a:r>
            <a:r>
              <a:rPr lang="it-IT" altLang="it-IT" sz="2800" dirty="0"/>
              <a:t> data: acts, </a:t>
            </a:r>
            <a:r>
              <a:rPr lang="it-IT" altLang="it-IT" sz="2800" dirty="0" err="1"/>
              <a:t>legislation</a:t>
            </a:r>
            <a:r>
              <a:rPr lang="it-IT" altLang="it-IT" sz="2800" dirty="0"/>
              <a:t>, …;</a:t>
            </a:r>
          </a:p>
          <a:p>
            <a:pPr marL="628650" indent="-628650">
              <a:spcBef>
                <a:spcPct val="0"/>
              </a:spcBef>
              <a:buAutoNum type="romanLcParenBoth"/>
            </a:pPr>
            <a:endParaRPr lang="it-IT" altLang="it-IT" sz="2800" i="1" dirty="0"/>
          </a:p>
          <a:p>
            <a:pPr marL="628650" indent="-628650">
              <a:spcBef>
                <a:spcPct val="0"/>
              </a:spcBef>
              <a:buNone/>
            </a:pPr>
            <a:r>
              <a:rPr lang="it-IT" altLang="it-IT" sz="2800" dirty="0"/>
              <a:t>(ii)	case </a:t>
            </a:r>
            <a:r>
              <a:rPr lang="it-IT" altLang="it-IT" sz="2800" dirty="0" err="1"/>
              <a:t>law</a:t>
            </a:r>
            <a:r>
              <a:rPr lang="it-IT" altLang="it-IT" sz="2800" dirty="0"/>
              <a:t>;</a:t>
            </a:r>
          </a:p>
          <a:p>
            <a:pPr marL="628650" indent="-628650">
              <a:spcBef>
                <a:spcPct val="0"/>
              </a:spcBef>
              <a:buNone/>
            </a:pPr>
            <a:endParaRPr lang="it-IT" altLang="it-IT" sz="2800" i="1" dirty="0"/>
          </a:p>
        </p:txBody>
      </p:sp>
      <p:sp>
        <p:nvSpPr>
          <p:cNvPr id="3" name="Rectangle 2">
            <a:extLst>
              <a:ext uri="{FF2B5EF4-FFF2-40B4-BE49-F238E27FC236}">
                <a16:creationId xmlns:a16="http://schemas.microsoft.com/office/drawing/2014/main" id="{2EEC682A-A224-93DF-923A-A6AC3BB43DFA}"/>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3.5.	Reference to </a:t>
            </a:r>
            <a:r>
              <a:rPr lang="it-IT" altLang="it-IT" kern="0" dirty="0" err="1">
                <a:solidFill>
                  <a:schemeClr val="accent3"/>
                </a:solidFill>
                <a:latin typeface="+mj-lt"/>
                <a:ea typeface="+mj-ea"/>
                <a:cs typeface="+mj-cs"/>
              </a:rPr>
              <a:t>legislation</a:t>
            </a:r>
            <a:r>
              <a:rPr lang="it-IT" altLang="it-IT" kern="0" dirty="0">
                <a:solidFill>
                  <a:schemeClr val="accent3"/>
                </a:solidFill>
                <a:latin typeface="+mj-lt"/>
                <a:ea typeface="+mj-ea"/>
                <a:cs typeface="+mj-cs"/>
              </a:rPr>
              <a:t> and </a:t>
            </a:r>
            <a:r>
              <a:rPr lang="it-IT" altLang="it-IT" kern="0" dirty="0" err="1">
                <a:solidFill>
                  <a:schemeClr val="accent3"/>
                </a:solidFill>
                <a:latin typeface="+mj-lt"/>
                <a:ea typeface="+mj-ea"/>
                <a:cs typeface="+mj-cs"/>
              </a:rPr>
              <a:t>cases</a:t>
            </a:r>
            <a:endParaRPr lang="it-IT" altLang="it-IT" kern="0" dirty="0">
              <a:solidFill>
                <a:schemeClr val="accent3"/>
              </a:solidFill>
              <a:latin typeface="+mj-lt"/>
              <a:ea typeface="+mj-ea"/>
              <a:cs typeface="+mj-cs"/>
            </a:endParaRP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ttangolo 2">
            <a:extLst>
              <a:ext uri="{FF2B5EF4-FFF2-40B4-BE49-F238E27FC236}">
                <a16:creationId xmlns:a16="http://schemas.microsoft.com/office/drawing/2014/main" id="{A61C9FA9-6B44-F940-604F-243126B97601}"/>
              </a:ext>
            </a:extLst>
          </p:cNvPr>
          <p:cNvSpPr>
            <a:spLocks noChangeArrowheads="1"/>
          </p:cNvSpPr>
          <p:nvPr/>
        </p:nvSpPr>
        <p:spPr bwMode="auto">
          <a:xfrm>
            <a:off x="2209800" y="1752600"/>
            <a:ext cx="7772400" cy="4585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it-IT" sz="2800" dirty="0"/>
              <a:t>They are identified by means of</a:t>
            </a:r>
            <a:r>
              <a:rPr lang="it-IT" altLang="it-IT" sz="2800" dirty="0"/>
              <a:t>:</a:t>
            </a:r>
          </a:p>
          <a:p>
            <a:pPr>
              <a:spcBef>
                <a:spcPct val="0"/>
              </a:spcBef>
              <a:buFontTx/>
              <a:buNone/>
            </a:pPr>
            <a:endParaRPr lang="it-IT" altLang="it-IT" sz="2800" dirty="0"/>
          </a:p>
          <a:p>
            <a:pPr>
              <a:spcBef>
                <a:spcPct val="0"/>
              </a:spcBef>
              <a:buFontTx/>
              <a:buNone/>
            </a:pPr>
            <a:r>
              <a:rPr lang="it-IT" altLang="it-IT" sz="2800" dirty="0"/>
              <a:t>- </a:t>
            </a:r>
            <a:r>
              <a:rPr lang="en-US" altLang="it-IT" sz="2800" dirty="0"/>
              <a:t>nature of the act (</a:t>
            </a:r>
            <a:r>
              <a:rPr lang="en-US" altLang="it-IT" sz="2800" dirty="0" err="1"/>
              <a:t>legge</a:t>
            </a:r>
            <a:r>
              <a:rPr lang="en-US" altLang="it-IT" sz="2800" dirty="0"/>
              <a:t>, </a:t>
            </a:r>
            <a:r>
              <a:rPr lang="en-US" altLang="it-IT" sz="2800" dirty="0" err="1"/>
              <a:t>decreto-legge</a:t>
            </a:r>
            <a:r>
              <a:rPr lang="en-US" altLang="it-IT" sz="2800" dirty="0"/>
              <a:t>...)
- date
- act number (not always provided)
- title (or “</a:t>
            </a:r>
            <a:r>
              <a:rPr lang="en-US" altLang="it-IT" sz="2800" dirty="0" err="1"/>
              <a:t>rubrica</a:t>
            </a:r>
            <a:r>
              <a:rPr lang="en-US" altLang="it-IT" sz="2800" dirty="0"/>
              <a:t>”)</a:t>
            </a:r>
            <a:endParaRPr lang="it-IT" altLang="it-IT" sz="2800" dirty="0"/>
          </a:p>
          <a:p>
            <a:pPr>
              <a:spcBef>
                <a:spcPct val="0"/>
              </a:spcBef>
              <a:buFontTx/>
              <a:buNone/>
            </a:pPr>
            <a:endParaRPr lang="it-IT" altLang="it-IT" sz="2400" dirty="0"/>
          </a:p>
          <a:p>
            <a:pPr>
              <a:spcBef>
                <a:spcPct val="0"/>
              </a:spcBef>
              <a:buFontTx/>
              <a:buNone/>
            </a:pPr>
            <a:r>
              <a:rPr lang="it-IT" altLang="it-IT" sz="2400" dirty="0"/>
              <a:t>E.g.: Legge 24 dicembre 1969, n. 990. Assicurazione obbligatoria della responsabilità civile derivante dalla circolazione di veicoli a motore</a:t>
            </a:r>
          </a:p>
          <a:p>
            <a:pPr>
              <a:spcBef>
                <a:spcPct val="0"/>
              </a:spcBef>
              <a:buFontTx/>
              <a:buNone/>
            </a:pPr>
            <a:endParaRPr lang="it-IT" altLang="it-IT" sz="2800" dirty="0"/>
          </a:p>
        </p:txBody>
      </p:sp>
      <p:sp>
        <p:nvSpPr>
          <p:cNvPr id="4" name="Rectangle 2">
            <a:extLst>
              <a:ext uri="{FF2B5EF4-FFF2-40B4-BE49-F238E27FC236}">
                <a16:creationId xmlns:a16="http://schemas.microsoft.com/office/drawing/2014/main" id="{515E3209-1888-BFF8-6AAC-71E8F4415BE5}"/>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3.5.1. Acts and </a:t>
            </a:r>
            <a:r>
              <a:rPr lang="it-IT" altLang="it-IT" kern="0" dirty="0" err="1">
                <a:solidFill>
                  <a:schemeClr val="accent3"/>
                </a:solidFill>
                <a:latin typeface="+mj-lt"/>
                <a:ea typeface="+mj-ea"/>
                <a:cs typeface="+mj-cs"/>
              </a:rPr>
              <a:t>legislation</a:t>
            </a:r>
            <a:endParaRPr lang="it-IT" altLang="it-IT" kern="0" dirty="0">
              <a:solidFill>
                <a:schemeClr val="accent3"/>
              </a:solidFill>
              <a:latin typeface="+mj-lt"/>
              <a:ea typeface="+mj-ea"/>
              <a:cs typeface="+mj-cs"/>
            </a:endParaRP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33766DBA-2C85-5798-BCE7-88C3D4456B52}"/>
              </a:ext>
            </a:extLst>
          </p:cNvPr>
          <p:cNvSpPr>
            <a:spLocks noGrp="1" noChangeArrowheads="1"/>
          </p:cNvSpPr>
          <p:nvPr>
            <p:ph type="title"/>
          </p:nvPr>
        </p:nvSpPr>
        <p:spPr/>
        <p:txBody>
          <a:bodyPr>
            <a:normAutofit/>
          </a:bodyPr>
          <a:lstStyle/>
          <a:p>
            <a:pPr marL="444500" indent="-444500" defTabSz="444500" eaLnBrk="1" hangingPunct="1"/>
            <a:r>
              <a:rPr lang="en-US" altLang="it-IT" sz="3200" dirty="0">
                <a:solidFill>
                  <a:schemeClr val="accent3"/>
                </a:solidFill>
              </a:rPr>
              <a:t>1. The structure of the thesis, decimal numbering system, Table of contents and Introduction</a:t>
            </a:r>
            <a:endParaRPr lang="it-IT" altLang="it-IT" sz="3200" dirty="0">
              <a:solidFill>
                <a:schemeClr val="accent3"/>
              </a:solidFill>
            </a:endParaRPr>
          </a:p>
        </p:txBody>
      </p:sp>
      <p:sp>
        <p:nvSpPr>
          <p:cNvPr id="12291" name="Rectangle 3">
            <a:extLst>
              <a:ext uri="{FF2B5EF4-FFF2-40B4-BE49-F238E27FC236}">
                <a16:creationId xmlns:a16="http://schemas.microsoft.com/office/drawing/2014/main" id="{289D06BC-4506-22DB-224C-797928D6443A}"/>
              </a:ext>
            </a:extLst>
          </p:cNvPr>
          <p:cNvSpPr>
            <a:spLocks noGrp="1" noChangeArrowheads="1"/>
          </p:cNvSpPr>
          <p:nvPr>
            <p:ph idx="1"/>
          </p:nvPr>
        </p:nvSpPr>
        <p:spPr/>
        <p:txBody>
          <a:bodyPr/>
          <a:lstStyle/>
          <a:p>
            <a:pPr marL="674688" indent="-674688" eaLnBrk="1" hangingPunct="1">
              <a:buNone/>
            </a:pPr>
            <a:r>
              <a:rPr lang="en-US" altLang="it-IT" sz="2800" dirty="0"/>
              <a:t>1.1. Setting up the structure of the thesis
1.2. Decimal numbering system
1.3. The Table of contents
1.4. The Introduction</a:t>
            </a:r>
            <a:endParaRPr lang="it-IT" altLang="it-IT" sz="28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718C9252-3955-EBB5-1A5F-2B8FE0C877F8}"/>
              </a:ext>
            </a:extLst>
          </p:cNvPr>
          <p:cNvSpPr/>
          <p:nvPr/>
        </p:nvSpPr>
        <p:spPr>
          <a:xfrm>
            <a:off x="2209800" y="1349378"/>
            <a:ext cx="7772400" cy="4801314"/>
          </a:xfrm>
          <a:prstGeom prst="rect">
            <a:avLst/>
          </a:prstGeom>
        </p:spPr>
        <p:txBody>
          <a:bodyPr>
            <a:spAutoFit/>
          </a:bodyPr>
          <a:lstStyle/>
          <a:p>
            <a:pPr>
              <a:defRPr/>
            </a:pPr>
            <a:r>
              <a:rPr lang="it-IT" sz="2800" dirty="0" err="1"/>
              <a:t>They</a:t>
            </a:r>
            <a:r>
              <a:rPr lang="it-IT" sz="2800" dirty="0"/>
              <a:t> are </a:t>
            </a:r>
            <a:r>
              <a:rPr lang="it-IT" sz="2800" dirty="0" err="1"/>
              <a:t>identified</a:t>
            </a:r>
            <a:r>
              <a:rPr lang="it-IT" sz="2800" dirty="0"/>
              <a:t> by:</a:t>
            </a:r>
          </a:p>
          <a:p>
            <a:pPr>
              <a:defRPr/>
            </a:pPr>
            <a:endParaRPr lang="it-IT" sz="2800" dirty="0"/>
          </a:p>
          <a:p>
            <a:pPr marL="176213" indent="-176213">
              <a:defRPr/>
            </a:pPr>
            <a:r>
              <a:rPr lang="it-IT" sz="2800" dirty="0"/>
              <a:t>- </a:t>
            </a:r>
            <a:r>
              <a:rPr lang="en-US" sz="2800" dirty="0"/>
              <a:t>issuing court or organ (Court of Cassation, Court, Council of State)
- type of act adopted (judgment, order, decree)
- section of the organ that issued the act
- date of the ruling
- number, or name of the parts</a:t>
            </a:r>
            <a:endParaRPr lang="it-IT" sz="2800" dirty="0"/>
          </a:p>
          <a:p>
            <a:pPr>
              <a:defRPr/>
            </a:pPr>
            <a:endParaRPr lang="it-IT" altLang="it-IT" dirty="0"/>
          </a:p>
          <a:p>
            <a:pPr>
              <a:defRPr/>
            </a:pPr>
            <a:r>
              <a:rPr lang="it-IT" altLang="it-IT" dirty="0"/>
              <a:t>E.g.: Cassazione 17 gennaio 1994 n. 370; Cassazione, Sezione I, 10 novembre 1995, Russo; Consiglio di Stato, Sezione IV, 9 gennaio 1995 n. 3</a:t>
            </a:r>
          </a:p>
          <a:p>
            <a:pPr>
              <a:defRPr/>
            </a:pPr>
            <a:endParaRPr lang="it-IT" sz="2800" dirty="0"/>
          </a:p>
        </p:txBody>
      </p:sp>
      <p:sp>
        <p:nvSpPr>
          <p:cNvPr id="4" name="Rectangle 2">
            <a:extLst>
              <a:ext uri="{FF2B5EF4-FFF2-40B4-BE49-F238E27FC236}">
                <a16:creationId xmlns:a16="http://schemas.microsoft.com/office/drawing/2014/main" id="{2BFA1B65-FE65-65CF-C2DC-B4D750685F41}"/>
              </a:ext>
            </a:extLst>
          </p:cNvPr>
          <p:cNvSpPr>
            <a:spLocks noChangeArrowheads="1"/>
          </p:cNvSpPr>
          <p:nvPr/>
        </p:nvSpPr>
        <p:spPr bwMode="auto">
          <a:xfrm>
            <a:off x="2209800" y="333375"/>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3.5.2. Cases</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E9DA752C-CD97-0A63-FA44-9D90D70F339C}"/>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3.6. Reference to websites</a:t>
            </a:r>
          </a:p>
        </p:txBody>
      </p:sp>
      <p:sp>
        <p:nvSpPr>
          <p:cNvPr id="43011" name="Rectangle 3">
            <a:extLst>
              <a:ext uri="{FF2B5EF4-FFF2-40B4-BE49-F238E27FC236}">
                <a16:creationId xmlns:a16="http://schemas.microsoft.com/office/drawing/2014/main" id="{E3ACC1A7-B3E4-133F-A0A6-62FA5F45A46E}"/>
              </a:ext>
            </a:extLst>
          </p:cNvPr>
          <p:cNvSpPr>
            <a:spLocks noChangeArrowheads="1"/>
          </p:cNvSpPr>
          <p:nvPr/>
        </p:nvSpPr>
        <p:spPr bwMode="auto">
          <a:xfrm>
            <a:off x="2209800" y="16764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
                <a:schemeClr val="tx1"/>
              </a:buClr>
              <a:buSzPts val="2400"/>
              <a:buFont typeface="Times New Roman" panose="02020603050405020304" pitchFamily="18" charset="0"/>
              <a:buNone/>
            </a:pPr>
            <a:endParaRPr lang="it-IT" altLang="it-IT" sz="2800" dirty="0"/>
          </a:p>
          <a:p>
            <a:pPr>
              <a:spcBef>
                <a:spcPct val="0"/>
              </a:spcBef>
              <a:buClr>
                <a:schemeClr val="tx1"/>
              </a:buClr>
              <a:buSzPts val="2400"/>
              <a:buFont typeface="Times New Roman" panose="02020603050405020304" pitchFamily="18" charset="0"/>
              <a:buNone/>
            </a:pPr>
            <a:r>
              <a:rPr lang="en-US" altLang="it-IT" sz="2800" dirty="0"/>
              <a:t>Author, title of website. accessed date. The title of the site is inferred from the home page or header banner. &lt;</a:t>
            </a:r>
            <a:r>
              <a:rPr lang="en-US" altLang="it-IT" sz="2800" dirty="0" err="1"/>
              <a:t>url</a:t>
            </a:r>
            <a:r>
              <a:rPr lang="en-US" altLang="it-IT" sz="2800" dirty="0"/>
              <a:t>&gt;.</a:t>
            </a:r>
            <a:endParaRPr lang="it-IT" altLang="it-IT" sz="2800" dirty="0"/>
          </a:p>
          <a:p>
            <a:pPr>
              <a:spcBef>
                <a:spcPct val="0"/>
              </a:spcBef>
              <a:buClr>
                <a:schemeClr val="tx1"/>
              </a:buClr>
              <a:buSzPts val="2400"/>
              <a:buFont typeface="Times New Roman" panose="02020603050405020304" pitchFamily="18" charset="0"/>
              <a:buNone/>
            </a:pPr>
            <a:endParaRPr lang="it-IT" altLang="it-IT" sz="2400" dirty="0"/>
          </a:p>
          <a:p>
            <a:pPr>
              <a:spcBef>
                <a:spcPct val="0"/>
              </a:spcBef>
              <a:buClr>
                <a:schemeClr val="tx1"/>
              </a:buClr>
              <a:buSzPts val="2400"/>
              <a:buFont typeface="Times New Roman" panose="02020603050405020304" pitchFamily="18" charset="0"/>
              <a:buNone/>
            </a:pPr>
            <a:r>
              <a:rPr lang="it-IT" altLang="it-IT" sz="2400" dirty="0"/>
              <a:t>E.g.: AIB, </a:t>
            </a:r>
            <a:r>
              <a:rPr lang="it-IT" altLang="it-IT" sz="2400" i="1" dirty="0"/>
              <a:t>AIB-WEB</a:t>
            </a:r>
            <a:r>
              <a:rPr lang="it-IT" altLang="it-IT" sz="2400" dirty="0"/>
              <a:t>. </a:t>
            </a:r>
            <a:r>
              <a:rPr lang="it-IT" altLang="it-IT" sz="2400" dirty="0" err="1"/>
              <a:t>Accessed</a:t>
            </a:r>
            <a:r>
              <a:rPr lang="it-IT" altLang="it-IT" sz="2400" dirty="0"/>
              <a:t> </a:t>
            </a:r>
            <a:r>
              <a:rPr lang="it-IT" altLang="it-IT" sz="2400" dirty="0" err="1"/>
              <a:t>September</a:t>
            </a:r>
            <a:r>
              <a:rPr lang="it-IT" altLang="it-IT" sz="2400" dirty="0"/>
              <a:t>  26, 2003. http://www.aib.it;</a:t>
            </a:r>
          </a:p>
          <a:p>
            <a:pPr>
              <a:spcBef>
                <a:spcPct val="0"/>
              </a:spcBef>
              <a:buFontTx/>
              <a:buNone/>
            </a:pPr>
            <a:endParaRPr lang="it-IT" altLang="it-IT" sz="2400" dirty="0"/>
          </a:p>
          <a:p>
            <a:pPr>
              <a:spcBef>
                <a:spcPct val="0"/>
              </a:spcBef>
              <a:buClr>
                <a:schemeClr val="tx1"/>
              </a:buClr>
              <a:buSzPts val="2400"/>
              <a:buFont typeface="Times New Roman" panose="02020603050405020304" pitchFamily="18" charset="0"/>
              <a:buNone/>
            </a:pPr>
            <a:r>
              <a:rPr lang="it-IT" altLang="it-IT" sz="2400" dirty="0"/>
              <a:t>	British Library, </a:t>
            </a:r>
            <a:r>
              <a:rPr lang="en-US" altLang="it-IT" sz="2400" i="1" dirty="0"/>
              <a:t>The British Library: The World’s Knowledge</a:t>
            </a:r>
            <a:r>
              <a:rPr lang="en-US" altLang="it-IT" sz="2400" dirty="0"/>
              <a:t>. Accessed January 4, 2004. http://www.bl.uk. </a:t>
            </a:r>
            <a:endParaRPr lang="it-IT" altLang="it-IT" sz="24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A0C03-5124-90D5-AA21-860F920B0A5D}"/>
            </a:ext>
          </a:extLst>
        </p:cNvPr>
        <p:cNvGrpSpPr/>
        <p:nvPr/>
      </p:nvGrpSpPr>
      <p:grpSpPr>
        <a:xfrm>
          <a:off x="0" y="0"/>
          <a:ext cx="0" cy="0"/>
          <a:chOff x="0" y="0"/>
          <a:chExt cx="0" cy="0"/>
        </a:xfrm>
      </p:grpSpPr>
      <p:sp>
        <p:nvSpPr>
          <p:cNvPr id="43010" name="Rectangle 2">
            <a:extLst>
              <a:ext uri="{FF2B5EF4-FFF2-40B4-BE49-F238E27FC236}">
                <a16:creationId xmlns:a16="http://schemas.microsoft.com/office/drawing/2014/main" id="{A450E804-7415-E0FE-DF77-C7F978D4A0CF}"/>
              </a:ext>
            </a:extLst>
          </p:cNvPr>
          <p:cNvSpPr>
            <a:spLocks noChangeArrowheads="1"/>
          </p:cNvSpPr>
          <p:nvPr/>
        </p:nvSpPr>
        <p:spPr bwMode="auto">
          <a:xfrm>
            <a:off x="1127448" y="609600"/>
            <a:ext cx="885475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3.7.	</a:t>
            </a:r>
            <a:r>
              <a:rPr lang="it-IT" altLang="it-IT" kern="0" dirty="0" err="1">
                <a:solidFill>
                  <a:schemeClr val="accent3"/>
                </a:solidFill>
                <a:latin typeface="+mj-lt"/>
                <a:ea typeface="+mj-ea"/>
                <a:cs typeface="+mj-cs"/>
              </a:rPr>
              <a:t>Examples</a:t>
            </a:r>
            <a:r>
              <a:rPr lang="it-IT" altLang="it-IT" kern="0" dirty="0">
                <a:solidFill>
                  <a:schemeClr val="accent3"/>
                </a:solidFill>
                <a:latin typeface="+mj-lt"/>
                <a:ea typeface="+mj-ea"/>
                <a:cs typeface="+mj-cs"/>
              </a:rPr>
              <a:t> of </a:t>
            </a:r>
            <a:r>
              <a:rPr lang="it-IT" altLang="it-IT" kern="0" dirty="0" err="1">
                <a:solidFill>
                  <a:schemeClr val="accent3"/>
                </a:solidFill>
                <a:latin typeface="+mj-lt"/>
                <a:ea typeface="+mj-ea"/>
                <a:cs typeface="+mj-cs"/>
              </a:rPr>
              <a:t>guidelines</a:t>
            </a:r>
            <a:r>
              <a:rPr lang="it-IT" altLang="it-IT" kern="0" dirty="0">
                <a:solidFill>
                  <a:schemeClr val="accent3"/>
                </a:solidFill>
                <a:latin typeface="+mj-lt"/>
                <a:ea typeface="+mj-ea"/>
                <a:cs typeface="+mj-cs"/>
              </a:rPr>
              <a:t> and </a:t>
            </a:r>
            <a:r>
              <a:rPr lang="it-IT" altLang="it-IT" kern="0" dirty="0" err="1">
                <a:solidFill>
                  <a:schemeClr val="accent3"/>
                </a:solidFill>
                <a:latin typeface="+mj-lt"/>
                <a:ea typeface="+mj-ea"/>
                <a:cs typeface="+mj-cs"/>
              </a:rPr>
              <a:t>manuals</a:t>
            </a:r>
            <a:r>
              <a:rPr lang="it-IT" altLang="it-IT" kern="0" dirty="0">
                <a:solidFill>
                  <a:schemeClr val="accent3"/>
                </a:solidFill>
                <a:latin typeface="+mj-lt"/>
                <a:ea typeface="+mj-ea"/>
                <a:cs typeface="+mj-cs"/>
              </a:rPr>
              <a:t> of style</a:t>
            </a:r>
          </a:p>
        </p:txBody>
      </p:sp>
      <p:sp>
        <p:nvSpPr>
          <p:cNvPr id="5" name="CasellaDiTesto 4">
            <a:extLst>
              <a:ext uri="{FF2B5EF4-FFF2-40B4-BE49-F238E27FC236}">
                <a16:creationId xmlns:a16="http://schemas.microsoft.com/office/drawing/2014/main" id="{3B027FB4-894C-88EB-11E4-E9ECC9B37581}"/>
              </a:ext>
            </a:extLst>
          </p:cNvPr>
          <p:cNvSpPr txBox="1"/>
          <p:nvPr/>
        </p:nvSpPr>
        <p:spPr>
          <a:xfrm>
            <a:off x="2063552" y="1751570"/>
            <a:ext cx="6096000" cy="313932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1800" b="0" i="0" u="none" strike="noStrike" cap="none" normalizeH="0" baseline="0" dirty="0">
              <a:ln>
                <a:noFill/>
              </a:ln>
              <a:solidFill>
                <a:schemeClr val="tx1"/>
              </a:solidFill>
              <a:effectLst/>
              <a:latin typeface="Arial" panose="020B0604020202020204" pitchFamily="34" charset="0"/>
              <a:hlinkClick r:id="rId3"/>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it-IT" altLang="it-IT" dirty="0">
              <a:latin typeface="Arial" panose="020B0604020202020204" pitchFamily="34" charset="0"/>
              <a:hlinkClick r:id="rId3"/>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hlinkClick r:id="rId3"/>
              </a:rPr>
              <a:t>The Chicago Manual of Style</a:t>
            </a:r>
            <a:r>
              <a:rPr kumimoji="0" lang="it-IT" altLang="it-IT"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hlinkClick r:id="rId4"/>
              </a:rPr>
              <a:t>APA (American </a:t>
            </a:r>
            <a:r>
              <a:rPr kumimoji="0" lang="it-IT" altLang="it-IT" sz="1800" b="0" i="0" u="none" strike="noStrike" cap="none" normalizeH="0" baseline="0" dirty="0" err="1">
                <a:ln>
                  <a:noFill/>
                </a:ln>
                <a:solidFill>
                  <a:schemeClr val="tx1"/>
                </a:solidFill>
                <a:effectLst/>
                <a:latin typeface="Arial" panose="020B0604020202020204" pitchFamily="34" charset="0"/>
                <a:hlinkClick r:id="rId4"/>
              </a:rPr>
              <a:t>Psychological</a:t>
            </a:r>
            <a:r>
              <a:rPr kumimoji="0" lang="it-IT" altLang="it-IT" sz="1800" b="0" i="0" u="none" strike="noStrike" cap="none" normalizeH="0" baseline="0" dirty="0">
                <a:ln>
                  <a:noFill/>
                </a:ln>
                <a:solidFill>
                  <a:schemeClr val="tx1"/>
                </a:solidFill>
                <a:effectLst/>
                <a:latin typeface="Arial" panose="020B0604020202020204" pitchFamily="34" charset="0"/>
                <a:hlinkClick r:id="rId4"/>
              </a:rPr>
              <a:t> Association) Style</a:t>
            </a:r>
            <a:r>
              <a:rPr kumimoji="0" lang="it-IT" altLang="it-IT" sz="1800" b="0" i="0" u="none" strike="noStrike" cap="none" normalizeH="0" baseline="0" dirty="0">
                <a:ln>
                  <a:noFill/>
                </a:ln>
                <a:solidFill>
                  <a:schemeClr val="tx1"/>
                </a:solidFill>
                <a:effectLst/>
                <a:latin typeface="Arial" panose="020B0604020202020204" pitchFamily="34" charset="0"/>
              </a:rPr>
              <a:t> (</a:t>
            </a:r>
            <a:r>
              <a:rPr kumimoji="0" lang="it-IT" altLang="it-IT" sz="1800" b="0" i="0" u="none" strike="noStrike" cap="none" normalizeH="0" baseline="0" dirty="0" err="1">
                <a:ln>
                  <a:noFill/>
                </a:ln>
                <a:solidFill>
                  <a:schemeClr val="tx1"/>
                </a:solidFill>
                <a:effectLst/>
                <a:latin typeface="Arial" panose="020B0604020202020204" pitchFamily="34" charset="0"/>
              </a:rPr>
              <a:t>see</a:t>
            </a:r>
            <a:r>
              <a:rPr kumimoji="0" lang="it-IT" altLang="it-IT" sz="1800" b="0" i="0" u="none" strike="noStrike" cap="none" normalizeH="0" baseline="0" dirty="0">
                <a:ln>
                  <a:noFill/>
                </a:ln>
                <a:solidFill>
                  <a:schemeClr val="tx1"/>
                </a:solidFill>
                <a:effectLst/>
                <a:latin typeface="Arial" panose="020B0604020202020204" pitchFamily="34" charset="0"/>
              </a:rPr>
              <a:t> </a:t>
            </a:r>
            <a:r>
              <a:rPr kumimoji="0" lang="it-IT" altLang="it-IT" sz="1800" b="0" i="0" u="none" strike="noStrike" cap="none" normalizeH="0" baseline="0" dirty="0" err="1">
                <a:ln>
                  <a:noFill/>
                </a:ln>
                <a:solidFill>
                  <a:schemeClr val="tx1"/>
                </a:solidFill>
                <a:effectLst/>
                <a:latin typeface="Arial" panose="020B0604020202020204" pitchFamily="34" charset="0"/>
              </a:rPr>
              <a:t>also</a:t>
            </a:r>
            <a:r>
              <a:rPr kumimoji="0" lang="it-IT" altLang="it-IT" sz="1800" b="0" i="0" u="none" strike="noStrike" cap="none" normalizeH="0" baseline="0" dirty="0">
                <a:ln>
                  <a:noFill/>
                </a:ln>
                <a:solidFill>
                  <a:schemeClr val="tx1"/>
                </a:solidFill>
                <a:effectLst/>
                <a:latin typeface="Arial" panose="020B0604020202020204" pitchFamily="34" charset="0"/>
              </a:rPr>
              <a:t> the e-book </a:t>
            </a:r>
            <a:r>
              <a:rPr kumimoji="0" lang="it-IT" altLang="it-IT" sz="1800" b="0" i="1" u="none" strike="noStrike" cap="none" normalizeH="0" baseline="0" dirty="0">
                <a:ln>
                  <a:noFill/>
                </a:ln>
                <a:solidFill>
                  <a:schemeClr val="tx1"/>
                </a:solidFill>
                <a:effectLst/>
                <a:latin typeface="Arial" panose="020B0604020202020204" pitchFamily="34" charset="0"/>
              </a:rPr>
              <a:t>The concise APA </a:t>
            </a:r>
            <a:r>
              <a:rPr kumimoji="0" lang="it-IT" altLang="it-IT" sz="1800" b="0" i="1" u="none" strike="noStrike" cap="none" normalizeH="0" baseline="0" dirty="0" err="1">
                <a:ln>
                  <a:noFill/>
                </a:ln>
                <a:solidFill>
                  <a:schemeClr val="tx1"/>
                </a:solidFill>
                <a:effectLst/>
                <a:latin typeface="Arial" panose="020B0604020202020204" pitchFamily="34" charset="0"/>
              </a:rPr>
              <a:t>handbook</a:t>
            </a:r>
            <a:r>
              <a:rPr kumimoji="0" lang="it-IT" altLang="it-IT" sz="1800" b="0" i="0" u="none" strike="noStrike" cap="none" normalizeH="0" baseline="0" dirty="0">
                <a:ln>
                  <a:noFill/>
                </a:ln>
                <a:solidFill>
                  <a:schemeClr val="tx1"/>
                </a:solidFill>
                <a:effectLst/>
                <a:latin typeface="Arial" panose="020B0604020202020204" pitchFamily="34" charset="0"/>
              </a:rPr>
              <a:t> in </a:t>
            </a:r>
            <a:r>
              <a:rPr kumimoji="0" lang="it-IT" altLang="it-IT" sz="1800" b="0" i="0" u="none" strike="noStrike" cap="none" normalizeH="0" baseline="0" dirty="0" err="1">
                <a:ln>
                  <a:noFill/>
                </a:ln>
                <a:solidFill>
                  <a:schemeClr val="tx1"/>
                </a:solidFill>
                <a:effectLst/>
                <a:latin typeface="Arial" panose="020B0604020202020204" pitchFamily="34" charset="0"/>
              </a:rPr>
              <a:t>our</a:t>
            </a:r>
            <a:r>
              <a:rPr kumimoji="0" lang="it-IT" altLang="it-IT" sz="1800" b="0" i="0" u="none" strike="noStrike" cap="none" normalizeH="0" baseline="0" dirty="0">
                <a:ln>
                  <a:noFill/>
                </a:ln>
                <a:solidFill>
                  <a:schemeClr val="tx1"/>
                </a:solidFill>
                <a:effectLst/>
                <a:latin typeface="Arial" panose="020B0604020202020204" pitchFamily="34" charset="0"/>
              </a:rPr>
              <a:t> library)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hlinkClick r:id="rId5"/>
              </a:rPr>
              <a:t>MLA (</a:t>
            </a:r>
            <a:r>
              <a:rPr kumimoji="0" lang="it-IT" altLang="it-IT" sz="1800" b="0" i="0" u="none" strike="noStrike" cap="none" normalizeH="0" baseline="0" dirty="0" err="1">
                <a:ln>
                  <a:noFill/>
                </a:ln>
                <a:solidFill>
                  <a:schemeClr val="tx1"/>
                </a:solidFill>
                <a:effectLst/>
                <a:latin typeface="Arial" panose="020B0604020202020204" pitchFamily="34" charset="0"/>
                <a:hlinkClick r:id="rId5"/>
              </a:rPr>
              <a:t>Modern</a:t>
            </a:r>
            <a:r>
              <a:rPr kumimoji="0" lang="it-IT" altLang="it-IT" sz="1800" b="0" i="0" u="none" strike="noStrike" cap="none" normalizeH="0" baseline="0" dirty="0">
                <a:ln>
                  <a:noFill/>
                </a:ln>
                <a:solidFill>
                  <a:schemeClr val="tx1"/>
                </a:solidFill>
                <a:effectLst/>
                <a:latin typeface="Arial" panose="020B0604020202020204" pitchFamily="34" charset="0"/>
                <a:hlinkClick r:id="rId5"/>
              </a:rPr>
              <a:t> Language Association) Style</a:t>
            </a:r>
            <a:r>
              <a:rPr kumimoji="0" lang="it-IT" altLang="it-IT"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hlinkClick r:id="rId6"/>
              </a:rPr>
              <a:t>OSCOLA (The Oxford University Standard for </a:t>
            </a:r>
            <a:r>
              <a:rPr kumimoji="0" lang="it-IT" altLang="it-IT" sz="1800" b="0" i="0" u="none" strike="noStrike" cap="none" normalizeH="0" baseline="0" dirty="0" err="1">
                <a:ln>
                  <a:noFill/>
                </a:ln>
                <a:solidFill>
                  <a:schemeClr val="tx1"/>
                </a:solidFill>
                <a:effectLst/>
                <a:latin typeface="Arial" panose="020B0604020202020204" pitchFamily="34" charset="0"/>
                <a:hlinkClick r:id="rId6"/>
              </a:rPr>
              <a:t>Citation</a:t>
            </a:r>
            <a:r>
              <a:rPr kumimoji="0" lang="it-IT" altLang="it-IT" sz="1800" b="0" i="0" u="none" strike="noStrike" cap="none" normalizeH="0" baseline="0" dirty="0">
                <a:ln>
                  <a:noFill/>
                </a:ln>
                <a:solidFill>
                  <a:schemeClr val="tx1"/>
                </a:solidFill>
                <a:effectLst/>
                <a:latin typeface="Arial" panose="020B0604020202020204" pitchFamily="34" charset="0"/>
                <a:hlinkClick r:id="rId6"/>
              </a:rPr>
              <a:t> of Legal </a:t>
            </a:r>
            <a:r>
              <a:rPr kumimoji="0" lang="it-IT" altLang="it-IT" sz="1800" b="0" i="0" u="none" strike="noStrike" cap="none" normalizeH="0" baseline="0" dirty="0" err="1">
                <a:ln>
                  <a:noFill/>
                </a:ln>
                <a:solidFill>
                  <a:schemeClr val="tx1"/>
                </a:solidFill>
                <a:effectLst/>
                <a:latin typeface="Arial" panose="020B0604020202020204" pitchFamily="34" charset="0"/>
                <a:hlinkClick r:id="rId6"/>
              </a:rPr>
              <a:t>Authorities</a:t>
            </a:r>
            <a:r>
              <a:rPr kumimoji="0" lang="it-IT" altLang="it-IT" sz="1800" b="0" i="0" u="none" strike="noStrike" cap="none" normalizeH="0" baseline="0" dirty="0">
                <a:ln>
                  <a:noFill/>
                </a:ln>
                <a:solidFill>
                  <a:schemeClr val="tx1"/>
                </a:solidFill>
                <a:effectLst/>
                <a:latin typeface="Arial" panose="020B0604020202020204" pitchFamily="34" charset="0"/>
                <a:hlinkClick r:id="rId6"/>
              </a:rPr>
              <a:t>)</a:t>
            </a:r>
            <a:r>
              <a:rPr kumimoji="0" lang="it-IT" altLang="it-IT"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85574627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378EE-C02C-FB4B-A808-F9FBE7402727}"/>
            </a:ext>
          </a:extLst>
        </p:cNvPr>
        <p:cNvGrpSpPr/>
        <p:nvPr/>
      </p:nvGrpSpPr>
      <p:grpSpPr>
        <a:xfrm>
          <a:off x="0" y="0"/>
          <a:ext cx="0" cy="0"/>
          <a:chOff x="0" y="0"/>
          <a:chExt cx="0" cy="0"/>
        </a:xfrm>
      </p:grpSpPr>
      <p:sp>
        <p:nvSpPr>
          <p:cNvPr id="43010" name="Rectangle 2">
            <a:extLst>
              <a:ext uri="{FF2B5EF4-FFF2-40B4-BE49-F238E27FC236}">
                <a16:creationId xmlns:a16="http://schemas.microsoft.com/office/drawing/2014/main" id="{99688AA2-35B0-E5CD-4FAC-D37F71859F21}"/>
              </a:ext>
            </a:extLst>
          </p:cNvPr>
          <p:cNvSpPr>
            <a:spLocks noChangeArrowheads="1"/>
          </p:cNvSpPr>
          <p:nvPr/>
        </p:nvSpPr>
        <p:spPr bwMode="auto">
          <a:xfrm>
            <a:off x="2209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err="1">
                <a:solidFill>
                  <a:schemeClr val="accent3"/>
                </a:solidFill>
                <a:latin typeface="+mj-lt"/>
                <a:ea typeface="+mj-ea"/>
                <a:cs typeface="+mj-cs"/>
              </a:rPr>
              <a:t>Generic</a:t>
            </a:r>
            <a:r>
              <a:rPr lang="it-IT" altLang="it-IT" kern="0" dirty="0">
                <a:solidFill>
                  <a:schemeClr val="accent3"/>
                </a:solidFill>
                <a:latin typeface="+mj-lt"/>
                <a:ea typeface="+mj-ea"/>
                <a:cs typeface="+mj-cs"/>
              </a:rPr>
              <a:t> </a:t>
            </a:r>
            <a:r>
              <a:rPr lang="it-IT" altLang="it-IT" kern="0" dirty="0" err="1">
                <a:solidFill>
                  <a:schemeClr val="accent3"/>
                </a:solidFill>
                <a:latin typeface="+mj-lt"/>
                <a:ea typeface="+mj-ea"/>
                <a:cs typeface="+mj-cs"/>
              </a:rPr>
              <a:t>academic</a:t>
            </a:r>
            <a:r>
              <a:rPr lang="it-IT" altLang="it-IT" kern="0" dirty="0">
                <a:solidFill>
                  <a:schemeClr val="accent3"/>
                </a:solidFill>
                <a:latin typeface="+mj-lt"/>
                <a:ea typeface="+mj-ea"/>
                <a:cs typeface="+mj-cs"/>
              </a:rPr>
              <a:t> </a:t>
            </a:r>
            <a:r>
              <a:rPr lang="it-IT" altLang="it-IT" kern="0" dirty="0" err="1">
                <a:solidFill>
                  <a:schemeClr val="accent3"/>
                </a:solidFill>
                <a:latin typeface="+mj-lt"/>
                <a:ea typeface="+mj-ea"/>
                <a:cs typeface="+mj-cs"/>
              </a:rPr>
              <a:t>guidelines</a:t>
            </a:r>
            <a:endParaRPr lang="it-IT" altLang="it-IT" kern="0" dirty="0">
              <a:solidFill>
                <a:schemeClr val="accent3"/>
              </a:solidFill>
              <a:latin typeface="+mj-lt"/>
              <a:ea typeface="+mj-ea"/>
              <a:cs typeface="+mj-cs"/>
            </a:endParaRPr>
          </a:p>
        </p:txBody>
      </p:sp>
      <p:sp>
        <p:nvSpPr>
          <p:cNvPr id="4" name="Rectangle 3">
            <a:extLst>
              <a:ext uri="{FF2B5EF4-FFF2-40B4-BE49-F238E27FC236}">
                <a16:creationId xmlns:a16="http://schemas.microsoft.com/office/drawing/2014/main" id="{EBC62DCB-BC6D-4089-4C21-AD9C07306264}"/>
              </a:ext>
            </a:extLst>
          </p:cNvPr>
          <p:cNvSpPr>
            <a:spLocks noChangeArrowheads="1"/>
          </p:cNvSpPr>
          <p:nvPr/>
        </p:nvSpPr>
        <p:spPr bwMode="auto">
          <a:xfrm>
            <a:off x="2211155" y="2501172"/>
            <a:ext cx="995975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hlinkClick r:id="rId3"/>
              </a:rPr>
              <a:t>https://owl.purdue.edu/</a:t>
            </a:r>
            <a:r>
              <a:rPr kumimoji="0" lang="it-IT" altLang="it-IT"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hlinkClick r:id="rId4"/>
              </a:rPr>
              <a:t>LUISS Library </a:t>
            </a:r>
            <a:r>
              <a:rPr kumimoji="0" lang="it-IT" altLang="it-IT" sz="1800" b="0" i="0" u="none" strike="noStrike" cap="none" normalizeH="0" baseline="0" dirty="0" err="1">
                <a:ln>
                  <a:noFill/>
                </a:ln>
                <a:solidFill>
                  <a:schemeClr val="tx1"/>
                </a:solidFill>
                <a:effectLst/>
                <a:latin typeface="Arial" panose="020B0604020202020204" pitchFamily="34" charset="0"/>
                <a:hlinkClick r:id="rId4"/>
              </a:rPr>
              <a:t>Guides</a:t>
            </a:r>
            <a:r>
              <a:rPr kumimoji="0" lang="it-IT" altLang="it-IT"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6098241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Effect transition="in" filter="dissolve">
                                      <p:cBhvr>
                                        <p:cTn id="7" dur="500"/>
                                        <p:tgtEl>
                                          <p:spTgt spid="430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0068A098-5D58-BE29-D26B-4539C7D6379F}"/>
              </a:ext>
            </a:extLst>
          </p:cNvPr>
          <p:cNvSpPr>
            <a:spLocks noChangeArrowheads="1"/>
          </p:cNvSpPr>
          <p:nvPr/>
        </p:nvSpPr>
        <p:spPr bwMode="auto">
          <a:xfrm>
            <a:off x="1199456" y="62068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en-US" altLang="it-IT" kern="0" dirty="0">
                <a:solidFill>
                  <a:schemeClr val="accent3"/>
                </a:solidFill>
                <a:latin typeface="+mj-lt"/>
                <a:ea typeface="+mj-ea"/>
                <a:cs typeface="+mj-cs"/>
              </a:rPr>
              <a:t>Publishers’ guidelines</a:t>
            </a:r>
            <a:endParaRPr lang="it-IT" altLang="it-IT" kern="0" dirty="0">
              <a:solidFill>
                <a:schemeClr val="accent3"/>
              </a:solidFill>
              <a:latin typeface="+mj-lt"/>
              <a:ea typeface="+mj-ea"/>
              <a:cs typeface="+mj-cs"/>
            </a:endParaRPr>
          </a:p>
        </p:txBody>
      </p:sp>
      <p:sp>
        <p:nvSpPr>
          <p:cNvPr id="5" name="CasellaDiTesto 4">
            <a:extLst>
              <a:ext uri="{FF2B5EF4-FFF2-40B4-BE49-F238E27FC236}">
                <a16:creationId xmlns:a16="http://schemas.microsoft.com/office/drawing/2014/main" id="{846905E6-71B5-369F-A679-C3FE5BD6755B}"/>
              </a:ext>
            </a:extLst>
          </p:cNvPr>
          <p:cNvSpPr txBox="1"/>
          <p:nvPr/>
        </p:nvSpPr>
        <p:spPr>
          <a:xfrm>
            <a:off x="1919536" y="2492896"/>
            <a:ext cx="6164826" cy="1477328"/>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hlinkClick r:id="rId3"/>
              </a:rPr>
              <a:t>Springer Nature </a:t>
            </a:r>
            <a:r>
              <a:rPr kumimoji="0" lang="it-IT" altLang="it-IT" sz="1800" b="0" i="0" u="none" strike="noStrike" cap="none" normalizeH="0" baseline="0" dirty="0" err="1">
                <a:ln>
                  <a:noFill/>
                </a:ln>
                <a:solidFill>
                  <a:schemeClr val="tx1"/>
                </a:solidFill>
                <a:effectLst/>
                <a:latin typeface="Arial" panose="020B0604020202020204" pitchFamily="34" charset="0"/>
                <a:hlinkClick r:id="rId3"/>
              </a:rPr>
              <a:t>Guidelines</a:t>
            </a:r>
            <a:r>
              <a:rPr kumimoji="0" lang="it-IT" altLang="it-IT"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hlinkClick r:id="rId4"/>
              </a:rPr>
              <a:t>Norme editoriali Edizioni ETS</a:t>
            </a:r>
            <a:r>
              <a:rPr kumimoji="0" lang="it-IT" altLang="it-IT"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hlinkClick r:id="rId5"/>
              </a:rPr>
              <a:t>Norme redazionali Edizioni Scientifiche Italiane</a:t>
            </a:r>
            <a:r>
              <a:rPr kumimoji="0" lang="it-IT" altLang="it-IT" sz="1800" b="0" i="0" u="none" strike="noStrike" cap="none" normalizeH="0" baseline="0" dirty="0">
                <a:ln>
                  <a:noFill/>
                </a:ln>
                <a:solidFill>
                  <a:schemeClr val="tx1"/>
                </a:solidFill>
                <a:effectLst/>
                <a:latin typeface="Arial" panose="020B0604020202020204" pitchFamily="34" charset="0"/>
              </a:rPr>
              <a:t> </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Effect transition="in" filter="dissolve">
                                      <p:cBhvr>
                                        <p:cTn id="7" dur="500"/>
                                        <p:tgtEl>
                                          <p:spTgt spid="430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0E4D744F-53F9-747B-DDD0-62365E5DA9E0}"/>
              </a:ext>
            </a:extLst>
          </p:cNvPr>
          <p:cNvSpPr>
            <a:spLocks noChangeArrowheads="1"/>
          </p:cNvSpPr>
          <p:nvPr/>
        </p:nvSpPr>
        <p:spPr bwMode="auto">
          <a:xfrm>
            <a:off x="1343472" y="609600"/>
            <a:ext cx="863872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4. </a:t>
            </a:r>
            <a:r>
              <a:rPr lang="en-US" altLang="it-IT" kern="0" dirty="0">
                <a:solidFill>
                  <a:schemeClr val="accent3"/>
                </a:solidFill>
                <a:latin typeface="+mj-lt"/>
                <a:ea typeface="+mj-ea"/>
                <a:cs typeface="+mj-cs"/>
              </a:rPr>
              <a:t>The use of word processing software</a:t>
            </a:r>
            <a:endParaRPr lang="it-IT" altLang="it-IT" dirty="0">
              <a:solidFill>
                <a:srgbClr val="FF0000"/>
              </a:solidFill>
            </a:endParaRPr>
          </a:p>
        </p:txBody>
      </p:sp>
      <p:sp>
        <p:nvSpPr>
          <p:cNvPr id="3" name="Rectangle 3">
            <a:extLst>
              <a:ext uri="{FF2B5EF4-FFF2-40B4-BE49-F238E27FC236}">
                <a16:creationId xmlns:a16="http://schemas.microsoft.com/office/drawing/2014/main" id="{AACFDFF5-FE51-C0AB-E415-5C84D599238F}"/>
              </a:ext>
            </a:extLst>
          </p:cNvPr>
          <p:cNvSpPr>
            <a:spLocks noChangeArrowheads="1"/>
          </p:cNvSpPr>
          <p:nvPr/>
        </p:nvSpPr>
        <p:spPr bwMode="auto">
          <a:xfrm>
            <a:off x="2209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74688" indent="-674688">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r>
              <a:rPr lang="it-IT" altLang="it-IT" sz="2800" dirty="0">
                <a:latin typeface="+mn-lt"/>
              </a:rPr>
              <a:t>4.1.	Page setup and layout</a:t>
            </a:r>
            <a:endParaRPr lang="it-IT" altLang="it-IT" sz="2800" i="1" dirty="0">
              <a:latin typeface="+mn-lt"/>
            </a:endParaRPr>
          </a:p>
          <a:p>
            <a:pPr eaLnBrk="1" hangingPunct="1">
              <a:buFontTx/>
              <a:buNone/>
            </a:pPr>
            <a:endParaRPr lang="it-IT" altLang="it-IT" sz="2800" dirty="0">
              <a:latin typeface="+mn-lt"/>
            </a:endParaRPr>
          </a:p>
          <a:p>
            <a:pPr>
              <a:buNone/>
            </a:pPr>
            <a:r>
              <a:rPr lang="it-IT" altLang="it-IT" sz="2800" dirty="0">
                <a:latin typeface="+mn-lt"/>
              </a:rPr>
              <a:t>4.2.	</a:t>
            </a:r>
            <a:r>
              <a:rPr lang="it-IT" altLang="it-IT" sz="2800" dirty="0" err="1">
                <a:latin typeface="+mn-lt"/>
              </a:rPr>
              <a:t>Formatting</a:t>
            </a:r>
            <a:r>
              <a:rPr lang="it-IT" altLang="it-IT" sz="2800" dirty="0">
                <a:latin typeface="+mn-lt"/>
              </a:rPr>
              <a:t> and styles</a:t>
            </a:r>
            <a:endParaRPr lang="it-IT" altLang="it-IT" sz="2800" i="1" dirty="0">
              <a:latin typeface="+mn-lt"/>
            </a:endParaRPr>
          </a:p>
          <a:p>
            <a:pPr eaLnBrk="1" hangingPunct="1">
              <a:buFontTx/>
              <a:buNone/>
            </a:pPr>
            <a:endParaRPr lang="it-IT" altLang="it-IT" sz="2800" dirty="0">
              <a:latin typeface="+mn-lt"/>
            </a:endParaRPr>
          </a:p>
          <a:p>
            <a:pPr>
              <a:buNone/>
            </a:pPr>
            <a:r>
              <a:rPr lang="it-IT" altLang="it-IT" sz="2800" dirty="0">
                <a:latin typeface="+mn-lt"/>
              </a:rPr>
              <a:t>4.3.	</a:t>
            </a:r>
            <a:r>
              <a:rPr lang="it-IT" altLang="it-IT" sz="2800" dirty="0" err="1">
                <a:latin typeface="+mn-lt"/>
              </a:rPr>
              <a:t>Inserting</a:t>
            </a:r>
            <a:r>
              <a:rPr lang="it-IT" altLang="it-IT" sz="2800" dirty="0">
                <a:latin typeface="+mn-lt"/>
              </a:rPr>
              <a:t> </a:t>
            </a:r>
            <a:r>
              <a:rPr lang="it-IT" altLang="it-IT" sz="2800" dirty="0" err="1">
                <a:latin typeface="+mn-lt"/>
              </a:rPr>
              <a:t>footnotes</a:t>
            </a:r>
            <a:endParaRPr lang="it-IT" altLang="it-IT" sz="2800" i="1" dirty="0">
              <a:latin typeface="+mn-lt"/>
            </a:endParaRPr>
          </a:p>
          <a:p>
            <a:pPr eaLnBrk="1" hangingPunct="1">
              <a:buFontTx/>
              <a:buNone/>
            </a:pPr>
            <a:endParaRPr lang="it-IT" altLang="it-IT" sz="2800" dirty="0">
              <a:latin typeface="+mn-lt"/>
            </a:endParaRPr>
          </a:p>
          <a:p>
            <a:pPr>
              <a:buNone/>
            </a:pPr>
            <a:r>
              <a:rPr lang="it-IT" altLang="it-IT" sz="2800" dirty="0">
                <a:latin typeface="+mn-lt"/>
              </a:rPr>
              <a:t>4.4.	</a:t>
            </a:r>
            <a:r>
              <a:rPr lang="en-US" altLang="it-IT" sz="2800" dirty="0">
                <a:latin typeface="+mn-lt"/>
              </a:rPr>
              <a:t>Creating the table of contents</a:t>
            </a:r>
            <a:endParaRPr lang="it-IT" altLang="it-IT" sz="2800" i="1" dirty="0">
              <a:latin typeface="+mn-lt"/>
            </a:endParaRP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25D04-494C-A4D0-9B57-79D62F1A6846}"/>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82F4BE2C-85EC-A390-637E-4C4CB102539F}"/>
              </a:ext>
            </a:extLst>
          </p:cNvPr>
          <p:cNvSpPr>
            <a:spLocks noChangeArrowheads="1"/>
          </p:cNvSpPr>
          <p:nvPr/>
        </p:nvSpPr>
        <p:spPr bwMode="auto">
          <a:xfrm>
            <a:off x="902172" y="260171"/>
            <a:ext cx="863872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it-IT" altLang="it-IT" kern="0" dirty="0">
                <a:solidFill>
                  <a:schemeClr val="accent3"/>
                </a:solidFill>
                <a:latin typeface="+mj-lt"/>
                <a:ea typeface="+mj-ea"/>
                <a:cs typeface="+mj-cs"/>
              </a:rPr>
              <a:t>5. </a:t>
            </a:r>
            <a:r>
              <a:rPr lang="en-US" altLang="it-IT" kern="0" dirty="0">
                <a:solidFill>
                  <a:schemeClr val="accent3"/>
                </a:solidFill>
                <a:latin typeface="+mj-lt"/>
                <a:ea typeface="+mj-ea"/>
                <a:cs typeface="+mj-cs"/>
              </a:rPr>
              <a:t>Avoiding plagiarism and using AI tools</a:t>
            </a:r>
            <a:endParaRPr lang="it-IT" altLang="it-IT" dirty="0">
              <a:solidFill>
                <a:srgbClr val="FF0000"/>
              </a:solidFill>
            </a:endParaRPr>
          </a:p>
        </p:txBody>
      </p:sp>
      <p:sp>
        <p:nvSpPr>
          <p:cNvPr id="3" name="Rectangle 3">
            <a:extLst>
              <a:ext uri="{FF2B5EF4-FFF2-40B4-BE49-F238E27FC236}">
                <a16:creationId xmlns:a16="http://schemas.microsoft.com/office/drawing/2014/main" id="{058C0751-721B-ACA3-FF47-2E35D6DFF926}"/>
              </a:ext>
            </a:extLst>
          </p:cNvPr>
          <p:cNvSpPr>
            <a:spLocks noChangeArrowheads="1"/>
          </p:cNvSpPr>
          <p:nvPr/>
        </p:nvSpPr>
        <p:spPr bwMode="auto">
          <a:xfrm>
            <a:off x="897236" y="1556792"/>
            <a:ext cx="9070776"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74688" indent="-674688">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r>
              <a:rPr lang="it-IT" altLang="it-IT" sz="2800" dirty="0">
                <a:latin typeface="+mn-lt"/>
              </a:rPr>
              <a:t>5.1. 	</a:t>
            </a:r>
            <a:r>
              <a:rPr lang="it-IT" altLang="it-IT" sz="2800" dirty="0" err="1">
                <a:latin typeface="+mn-lt"/>
              </a:rPr>
              <a:t>Avoiding</a:t>
            </a:r>
            <a:r>
              <a:rPr lang="it-IT" altLang="it-IT" sz="2800" dirty="0">
                <a:latin typeface="+mn-lt"/>
              </a:rPr>
              <a:t> </a:t>
            </a:r>
            <a:r>
              <a:rPr lang="it-IT" altLang="it-IT" sz="2800" dirty="0" err="1">
                <a:latin typeface="+mn-lt"/>
              </a:rPr>
              <a:t>plagiarism</a:t>
            </a:r>
            <a:r>
              <a:rPr lang="it-IT" altLang="it-IT" sz="2800" dirty="0">
                <a:latin typeface="+mn-lt"/>
              </a:rPr>
              <a:t>:</a:t>
            </a:r>
          </a:p>
          <a:p>
            <a:pPr>
              <a:buNone/>
            </a:pPr>
            <a:endParaRPr lang="it-IT" altLang="it-IT" sz="2800" i="1" dirty="0">
              <a:latin typeface="+mn-lt"/>
            </a:endParaRPr>
          </a:p>
          <a:p>
            <a:pPr>
              <a:buNone/>
            </a:pPr>
            <a:endParaRPr lang="it-IT" altLang="it-IT" sz="2800" i="1" dirty="0">
              <a:latin typeface="+mn-lt"/>
            </a:endParaRPr>
          </a:p>
          <a:p>
            <a:pPr>
              <a:buNone/>
            </a:pPr>
            <a:endParaRPr lang="it-IT" altLang="it-IT" sz="2800" i="1" dirty="0">
              <a:latin typeface="+mn-lt"/>
            </a:endParaRPr>
          </a:p>
          <a:p>
            <a:pPr>
              <a:buNone/>
            </a:pPr>
            <a:r>
              <a:rPr lang="it-IT" altLang="it-IT" sz="2800" dirty="0">
                <a:latin typeface="+mn-lt"/>
              </a:rPr>
              <a:t>5.2. Using AI tools:</a:t>
            </a:r>
          </a:p>
          <a:p>
            <a:pPr>
              <a:buNone/>
            </a:pPr>
            <a:endParaRPr lang="it-IT" altLang="it-IT" sz="2800" i="1" dirty="0">
              <a:latin typeface="+mn-lt"/>
            </a:endParaRPr>
          </a:p>
        </p:txBody>
      </p:sp>
      <p:sp>
        <p:nvSpPr>
          <p:cNvPr id="4" name="Rectangle 1">
            <a:extLst>
              <a:ext uri="{FF2B5EF4-FFF2-40B4-BE49-F238E27FC236}">
                <a16:creationId xmlns:a16="http://schemas.microsoft.com/office/drawing/2014/main" id="{8B5C5A57-EBF5-AA1E-369D-B1EBC98B395E}"/>
              </a:ext>
            </a:extLst>
          </p:cNvPr>
          <p:cNvSpPr>
            <a:spLocks noChangeArrowheads="1"/>
          </p:cNvSpPr>
          <p:nvPr/>
        </p:nvSpPr>
        <p:spPr bwMode="auto">
          <a:xfrm>
            <a:off x="779747" y="2060848"/>
            <a:ext cx="930575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rPr>
              <a:t>Università degli Studi di Milano: </a:t>
            </a:r>
            <a:r>
              <a:rPr kumimoji="0" lang="it-IT" altLang="it-IT" sz="1800" b="0" i="0" u="none" strike="noStrike" cap="none" normalizeH="0" baseline="0" dirty="0">
                <a:ln>
                  <a:noFill/>
                </a:ln>
                <a:solidFill>
                  <a:schemeClr val="tx1"/>
                </a:solidFill>
                <a:effectLst/>
                <a:latin typeface="Arial" panose="020B0604020202020204" pitchFamily="34" charset="0"/>
                <a:hlinkClick r:id="rId3"/>
              </a:rPr>
              <a:t>https://sba.unimi.it/index.php/en/how-avoid-plagiarism-0</a:t>
            </a:r>
            <a:r>
              <a:rPr kumimoji="0" lang="it-IT" altLang="it-IT"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rPr>
              <a:t>Harvard University: </a:t>
            </a:r>
            <a:r>
              <a:rPr kumimoji="0" lang="it-IT" altLang="it-IT" sz="1800" b="0" i="0" u="none" strike="noStrike" cap="none" normalizeH="0" baseline="0" dirty="0">
                <a:ln>
                  <a:noFill/>
                </a:ln>
                <a:solidFill>
                  <a:schemeClr val="tx1"/>
                </a:solidFill>
                <a:effectLst/>
                <a:latin typeface="Arial" panose="020B0604020202020204" pitchFamily="34" charset="0"/>
                <a:hlinkClick r:id="rId4"/>
              </a:rPr>
              <a:t>https://usingsources.fas.harvard.edu/avoiding-plagiarism-0</a:t>
            </a:r>
            <a:r>
              <a:rPr kumimoji="0" lang="it-IT" altLang="it-IT" sz="1800" b="0" i="0" u="none" strike="noStrike" cap="none" normalizeH="0" baseline="0" dirty="0">
                <a:ln>
                  <a:noFill/>
                </a:ln>
                <a:solidFill>
                  <a:schemeClr val="tx1"/>
                </a:solidFill>
                <a:effectLst/>
                <a:latin typeface="Arial" panose="020B0604020202020204" pitchFamily="34" charset="0"/>
              </a:rPr>
              <a:t> </a:t>
            </a:r>
          </a:p>
        </p:txBody>
      </p:sp>
      <p:sp>
        <p:nvSpPr>
          <p:cNvPr id="5" name="Rectangle 2">
            <a:extLst>
              <a:ext uri="{FF2B5EF4-FFF2-40B4-BE49-F238E27FC236}">
                <a16:creationId xmlns:a16="http://schemas.microsoft.com/office/drawing/2014/main" id="{D615F300-2DFA-AF7F-2C9C-32C0861A2CF1}"/>
              </a:ext>
            </a:extLst>
          </p:cNvPr>
          <p:cNvSpPr>
            <a:spLocks noChangeArrowheads="1"/>
          </p:cNvSpPr>
          <p:nvPr/>
        </p:nvSpPr>
        <p:spPr bwMode="auto">
          <a:xfrm>
            <a:off x="779747" y="4237341"/>
            <a:ext cx="1044116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err="1">
                <a:ln>
                  <a:noFill/>
                </a:ln>
                <a:solidFill>
                  <a:schemeClr val="tx1"/>
                </a:solidFill>
                <a:effectLst/>
                <a:latin typeface="Arial" panose="020B0604020202020204" pitchFamily="34" charset="0"/>
                <a:hlinkClick r:id="rId5"/>
              </a:rPr>
              <a:t>Guidelines</a:t>
            </a:r>
            <a:r>
              <a:rPr kumimoji="0" lang="it-IT" altLang="it-IT" sz="1800" b="0" i="0" u="none" strike="noStrike" cap="none" normalizeH="0" baseline="0" dirty="0">
                <a:ln>
                  <a:noFill/>
                </a:ln>
                <a:solidFill>
                  <a:schemeClr val="tx1"/>
                </a:solidFill>
                <a:effectLst/>
                <a:latin typeface="Arial" panose="020B0604020202020204" pitchFamily="34" charset="0"/>
                <a:hlinkClick r:id="rId5"/>
              </a:rPr>
              <a:t> on the </a:t>
            </a:r>
            <a:r>
              <a:rPr kumimoji="0" lang="it-IT" altLang="it-IT" sz="1800" b="0" i="0" u="none" strike="noStrike" cap="none" normalizeH="0" baseline="0" dirty="0" err="1">
                <a:ln>
                  <a:noFill/>
                </a:ln>
                <a:solidFill>
                  <a:schemeClr val="tx1"/>
                </a:solidFill>
                <a:effectLst/>
                <a:latin typeface="Arial" panose="020B0604020202020204" pitchFamily="34" charset="0"/>
                <a:hlinkClick r:id="rId5"/>
              </a:rPr>
              <a:t>responsible</a:t>
            </a:r>
            <a:r>
              <a:rPr kumimoji="0" lang="it-IT" altLang="it-IT" sz="1800" b="0" i="0" u="none" strike="noStrike" cap="none" normalizeH="0" baseline="0" dirty="0">
                <a:ln>
                  <a:noFill/>
                </a:ln>
                <a:solidFill>
                  <a:schemeClr val="tx1"/>
                </a:solidFill>
                <a:effectLst/>
                <a:latin typeface="Arial" panose="020B0604020202020204" pitchFamily="34" charset="0"/>
                <a:hlinkClick r:id="rId5"/>
              </a:rPr>
              <a:t> use of generative AI in </a:t>
            </a:r>
            <a:r>
              <a:rPr kumimoji="0" lang="it-IT" altLang="it-IT" sz="1800" b="0" i="0" u="none" strike="noStrike" cap="none" normalizeH="0" baseline="0" dirty="0" err="1">
                <a:ln>
                  <a:noFill/>
                </a:ln>
                <a:solidFill>
                  <a:schemeClr val="tx1"/>
                </a:solidFill>
                <a:effectLst/>
                <a:latin typeface="Arial" panose="020B0604020202020204" pitchFamily="34" charset="0"/>
                <a:hlinkClick r:id="rId5"/>
              </a:rPr>
              <a:t>research</a:t>
            </a:r>
            <a:r>
              <a:rPr kumimoji="0" lang="it-IT" altLang="it-IT" sz="1800" b="0" i="0" u="none" strike="noStrike" cap="none" normalizeH="0" baseline="0" dirty="0">
                <a:ln>
                  <a:noFill/>
                </a:ln>
                <a:solidFill>
                  <a:schemeClr val="tx1"/>
                </a:solidFill>
                <a:effectLst/>
                <a:latin typeface="Arial" panose="020B0604020202020204" pitchFamily="34" charset="0"/>
                <a:hlinkClick r:id="rId5"/>
              </a:rPr>
              <a:t> </a:t>
            </a:r>
            <a:r>
              <a:rPr kumimoji="0" lang="it-IT" altLang="it-IT" sz="1800" b="0" i="0" u="none" strike="noStrike" cap="none" normalizeH="0" baseline="0" dirty="0" err="1">
                <a:ln>
                  <a:noFill/>
                </a:ln>
                <a:solidFill>
                  <a:schemeClr val="tx1"/>
                </a:solidFill>
                <a:effectLst/>
                <a:latin typeface="Arial" panose="020B0604020202020204" pitchFamily="34" charset="0"/>
                <a:hlinkClick r:id="rId5"/>
              </a:rPr>
              <a:t>developed</a:t>
            </a:r>
            <a:r>
              <a:rPr kumimoji="0" lang="it-IT" altLang="it-IT" sz="1800" b="0" i="0" u="none" strike="noStrike" cap="none" normalizeH="0" baseline="0" dirty="0">
                <a:ln>
                  <a:noFill/>
                </a:ln>
                <a:solidFill>
                  <a:schemeClr val="tx1"/>
                </a:solidFill>
                <a:effectLst/>
                <a:latin typeface="Arial" panose="020B0604020202020204" pitchFamily="34" charset="0"/>
                <a:hlinkClick r:id="rId5"/>
              </a:rPr>
              <a:t> by the </a:t>
            </a:r>
            <a:r>
              <a:rPr kumimoji="0" lang="it-IT" altLang="it-IT" sz="1800" b="0" i="0" u="none" strike="noStrike" cap="none" normalizeH="0" baseline="0" dirty="0" err="1">
                <a:ln>
                  <a:noFill/>
                </a:ln>
                <a:solidFill>
                  <a:schemeClr val="tx1"/>
                </a:solidFill>
                <a:effectLst/>
                <a:latin typeface="Arial" panose="020B0604020202020204" pitchFamily="34" charset="0"/>
                <a:hlinkClick r:id="rId5"/>
              </a:rPr>
              <a:t>European</a:t>
            </a:r>
            <a:r>
              <a:rPr kumimoji="0" lang="it-IT" altLang="it-IT" sz="1800" b="0" i="0" u="none" strike="noStrike" cap="none" normalizeH="0" baseline="0" dirty="0">
                <a:ln>
                  <a:noFill/>
                </a:ln>
                <a:solidFill>
                  <a:schemeClr val="tx1"/>
                </a:solidFill>
                <a:effectLst/>
                <a:latin typeface="Arial" panose="020B0604020202020204" pitchFamily="34" charset="0"/>
                <a:hlinkClick r:id="rId5"/>
              </a:rPr>
              <a:t> </a:t>
            </a:r>
            <a:r>
              <a:rPr kumimoji="0" lang="it-IT" altLang="it-IT" sz="1800" b="0" i="0" u="none" strike="noStrike" cap="none" normalizeH="0" baseline="0" dirty="0" err="1">
                <a:ln>
                  <a:noFill/>
                </a:ln>
                <a:solidFill>
                  <a:schemeClr val="tx1"/>
                </a:solidFill>
                <a:effectLst/>
                <a:latin typeface="Arial" panose="020B0604020202020204" pitchFamily="34" charset="0"/>
                <a:hlinkClick r:id="rId5"/>
              </a:rPr>
              <a:t>Research</a:t>
            </a:r>
            <a:r>
              <a:rPr kumimoji="0" lang="it-IT" altLang="it-IT" sz="1800" b="0" i="0" u="none" strike="noStrike" cap="none" normalizeH="0" baseline="0" dirty="0">
                <a:ln>
                  <a:noFill/>
                </a:ln>
                <a:solidFill>
                  <a:schemeClr val="tx1"/>
                </a:solidFill>
                <a:effectLst/>
                <a:latin typeface="Arial" panose="020B0604020202020204" pitchFamily="34" charset="0"/>
                <a:hlinkClick r:id="rId5"/>
              </a:rPr>
              <a:t> Area Forum</a:t>
            </a:r>
            <a:r>
              <a:rPr kumimoji="0" lang="it-IT" altLang="it-IT"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rPr>
              <a:t>Università Ca' Foscari di Venezia, </a:t>
            </a:r>
            <a:r>
              <a:rPr kumimoji="0" lang="it-IT" altLang="it-IT" sz="1800" b="0" i="0" u="none" strike="noStrike" cap="none" normalizeH="0" baseline="0" dirty="0" err="1">
                <a:ln>
                  <a:noFill/>
                </a:ln>
                <a:solidFill>
                  <a:schemeClr val="tx1"/>
                </a:solidFill>
                <a:effectLst/>
                <a:latin typeface="Arial" panose="020B0604020202020204" pitchFamily="34" charset="0"/>
                <a:hlinkClick r:id="rId6"/>
              </a:rPr>
              <a:t>Guidelines</a:t>
            </a:r>
            <a:r>
              <a:rPr kumimoji="0" lang="it-IT" altLang="it-IT" sz="1800" b="0" i="0" u="none" strike="noStrike" cap="none" normalizeH="0" baseline="0" dirty="0">
                <a:ln>
                  <a:noFill/>
                </a:ln>
                <a:solidFill>
                  <a:schemeClr val="tx1"/>
                </a:solidFill>
                <a:effectLst/>
                <a:latin typeface="Arial" panose="020B0604020202020204" pitchFamily="34" charset="0"/>
                <a:hlinkClick r:id="rId6"/>
              </a:rPr>
              <a:t> for the Responsible Use of </a:t>
            </a:r>
            <a:r>
              <a:rPr kumimoji="0" lang="it-IT" altLang="it-IT" sz="1800" b="0" i="0" u="none" strike="noStrike" cap="none" normalizeH="0" baseline="0" dirty="0" err="1">
                <a:ln>
                  <a:noFill/>
                </a:ln>
                <a:solidFill>
                  <a:schemeClr val="tx1"/>
                </a:solidFill>
                <a:effectLst/>
                <a:latin typeface="Arial" panose="020B0604020202020204" pitchFamily="34" charset="0"/>
                <a:hlinkClick r:id="rId6"/>
              </a:rPr>
              <a:t>Artificial</a:t>
            </a:r>
            <a:r>
              <a:rPr kumimoji="0" lang="it-IT" altLang="it-IT" sz="1800" b="0" i="0" u="none" strike="noStrike" cap="none" normalizeH="0" baseline="0" dirty="0">
                <a:ln>
                  <a:noFill/>
                </a:ln>
                <a:solidFill>
                  <a:schemeClr val="tx1"/>
                </a:solidFill>
                <a:effectLst/>
                <a:latin typeface="Arial" panose="020B0604020202020204" pitchFamily="34" charset="0"/>
                <a:hlinkClick r:id="rId6"/>
              </a:rPr>
              <a:t> Intelligence in </a:t>
            </a:r>
            <a:r>
              <a:rPr kumimoji="0" lang="it-IT" altLang="it-IT" sz="1800" b="0" i="0" u="none" strike="noStrike" cap="none" normalizeH="0" baseline="0" dirty="0" err="1">
                <a:ln>
                  <a:noFill/>
                </a:ln>
                <a:solidFill>
                  <a:schemeClr val="tx1"/>
                </a:solidFill>
                <a:effectLst/>
                <a:latin typeface="Arial" panose="020B0604020202020204" pitchFamily="34" charset="0"/>
                <a:hlinkClick r:id="rId6"/>
              </a:rPr>
              <a:t>Research</a:t>
            </a:r>
            <a:r>
              <a:rPr kumimoji="0" lang="it-IT" altLang="it-IT" sz="1800" b="0" i="0" u="none" strike="noStrike" cap="none" normalizeH="0" baseline="0" dirty="0" err="1">
                <a:ln>
                  <a:noFill/>
                </a:ln>
                <a:solidFill>
                  <a:schemeClr val="tx1"/>
                </a:solidFill>
                <a:effectLst/>
                <a:latin typeface="Arial" panose="020B0604020202020204" pitchFamily="34" charset="0"/>
                <a:hlinkClick r:id="rId7" tooltip="Apri questo documento con ReadSpeaker docReader"/>
              </a:rPr>
              <a:t>Apri</a:t>
            </a:r>
            <a:r>
              <a:rPr kumimoji="0" lang="it-IT" altLang="it-IT" sz="1800" b="0" i="0" u="none" strike="noStrike" cap="none" normalizeH="0" baseline="0" dirty="0">
                <a:ln>
                  <a:noFill/>
                </a:ln>
                <a:solidFill>
                  <a:schemeClr val="tx1"/>
                </a:solidFill>
                <a:effectLst/>
                <a:latin typeface="Arial" panose="020B0604020202020204" pitchFamily="34" charset="0"/>
                <a:hlinkClick r:id="rId7" tooltip="Apri questo documento con ReadSpeaker docReader"/>
              </a:rPr>
              <a:t> questo documento con </a:t>
            </a:r>
            <a:r>
              <a:rPr kumimoji="0" lang="it-IT" altLang="it-IT" sz="1800" b="0" i="0" u="none" strike="noStrike" cap="none" normalizeH="0" baseline="0" dirty="0" err="1">
                <a:ln>
                  <a:noFill/>
                </a:ln>
                <a:solidFill>
                  <a:schemeClr val="tx1"/>
                </a:solidFill>
                <a:effectLst/>
                <a:latin typeface="Arial" panose="020B0604020202020204" pitchFamily="34" charset="0"/>
                <a:hlinkClick r:id="rId7" tooltip="Apri questo documento con ReadSpeaker docReader"/>
              </a:rPr>
              <a:t>ReadSpeaker</a:t>
            </a:r>
            <a:r>
              <a:rPr kumimoji="0" lang="it-IT" altLang="it-IT" sz="1800" b="0" i="0" u="none" strike="noStrike" cap="none" normalizeH="0" baseline="0" dirty="0">
                <a:ln>
                  <a:noFill/>
                </a:ln>
                <a:solidFill>
                  <a:schemeClr val="tx1"/>
                </a:solidFill>
                <a:effectLst/>
                <a:latin typeface="Arial" panose="020B0604020202020204" pitchFamily="34" charset="0"/>
                <a:hlinkClick r:id="rId7" tooltip="Apri questo documento con ReadSpeaker docReader"/>
              </a:rPr>
              <a:t> </a:t>
            </a:r>
            <a:r>
              <a:rPr kumimoji="0" lang="it-IT" altLang="it-IT" sz="1800" b="0" i="0" u="none" strike="noStrike" cap="none" normalizeH="0" baseline="0" dirty="0" err="1">
                <a:ln>
                  <a:noFill/>
                </a:ln>
                <a:solidFill>
                  <a:schemeClr val="tx1"/>
                </a:solidFill>
                <a:effectLst/>
                <a:latin typeface="Arial" panose="020B0604020202020204" pitchFamily="34" charset="0"/>
                <a:hlinkClick r:id="rId7" tooltip="Apri questo documento con ReadSpeaker docReader"/>
              </a:rPr>
              <a:t>docReader</a:t>
            </a:r>
            <a:r>
              <a:rPr kumimoji="0" lang="it-IT" altLang="it-IT" sz="1800" b="0" i="0" u="none" strike="noStrike" cap="none" normalizeH="0" baseline="0" dirty="0">
                <a:ln>
                  <a:noFill/>
                </a:ln>
                <a:solidFill>
                  <a:schemeClr val="tx1"/>
                </a:solidFill>
                <a:effectLst/>
                <a:latin typeface="Arial" panose="020B0604020202020204" pitchFamily="34" charset="0"/>
                <a:hlinkClick r:id="rId7" tooltip="Apri questo documento con ReadSpeaker docReader"/>
              </a:rPr>
              <a:t> </a:t>
            </a: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t-IT" altLang="it-IT" sz="1800" b="0" i="0" u="none" strike="noStrike" cap="none" normalizeH="0" baseline="0" dirty="0">
                <a:ln>
                  <a:noFill/>
                </a:ln>
                <a:solidFill>
                  <a:schemeClr val="tx1"/>
                </a:solidFill>
                <a:effectLst/>
                <a:latin typeface="Arial" panose="020B0604020202020204" pitchFamily="34" charset="0"/>
              </a:rPr>
              <a:t>Wiley, </a:t>
            </a:r>
            <a:r>
              <a:rPr kumimoji="0" lang="it-IT" altLang="it-IT" sz="1800" b="0" i="0" u="none" strike="noStrike" cap="none" normalizeH="0" baseline="0" dirty="0">
                <a:ln>
                  <a:noFill/>
                </a:ln>
                <a:solidFill>
                  <a:schemeClr val="tx1"/>
                </a:solidFill>
                <a:effectLst/>
                <a:latin typeface="Arial" panose="020B0604020202020204" pitchFamily="34" charset="0"/>
                <a:hlinkClick r:id="rId8"/>
              </a:rPr>
              <a:t>Using AI tools in </a:t>
            </a:r>
            <a:r>
              <a:rPr kumimoji="0" lang="it-IT" altLang="it-IT" sz="1800" b="0" i="0" u="none" strike="noStrike" cap="none" normalizeH="0" baseline="0" dirty="0" err="1">
                <a:ln>
                  <a:noFill/>
                </a:ln>
                <a:solidFill>
                  <a:schemeClr val="tx1"/>
                </a:solidFill>
                <a:effectLst/>
                <a:latin typeface="Arial" panose="020B0604020202020204" pitchFamily="34" charset="0"/>
                <a:hlinkClick r:id="rId8"/>
              </a:rPr>
              <a:t>your</a:t>
            </a:r>
            <a:r>
              <a:rPr kumimoji="0" lang="it-IT" altLang="it-IT" sz="1800" b="0" i="0" u="none" strike="noStrike" cap="none" normalizeH="0" baseline="0" dirty="0">
                <a:ln>
                  <a:noFill/>
                </a:ln>
                <a:solidFill>
                  <a:schemeClr val="tx1"/>
                </a:solidFill>
                <a:effectLst/>
                <a:latin typeface="Arial" panose="020B0604020202020204" pitchFamily="34" charset="0"/>
                <a:hlinkClick r:id="rId8"/>
              </a:rPr>
              <a:t> </a:t>
            </a:r>
            <a:r>
              <a:rPr kumimoji="0" lang="it-IT" altLang="it-IT" sz="1800" b="0" i="0" u="none" strike="noStrike" cap="none" normalizeH="0" baseline="0" dirty="0" err="1">
                <a:ln>
                  <a:noFill/>
                </a:ln>
                <a:solidFill>
                  <a:schemeClr val="tx1"/>
                </a:solidFill>
                <a:effectLst/>
                <a:latin typeface="Arial" panose="020B0604020202020204" pitchFamily="34" charset="0"/>
                <a:hlinkClick r:id="rId8"/>
              </a:rPr>
              <a:t>research</a:t>
            </a:r>
            <a:r>
              <a:rPr kumimoji="0" lang="it-IT" altLang="it-IT"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9786736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8CFC1950-D697-B73E-1F11-44D0098694E1}"/>
              </a:ext>
            </a:extLst>
          </p:cNvPr>
          <p:cNvSpPr>
            <a:spLocks noGrp="1" noChangeArrowheads="1"/>
          </p:cNvSpPr>
          <p:nvPr>
            <p:ph type="title"/>
          </p:nvPr>
        </p:nvSpPr>
        <p:spPr>
          <a:xfrm>
            <a:off x="646111" y="452718"/>
            <a:ext cx="9404723" cy="888050"/>
          </a:xfrm>
        </p:spPr>
        <p:txBody>
          <a:bodyPr/>
          <a:lstStyle/>
          <a:p>
            <a:pPr eaLnBrk="1" hangingPunct="1"/>
            <a:r>
              <a:rPr lang="it-IT" altLang="it-IT" sz="3200" dirty="0">
                <a:solidFill>
                  <a:schemeClr val="accent3"/>
                </a:solidFill>
              </a:rPr>
              <a:t>1.1.	Setting up the </a:t>
            </a:r>
            <a:r>
              <a:rPr lang="it-IT" altLang="it-IT" sz="3200" dirty="0" err="1">
                <a:solidFill>
                  <a:schemeClr val="accent3"/>
                </a:solidFill>
              </a:rPr>
              <a:t>structure</a:t>
            </a:r>
            <a:r>
              <a:rPr lang="it-IT" altLang="it-IT" sz="3200" dirty="0">
                <a:solidFill>
                  <a:schemeClr val="accent3"/>
                </a:solidFill>
              </a:rPr>
              <a:t> of the </a:t>
            </a:r>
            <a:r>
              <a:rPr lang="it-IT" altLang="it-IT" sz="3200" dirty="0" err="1">
                <a:solidFill>
                  <a:schemeClr val="accent3"/>
                </a:solidFill>
              </a:rPr>
              <a:t>thesis</a:t>
            </a:r>
            <a:endParaRPr lang="it-IT" altLang="it-IT" sz="3200" dirty="0">
              <a:solidFill>
                <a:schemeClr val="accent3"/>
              </a:solidFill>
            </a:endParaRPr>
          </a:p>
        </p:txBody>
      </p:sp>
      <p:sp>
        <p:nvSpPr>
          <p:cNvPr id="13315" name="Rectangle 3">
            <a:extLst>
              <a:ext uri="{FF2B5EF4-FFF2-40B4-BE49-F238E27FC236}">
                <a16:creationId xmlns:a16="http://schemas.microsoft.com/office/drawing/2014/main" id="{476B677F-EBFF-9489-82F9-6F51C881DA1B}"/>
              </a:ext>
            </a:extLst>
          </p:cNvPr>
          <p:cNvSpPr>
            <a:spLocks noGrp="1" noChangeArrowheads="1"/>
          </p:cNvSpPr>
          <p:nvPr>
            <p:ph idx="1"/>
          </p:nvPr>
        </p:nvSpPr>
        <p:spPr/>
        <p:txBody>
          <a:bodyPr/>
          <a:lstStyle/>
          <a:p>
            <a:pPr eaLnBrk="1" hangingPunct="1">
              <a:lnSpc>
                <a:spcPct val="90000"/>
              </a:lnSpc>
            </a:pPr>
            <a:r>
              <a:rPr lang="en-US" altLang="it-IT" sz="2400" dirty="0"/>
              <a:t>Identify the main parts to be covered (subdivision by subtopics, chronology, or authors)
Identify the subtopics to be covered in each of the main parts and build a branching structure in levels using decimal numbering
Prepare the table of contents
Prepare the introduction (it should contain a presentation of the subject, purpose, methodology and structure of the thesis)</a:t>
            </a:r>
            <a:endParaRPr lang="it-IT" altLang="it-IT" sz="24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7B2E2D6D-74A4-542E-B560-6C8C7D7AB921}"/>
              </a:ext>
            </a:extLst>
          </p:cNvPr>
          <p:cNvSpPr>
            <a:spLocks noChangeArrowheads="1"/>
          </p:cNvSpPr>
          <p:nvPr/>
        </p:nvSpPr>
        <p:spPr bwMode="auto">
          <a:xfrm>
            <a:off x="1055440" y="1628800"/>
            <a:ext cx="8898185"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it-IT" altLang="it-IT" sz="2400" b="1" dirty="0"/>
              <a:t>Ludwig Wittgenstein, </a:t>
            </a:r>
            <a:r>
              <a:rPr lang="it-IT" altLang="it-IT" sz="2400" b="1" i="1" dirty="0" err="1"/>
              <a:t>Tractatus</a:t>
            </a:r>
            <a:r>
              <a:rPr lang="it-IT" altLang="it-IT" sz="2400" b="1" i="1" dirty="0"/>
              <a:t> logico-</a:t>
            </a:r>
            <a:r>
              <a:rPr lang="it-IT" altLang="it-IT" sz="2400" b="1" i="1" dirty="0" err="1"/>
              <a:t>philosophicus</a:t>
            </a:r>
            <a:r>
              <a:rPr lang="it-IT" altLang="it-IT" sz="2400" b="1" dirty="0"/>
              <a:t>, 1921-1922. </a:t>
            </a:r>
          </a:p>
          <a:p>
            <a:pPr eaLnBrk="1" hangingPunct="1">
              <a:spcBef>
                <a:spcPct val="0"/>
              </a:spcBef>
              <a:buFontTx/>
              <a:buNone/>
            </a:pPr>
            <a:endParaRPr lang="it-IT" altLang="it-IT" sz="2400" dirty="0"/>
          </a:p>
          <a:p>
            <a:pPr eaLnBrk="1" hangingPunct="1">
              <a:spcBef>
                <a:spcPct val="0"/>
              </a:spcBef>
              <a:buFontTx/>
              <a:buNone/>
            </a:pPr>
            <a:r>
              <a:rPr lang="it-IT" altLang="it-IT" sz="2000" dirty="0"/>
              <a:t>1 </a:t>
            </a:r>
            <a:r>
              <a:rPr lang="en-US" sz="2000" dirty="0"/>
              <a:t>The world is everything that is the case.</a:t>
            </a:r>
            <a:r>
              <a:rPr lang="en-US" sz="2000" baseline="30000" dirty="0">
                <a:hlinkClick r:id="rId3"/>
              </a:rPr>
              <a:t>[ </a:t>
            </a:r>
            <a:endParaRPr lang="en-US" sz="2000" baseline="30000" dirty="0"/>
          </a:p>
          <a:p>
            <a:pPr eaLnBrk="1" hangingPunct="1">
              <a:spcBef>
                <a:spcPct val="0"/>
              </a:spcBef>
              <a:buFontTx/>
              <a:buNone/>
            </a:pPr>
            <a:r>
              <a:rPr lang="it-IT" altLang="it-IT" sz="2000" dirty="0"/>
              <a:t>1.1 T</a:t>
            </a:r>
            <a:r>
              <a:rPr lang="en-US" sz="2000" dirty="0"/>
              <a:t>he world is the totality of facts, not of things.</a:t>
            </a:r>
            <a:endParaRPr lang="it-IT" altLang="it-IT" sz="2000" dirty="0"/>
          </a:p>
          <a:p>
            <a:pPr marL="628650" indent="-628650" eaLnBrk="1" hangingPunct="1">
              <a:spcBef>
                <a:spcPct val="0"/>
              </a:spcBef>
              <a:buFontTx/>
              <a:buNone/>
            </a:pPr>
            <a:r>
              <a:rPr lang="it-IT" altLang="it-IT" sz="2000" dirty="0"/>
              <a:t>1.11 </a:t>
            </a:r>
            <a:r>
              <a:rPr lang="en-US" sz="2000" dirty="0"/>
              <a:t>The world is determined by the facts, and by these being </a:t>
            </a:r>
            <a:r>
              <a:rPr lang="en-US" sz="2000" i="1" dirty="0"/>
              <a:t>all</a:t>
            </a:r>
            <a:r>
              <a:rPr lang="en-US" sz="2000" dirty="0"/>
              <a:t> the facts. </a:t>
            </a:r>
            <a:endParaRPr lang="it-IT" altLang="it-IT" sz="2000" dirty="0"/>
          </a:p>
          <a:p>
            <a:pPr marL="628650" indent="-628650" eaLnBrk="1" hangingPunct="1">
              <a:spcBef>
                <a:spcPct val="0"/>
              </a:spcBef>
              <a:buFontTx/>
              <a:buNone/>
            </a:pPr>
            <a:r>
              <a:rPr lang="it-IT" altLang="it-IT" sz="2000" dirty="0"/>
              <a:t>1.12 </a:t>
            </a:r>
            <a:r>
              <a:rPr lang="en-US" sz="2000" dirty="0"/>
              <a:t>For the totality of facts determines both what is the case, and also all that is not the case.</a:t>
            </a:r>
            <a:endParaRPr lang="it-IT" altLang="it-IT" sz="2000" dirty="0"/>
          </a:p>
          <a:p>
            <a:pPr eaLnBrk="1" hangingPunct="1">
              <a:spcBef>
                <a:spcPct val="0"/>
              </a:spcBef>
              <a:buFontTx/>
              <a:buNone/>
            </a:pPr>
            <a:r>
              <a:rPr lang="it-IT" altLang="it-IT" sz="2000" dirty="0"/>
              <a:t>1.13 </a:t>
            </a:r>
            <a:r>
              <a:rPr lang="en-US" sz="2000" dirty="0"/>
              <a:t>The facts in logical space are the world. </a:t>
            </a:r>
            <a:endParaRPr lang="it-IT" altLang="it-IT" sz="2000" dirty="0"/>
          </a:p>
          <a:p>
            <a:pPr eaLnBrk="1" hangingPunct="1">
              <a:spcBef>
                <a:spcPct val="0"/>
              </a:spcBef>
              <a:buFontTx/>
              <a:buNone/>
            </a:pPr>
            <a:r>
              <a:rPr lang="it-IT" altLang="it-IT" sz="2000" dirty="0"/>
              <a:t>1.2 </a:t>
            </a:r>
            <a:r>
              <a:rPr lang="en-US" sz="2000" dirty="0"/>
              <a:t>The world divides into facts.</a:t>
            </a:r>
          </a:p>
          <a:p>
            <a:pPr eaLnBrk="1" hangingPunct="1">
              <a:spcBef>
                <a:spcPct val="0"/>
              </a:spcBef>
              <a:buFontTx/>
              <a:buNone/>
            </a:pPr>
            <a:r>
              <a:rPr lang="it-IT" altLang="it-IT" sz="2000" dirty="0"/>
              <a:t>1.21 </a:t>
            </a:r>
            <a:r>
              <a:rPr lang="en-US" sz="2000" dirty="0"/>
              <a:t>Any one can either be the case or not be the case, and everything else remain the same. </a:t>
            </a:r>
            <a:endParaRPr lang="it-IT" altLang="it-IT" sz="2000" dirty="0"/>
          </a:p>
          <a:p>
            <a:pPr eaLnBrk="1" hangingPunct="1">
              <a:spcBef>
                <a:spcPct val="0"/>
              </a:spcBef>
              <a:buFontTx/>
              <a:buNone/>
            </a:pPr>
            <a:r>
              <a:rPr lang="it-IT" altLang="it-IT" sz="2000" dirty="0"/>
              <a:t>2 </a:t>
            </a:r>
            <a:r>
              <a:rPr lang="en-US" sz="2000" dirty="0"/>
              <a:t>What is the case, the fact, is the existence of atomic facts. </a:t>
            </a:r>
            <a:br>
              <a:rPr lang="it-IT" altLang="it-IT" sz="2400" dirty="0"/>
            </a:br>
            <a:endParaRPr lang="it-IT" altLang="it-IT" sz="2400" dirty="0"/>
          </a:p>
        </p:txBody>
      </p:sp>
      <p:sp>
        <p:nvSpPr>
          <p:cNvPr id="3" name="Rectangle 2">
            <a:extLst>
              <a:ext uri="{FF2B5EF4-FFF2-40B4-BE49-F238E27FC236}">
                <a16:creationId xmlns:a16="http://schemas.microsoft.com/office/drawing/2014/main" id="{9CF1C7AB-532E-6C9B-47F2-1ECED5DF1B5C}"/>
              </a:ext>
            </a:extLst>
          </p:cNvPr>
          <p:cNvSpPr txBox="1">
            <a:spLocks noChangeArrowheads="1"/>
          </p:cNvSpPr>
          <p:nvPr/>
        </p:nvSpPr>
        <p:spPr>
          <a:xfrm>
            <a:off x="695400" y="332656"/>
            <a:ext cx="105822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a:lstStyle>
          <a:p>
            <a:pPr algn="l" eaLnBrk="1" hangingPunct="1"/>
            <a:r>
              <a:rPr lang="it-IT" altLang="it-IT" sz="3200" kern="0" dirty="0">
                <a:solidFill>
                  <a:schemeClr val="accent3"/>
                </a:solidFill>
              </a:rPr>
              <a:t>1.2. </a:t>
            </a:r>
            <a:r>
              <a:rPr lang="it-IT" altLang="it-IT" sz="3200" kern="0" dirty="0" err="1">
                <a:solidFill>
                  <a:schemeClr val="accent3"/>
                </a:solidFill>
              </a:rPr>
              <a:t>Decimal</a:t>
            </a:r>
            <a:r>
              <a:rPr lang="it-IT" altLang="it-IT" sz="3200" kern="0" dirty="0">
                <a:solidFill>
                  <a:schemeClr val="accent3"/>
                </a:solidFill>
              </a:rPr>
              <a:t> </a:t>
            </a:r>
            <a:r>
              <a:rPr lang="it-IT" altLang="it-IT" sz="3200" kern="0" dirty="0" err="1">
                <a:solidFill>
                  <a:schemeClr val="accent3"/>
                </a:solidFill>
              </a:rPr>
              <a:t>numbering</a:t>
            </a:r>
            <a:r>
              <a:rPr lang="it-IT" altLang="it-IT" sz="3200" kern="0" dirty="0">
                <a:solidFill>
                  <a:schemeClr val="accent3"/>
                </a:solidFill>
              </a:rPr>
              <a:t> system</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21FEB706-4704-7027-EB67-99E76568AF65}"/>
              </a:ext>
            </a:extLst>
          </p:cNvPr>
          <p:cNvSpPr>
            <a:spLocks noChangeArrowheads="1"/>
          </p:cNvSpPr>
          <p:nvPr/>
        </p:nvSpPr>
        <p:spPr bwMode="auto">
          <a:xfrm>
            <a:off x="2218450" y="1124744"/>
            <a:ext cx="7772400" cy="86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90000"/>
              </a:lnSpc>
            </a:pPr>
            <a:r>
              <a:rPr lang="it-IT" altLang="it-IT" sz="2400" dirty="0"/>
              <a:t>Branching </a:t>
            </a:r>
            <a:r>
              <a:rPr lang="it-IT" altLang="it-IT" sz="2400" dirty="0" err="1"/>
              <a:t>tiered</a:t>
            </a:r>
            <a:r>
              <a:rPr lang="it-IT" altLang="it-IT" sz="2400" dirty="0"/>
              <a:t> </a:t>
            </a:r>
            <a:r>
              <a:rPr lang="it-IT" altLang="it-IT" sz="2400" dirty="0" err="1"/>
              <a:t>structure</a:t>
            </a:r>
            <a:endParaRPr lang="it-IT" altLang="it-IT" sz="2400" dirty="0"/>
          </a:p>
        </p:txBody>
      </p:sp>
      <p:sp>
        <p:nvSpPr>
          <p:cNvPr id="21508" name="Rectangle 4">
            <a:extLst>
              <a:ext uri="{FF2B5EF4-FFF2-40B4-BE49-F238E27FC236}">
                <a16:creationId xmlns:a16="http://schemas.microsoft.com/office/drawing/2014/main" id="{7DD4A15D-BE95-9D6F-1222-7C5287400816}"/>
              </a:ext>
            </a:extLst>
          </p:cNvPr>
          <p:cNvSpPr>
            <a:spLocks noChangeArrowheads="1"/>
          </p:cNvSpPr>
          <p:nvPr/>
        </p:nvSpPr>
        <p:spPr bwMode="auto">
          <a:xfrm>
            <a:off x="2209800" y="2362200"/>
            <a:ext cx="77724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90000"/>
              </a:lnSpc>
            </a:pPr>
            <a:r>
              <a:rPr lang="en-US" altLang="it-IT" sz="2400" dirty="0"/>
              <a:t>There must never be a number x.1. without there being at least one x.2.!!
E.g.: If there is 1.1. there must be 1.2.</a:t>
            </a:r>
          </a:p>
          <a:p>
            <a:pPr eaLnBrk="1" hangingPunct="1">
              <a:lnSpc>
                <a:spcPct val="90000"/>
              </a:lnSpc>
            </a:pPr>
            <a:endParaRPr lang="en-US" altLang="it-IT" sz="2400" dirty="0"/>
          </a:p>
          <a:p>
            <a:pPr eaLnBrk="1" hangingPunct="1">
              <a:lnSpc>
                <a:spcPct val="90000"/>
              </a:lnSpc>
            </a:pPr>
            <a:r>
              <a:rPr lang="en-US" altLang="it-IT" sz="2400" dirty="0"/>
              <a:t>Each number must be followed by a dot
E.g.: 1.2.2.</a:t>
            </a:r>
            <a:endParaRPr lang="it-IT" altLang="it-IT" sz="24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a:extLst>
              <a:ext uri="{FF2B5EF4-FFF2-40B4-BE49-F238E27FC236}">
                <a16:creationId xmlns:a16="http://schemas.microsoft.com/office/drawing/2014/main" id="{10BC5ECA-0316-C6F3-0688-B26DE24CA7D8}"/>
              </a:ext>
            </a:extLst>
          </p:cNvPr>
          <p:cNvSpPr>
            <a:spLocks noChangeArrowheads="1"/>
          </p:cNvSpPr>
          <p:nvPr/>
        </p:nvSpPr>
        <p:spPr bwMode="auto">
          <a:xfrm>
            <a:off x="2423592" y="3159125"/>
            <a:ext cx="1249363" cy="539750"/>
          </a:xfrm>
          <a:prstGeom prst="flowChartProcess">
            <a:avLst/>
          </a:prstGeom>
          <a:ln>
            <a:headEnd/>
            <a:tailEnd/>
          </a:ln>
        </p:spPr>
        <p:style>
          <a:lnRef idx="2">
            <a:schemeClr val="accent3">
              <a:shade val="15000"/>
            </a:schemeClr>
          </a:lnRef>
          <a:fillRef idx="1">
            <a:schemeClr val="accent3"/>
          </a:fillRef>
          <a:effectRef idx="0">
            <a:schemeClr val="accent3"/>
          </a:effectRef>
          <a:fontRef idx="minor">
            <a:schemeClr val="lt1"/>
          </a:fontRef>
        </p:style>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it-IT" altLang="it-IT" sz="1200" dirty="0">
                <a:latin typeface="Arial" panose="020B0604020202020204" pitchFamily="34" charset="0"/>
              </a:rPr>
              <a:t>The concept of</a:t>
            </a:r>
          </a:p>
          <a:p>
            <a:pPr algn="ctr">
              <a:spcBef>
                <a:spcPct val="0"/>
              </a:spcBef>
              <a:buFontTx/>
              <a:buNone/>
            </a:pPr>
            <a:r>
              <a:rPr lang="it-IT" altLang="it-IT" sz="1200" dirty="0">
                <a:latin typeface="Arial" panose="020B0604020202020204" pitchFamily="34" charset="0"/>
              </a:rPr>
              <a:t>"</a:t>
            </a:r>
            <a:r>
              <a:rPr lang="it-IT" altLang="it-IT" sz="1200" dirty="0" err="1">
                <a:latin typeface="Arial" panose="020B0604020202020204" pitchFamily="34" charset="0"/>
              </a:rPr>
              <a:t>type</a:t>
            </a:r>
            <a:r>
              <a:rPr lang="it-IT" altLang="it-IT" sz="1200" dirty="0">
                <a:latin typeface="Arial" panose="020B0604020202020204" pitchFamily="34" charset="0"/>
              </a:rPr>
              <a:t>"</a:t>
            </a:r>
          </a:p>
        </p:txBody>
      </p:sp>
      <p:sp>
        <p:nvSpPr>
          <p:cNvPr id="10243" name="AutoShape 3">
            <a:extLst>
              <a:ext uri="{FF2B5EF4-FFF2-40B4-BE49-F238E27FC236}">
                <a16:creationId xmlns:a16="http://schemas.microsoft.com/office/drawing/2014/main" id="{815AB986-393F-6D6C-65CD-1D051F17A03A}"/>
              </a:ext>
            </a:extLst>
          </p:cNvPr>
          <p:cNvSpPr>
            <a:spLocks noChangeArrowheads="1"/>
          </p:cNvSpPr>
          <p:nvPr/>
        </p:nvSpPr>
        <p:spPr bwMode="auto">
          <a:xfrm>
            <a:off x="4099992" y="1711325"/>
            <a:ext cx="1249363" cy="539750"/>
          </a:xfrm>
          <a:prstGeom prst="flowChartProcess">
            <a:avLst/>
          </a:prstGeom>
          <a:ln>
            <a:headEnd/>
            <a:tailEnd/>
          </a:ln>
        </p:spPr>
        <p:style>
          <a:lnRef idx="2">
            <a:schemeClr val="accent3">
              <a:shade val="15000"/>
            </a:schemeClr>
          </a:lnRef>
          <a:fillRef idx="1">
            <a:schemeClr val="accent3"/>
          </a:fillRef>
          <a:effectRef idx="0">
            <a:schemeClr val="accent3"/>
          </a:effectRef>
          <a:fontRef idx="minor">
            <a:schemeClr val="lt1"/>
          </a:fontRef>
        </p:style>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it-IT" altLang="it-IT" sz="1200" dirty="0">
                <a:solidFill>
                  <a:schemeClr val="bg2"/>
                </a:solidFill>
                <a:latin typeface="Arial" panose="020B0604020202020204" pitchFamily="34" charset="0"/>
              </a:rPr>
              <a:t>1.</a:t>
            </a:r>
          </a:p>
          <a:p>
            <a:pPr algn="ctr">
              <a:spcBef>
                <a:spcPct val="0"/>
              </a:spcBef>
              <a:buFontTx/>
              <a:buNone/>
            </a:pPr>
            <a:r>
              <a:rPr lang="it-IT" altLang="it-IT" sz="1200" i="1" dirty="0">
                <a:latin typeface="Arial" panose="020B0604020202020204" pitchFamily="34" charset="0"/>
              </a:rPr>
              <a:t>Cognitive </a:t>
            </a:r>
            <a:r>
              <a:rPr lang="it-IT" altLang="it-IT" sz="1200" dirty="0" err="1">
                <a:latin typeface="Arial" panose="020B0604020202020204" pitchFamily="34" charset="0"/>
              </a:rPr>
              <a:t>type</a:t>
            </a:r>
            <a:endParaRPr lang="it-IT" altLang="it-IT" sz="1200" dirty="0">
              <a:latin typeface="Arial" panose="020B0604020202020204" pitchFamily="34" charset="0"/>
            </a:endParaRPr>
          </a:p>
        </p:txBody>
      </p:sp>
      <p:sp>
        <p:nvSpPr>
          <p:cNvPr id="10244" name="AutoShape 4">
            <a:extLst>
              <a:ext uri="{FF2B5EF4-FFF2-40B4-BE49-F238E27FC236}">
                <a16:creationId xmlns:a16="http://schemas.microsoft.com/office/drawing/2014/main" id="{77F2A2B2-DEE4-C9A1-9591-BE884C2DD63E}"/>
              </a:ext>
            </a:extLst>
          </p:cNvPr>
          <p:cNvSpPr>
            <a:spLocks noChangeArrowheads="1"/>
          </p:cNvSpPr>
          <p:nvPr/>
        </p:nvSpPr>
        <p:spPr bwMode="auto">
          <a:xfrm>
            <a:off x="4099992" y="4606925"/>
            <a:ext cx="1249363" cy="539750"/>
          </a:xfrm>
          <a:prstGeom prst="flowChartProcess">
            <a:avLst/>
          </a:prstGeom>
          <a:ln>
            <a:headEnd/>
            <a:tailEnd/>
          </a:ln>
        </p:spPr>
        <p:style>
          <a:lnRef idx="2">
            <a:schemeClr val="accent3">
              <a:shade val="15000"/>
            </a:schemeClr>
          </a:lnRef>
          <a:fillRef idx="1">
            <a:schemeClr val="accent3"/>
          </a:fillRef>
          <a:effectRef idx="0">
            <a:schemeClr val="accent3"/>
          </a:effectRef>
          <a:fontRef idx="minor">
            <a:schemeClr val="lt1"/>
          </a:fontRef>
        </p:style>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it-IT" altLang="it-IT" sz="1200" dirty="0">
                <a:solidFill>
                  <a:schemeClr val="bg2"/>
                </a:solidFill>
                <a:latin typeface="Arial" panose="020B0604020202020204" pitchFamily="34" charset="0"/>
              </a:rPr>
              <a:t>2.</a:t>
            </a:r>
          </a:p>
          <a:p>
            <a:pPr algn="ctr">
              <a:spcBef>
                <a:spcPct val="0"/>
              </a:spcBef>
              <a:buFontTx/>
              <a:buNone/>
            </a:pPr>
            <a:r>
              <a:rPr lang="it-IT" altLang="it-IT" sz="1200" i="1" dirty="0">
                <a:latin typeface="Arial" panose="020B0604020202020204" pitchFamily="34" charset="0"/>
              </a:rPr>
              <a:t>Normative </a:t>
            </a:r>
            <a:r>
              <a:rPr lang="it-IT" altLang="it-IT" sz="1200" dirty="0" err="1">
                <a:latin typeface="Arial" panose="020B0604020202020204" pitchFamily="34" charset="0"/>
              </a:rPr>
              <a:t>type</a:t>
            </a:r>
            <a:endParaRPr lang="it-IT" altLang="it-IT" sz="1200" dirty="0">
              <a:latin typeface="Arial" panose="020B0604020202020204" pitchFamily="34" charset="0"/>
            </a:endParaRPr>
          </a:p>
        </p:txBody>
      </p:sp>
      <p:sp>
        <p:nvSpPr>
          <p:cNvPr id="10245" name="AutoShape 5">
            <a:extLst>
              <a:ext uri="{FF2B5EF4-FFF2-40B4-BE49-F238E27FC236}">
                <a16:creationId xmlns:a16="http://schemas.microsoft.com/office/drawing/2014/main" id="{7BF2489F-110C-77D3-1882-41CDFF0B7EA0}"/>
              </a:ext>
            </a:extLst>
          </p:cNvPr>
          <p:cNvSpPr>
            <a:spLocks noChangeArrowheads="1"/>
          </p:cNvSpPr>
          <p:nvPr/>
        </p:nvSpPr>
        <p:spPr bwMode="auto">
          <a:xfrm>
            <a:off x="6462189" y="5368928"/>
            <a:ext cx="1676400" cy="758825"/>
          </a:xfrm>
          <a:prstGeom prst="flowChartProcess">
            <a:avLst/>
          </a:prstGeom>
          <a:ln>
            <a:headEnd/>
            <a:tailEnd/>
          </a:ln>
        </p:spPr>
        <p:style>
          <a:lnRef idx="2">
            <a:schemeClr val="accent3">
              <a:shade val="15000"/>
            </a:schemeClr>
          </a:lnRef>
          <a:fillRef idx="1">
            <a:schemeClr val="accent3"/>
          </a:fillRef>
          <a:effectRef idx="0">
            <a:schemeClr val="accent3"/>
          </a:effectRef>
          <a:fontRef idx="minor">
            <a:schemeClr val="lt1"/>
          </a:fontRef>
        </p:style>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it-IT" altLang="it-IT" sz="1200" dirty="0">
                <a:solidFill>
                  <a:schemeClr val="bg2"/>
                </a:solidFill>
                <a:latin typeface="Arial" panose="020B0604020202020204" pitchFamily="34" charset="0"/>
              </a:rPr>
              <a:t>2.2.</a:t>
            </a:r>
          </a:p>
          <a:p>
            <a:pPr algn="ctr">
              <a:spcBef>
                <a:spcPct val="0"/>
              </a:spcBef>
              <a:buFontTx/>
              <a:buNone/>
            </a:pPr>
            <a:r>
              <a:rPr lang="it-IT" altLang="it-IT" sz="1200" i="1" dirty="0">
                <a:latin typeface="Arial" panose="020B0604020202020204" pitchFamily="34" charset="0"/>
              </a:rPr>
              <a:t>Athetic </a:t>
            </a:r>
            <a:br>
              <a:rPr lang="it-IT" altLang="it-IT" sz="1200" dirty="0">
                <a:latin typeface="Arial" panose="020B0604020202020204" pitchFamily="34" charset="0"/>
              </a:rPr>
            </a:br>
            <a:r>
              <a:rPr lang="it-IT" altLang="it-IT" sz="1200" dirty="0">
                <a:latin typeface="Arial" panose="020B0604020202020204" pitchFamily="34" charset="0"/>
              </a:rPr>
              <a:t>normative </a:t>
            </a:r>
            <a:r>
              <a:rPr lang="it-IT" altLang="it-IT" sz="1200" dirty="0" err="1">
                <a:latin typeface="Arial" panose="020B0604020202020204" pitchFamily="34" charset="0"/>
              </a:rPr>
              <a:t>type</a:t>
            </a:r>
            <a:endParaRPr lang="it-IT" altLang="it-IT" sz="1100" dirty="0">
              <a:latin typeface="Book Antiqua" panose="02040602050305030304" pitchFamily="18" charset="0"/>
            </a:endParaRPr>
          </a:p>
        </p:txBody>
      </p:sp>
      <p:sp>
        <p:nvSpPr>
          <p:cNvPr id="10246" name="AutoShape 6">
            <a:extLst>
              <a:ext uri="{FF2B5EF4-FFF2-40B4-BE49-F238E27FC236}">
                <a16:creationId xmlns:a16="http://schemas.microsoft.com/office/drawing/2014/main" id="{1342417B-04AF-3804-C240-1828EE108BF4}"/>
              </a:ext>
            </a:extLst>
          </p:cNvPr>
          <p:cNvSpPr>
            <a:spLocks noChangeArrowheads="1"/>
          </p:cNvSpPr>
          <p:nvPr/>
        </p:nvSpPr>
        <p:spPr bwMode="auto">
          <a:xfrm>
            <a:off x="6462189" y="3692528"/>
            <a:ext cx="1676400" cy="758825"/>
          </a:xfrm>
          <a:prstGeom prst="flowChartProcess">
            <a:avLst/>
          </a:prstGeom>
          <a:ln>
            <a:headEnd/>
            <a:tailEnd/>
          </a:ln>
        </p:spPr>
        <p:style>
          <a:lnRef idx="2">
            <a:schemeClr val="accent3">
              <a:shade val="15000"/>
            </a:schemeClr>
          </a:lnRef>
          <a:fillRef idx="1">
            <a:schemeClr val="accent3"/>
          </a:fillRef>
          <a:effectRef idx="0">
            <a:schemeClr val="accent3"/>
          </a:effectRef>
          <a:fontRef idx="minor">
            <a:schemeClr val="lt1"/>
          </a:fontRef>
        </p:style>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it-IT" altLang="it-IT" sz="1200" dirty="0">
                <a:solidFill>
                  <a:schemeClr val="bg2"/>
                </a:solidFill>
                <a:latin typeface="Arial" panose="020B0604020202020204" pitchFamily="34" charset="0"/>
              </a:rPr>
              <a:t>2.1.</a:t>
            </a:r>
          </a:p>
          <a:p>
            <a:pPr algn="ctr">
              <a:spcBef>
                <a:spcPct val="0"/>
              </a:spcBef>
              <a:buFontTx/>
              <a:buNone/>
            </a:pPr>
            <a:r>
              <a:rPr lang="it-IT" altLang="it-IT" sz="1200" i="1" dirty="0" err="1">
                <a:latin typeface="Arial" panose="020B0604020202020204" pitchFamily="34" charset="0"/>
              </a:rPr>
              <a:t>Thetic</a:t>
            </a:r>
            <a:r>
              <a:rPr lang="it-IT" altLang="it-IT" sz="1200" i="1" dirty="0">
                <a:latin typeface="Arial" panose="020B0604020202020204" pitchFamily="34" charset="0"/>
              </a:rPr>
              <a:t> </a:t>
            </a:r>
            <a:br>
              <a:rPr lang="it-IT" altLang="it-IT" sz="1200" dirty="0">
                <a:latin typeface="Arial" panose="020B0604020202020204" pitchFamily="34" charset="0"/>
              </a:rPr>
            </a:br>
            <a:r>
              <a:rPr lang="it-IT" altLang="it-IT" sz="1200" dirty="0">
                <a:latin typeface="Arial" panose="020B0604020202020204" pitchFamily="34" charset="0"/>
              </a:rPr>
              <a:t>normative </a:t>
            </a:r>
            <a:r>
              <a:rPr lang="it-IT" altLang="it-IT" sz="1200" dirty="0" err="1">
                <a:latin typeface="Arial" panose="020B0604020202020204" pitchFamily="34" charset="0"/>
              </a:rPr>
              <a:t>type</a:t>
            </a:r>
            <a:endParaRPr lang="it-IT" altLang="it-IT" sz="1100" dirty="0">
              <a:latin typeface="Book Antiqua" panose="02040602050305030304" pitchFamily="18" charset="0"/>
            </a:endParaRPr>
          </a:p>
        </p:txBody>
      </p:sp>
      <p:sp>
        <p:nvSpPr>
          <p:cNvPr id="10247" name="AutoShape 7">
            <a:extLst>
              <a:ext uri="{FF2B5EF4-FFF2-40B4-BE49-F238E27FC236}">
                <a16:creationId xmlns:a16="http://schemas.microsoft.com/office/drawing/2014/main" id="{1CA74635-84F0-5596-02AB-07F43FD83726}"/>
              </a:ext>
            </a:extLst>
          </p:cNvPr>
          <p:cNvSpPr>
            <a:spLocks noChangeArrowheads="1"/>
          </p:cNvSpPr>
          <p:nvPr/>
        </p:nvSpPr>
        <p:spPr bwMode="auto">
          <a:xfrm>
            <a:off x="6462189" y="2549528"/>
            <a:ext cx="1676400" cy="758825"/>
          </a:xfrm>
          <a:prstGeom prst="flowChartProcess">
            <a:avLst/>
          </a:prstGeom>
          <a:ln>
            <a:headEnd/>
            <a:tailEnd/>
          </a:ln>
        </p:spPr>
        <p:style>
          <a:lnRef idx="2">
            <a:schemeClr val="accent3">
              <a:shade val="15000"/>
            </a:schemeClr>
          </a:lnRef>
          <a:fillRef idx="1">
            <a:schemeClr val="accent3"/>
          </a:fillRef>
          <a:effectRef idx="0">
            <a:schemeClr val="accent3"/>
          </a:effectRef>
          <a:fontRef idx="minor">
            <a:schemeClr val="lt1"/>
          </a:fontRef>
        </p:style>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it-IT" altLang="it-IT" sz="1200" dirty="0">
                <a:solidFill>
                  <a:schemeClr val="bg2"/>
                </a:solidFill>
                <a:latin typeface="Arial" panose="020B0604020202020204" pitchFamily="34" charset="0"/>
              </a:rPr>
              <a:t>1.2.</a:t>
            </a:r>
          </a:p>
          <a:p>
            <a:pPr algn="ctr">
              <a:spcBef>
                <a:spcPct val="0"/>
              </a:spcBef>
              <a:buFontTx/>
              <a:buNone/>
            </a:pPr>
            <a:r>
              <a:rPr lang="it-IT" altLang="it-IT" sz="1200" i="1" dirty="0">
                <a:latin typeface="Arial" panose="020B0604020202020204" pitchFamily="34" charset="0"/>
              </a:rPr>
              <a:t>Athetic </a:t>
            </a:r>
            <a:br>
              <a:rPr lang="it-IT" altLang="it-IT" sz="1200" dirty="0">
                <a:latin typeface="Arial" panose="020B0604020202020204" pitchFamily="34" charset="0"/>
              </a:rPr>
            </a:br>
            <a:r>
              <a:rPr lang="it-IT" altLang="it-IT" sz="1200" dirty="0">
                <a:latin typeface="Arial" panose="020B0604020202020204" pitchFamily="34" charset="0"/>
              </a:rPr>
              <a:t>cognitive </a:t>
            </a:r>
            <a:r>
              <a:rPr lang="it-IT" altLang="it-IT" sz="1200" dirty="0" err="1">
                <a:latin typeface="Arial" panose="020B0604020202020204" pitchFamily="34" charset="0"/>
              </a:rPr>
              <a:t>type</a:t>
            </a:r>
            <a:endParaRPr lang="it-IT" altLang="it-IT" sz="1100" dirty="0">
              <a:latin typeface="Book Antiqua" panose="02040602050305030304" pitchFamily="18" charset="0"/>
            </a:endParaRPr>
          </a:p>
        </p:txBody>
      </p:sp>
      <p:sp>
        <p:nvSpPr>
          <p:cNvPr id="10248" name="AutoShape 8">
            <a:extLst>
              <a:ext uri="{FF2B5EF4-FFF2-40B4-BE49-F238E27FC236}">
                <a16:creationId xmlns:a16="http://schemas.microsoft.com/office/drawing/2014/main" id="{2406F464-7624-B00D-DFF7-DFB4140EE3D1}"/>
              </a:ext>
            </a:extLst>
          </p:cNvPr>
          <p:cNvSpPr>
            <a:spLocks noChangeArrowheads="1"/>
          </p:cNvSpPr>
          <p:nvPr/>
        </p:nvSpPr>
        <p:spPr bwMode="auto">
          <a:xfrm>
            <a:off x="6462189" y="720728"/>
            <a:ext cx="1676400" cy="758825"/>
          </a:xfrm>
          <a:prstGeom prst="flowChartProcess">
            <a:avLst/>
          </a:prstGeom>
          <a:ln>
            <a:headEnd/>
            <a:tailEnd/>
          </a:ln>
        </p:spPr>
        <p:style>
          <a:lnRef idx="2">
            <a:schemeClr val="accent3">
              <a:shade val="15000"/>
            </a:schemeClr>
          </a:lnRef>
          <a:fillRef idx="1">
            <a:schemeClr val="accent3"/>
          </a:fillRef>
          <a:effectRef idx="0">
            <a:schemeClr val="accent3"/>
          </a:effectRef>
          <a:fontRef idx="minor">
            <a:schemeClr val="lt1"/>
          </a:fontRef>
        </p:style>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it-IT" altLang="it-IT" sz="1200" dirty="0">
                <a:solidFill>
                  <a:schemeClr val="bg2"/>
                </a:solidFill>
                <a:latin typeface="Arial" panose="020B0604020202020204" pitchFamily="34" charset="0"/>
              </a:rPr>
              <a:t>1.1.</a:t>
            </a:r>
          </a:p>
          <a:p>
            <a:pPr algn="ctr">
              <a:spcBef>
                <a:spcPct val="0"/>
              </a:spcBef>
              <a:buFontTx/>
              <a:buNone/>
            </a:pPr>
            <a:r>
              <a:rPr lang="it-IT" altLang="it-IT" sz="1200" i="1" dirty="0" err="1">
                <a:latin typeface="Arial" panose="020B0604020202020204" pitchFamily="34" charset="0"/>
              </a:rPr>
              <a:t>Thetic</a:t>
            </a:r>
            <a:r>
              <a:rPr lang="it-IT" altLang="it-IT" sz="1200" i="1" dirty="0">
                <a:latin typeface="Arial" panose="020B0604020202020204" pitchFamily="34" charset="0"/>
              </a:rPr>
              <a:t> </a:t>
            </a:r>
            <a:br>
              <a:rPr lang="it-IT" altLang="it-IT" sz="1200" dirty="0">
                <a:latin typeface="Arial" panose="020B0604020202020204" pitchFamily="34" charset="0"/>
              </a:rPr>
            </a:br>
            <a:r>
              <a:rPr lang="it-IT" altLang="it-IT" sz="1200" dirty="0">
                <a:latin typeface="Arial" panose="020B0604020202020204" pitchFamily="34" charset="0"/>
              </a:rPr>
              <a:t>cognitive </a:t>
            </a:r>
            <a:r>
              <a:rPr lang="it-IT" altLang="it-IT" sz="1200" dirty="0" err="1">
                <a:latin typeface="Arial" panose="020B0604020202020204" pitchFamily="34" charset="0"/>
              </a:rPr>
              <a:t>type</a:t>
            </a:r>
            <a:endParaRPr lang="it-IT" altLang="it-IT" sz="1100" dirty="0">
              <a:latin typeface="Book Antiqua" panose="02040602050305030304" pitchFamily="18" charset="0"/>
            </a:endParaRPr>
          </a:p>
        </p:txBody>
      </p:sp>
      <p:cxnSp>
        <p:nvCxnSpPr>
          <p:cNvPr id="19465" name="AutoShape 9">
            <a:extLst>
              <a:ext uri="{FF2B5EF4-FFF2-40B4-BE49-F238E27FC236}">
                <a16:creationId xmlns:a16="http://schemas.microsoft.com/office/drawing/2014/main" id="{5FB82E18-5A05-0F3F-3D58-F98979D67A42}"/>
              </a:ext>
            </a:extLst>
          </p:cNvPr>
          <p:cNvCxnSpPr>
            <a:cxnSpLocks noChangeShapeType="1"/>
            <a:stCxn id="10244" idx="3"/>
            <a:endCxn id="10246" idx="1"/>
          </p:cNvCxnSpPr>
          <p:nvPr/>
        </p:nvCxnSpPr>
        <p:spPr bwMode="auto">
          <a:xfrm flipV="1">
            <a:off x="5349355" y="4071938"/>
            <a:ext cx="1112837" cy="804862"/>
          </a:xfrm>
          <a:prstGeom prst="bentConnector3">
            <a:avLst>
              <a:gd name="adj1" fmla="val 49931"/>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9466" name="AutoShape 10">
            <a:extLst>
              <a:ext uri="{FF2B5EF4-FFF2-40B4-BE49-F238E27FC236}">
                <a16:creationId xmlns:a16="http://schemas.microsoft.com/office/drawing/2014/main" id="{F375C45D-4BE0-4902-FA86-13BFD44005B3}"/>
              </a:ext>
            </a:extLst>
          </p:cNvPr>
          <p:cNvCxnSpPr>
            <a:cxnSpLocks noChangeShapeType="1"/>
            <a:stCxn id="10244" idx="3"/>
            <a:endCxn id="10245" idx="1"/>
          </p:cNvCxnSpPr>
          <p:nvPr/>
        </p:nvCxnSpPr>
        <p:spPr bwMode="auto">
          <a:xfrm>
            <a:off x="5349355" y="4876800"/>
            <a:ext cx="1112837" cy="871538"/>
          </a:xfrm>
          <a:prstGeom prst="bentConnector3">
            <a:avLst>
              <a:gd name="adj1" fmla="val 49931"/>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9467" name="AutoShape 11">
            <a:extLst>
              <a:ext uri="{FF2B5EF4-FFF2-40B4-BE49-F238E27FC236}">
                <a16:creationId xmlns:a16="http://schemas.microsoft.com/office/drawing/2014/main" id="{9BA8DE68-882D-84B1-9196-E90954E300D4}"/>
              </a:ext>
            </a:extLst>
          </p:cNvPr>
          <p:cNvCxnSpPr>
            <a:cxnSpLocks noChangeShapeType="1"/>
            <a:stCxn id="10243" idx="3"/>
            <a:endCxn id="10248" idx="1"/>
          </p:cNvCxnSpPr>
          <p:nvPr/>
        </p:nvCxnSpPr>
        <p:spPr bwMode="auto">
          <a:xfrm flipV="1">
            <a:off x="5349355" y="1100138"/>
            <a:ext cx="1112837" cy="881062"/>
          </a:xfrm>
          <a:prstGeom prst="bentConnector3">
            <a:avLst>
              <a:gd name="adj1" fmla="val 49931"/>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9468" name="AutoShape 12">
            <a:extLst>
              <a:ext uri="{FF2B5EF4-FFF2-40B4-BE49-F238E27FC236}">
                <a16:creationId xmlns:a16="http://schemas.microsoft.com/office/drawing/2014/main" id="{4FC80F1A-8C49-44B6-4260-88D12B5515F6}"/>
              </a:ext>
            </a:extLst>
          </p:cNvPr>
          <p:cNvCxnSpPr>
            <a:cxnSpLocks noChangeShapeType="1"/>
            <a:stCxn id="10243" idx="3"/>
            <a:endCxn id="10247" idx="1"/>
          </p:cNvCxnSpPr>
          <p:nvPr/>
        </p:nvCxnSpPr>
        <p:spPr bwMode="auto">
          <a:xfrm>
            <a:off x="5349355" y="1981200"/>
            <a:ext cx="1112837" cy="947738"/>
          </a:xfrm>
          <a:prstGeom prst="bentConnector3">
            <a:avLst>
              <a:gd name="adj1" fmla="val 49931"/>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9469" name="AutoShape 13">
            <a:extLst>
              <a:ext uri="{FF2B5EF4-FFF2-40B4-BE49-F238E27FC236}">
                <a16:creationId xmlns:a16="http://schemas.microsoft.com/office/drawing/2014/main" id="{BFC8CF5C-C9F3-5FDD-B343-DCD1B78AA1F5}"/>
              </a:ext>
            </a:extLst>
          </p:cNvPr>
          <p:cNvCxnSpPr>
            <a:cxnSpLocks noChangeShapeType="1"/>
            <a:stCxn id="19458" idx="3"/>
            <a:endCxn id="10243" idx="1"/>
          </p:cNvCxnSpPr>
          <p:nvPr/>
        </p:nvCxnSpPr>
        <p:spPr bwMode="auto">
          <a:xfrm flipV="1">
            <a:off x="3672955" y="1981200"/>
            <a:ext cx="427037" cy="1447800"/>
          </a:xfrm>
          <a:prstGeom prst="bentConnector3">
            <a:avLst>
              <a:gd name="adj1" fmla="val 49815"/>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9470" name="AutoShape 14">
            <a:extLst>
              <a:ext uri="{FF2B5EF4-FFF2-40B4-BE49-F238E27FC236}">
                <a16:creationId xmlns:a16="http://schemas.microsoft.com/office/drawing/2014/main" id="{2FE1EE8A-7F22-D112-F7DF-62D335683F65}"/>
              </a:ext>
            </a:extLst>
          </p:cNvPr>
          <p:cNvCxnSpPr>
            <a:cxnSpLocks noChangeShapeType="1"/>
            <a:stCxn id="19458" idx="3"/>
            <a:endCxn id="10244" idx="1"/>
          </p:cNvCxnSpPr>
          <p:nvPr/>
        </p:nvCxnSpPr>
        <p:spPr bwMode="auto">
          <a:xfrm>
            <a:off x="3672955" y="3429000"/>
            <a:ext cx="427037" cy="1447800"/>
          </a:xfrm>
          <a:prstGeom prst="bentConnector3">
            <a:avLst>
              <a:gd name="adj1" fmla="val 49815"/>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7DEF8EB2-1F82-1386-1D0A-57A0E9382A41}"/>
              </a:ext>
            </a:extLst>
          </p:cNvPr>
          <p:cNvSpPr>
            <a:spLocks noGrp="1" noChangeArrowheads="1"/>
          </p:cNvSpPr>
          <p:nvPr>
            <p:ph type="title"/>
          </p:nvPr>
        </p:nvSpPr>
        <p:spPr>
          <a:xfrm>
            <a:off x="646111" y="452718"/>
            <a:ext cx="9404723" cy="816042"/>
          </a:xfrm>
        </p:spPr>
        <p:txBody>
          <a:bodyPr/>
          <a:lstStyle/>
          <a:p>
            <a:pPr fontAlgn="base">
              <a:spcAft>
                <a:spcPct val="0"/>
              </a:spcAft>
            </a:pPr>
            <a:r>
              <a:rPr lang="it-IT" altLang="it-IT" sz="3200" kern="0" dirty="0">
                <a:solidFill>
                  <a:schemeClr val="accent3"/>
                </a:solidFill>
              </a:rPr>
              <a:t>1.3.	The </a:t>
            </a:r>
            <a:r>
              <a:rPr lang="it-IT" altLang="it-IT" sz="3200" kern="0" dirty="0" err="1">
                <a:solidFill>
                  <a:schemeClr val="accent3"/>
                </a:solidFill>
              </a:rPr>
              <a:t>Table</a:t>
            </a:r>
            <a:r>
              <a:rPr lang="it-IT" altLang="it-IT" sz="3200" kern="0" dirty="0">
                <a:solidFill>
                  <a:schemeClr val="accent3"/>
                </a:solidFill>
              </a:rPr>
              <a:t> of </a:t>
            </a:r>
            <a:r>
              <a:rPr lang="it-IT" altLang="it-IT" sz="3200" kern="0" dirty="0" err="1">
                <a:solidFill>
                  <a:schemeClr val="accent3"/>
                </a:solidFill>
              </a:rPr>
              <a:t>contents</a:t>
            </a:r>
            <a:endParaRPr lang="it-IT" altLang="it-IT" sz="3200" kern="0" dirty="0">
              <a:solidFill>
                <a:schemeClr val="accent3"/>
              </a:solidFill>
            </a:endParaRPr>
          </a:p>
        </p:txBody>
      </p:sp>
      <p:sp>
        <p:nvSpPr>
          <p:cNvPr id="20483" name="Rectangle 3">
            <a:extLst>
              <a:ext uri="{FF2B5EF4-FFF2-40B4-BE49-F238E27FC236}">
                <a16:creationId xmlns:a16="http://schemas.microsoft.com/office/drawing/2014/main" id="{A4D644D0-EA50-FF21-EB18-38A0E2981ACA}"/>
              </a:ext>
            </a:extLst>
          </p:cNvPr>
          <p:cNvSpPr>
            <a:spLocks noGrp="1" noChangeArrowheads="1"/>
          </p:cNvSpPr>
          <p:nvPr>
            <p:ph idx="1"/>
          </p:nvPr>
        </p:nvSpPr>
        <p:spPr/>
        <p:txBody>
          <a:bodyPr/>
          <a:lstStyle/>
          <a:p>
            <a:pPr eaLnBrk="1" hangingPunct="1">
              <a:lnSpc>
                <a:spcPct val="90000"/>
              </a:lnSpc>
            </a:pPr>
            <a:r>
              <a:rPr lang="en-US" altLang="it-IT" sz="2800" dirty="0"/>
              <a:t>It must contain the titles of the sections and paragraphs in which the thesis is divided, possibly with an indication of the page numbers of each paragraph
It must reproduce (in a clear and </a:t>
            </a:r>
            <a:r>
              <a:rPr lang="en-US" altLang="it-IT" sz="2800" dirty="0" err="1"/>
              <a:t>icastic</a:t>
            </a:r>
            <a:r>
              <a:rPr lang="en-US" altLang="it-IT" sz="2800" dirty="0"/>
              <a:t> way) the structure of the thesis
It is the first thing that is looked at in a thesis (it must be clear and orderly)</a:t>
            </a:r>
            <a:endParaRPr lang="it-IT" altLang="it-IT" sz="28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5435056-FA86-5FB6-D719-9BA953E3458D}"/>
              </a:ext>
            </a:extLst>
          </p:cNvPr>
          <p:cNvSpPr>
            <a:spLocks noGrp="1" noChangeArrowheads="1"/>
          </p:cNvSpPr>
          <p:nvPr>
            <p:ph type="title"/>
          </p:nvPr>
        </p:nvSpPr>
        <p:spPr>
          <a:xfrm>
            <a:off x="2209800" y="457200"/>
            <a:ext cx="7772400" cy="838200"/>
          </a:xfrm>
        </p:spPr>
        <p:txBody>
          <a:bodyPr/>
          <a:lstStyle/>
          <a:p>
            <a:pPr fontAlgn="base">
              <a:spcAft>
                <a:spcPct val="0"/>
              </a:spcAft>
            </a:pPr>
            <a:r>
              <a:rPr lang="it-IT" altLang="it-IT" sz="2400" i="1" kern="0" dirty="0">
                <a:solidFill>
                  <a:schemeClr val="accent3"/>
                </a:solidFill>
              </a:rPr>
              <a:t>Writing a PhD Thesis in </a:t>
            </a:r>
            <a:r>
              <a:rPr lang="it-IT" altLang="it-IT" sz="2400" i="1" kern="0" dirty="0" err="1">
                <a:solidFill>
                  <a:schemeClr val="accent3"/>
                </a:solidFill>
              </a:rPr>
              <a:t>Law</a:t>
            </a:r>
            <a:endParaRPr lang="it-IT" altLang="it-IT" sz="2400" i="1" kern="0" dirty="0">
              <a:solidFill>
                <a:schemeClr val="accent3"/>
              </a:solidFill>
            </a:endParaRPr>
          </a:p>
        </p:txBody>
      </p:sp>
      <p:sp>
        <p:nvSpPr>
          <p:cNvPr id="4" name="CasellaDiTesto 3">
            <a:extLst>
              <a:ext uri="{FF2B5EF4-FFF2-40B4-BE49-F238E27FC236}">
                <a16:creationId xmlns:a16="http://schemas.microsoft.com/office/drawing/2014/main" id="{B0CC1C1A-57FE-791E-1B5B-4686B503C307}"/>
              </a:ext>
            </a:extLst>
          </p:cNvPr>
          <p:cNvSpPr txBox="1"/>
          <p:nvPr/>
        </p:nvSpPr>
        <p:spPr>
          <a:xfrm>
            <a:off x="1703512" y="1484784"/>
            <a:ext cx="7560840" cy="5478423"/>
          </a:xfrm>
          <a:prstGeom prst="rect">
            <a:avLst/>
          </a:prstGeom>
          <a:noFill/>
        </p:spPr>
        <p:txBody>
          <a:bodyPr wrap="square" rtlCol="0">
            <a:spAutoFit/>
          </a:bodyPr>
          <a:lstStyle/>
          <a:p>
            <a:pPr lvl="0"/>
            <a:r>
              <a:rPr lang="it-IT" sz="1600" dirty="0"/>
              <a:t>1.	The </a:t>
            </a:r>
            <a:r>
              <a:rPr lang="it-IT" sz="1600" dirty="0" err="1"/>
              <a:t>structure</a:t>
            </a:r>
            <a:r>
              <a:rPr lang="it-IT" sz="1600" dirty="0"/>
              <a:t> of the </a:t>
            </a:r>
            <a:r>
              <a:rPr lang="it-IT" sz="1600" dirty="0" err="1"/>
              <a:t>thesis</a:t>
            </a:r>
            <a:r>
              <a:rPr lang="it-IT" sz="1600" dirty="0"/>
              <a:t>, </a:t>
            </a:r>
            <a:r>
              <a:rPr lang="it-IT" sz="1600" dirty="0" err="1"/>
              <a:t>decimal</a:t>
            </a:r>
            <a:r>
              <a:rPr lang="it-IT" sz="1600" dirty="0"/>
              <a:t> </a:t>
            </a:r>
            <a:r>
              <a:rPr lang="it-IT" sz="1600" dirty="0" err="1"/>
              <a:t>numbering</a:t>
            </a:r>
            <a:r>
              <a:rPr lang="it-IT" sz="1600" dirty="0"/>
              <a:t>, sommario e introduzione</a:t>
            </a:r>
          </a:p>
          <a:p>
            <a:pPr lvl="1"/>
            <a:r>
              <a:rPr lang="it-IT" sz="1600" dirty="0"/>
              <a:t>1.1.	</a:t>
            </a:r>
            <a:r>
              <a:rPr lang="en-US" altLang="it-IT" sz="1600" dirty="0"/>
              <a:t>Setting up the structure of the thesis</a:t>
            </a:r>
            <a:endParaRPr lang="it-IT" sz="1600" dirty="0"/>
          </a:p>
          <a:p>
            <a:pPr lvl="1"/>
            <a:r>
              <a:rPr lang="it-IT" sz="1600" dirty="0"/>
              <a:t>1.2.	</a:t>
            </a:r>
            <a:r>
              <a:rPr lang="en-US" altLang="it-IT" sz="1600" dirty="0"/>
              <a:t>Decimal numbering system</a:t>
            </a:r>
            <a:endParaRPr lang="it-IT" sz="1600" dirty="0"/>
          </a:p>
          <a:p>
            <a:pPr lvl="1"/>
            <a:r>
              <a:rPr lang="it-IT" sz="1600" dirty="0"/>
              <a:t>1.3.	The </a:t>
            </a:r>
            <a:r>
              <a:rPr lang="it-IT" sz="1600" dirty="0" err="1"/>
              <a:t>Table</a:t>
            </a:r>
            <a:r>
              <a:rPr lang="it-IT" sz="1600" dirty="0"/>
              <a:t> of </a:t>
            </a:r>
            <a:r>
              <a:rPr lang="it-IT" sz="1600" dirty="0" err="1"/>
              <a:t>contents</a:t>
            </a:r>
            <a:endParaRPr lang="it-IT" sz="1600" dirty="0"/>
          </a:p>
          <a:p>
            <a:pPr lvl="1"/>
            <a:r>
              <a:rPr lang="it-IT" sz="1600" dirty="0"/>
              <a:t>1.4.	The </a:t>
            </a:r>
            <a:r>
              <a:rPr lang="it-IT" sz="1600" dirty="0" err="1"/>
              <a:t>Introduction</a:t>
            </a:r>
            <a:endParaRPr lang="it-IT" sz="1600" dirty="0"/>
          </a:p>
          <a:p>
            <a:pPr lvl="0"/>
            <a:r>
              <a:rPr lang="it-IT" sz="1600" dirty="0"/>
              <a:t>2.	</a:t>
            </a:r>
            <a:r>
              <a:rPr lang="it-IT" sz="1600" dirty="0" err="1"/>
              <a:t>Paraphrases</a:t>
            </a:r>
            <a:r>
              <a:rPr lang="it-IT" sz="1600" dirty="0"/>
              <a:t>, </a:t>
            </a:r>
            <a:r>
              <a:rPr lang="it-IT" sz="1600" dirty="0" err="1"/>
              <a:t>quotations</a:t>
            </a:r>
            <a:r>
              <a:rPr lang="it-IT" sz="1600" dirty="0"/>
              <a:t>, </a:t>
            </a:r>
            <a:r>
              <a:rPr lang="it-IT" sz="1600" dirty="0" err="1"/>
              <a:t>quotation</a:t>
            </a:r>
            <a:r>
              <a:rPr lang="it-IT" sz="1600" dirty="0"/>
              <a:t> </a:t>
            </a:r>
            <a:r>
              <a:rPr lang="it-IT" sz="1600" dirty="0" err="1"/>
              <a:t>marks</a:t>
            </a:r>
            <a:r>
              <a:rPr lang="it-IT" sz="1600" dirty="0"/>
              <a:t>, and </a:t>
            </a:r>
            <a:r>
              <a:rPr lang="it-IT" sz="1600" dirty="0" err="1"/>
              <a:t>footnotes</a:t>
            </a:r>
            <a:endParaRPr lang="it-IT" sz="1600" dirty="0"/>
          </a:p>
          <a:p>
            <a:pPr lvl="1"/>
            <a:r>
              <a:rPr lang="it-IT" sz="1600" dirty="0"/>
              <a:t>2.1.	</a:t>
            </a:r>
            <a:r>
              <a:rPr lang="it-IT" sz="1600" dirty="0" err="1"/>
              <a:t>Paraphrases</a:t>
            </a:r>
            <a:r>
              <a:rPr lang="it-IT" sz="1600" dirty="0"/>
              <a:t> of the </a:t>
            </a:r>
            <a:r>
              <a:rPr lang="it-IT" sz="1600" dirty="0" err="1"/>
              <a:t>thesis</a:t>
            </a:r>
            <a:r>
              <a:rPr lang="it-IT" sz="1600" dirty="0"/>
              <a:t> of an </a:t>
            </a:r>
            <a:r>
              <a:rPr lang="it-IT" sz="1600" dirty="0" err="1"/>
              <a:t>author</a:t>
            </a:r>
            <a:endParaRPr lang="it-IT" sz="1600" dirty="0"/>
          </a:p>
          <a:p>
            <a:pPr lvl="1"/>
            <a:r>
              <a:rPr lang="it-IT" sz="1600" dirty="0"/>
              <a:t>2.2.	</a:t>
            </a:r>
            <a:r>
              <a:rPr lang="it-IT" sz="1600" dirty="0" err="1"/>
              <a:t>Quotations</a:t>
            </a:r>
            <a:endParaRPr lang="it-IT" sz="1600" dirty="0"/>
          </a:p>
          <a:p>
            <a:pPr lvl="1"/>
            <a:r>
              <a:rPr lang="it-IT" sz="1600" dirty="0"/>
              <a:t>2.3	</a:t>
            </a:r>
            <a:r>
              <a:rPr lang="it-IT" sz="1600" dirty="0" err="1"/>
              <a:t>Quotation</a:t>
            </a:r>
            <a:r>
              <a:rPr lang="it-IT" sz="1600" dirty="0"/>
              <a:t> </a:t>
            </a:r>
            <a:r>
              <a:rPr lang="it-IT" sz="1600" dirty="0" err="1"/>
              <a:t>marks</a:t>
            </a:r>
            <a:endParaRPr lang="it-IT" sz="1600" dirty="0"/>
          </a:p>
          <a:p>
            <a:pPr lvl="1"/>
            <a:r>
              <a:rPr lang="it-IT" sz="1600" dirty="0"/>
              <a:t>2.4.	</a:t>
            </a:r>
            <a:r>
              <a:rPr lang="it-IT" sz="1600" dirty="0" err="1"/>
              <a:t>Footnotes</a:t>
            </a:r>
            <a:endParaRPr lang="it-IT" sz="1600" dirty="0"/>
          </a:p>
          <a:p>
            <a:pPr lvl="0"/>
            <a:r>
              <a:rPr lang="it-IT" sz="1600" dirty="0"/>
              <a:t>3.	</a:t>
            </a:r>
            <a:r>
              <a:rPr lang="it-IT" sz="1600" dirty="0" err="1"/>
              <a:t>Bibliography</a:t>
            </a:r>
            <a:r>
              <a:rPr lang="it-IT" sz="1600" dirty="0"/>
              <a:t> and </a:t>
            </a:r>
            <a:r>
              <a:rPr lang="it-IT" sz="1600" dirty="0" err="1"/>
              <a:t>reference</a:t>
            </a:r>
            <a:r>
              <a:rPr lang="it-IT" sz="1600" dirty="0"/>
              <a:t> list</a:t>
            </a:r>
          </a:p>
          <a:p>
            <a:pPr lvl="1"/>
            <a:r>
              <a:rPr lang="it-IT" sz="1600" dirty="0"/>
              <a:t>3.1.	</a:t>
            </a:r>
            <a:r>
              <a:rPr lang="it-IT" sz="1600" dirty="0" err="1"/>
              <a:t>Differences</a:t>
            </a:r>
            <a:r>
              <a:rPr lang="it-IT" sz="1600" dirty="0"/>
              <a:t> </a:t>
            </a:r>
            <a:r>
              <a:rPr lang="it-IT" sz="1600" dirty="0" err="1"/>
              <a:t>between</a:t>
            </a:r>
            <a:r>
              <a:rPr lang="it-IT" sz="1600" dirty="0"/>
              <a:t> </a:t>
            </a:r>
            <a:r>
              <a:rPr lang="it-IT" sz="1600" i="1" dirty="0" err="1"/>
              <a:t>bibliography</a:t>
            </a:r>
            <a:r>
              <a:rPr lang="it-IT" sz="1600" dirty="0"/>
              <a:t>, </a:t>
            </a:r>
            <a:r>
              <a:rPr lang="it-IT" sz="1600" i="1" dirty="0" err="1"/>
              <a:t>reference</a:t>
            </a:r>
            <a:r>
              <a:rPr lang="it-IT" sz="1600" i="1" dirty="0"/>
              <a:t> list</a:t>
            </a:r>
            <a:r>
              <a:rPr lang="it-IT" sz="1600" dirty="0"/>
              <a:t> and </a:t>
            </a:r>
            <a:r>
              <a:rPr lang="it-IT" sz="1600" i="1" dirty="0" err="1"/>
              <a:t>footnote</a:t>
            </a:r>
            <a:r>
              <a:rPr lang="it-IT" sz="1600" dirty="0"/>
              <a:t> </a:t>
            </a:r>
          </a:p>
          <a:p>
            <a:pPr lvl="1"/>
            <a:r>
              <a:rPr lang="it-IT" sz="1600" dirty="0"/>
              <a:t>3.2.	</a:t>
            </a:r>
            <a:r>
              <a:rPr lang="it-IT" sz="1600" dirty="0" err="1"/>
              <a:t>Bibliographic</a:t>
            </a:r>
            <a:r>
              <a:rPr lang="it-IT" sz="1600" dirty="0"/>
              <a:t> </a:t>
            </a:r>
            <a:r>
              <a:rPr lang="it-IT" sz="1600" dirty="0" err="1"/>
              <a:t>reference</a:t>
            </a:r>
            <a:r>
              <a:rPr lang="it-IT" sz="1600" dirty="0"/>
              <a:t> for </a:t>
            </a:r>
            <a:r>
              <a:rPr lang="it-IT" sz="1600" i="1" dirty="0" err="1"/>
              <a:t>monographs</a:t>
            </a:r>
            <a:r>
              <a:rPr lang="it-IT" sz="1600" i="1" dirty="0"/>
              <a:t> </a:t>
            </a:r>
            <a:r>
              <a:rPr lang="it-IT" sz="1600" dirty="0"/>
              <a:t>and </a:t>
            </a:r>
            <a:r>
              <a:rPr lang="it-IT" sz="1600" i="1" dirty="0" err="1"/>
              <a:t>edited</a:t>
            </a:r>
            <a:r>
              <a:rPr lang="it-IT" sz="1600" i="1" dirty="0"/>
              <a:t> books</a:t>
            </a:r>
            <a:endParaRPr lang="it-IT" sz="1600" dirty="0"/>
          </a:p>
          <a:p>
            <a:pPr lvl="1"/>
            <a:r>
              <a:rPr lang="it-IT" sz="1600" dirty="0"/>
              <a:t>3.3.	</a:t>
            </a:r>
            <a:r>
              <a:rPr lang="it-IT" sz="1600" dirty="0" err="1"/>
              <a:t>Bibliographic</a:t>
            </a:r>
            <a:r>
              <a:rPr lang="it-IT" sz="1600" dirty="0"/>
              <a:t> </a:t>
            </a:r>
            <a:r>
              <a:rPr lang="it-IT" sz="1600" dirty="0" err="1"/>
              <a:t>reference</a:t>
            </a:r>
            <a:r>
              <a:rPr lang="it-IT" sz="1600" dirty="0"/>
              <a:t> for </a:t>
            </a:r>
            <a:r>
              <a:rPr lang="it-IT" sz="1600" i="1" dirty="0"/>
              <a:t>papers</a:t>
            </a:r>
            <a:r>
              <a:rPr lang="it-IT" sz="1600" dirty="0"/>
              <a:t> and </a:t>
            </a:r>
            <a:r>
              <a:rPr lang="it-IT" sz="1600" i="1" dirty="0" err="1"/>
              <a:t>aritcles</a:t>
            </a:r>
            <a:endParaRPr lang="it-IT" sz="1600" dirty="0"/>
          </a:p>
          <a:p>
            <a:pPr lvl="1"/>
            <a:r>
              <a:rPr lang="it-IT" sz="1600" dirty="0"/>
              <a:t>3.4.	Reference for </a:t>
            </a:r>
            <a:r>
              <a:rPr lang="it-IT" sz="1600" i="1" dirty="0" err="1"/>
              <a:t>legislation</a:t>
            </a:r>
            <a:r>
              <a:rPr lang="it-IT" sz="1600" dirty="0"/>
              <a:t> and </a:t>
            </a:r>
            <a:r>
              <a:rPr lang="it-IT" sz="1600" i="1" dirty="0" err="1"/>
              <a:t>cases</a:t>
            </a:r>
            <a:endParaRPr lang="it-IT" sz="1600" dirty="0"/>
          </a:p>
          <a:p>
            <a:pPr lvl="0"/>
            <a:r>
              <a:rPr lang="it-IT" sz="1600" dirty="0"/>
              <a:t>4.	Word processing software</a:t>
            </a:r>
          </a:p>
          <a:p>
            <a:pPr lvl="1"/>
            <a:r>
              <a:rPr lang="it-IT" sz="1600" dirty="0"/>
              <a:t>4.1.	Page settings </a:t>
            </a:r>
          </a:p>
          <a:p>
            <a:pPr lvl="1"/>
            <a:r>
              <a:rPr lang="it-IT" sz="1600" dirty="0"/>
              <a:t>4.2.	</a:t>
            </a:r>
            <a:r>
              <a:rPr lang="it-IT" sz="1600" dirty="0" err="1"/>
              <a:t>Formatting</a:t>
            </a:r>
            <a:r>
              <a:rPr lang="it-IT" sz="1600" dirty="0"/>
              <a:t> and styles</a:t>
            </a:r>
          </a:p>
          <a:p>
            <a:pPr lvl="1"/>
            <a:r>
              <a:rPr lang="it-IT" sz="1600" dirty="0"/>
              <a:t>4.3.	How to </a:t>
            </a:r>
            <a:r>
              <a:rPr lang="it-IT" sz="1600" dirty="0" err="1"/>
              <a:t>insert</a:t>
            </a:r>
            <a:r>
              <a:rPr lang="it-IT" sz="1600" dirty="0"/>
              <a:t> a </a:t>
            </a:r>
            <a:r>
              <a:rPr lang="it-IT" sz="1600" dirty="0" err="1"/>
              <a:t>footnote</a:t>
            </a:r>
            <a:endParaRPr lang="it-IT" sz="1600" dirty="0"/>
          </a:p>
          <a:p>
            <a:pPr lvl="1"/>
            <a:r>
              <a:rPr lang="it-IT" sz="1600" dirty="0"/>
              <a:t>4.4.	The </a:t>
            </a:r>
            <a:r>
              <a:rPr lang="it-IT" sz="1600" dirty="0" err="1"/>
              <a:t>table</a:t>
            </a:r>
            <a:r>
              <a:rPr lang="it-IT" sz="1600" dirty="0"/>
              <a:t> of </a:t>
            </a:r>
            <a:r>
              <a:rPr lang="it-IT" sz="1600" dirty="0" err="1"/>
              <a:t>contents</a:t>
            </a:r>
            <a:endParaRPr lang="it-IT" sz="1600" dirty="0"/>
          </a:p>
          <a:p>
            <a:endParaRPr lang="it-IT"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Personalizzato 1">
      <a:majorFont>
        <a:latin typeface="Amasis MT Pro"/>
        <a:ea typeface=""/>
        <a:cs typeface=""/>
      </a:majorFont>
      <a:minorFont>
        <a:latin typeface="Amasis MT Pro"/>
        <a:ea typeface=""/>
        <a:cs typeface=""/>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2482</Words>
  <Application>Microsoft Office PowerPoint</Application>
  <PresentationFormat>Widescreen</PresentationFormat>
  <Paragraphs>264</Paragraphs>
  <Slides>36</Slides>
  <Notes>33</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36</vt:i4>
      </vt:variant>
    </vt:vector>
  </HeadingPairs>
  <TitlesOfParts>
    <vt:vector size="43" baseType="lpstr">
      <vt:lpstr>Amasis MT Pro</vt:lpstr>
      <vt:lpstr>Arial</vt:lpstr>
      <vt:lpstr>Book Antiqua</vt:lpstr>
      <vt:lpstr>Calibri</vt:lpstr>
      <vt:lpstr>Times New Roman</vt:lpstr>
      <vt:lpstr>Wingdings 3</vt:lpstr>
      <vt:lpstr>Ione</vt:lpstr>
      <vt:lpstr> Writing a Phd Thesis in Law  Prof. Lorenzo Passerini Glazel  Wednesday, March 18, 2026  10.30-12.30, 14.30-16.30 Friday, March 20, 2026   11.30-13.30</vt:lpstr>
      <vt:lpstr>Presentazione standard di PowerPoint</vt:lpstr>
      <vt:lpstr>1. The structure of the thesis, decimal numbering system, Table of contents and Introduction</vt:lpstr>
      <vt:lpstr>1.1. Setting up the structure of the thesis</vt:lpstr>
      <vt:lpstr>Presentazione standard di PowerPoint</vt:lpstr>
      <vt:lpstr>Presentazione standard di PowerPoint</vt:lpstr>
      <vt:lpstr>Presentazione standard di PowerPoint</vt:lpstr>
      <vt:lpstr>1.3. The Table of contents</vt:lpstr>
      <vt:lpstr>Writing a PhD Thesis in Law</vt:lpstr>
      <vt:lpstr>1.4. The introduction</vt:lpstr>
      <vt:lpstr>Presentazione standard di PowerPoint</vt:lpstr>
      <vt:lpstr>Presentazione standard di PowerPoint</vt:lpstr>
      <vt:lpstr>Es.: Ludwig Wittgenstein maintains that…1 Amedeo G. Conte claims that…2 According to Conte…3</vt:lpstr>
      <vt:lpstr>Presentazione standard di PowerPoint</vt:lpstr>
      <vt:lpstr>a) In-text quotations</vt:lpstr>
      <vt:lpstr>  Eg.: Bobbio proposes to “reserve the name of logic of law for the study of the formal connections of normative propositions.”1</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Seminario metodologico per la stesura delle relazioni scritte</dc:title>
  <dc:creator>Lorenzo Passerini</dc:creator>
  <cp:lastModifiedBy>lorenzo.passerini@unimib.it</cp:lastModifiedBy>
  <cp:revision>86</cp:revision>
  <dcterms:created xsi:type="dcterms:W3CDTF">2002-10-24T09:56:52Z</dcterms:created>
  <dcterms:modified xsi:type="dcterms:W3CDTF">2026-03-20T08:00:41Z</dcterms:modified>
</cp:coreProperties>
</file>