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7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97"/>
    <p:restoredTop sz="94615"/>
  </p:normalViewPr>
  <p:slideViewPr>
    <p:cSldViewPr snapToGrid="0" snapToObjects="1">
      <p:cViewPr varScale="1">
        <p:scale>
          <a:sx n="174" d="100"/>
          <a:sy n="174" d="100"/>
        </p:scale>
        <p:origin x="328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9A967-81FF-D44D-9C23-A375FE3231C5}" type="datetimeFigureOut">
              <a:rPr lang="it-IT" smtClean="0"/>
              <a:t>22/06/26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CCD60-7F39-5945-9445-56B0B889EA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17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CCD60-7F39-5945-9445-56B0B889EA5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978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19" y="4225076"/>
            <a:ext cx="8229600" cy="1143000"/>
          </a:xfrm>
        </p:spPr>
        <p:txBody>
          <a:bodyPr>
            <a:noAutofit/>
          </a:bodyPr>
          <a:lstStyle/>
          <a:p>
            <a:r>
              <a:rPr lang="it-IT" sz="3400" b="1" dirty="0">
                <a:latin typeface="Bookman Old Style" panose="02050604050505020204" pitchFamily="18" charset="0"/>
              </a:rPr>
              <a:t>L’aderenza al quadro costituzionale della riforma della responsabilità amministrativa ex lege 1/2026</a:t>
            </a:r>
            <a:endParaRPr sz="3400" b="1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12" y="5939942"/>
            <a:ext cx="2625307" cy="4469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Avv. Massimo Occhiena</a:t>
            </a:r>
          </a:p>
          <a:p>
            <a:pPr marL="0" indent="0" algn="ctr">
              <a:buNone/>
            </a:pPr>
            <a:r>
              <a:rPr lang="it-IT" sz="1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Università degli Studi di Sassari</a:t>
            </a:r>
            <a:endParaRPr sz="13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ADA7D10-2024-2BBA-608F-ADFB47EAB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2839" cy="37930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conciliativi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transazioni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9692" y="2172614"/>
            <a:ext cx="7487107" cy="3953549"/>
          </a:xfrm>
        </p:spPr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Finalità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incentivante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Dubbi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rispetto al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colpa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grave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Buona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fede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assicurazioni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062" y="1901952"/>
            <a:ext cx="7223760" cy="3719462"/>
          </a:xfrm>
        </p:spPr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Presunzione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buona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fede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Polizze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assicurative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obbligatorie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Impatto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sulla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deterrente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minimo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costituzionale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6192" y="2260397"/>
            <a:ext cx="7150608" cy="3865766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Dalla giurisprudenza costituzionale emergono 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essenziali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Colpa grave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Valutazione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giudiziale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individualizzata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deterrente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Conclusioni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3" y="1909268"/>
            <a:ext cx="7413955" cy="3529267"/>
          </a:xfrm>
        </p:spPr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legge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1/2026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rischia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comprimere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amministrativa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di non rispettare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Possibile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(auspicabile)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chiarificatore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Corte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CE498-F4BE-7B0E-CC3E-B404EF9C3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13F7F-08BC-7A5C-E220-B1933DBD8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Quadro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costituzionale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1B836-69FA-0F95-8ED3-B4BE8E841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954" y="2004365"/>
            <a:ext cx="7457846" cy="4121798"/>
          </a:xfrm>
        </p:spPr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amministrativa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è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costituzionalmente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imposta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nella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attuale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Art. 103, c.2 Cost.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Ampia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discrezionalità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ragionevolezza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02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costituzionale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2572" y="2150669"/>
            <a:ext cx="7304227" cy="3975494"/>
          </a:xfrm>
        </p:spPr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97 Cost. e buon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andamento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meccanismi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deterrente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Tutela del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patrimonio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pubblico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Legge 1/2026 e </a:t>
            </a:r>
            <a:r>
              <a:rPr lang="it-IT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Corte cost</a:t>
            </a:r>
            <a:r>
              <a:rPr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132/2024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1911" y="1967789"/>
            <a:ext cx="7260336" cy="3836505"/>
          </a:xfrm>
        </p:spPr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riforma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l'istituto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senza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sostituirlo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Recepimento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parziale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indicazioni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Corte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Questioni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legittimità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pendenti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Tipizzazione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colpa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626" y="2018995"/>
            <a:ext cx="7326173" cy="4107168"/>
          </a:xfrm>
        </p:spPr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Recepimento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coerente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modello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inadeguato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Ispirazione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civile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magistrati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attività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Critiche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giurisprudenziali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866" y="2077517"/>
            <a:ext cx="7691933" cy="4048646"/>
          </a:xfrm>
        </p:spPr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Ordinanze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sentenze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evidenziano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applicativi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Malpractice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medica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Condotte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procedimentali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Tetto del 30% e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potere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riduttivo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954" y="2340864"/>
            <a:ext cx="7457846" cy="3785299"/>
          </a:xfrm>
        </p:spPr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centrale della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riforma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Automatismo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legislativo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Riduzione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discrezionalità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giudiziale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Possibili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llegittimità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costituzional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Presunzione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70%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322" y="2457907"/>
            <a:ext cx="7472477" cy="3668256"/>
          </a:xfrm>
        </p:spPr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nuovo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presume un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contributo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causale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mministrazione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pari al 70%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Critiche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irragionevolezza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Incidenza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sulla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separazione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poteri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Effetto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esimente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controllo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6736" y="2296973"/>
            <a:ext cx="7370064" cy="3829190"/>
          </a:xfrm>
        </p:spPr>
        <p:txBody>
          <a:bodyPr/>
          <a:lstStyle/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Esclusione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della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colpa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grave per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vistati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Coerenza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Corte cost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132/2024</a:t>
            </a:r>
          </a:p>
          <a:p>
            <a:pPr marL="0" indent="0"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Criticità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silenzio-assenso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controlli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PNRR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341</Words>
  <Application>Microsoft Office PowerPoint</Application>
  <PresentationFormat>Presentazione su schermo (4:3)</PresentationFormat>
  <Paragraphs>55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Office Theme</vt:lpstr>
      <vt:lpstr>L’aderenza al quadro costituzionale della riforma della responsabilità amministrativa ex lege 1/2026</vt:lpstr>
      <vt:lpstr>1. Quadro costituzionale</vt:lpstr>
      <vt:lpstr>2. Limite costituzionale</vt:lpstr>
      <vt:lpstr>3. Legge 1/2026 e Corte cost. 132/2024</vt:lpstr>
      <vt:lpstr>4. Tipizzazione della colpa grave</vt:lpstr>
      <vt:lpstr>5. Critiche giurisprudenziali</vt:lpstr>
      <vt:lpstr>6. Tetto del 30% e potere riduttivo</vt:lpstr>
      <vt:lpstr>7. Presunzione del 70%</vt:lpstr>
      <vt:lpstr>8. Effetto esimente del controllo</vt:lpstr>
      <vt:lpstr>9. Accordi conciliativi e transazioni</vt:lpstr>
      <vt:lpstr>10. Buona fede e assicurazioni</vt:lpstr>
      <vt:lpstr>11. Il "minimo costituzionale"</vt:lpstr>
      <vt:lpstr>Conclusioni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L’aderenza al quadro costituzionale della riforma della responsabilità amministrativa ex lege 1/2026</dc:title>
  <dc:subject/>
  <dc:creator/>
  <cp:keywords/>
  <dc:description>generated using python-pptx</dc:description>
  <cp:lastModifiedBy>Stefano Vaccari</cp:lastModifiedBy>
  <cp:revision>6</cp:revision>
  <dcterms:created xsi:type="dcterms:W3CDTF">2013-01-27T09:14:16Z</dcterms:created>
  <dcterms:modified xsi:type="dcterms:W3CDTF">2026-06-22T16:59:55Z</dcterms:modified>
  <cp:category/>
</cp:coreProperties>
</file>