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2" r:id="rId4"/>
  </p:sldMasterIdLst>
  <p:notesMasterIdLst>
    <p:notesMasterId r:id="rId13"/>
  </p:notesMasterIdLst>
  <p:handoutMasterIdLst>
    <p:handoutMasterId r:id="rId14"/>
  </p:handoutMasterIdLst>
  <p:sldIdLst>
    <p:sldId id="258" r:id="rId5"/>
    <p:sldId id="259" r:id="rId6"/>
    <p:sldId id="260" r:id="rId7"/>
    <p:sldId id="261" r:id="rId8"/>
    <p:sldId id="264" r:id="rId9"/>
    <p:sldId id="265" r:id="rId10"/>
    <p:sldId id="262" r:id="rId11"/>
    <p:sldId id="263" r:id="rId1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02E"/>
    <a:srgbClr val="AA0031"/>
    <a:srgbClr val="6F1B33"/>
    <a:srgbClr val="7F1F3A"/>
    <a:srgbClr val="E696AD"/>
    <a:srgbClr val="DA6486"/>
    <a:srgbClr val="B32B52"/>
    <a:srgbClr val="9B2547"/>
    <a:srgbClr val="A127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1608" autoAdjust="0"/>
  </p:normalViewPr>
  <p:slideViewPr>
    <p:cSldViewPr>
      <p:cViewPr varScale="1">
        <p:scale>
          <a:sx n="128" d="100"/>
          <a:sy n="128" d="100"/>
        </p:scale>
        <p:origin x="173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113C43-2BC3-4F27-8649-822B7FAAF1CA}" type="datetimeFigureOut">
              <a:rPr lang="it-IT"/>
              <a:pPr>
                <a:defRPr/>
              </a:pPr>
              <a:t>14/01/21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2DBB698-AA9D-44A9-BF55-C38984A59B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7016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C3EC947-F0BB-41F6-B1FB-B10D13ECCFAF}" type="datetimeFigureOut">
              <a:rPr lang="it-IT"/>
              <a:pPr>
                <a:defRPr/>
              </a:pPr>
              <a:t>14/01/21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A3AE7AE-B380-46E7-86ED-9D38CF9B0EE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4913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4AAD347D-5ACD-4C99-B74B-A9C85AD731AF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157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895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343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353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096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7619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0285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9757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1120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75656" y="1844824"/>
            <a:ext cx="7416824" cy="1470025"/>
          </a:xfrm>
        </p:spPr>
        <p:txBody>
          <a:bodyPr/>
          <a:lstStyle>
            <a:lvl1pPr algn="l">
              <a:defRPr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75656" y="3429000"/>
            <a:ext cx="7416824" cy="1296144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11" name="Segnaposto testo 10"/>
          <p:cNvSpPr>
            <a:spLocks noGrp="1"/>
          </p:cNvSpPr>
          <p:nvPr>
            <p:ph type="body" sz="quarter" idx="10"/>
          </p:nvPr>
        </p:nvSpPr>
        <p:spPr>
          <a:xfrm>
            <a:off x="1709739" y="107340"/>
            <a:ext cx="7182742" cy="369332"/>
          </a:xfr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 algn="r">
              <a:buNone/>
              <a:defRPr lang="it-IT" sz="1800" kern="1200" baseline="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2pPr>
            <a:lvl3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3pPr>
            <a:lvl4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4pPr>
            <a:lvl5pPr marL="1600200" indent="0">
              <a:buNone/>
              <a:defRPr lang="it-IT" kern="1200" dirty="0">
                <a:solidFill>
                  <a:schemeClr val="dk1"/>
                </a:solidFill>
                <a:ea typeface="+mn-ea"/>
                <a:cs typeface="+mn-cs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1"/>
          </p:nvPr>
        </p:nvSpPr>
        <p:spPr>
          <a:xfrm>
            <a:off x="1475656" y="4869160"/>
            <a:ext cx="7416824" cy="432469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2" name="Segnaposto testo 8"/>
          <p:cNvSpPr>
            <a:spLocks noGrp="1"/>
          </p:cNvSpPr>
          <p:nvPr>
            <p:ph type="body" sz="quarter" idx="12"/>
          </p:nvPr>
        </p:nvSpPr>
        <p:spPr>
          <a:xfrm>
            <a:off x="1475656" y="5373216"/>
            <a:ext cx="7416824" cy="72008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3" name="Rettangolo 12"/>
          <p:cNvSpPr/>
          <p:nvPr userDrawn="1"/>
        </p:nvSpPr>
        <p:spPr>
          <a:xfrm>
            <a:off x="0" y="0"/>
            <a:ext cx="1258888" cy="6858000"/>
          </a:xfrm>
          <a:prstGeom prst="rect">
            <a:avLst/>
          </a:prstGeom>
          <a:solidFill>
            <a:srgbClr val="AA0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9C102E"/>
              </a:solidFill>
            </a:endParaRPr>
          </a:p>
        </p:txBody>
      </p:sp>
      <p:sp>
        <p:nvSpPr>
          <p:cNvPr id="14" name="Rettangolo arrotondato 13"/>
          <p:cNvSpPr/>
          <p:nvPr userDrawn="1"/>
        </p:nvSpPr>
        <p:spPr>
          <a:xfrm>
            <a:off x="755650" y="549275"/>
            <a:ext cx="1089025" cy="1223963"/>
          </a:xfrm>
          <a:prstGeom prst="round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5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701675"/>
            <a:ext cx="88265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536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20"/>
          <p:cNvGrpSpPr>
            <a:grpSpLocks/>
          </p:cNvGrpSpPr>
          <p:nvPr userDrawn="1"/>
        </p:nvGrpSpPr>
        <p:grpSpPr bwMode="auto">
          <a:xfrm>
            <a:off x="0" y="0"/>
            <a:ext cx="446856" cy="6957392"/>
            <a:chOff x="0" y="1412875"/>
            <a:chExt cx="9144000" cy="107950"/>
          </a:xfrm>
          <a:solidFill>
            <a:srgbClr val="9C102E"/>
          </a:solidFill>
        </p:grpSpPr>
        <p:sp>
          <p:nvSpPr>
            <p:cNvPr id="7" name="Rettangolo 6"/>
            <p:cNvSpPr/>
            <p:nvPr userDrawn="1"/>
          </p:nvSpPr>
          <p:spPr bwMode="auto">
            <a:xfrm>
              <a:off x="0" y="1412875"/>
              <a:ext cx="9144000" cy="1079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it-IT" sz="12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" name="Rettangolo 7"/>
            <p:cNvSpPr/>
            <p:nvPr userDrawn="1"/>
          </p:nvSpPr>
          <p:spPr bwMode="auto">
            <a:xfrm>
              <a:off x="1042988" y="1412875"/>
              <a:ext cx="504825" cy="1079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it-IT" sz="10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Rettangolo 8"/>
            <p:cNvSpPr/>
            <p:nvPr userDrawn="1"/>
          </p:nvSpPr>
          <p:spPr bwMode="auto">
            <a:xfrm>
              <a:off x="1547813" y="1412875"/>
              <a:ext cx="503237" cy="1079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it-IT" sz="10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Rettangolo 9"/>
            <p:cNvSpPr/>
            <p:nvPr userDrawn="1"/>
          </p:nvSpPr>
          <p:spPr bwMode="auto">
            <a:xfrm>
              <a:off x="2051050" y="1412875"/>
              <a:ext cx="504825" cy="1079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it-IT" sz="10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Rettangolo 10"/>
            <p:cNvSpPr/>
            <p:nvPr userDrawn="1"/>
          </p:nvSpPr>
          <p:spPr bwMode="auto">
            <a:xfrm>
              <a:off x="2555875" y="1412875"/>
              <a:ext cx="503238" cy="1079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it-IT" sz="10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Rettangolo 11"/>
            <p:cNvSpPr/>
            <p:nvPr userDrawn="1"/>
          </p:nvSpPr>
          <p:spPr bwMode="auto">
            <a:xfrm>
              <a:off x="539750" y="1412875"/>
              <a:ext cx="503238" cy="1079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it-IT" sz="10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3" name="Segnaposto numero diapositiva 1"/>
          <p:cNvSpPr txBox="1">
            <a:spLocks/>
          </p:cNvSpPr>
          <p:nvPr userDrawn="1"/>
        </p:nvSpPr>
        <p:spPr>
          <a:xfrm>
            <a:off x="8662988" y="14586"/>
            <a:ext cx="446087" cy="246062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r" eaLnBrk="0" hangingPunc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dk1"/>
                </a:solidFill>
                <a:latin typeface="+mn-lt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dk1"/>
                </a:solidFill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dk1"/>
                </a:solidFill>
                <a:latin typeface="+mn-lt"/>
              </a:defRPr>
            </a:lvl4pPr>
            <a:lvl5pPr marL="1600200" indent="0" eaLnBrk="0" hangingPunct="0">
              <a:spcBef>
                <a:spcPct val="20000"/>
              </a:spcBef>
              <a:buNone/>
              <a:defRPr sz="2000">
                <a:solidFill>
                  <a:schemeClr val="dk1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9pPr>
          </a:lstStyle>
          <a:p>
            <a:pPr>
              <a:defRPr/>
            </a:pPr>
            <a:fld id="{667A9A33-321A-4BDD-8978-7620D802DC75}" type="slidenum">
              <a:rPr lang="it-IT" altLang="it-IT" sz="1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‹N›</a:t>
            </a:fld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13792"/>
            <a:ext cx="8195444" cy="1143000"/>
          </a:xfrm>
        </p:spPr>
        <p:txBody>
          <a:bodyPr/>
          <a:lstStyle>
            <a:lvl1pPr algn="l"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6856" y="1600200"/>
            <a:ext cx="8229600" cy="4525963"/>
          </a:xfrm>
        </p:spPr>
        <p:txBody>
          <a:bodyPr/>
          <a:lstStyle>
            <a:lvl1pPr>
              <a:defRPr sz="30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2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5" name="Segnaposto testo 10"/>
          <p:cNvSpPr>
            <a:spLocks noGrp="1"/>
          </p:cNvSpPr>
          <p:nvPr>
            <p:ph type="body" sz="quarter" idx="10"/>
          </p:nvPr>
        </p:nvSpPr>
        <p:spPr>
          <a:xfrm>
            <a:off x="2182465" y="86435"/>
            <a:ext cx="6481291" cy="276999"/>
          </a:xfrm>
          <a:noFill/>
          <a:ln w="31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indent="0" algn="r">
              <a:buNone/>
              <a:defRPr lang="it-IT" sz="1200" kern="12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2pPr>
            <a:lvl3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3pPr>
            <a:lvl4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4pPr>
            <a:lvl5pPr marL="1600200" indent="0">
              <a:buNone/>
              <a:defRPr lang="it-IT" kern="1200" dirty="0">
                <a:solidFill>
                  <a:schemeClr val="dk1"/>
                </a:solidFill>
                <a:ea typeface="+mn-ea"/>
                <a:cs typeface="+mn-cs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4" name="Segnaposto testo 16"/>
          <p:cNvSpPr>
            <a:spLocks noGrp="1"/>
          </p:cNvSpPr>
          <p:nvPr>
            <p:ph type="body" sz="quarter" idx="11"/>
          </p:nvPr>
        </p:nvSpPr>
        <p:spPr>
          <a:xfrm>
            <a:off x="457200" y="6525345"/>
            <a:ext cx="7715200" cy="360039"/>
          </a:xfrm>
        </p:spPr>
        <p:txBody>
          <a:bodyPr/>
          <a:lstStyle>
            <a:lvl1pPr marL="0" indent="0"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488138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2013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 userDrawn="1"/>
        </p:nvSpPr>
        <p:spPr>
          <a:xfrm>
            <a:off x="0" y="0"/>
            <a:ext cx="1258888" cy="6858000"/>
          </a:xfrm>
          <a:prstGeom prst="rect">
            <a:avLst/>
          </a:prstGeom>
          <a:solidFill>
            <a:srgbClr val="AA00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9C102E"/>
              </a:solidFill>
            </a:endParaRPr>
          </a:p>
        </p:txBody>
      </p:sp>
      <p:sp>
        <p:nvSpPr>
          <p:cNvPr id="8" name="Rettangolo arrotondato 7"/>
          <p:cNvSpPr/>
          <p:nvPr userDrawn="1"/>
        </p:nvSpPr>
        <p:spPr>
          <a:xfrm>
            <a:off x="755650" y="549275"/>
            <a:ext cx="1089025" cy="1223963"/>
          </a:xfrm>
          <a:prstGeom prst="round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0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701675"/>
            <a:ext cx="88265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75656" y="1844824"/>
            <a:ext cx="7416824" cy="1470025"/>
          </a:xfrm>
        </p:spPr>
        <p:txBody>
          <a:bodyPr/>
          <a:lstStyle>
            <a:lvl1pPr algn="l">
              <a:defRPr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75656" y="3429000"/>
            <a:ext cx="7416824" cy="1296144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11" name="Segnaposto testo 10"/>
          <p:cNvSpPr>
            <a:spLocks noGrp="1"/>
          </p:cNvSpPr>
          <p:nvPr>
            <p:ph type="body" sz="quarter" idx="10"/>
          </p:nvPr>
        </p:nvSpPr>
        <p:spPr>
          <a:xfrm>
            <a:off x="1709739" y="107340"/>
            <a:ext cx="7182742" cy="369332"/>
          </a:xfr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 algn="r">
              <a:buNone/>
              <a:defRPr lang="it-IT" sz="1800" kern="1200" baseline="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2pPr>
            <a:lvl3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3pPr>
            <a:lvl4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4pPr>
            <a:lvl5pPr marL="1600200" indent="0">
              <a:buNone/>
              <a:defRPr lang="it-IT" kern="1200" dirty="0">
                <a:solidFill>
                  <a:schemeClr val="dk1"/>
                </a:solidFill>
                <a:ea typeface="+mn-ea"/>
                <a:cs typeface="+mn-cs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1"/>
          </p:nvPr>
        </p:nvSpPr>
        <p:spPr>
          <a:xfrm>
            <a:off x="1475656" y="4869160"/>
            <a:ext cx="7416824" cy="432469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2" name="Segnaposto testo 8"/>
          <p:cNvSpPr>
            <a:spLocks noGrp="1"/>
          </p:cNvSpPr>
          <p:nvPr>
            <p:ph type="body" sz="quarter" idx="12"/>
          </p:nvPr>
        </p:nvSpPr>
        <p:spPr>
          <a:xfrm>
            <a:off x="1475656" y="5373216"/>
            <a:ext cx="7416824" cy="72008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992416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"/>
          <p:cNvSpPr txBox="1">
            <a:spLocks/>
          </p:cNvSpPr>
          <p:nvPr userDrawn="1"/>
        </p:nvSpPr>
        <p:spPr>
          <a:xfrm>
            <a:off x="8662988" y="14586"/>
            <a:ext cx="446087" cy="246062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r" eaLnBrk="0" hangingPunc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dk1"/>
                </a:solidFill>
                <a:latin typeface="+mn-lt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dk1"/>
                </a:solidFill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dk1"/>
                </a:solidFill>
                <a:latin typeface="+mn-lt"/>
              </a:defRPr>
            </a:lvl4pPr>
            <a:lvl5pPr marL="1600200" indent="0" eaLnBrk="0" hangingPunct="0">
              <a:spcBef>
                <a:spcPct val="20000"/>
              </a:spcBef>
              <a:buNone/>
              <a:defRPr sz="2000">
                <a:solidFill>
                  <a:schemeClr val="dk1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9pPr>
          </a:lstStyle>
          <a:p>
            <a:pPr>
              <a:defRPr/>
            </a:pPr>
            <a:fld id="{B0A7FD86-1C8A-48FF-8C58-BDC581383A09}" type="slidenum">
              <a:rPr lang="it-IT" altLang="it-IT" sz="1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‹N›</a:t>
            </a:fld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750" y="4406900"/>
            <a:ext cx="795496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9750" y="764704"/>
            <a:ext cx="7954963" cy="3372395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8" name="Segnaposto testo 10"/>
          <p:cNvSpPr>
            <a:spLocks noGrp="1"/>
          </p:cNvSpPr>
          <p:nvPr>
            <p:ph type="body" sz="quarter" idx="10"/>
          </p:nvPr>
        </p:nvSpPr>
        <p:spPr>
          <a:xfrm>
            <a:off x="2182465" y="14427"/>
            <a:ext cx="6481291" cy="276999"/>
          </a:xfrm>
          <a:noFill/>
          <a:ln w="31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indent="0" algn="r">
              <a:buNone/>
              <a:defRPr lang="it-IT" sz="1200" kern="12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2pPr>
            <a:lvl3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3pPr>
            <a:lvl4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4pPr>
            <a:lvl5pPr marL="1600200" indent="0">
              <a:buNone/>
              <a:defRPr lang="it-IT" kern="1200" dirty="0">
                <a:solidFill>
                  <a:schemeClr val="dk1"/>
                </a:solidFill>
                <a:ea typeface="+mn-ea"/>
                <a:cs typeface="+mn-cs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9" name="Segnaposto testo 16"/>
          <p:cNvSpPr>
            <a:spLocks noGrp="1"/>
          </p:cNvSpPr>
          <p:nvPr>
            <p:ph type="body" sz="quarter" idx="11"/>
          </p:nvPr>
        </p:nvSpPr>
        <p:spPr>
          <a:xfrm>
            <a:off x="539750" y="6525344"/>
            <a:ext cx="7992690" cy="26064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3" name="Rettangolo 22"/>
          <p:cNvSpPr/>
          <p:nvPr userDrawn="1"/>
        </p:nvSpPr>
        <p:spPr bwMode="auto">
          <a:xfrm>
            <a:off x="0" y="0"/>
            <a:ext cx="446856" cy="6957392"/>
          </a:xfrm>
          <a:prstGeom prst="rect">
            <a:avLst/>
          </a:prstGeom>
          <a:solidFill>
            <a:srgbClr val="9C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6524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numero diapositiva 1"/>
          <p:cNvSpPr txBox="1">
            <a:spLocks/>
          </p:cNvSpPr>
          <p:nvPr userDrawn="1"/>
        </p:nvSpPr>
        <p:spPr>
          <a:xfrm>
            <a:off x="8662988" y="14586"/>
            <a:ext cx="446087" cy="246062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r" eaLnBrk="0" hangingPunc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dk1"/>
                </a:solidFill>
                <a:latin typeface="+mn-lt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dk1"/>
                </a:solidFill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dk1"/>
                </a:solidFill>
                <a:latin typeface="+mn-lt"/>
              </a:defRPr>
            </a:lvl4pPr>
            <a:lvl5pPr marL="1600200" indent="0" eaLnBrk="0" hangingPunct="0">
              <a:spcBef>
                <a:spcPct val="20000"/>
              </a:spcBef>
              <a:buNone/>
              <a:defRPr sz="2000">
                <a:solidFill>
                  <a:schemeClr val="dk1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9pPr>
          </a:lstStyle>
          <a:p>
            <a:pPr>
              <a:defRPr/>
            </a:pPr>
            <a:fld id="{B5FB57B2-37B7-4985-B078-774BC59E8012}" type="slidenum">
              <a:rPr lang="it-IT" altLang="it-IT" sz="1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‹N›</a:t>
            </a:fld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>
            <a:lvl1pPr algn="l"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72208"/>
            <a:ext cx="4038600" cy="4277072"/>
          </a:xfrm>
        </p:spPr>
        <p:txBody>
          <a:bodyPr/>
          <a:lstStyle>
            <a:lvl1pPr>
              <a:defRPr sz="28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0"/>
          </p:nvPr>
        </p:nvSpPr>
        <p:spPr>
          <a:xfrm>
            <a:off x="2182465" y="14427"/>
            <a:ext cx="6481291" cy="276999"/>
          </a:xfrm>
          <a:noFill/>
          <a:ln w="31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indent="0" algn="r">
              <a:buNone/>
              <a:defRPr lang="it-IT" sz="1200" kern="12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2pPr>
            <a:lvl3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3pPr>
            <a:lvl4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4pPr>
            <a:lvl5pPr marL="1600200" indent="0">
              <a:buNone/>
              <a:defRPr lang="it-IT" kern="1200" dirty="0">
                <a:solidFill>
                  <a:schemeClr val="dk1"/>
                </a:solidFill>
                <a:ea typeface="+mn-ea"/>
                <a:cs typeface="+mn-cs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9" name="Segnaposto testo 16"/>
          <p:cNvSpPr>
            <a:spLocks noGrp="1"/>
          </p:cNvSpPr>
          <p:nvPr>
            <p:ph type="body" sz="quarter" idx="11"/>
          </p:nvPr>
        </p:nvSpPr>
        <p:spPr>
          <a:xfrm>
            <a:off x="457200" y="6525344"/>
            <a:ext cx="7715200" cy="26064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2"/>
          </p:nvPr>
        </p:nvSpPr>
        <p:spPr>
          <a:xfrm>
            <a:off x="4648200" y="1672207"/>
            <a:ext cx="4038600" cy="4277073"/>
          </a:xfrm>
        </p:spPr>
        <p:txBody>
          <a:bodyPr/>
          <a:lstStyle>
            <a:lvl1pPr>
              <a:defRPr sz="28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25" name="Rettangolo 24"/>
          <p:cNvSpPr/>
          <p:nvPr userDrawn="1"/>
        </p:nvSpPr>
        <p:spPr bwMode="auto">
          <a:xfrm>
            <a:off x="0" y="0"/>
            <a:ext cx="446856" cy="6957392"/>
          </a:xfrm>
          <a:prstGeom prst="rect">
            <a:avLst/>
          </a:prstGeom>
          <a:solidFill>
            <a:srgbClr val="9C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9464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numero diapositiva 1"/>
          <p:cNvSpPr txBox="1">
            <a:spLocks/>
          </p:cNvSpPr>
          <p:nvPr userDrawn="1"/>
        </p:nvSpPr>
        <p:spPr>
          <a:xfrm>
            <a:off x="8662988" y="14586"/>
            <a:ext cx="446087" cy="246062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r" eaLnBrk="0" hangingPunc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dk1"/>
                </a:solidFill>
                <a:latin typeface="+mn-lt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dk1"/>
                </a:solidFill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dk1"/>
                </a:solidFill>
                <a:latin typeface="+mn-lt"/>
              </a:defRPr>
            </a:lvl4pPr>
            <a:lvl5pPr marL="1600200" indent="0" eaLnBrk="0" hangingPunct="0">
              <a:spcBef>
                <a:spcPct val="20000"/>
              </a:spcBef>
              <a:buNone/>
              <a:defRPr sz="2000">
                <a:solidFill>
                  <a:schemeClr val="dk1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9pPr>
          </a:lstStyle>
          <a:p>
            <a:pPr>
              <a:defRPr/>
            </a:pPr>
            <a:fld id="{255A11C7-5620-4906-85BC-0C1C5D28F26F}" type="slidenum">
              <a:rPr lang="it-IT" altLang="it-IT" sz="1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‹N›</a:t>
            </a:fld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>
            <a:lvl1pPr algn="l">
              <a:defRPr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781126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487760"/>
            <a:ext cx="4040188" cy="3461520"/>
          </a:xfrm>
        </p:spPr>
        <p:txBody>
          <a:bodyPr/>
          <a:lstStyle>
            <a:lvl1pPr>
              <a:defRPr sz="2200" baseline="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781126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0" name="Segnaposto testo 10"/>
          <p:cNvSpPr>
            <a:spLocks noGrp="1"/>
          </p:cNvSpPr>
          <p:nvPr>
            <p:ph type="body" sz="quarter" idx="10"/>
          </p:nvPr>
        </p:nvSpPr>
        <p:spPr>
          <a:xfrm>
            <a:off x="2182465" y="14427"/>
            <a:ext cx="6481291" cy="276999"/>
          </a:xfrm>
          <a:noFill/>
          <a:ln w="31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indent="0" algn="r">
              <a:buNone/>
              <a:defRPr lang="it-IT" sz="1200" kern="12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2pPr>
            <a:lvl3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3pPr>
            <a:lvl4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4pPr>
            <a:lvl5pPr marL="1600200" indent="0">
              <a:buNone/>
              <a:defRPr lang="it-IT" kern="1200" dirty="0">
                <a:solidFill>
                  <a:schemeClr val="dk1"/>
                </a:solidFill>
                <a:ea typeface="+mn-ea"/>
                <a:cs typeface="+mn-cs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1" name="Segnaposto testo 16"/>
          <p:cNvSpPr>
            <a:spLocks noGrp="1"/>
          </p:cNvSpPr>
          <p:nvPr>
            <p:ph type="body" sz="quarter" idx="11"/>
          </p:nvPr>
        </p:nvSpPr>
        <p:spPr>
          <a:xfrm>
            <a:off x="457200" y="6525344"/>
            <a:ext cx="7715200" cy="26064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6" name="Segnaposto contenuto 3"/>
          <p:cNvSpPr>
            <a:spLocks noGrp="1"/>
          </p:cNvSpPr>
          <p:nvPr>
            <p:ph sz="half" idx="12"/>
          </p:nvPr>
        </p:nvSpPr>
        <p:spPr>
          <a:xfrm>
            <a:off x="4644444" y="2487760"/>
            <a:ext cx="4040188" cy="3461520"/>
          </a:xfrm>
        </p:spPr>
        <p:txBody>
          <a:bodyPr/>
          <a:lstStyle>
            <a:lvl1pPr>
              <a:defRPr sz="2200" baseline="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27" name="Rettangolo 26"/>
          <p:cNvSpPr/>
          <p:nvPr userDrawn="1"/>
        </p:nvSpPr>
        <p:spPr bwMode="auto">
          <a:xfrm>
            <a:off x="0" y="0"/>
            <a:ext cx="446856" cy="6957392"/>
          </a:xfrm>
          <a:prstGeom prst="rect">
            <a:avLst/>
          </a:prstGeom>
          <a:solidFill>
            <a:srgbClr val="9C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8279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numero diapositiva 1"/>
          <p:cNvSpPr txBox="1">
            <a:spLocks/>
          </p:cNvSpPr>
          <p:nvPr userDrawn="1"/>
        </p:nvSpPr>
        <p:spPr>
          <a:xfrm>
            <a:off x="8662988" y="14586"/>
            <a:ext cx="446087" cy="246062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r" eaLnBrk="0" hangingPunc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dk1"/>
                </a:solidFill>
                <a:latin typeface="+mn-lt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dk1"/>
                </a:solidFill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dk1"/>
                </a:solidFill>
                <a:latin typeface="+mn-lt"/>
              </a:defRPr>
            </a:lvl4pPr>
            <a:lvl5pPr marL="1600200" indent="0" eaLnBrk="0" hangingPunct="0">
              <a:spcBef>
                <a:spcPct val="20000"/>
              </a:spcBef>
              <a:buNone/>
              <a:defRPr sz="2000">
                <a:solidFill>
                  <a:schemeClr val="dk1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9pPr>
          </a:lstStyle>
          <a:p>
            <a:pPr>
              <a:defRPr/>
            </a:pPr>
            <a:fld id="{435AB2DF-E8A0-4837-9D8E-32152FEC1923}" type="slidenum">
              <a:rPr lang="it-IT" altLang="it-IT" sz="1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‹N›</a:t>
            </a:fld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57808"/>
            <a:ext cx="8229600" cy="1143000"/>
          </a:xfrm>
        </p:spPr>
        <p:txBody>
          <a:bodyPr/>
          <a:lstStyle>
            <a:lvl1pPr algn="l"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0"/>
          </p:nvPr>
        </p:nvSpPr>
        <p:spPr>
          <a:xfrm>
            <a:off x="2182465" y="55657"/>
            <a:ext cx="6481291" cy="276999"/>
          </a:xfrm>
          <a:noFill/>
          <a:ln w="31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indent="0" algn="r">
              <a:buNone/>
              <a:defRPr lang="it-IT" sz="1200" kern="12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2pPr>
            <a:lvl3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3pPr>
            <a:lvl4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4pPr>
            <a:lvl5pPr marL="1600200" indent="0">
              <a:buNone/>
              <a:defRPr lang="it-IT" kern="1200" dirty="0">
                <a:solidFill>
                  <a:schemeClr val="dk1"/>
                </a:solidFill>
                <a:ea typeface="+mn-ea"/>
                <a:cs typeface="+mn-cs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1"/>
          </p:nvPr>
        </p:nvSpPr>
        <p:spPr>
          <a:xfrm>
            <a:off x="457200" y="6597353"/>
            <a:ext cx="7715200" cy="26064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2" name="Rettangolo 21"/>
          <p:cNvSpPr/>
          <p:nvPr userDrawn="1"/>
        </p:nvSpPr>
        <p:spPr bwMode="auto">
          <a:xfrm>
            <a:off x="0" y="0"/>
            <a:ext cx="446856" cy="6957392"/>
          </a:xfrm>
          <a:prstGeom prst="rect">
            <a:avLst/>
          </a:prstGeom>
          <a:solidFill>
            <a:srgbClr val="9C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0599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1"/>
          <p:cNvSpPr txBox="1">
            <a:spLocks/>
          </p:cNvSpPr>
          <p:nvPr userDrawn="1"/>
        </p:nvSpPr>
        <p:spPr>
          <a:xfrm>
            <a:off x="8662988" y="14586"/>
            <a:ext cx="446087" cy="246062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r" eaLnBrk="0" hangingPunc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dk1"/>
                </a:solidFill>
                <a:latin typeface="+mn-lt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dk1"/>
                </a:solidFill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dk1"/>
                </a:solidFill>
                <a:latin typeface="+mn-lt"/>
              </a:defRPr>
            </a:lvl4pPr>
            <a:lvl5pPr marL="1600200" indent="0" eaLnBrk="0" hangingPunct="0">
              <a:spcBef>
                <a:spcPct val="20000"/>
              </a:spcBef>
              <a:buNone/>
              <a:defRPr sz="2000">
                <a:solidFill>
                  <a:schemeClr val="dk1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9pPr>
          </a:lstStyle>
          <a:p>
            <a:pPr>
              <a:defRPr/>
            </a:pPr>
            <a:fld id="{16E32A6A-D7A0-453D-905F-FC9CEAA554FA}" type="slidenum">
              <a:rPr lang="it-IT" altLang="it-IT" sz="1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‹N›</a:t>
            </a:fld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Segnaposto testo 10"/>
          <p:cNvSpPr>
            <a:spLocks noGrp="1"/>
          </p:cNvSpPr>
          <p:nvPr>
            <p:ph type="body" sz="quarter" idx="10"/>
          </p:nvPr>
        </p:nvSpPr>
        <p:spPr>
          <a:xfrm>
            <a:off x="2182465" y="14427"/>
            <a:ext cx="6481291" cy="276999"/>
          </a:xfrm>
          <a:noFill/>
          <a:ln w="31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indent="0" algn="r">
              <a:buNone/>
              <a:defRPr lang="it-IT" sz="1200" kern="12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2pPr>
            <a:lvl3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3pPr>
            <a:lvl4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4pPr>
            <a:lvl5pPr marL="1600200" indent="0">
              <a:buNone/>
              <a:defRPr lang="it-IT" kern="1200" dirty="0">
                <a:solidFill>
                  <a:schemeClr val="dk1"/>
                </a:solidFill>
                <a:ea typeface="+mn-ea"/>
                <a:cs typeface="+mn-cs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7" name="Segnaposto testo 16"/>
          <p:cNvSpPr>
            <a:spLocks noGrp="1"/>
          </p:cNvSpPr>
          <p:nvPr>
            <p:ph type="body" sz="quarter" idx="11"/>
          </p:nvPr>
        </p:nvSpPr>
        <p:spPr>
          <a:xfrm>
            <a:off x="467544" y="6525344"/>
            <a:ext cx="7776864" cy="26064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4" name="Rettangolo 13"/>
          <p:cNvSpPr/>
          <p:nvPr userDrawn="1"/>
        </p:nvSpPr>
        <p:spPr bwMode="auto">
          <a:xfrm>
            <a:off x="0" y="0"/>
            <a:ext cx="446856" cy="6957392"/>
          </a:xfrm>
          <a:prstGeom prst="rect">
            <a:avLst/>
          </a:prstGeom>
          <a:solidFill>
            <a:srgbClr val="9C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094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numero diapositiva 1"/>
          <p:cNvSpPr txBox="1">
            <a:spLocks/>
          </p:cNvSpPr>
          <p:nvPr userDrawn="1"/>
        </p:nvSpPr>
        <p:spPr>
          <a:xfrm>
            <a:off x="8662988" y="14586"/>
            <a:ext cx="446087" cy="246062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r" eaLnBrk="0" hangingPunc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dk1"/>
                </a:solidFill>
                <a:latin typeface="+mn-lt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dk1"/>
                </a:solidFill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dk1"/>
                </a:solidFill>
                <a:latin typeface="+mn-lt"/>
              </a:defRPr>
            </a:lvl4pPr>
            <a:lvl5pPr marL="1600200" indent="0" eaLnBrk="0" hangingPunct="0">
              <a:spcBef>
                <a:spcPct val="20000"/>
              </a:spcBef>
              <a:buNone/>
              <a:defRPr sz="2000">
                <a:solidFill>
                  <a:schemeClr val="dk1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9pPr>
          </a:lstStyle>
          <a:p>
            <a:pPr>
              <a:defRPr/>
            </a:pPr>
            <a:fld id="{CA4837BD-FD23-49BB-B5B0-2ED4C6A0F32E}" type="slidenum">
              <a:rPr lang="it-IT" altLang="it-IT" sz="1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‹N›</a:t>
            </a:fld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2810" y="384199"/>
            <a:ext cx="3008313" cy="106771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384199"/>
            <a:ext cx="5111750" cy="54210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628801"/>
            <a:ext cx="3008313" cy="4176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8" name="Segnaposto testo 10"/>
          <p:cNvSpPr>
            <a:spLocks noGrp="1"/>
          </p:cNvSpPr>
          <p:nvPr>
            <p:ph type="body" sz="quarter" idx="10"/>
          </p:nvPr>
        </p:nvSpPr>
        <p:spPr>
          <a:xfrm>
            <a:off x="2182465" y="14427"/>
            <a:ext cx="6481291" cy="276999"/>
          </a:xfrm>
          <a:noFill/>
          <a:ln w="31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indent="0" algn="r">
              <a:buNone/>
              <a:defRPr lang="it-IT" sz="1200" kern="12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2pPr>
            <a:lvl3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3pPr>
            <a:lvl4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4pPr>
            <a:lvl5pPr marL="1600200" indent="0">
              <a:buNone/>
              <a:defRPr lang="it-IT" kern="1200" dirty="0">
                <a:solidFill>
                  <a:schemeClr val="dk1"/>
                </a:solidFill>
                <a:ea typeface="+mn-ea"/>
                <a:cs typeface="+mn-cs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9" name="Segnaposto testo 16"/>
          <p:cNvSpPr>
            <a:spLocks noGrp="1"/>
          </p:cNvSpPr>
          <p:nvPr>
            <p:ph type="body" sz="quarter" idx="11"/>
          </p:nvPr>
        </p:nvSpPr>
        <p:spPr>
          <a:xfrm>
            <a:off x="442810" y="6525344"/>
            <a:ext cx="7729590" cy="26064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4" name="Rettangolo 23"/>
          <p:cNvSpPr/>
          <p:nvPr userDrawn="1"/>
        </p:nvSpPr>
        <p:spPr bwMode="auto">
          <a:xfrm>
            <a:off x="0" y="0"/>
            <a:ext cx="446856" cy="6957392"/>
          </a:xfrm>
          <a:prstGeom prst="rect">
            <a:avLst/>
          </a:prstGeom>
          <a:solidFill>
            <a:srgbClr val="9C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137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numero diapositiva 1"/>
          <p:cNvSpPr txBox="1">
            <a:spLocks/>
          </p:cNvSpPr>
          <p:nvPr userDrawn="1"/>
        </p:nvSpPr>
        <p:spPr>
          <a:xfrm>
            <a:off x="8662988" y="14586"/>
            <a:ext cx="446087" cy="246062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r" eaLnBrk="0" hangingPunc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dk1"/>
                </a:solidFill>
                <a:latin typeface="+mn-lt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dk1"/>
                </a:solidFill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dk1"/>
                </a:solidFill>
                <a:latin typeface="+mn-lt"/>
              </a:defRPr>
            </a:lvl4pPr>
            <a:lvl5pPr marL="1600200" indent="0" eaLnBrk="0" hangingPunct="0">
              <a:spcBef>
                <a:spcPct val="20000"/>
              </a:spcBef>
              <a:buNone/>
              <a:defRPr sz="2000">
                <a:solidFill>
                  <a:schemeClr val="dk1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9pPr>
          </a:lstStyle>
          <a:p>
            <a:pPr>
              <a:defRPr/>
            </a:pPr>
            <a:fld id="{E908D883-829A-4CE8-A779-311C3ED974F5}" type="slidenum">
              <a:rPr lang="it-IT" altLang="it-IT" sz="1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‹N›</a:t>
            </a:fld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78486"/>
            <a:ext cx="5486400" cy="566738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50445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8" name="Segnaposto testo 10"/>
          <p:cNvSpPr>
            <a:spLocks noGrp="1"/>
          </p:cNvSpPr>
          <p:nvPr>
            <p:ph type="body" sz="quarter" idx="10"/>
          </p:nvPr>
        </p:nvSpPr>
        <p:spPr>
          <a:xfrm>
            <a:off x="2182465" y="55657"/>
            <a:ext cx="6481291" cy="276999"/>
          </a:xfrm>
          <a:noFill/>
          <a:ln w="31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indent="0" algn="r">
              <a:buNone/>
              <a:defRPr lang="it-IT" sz="1200" kern="12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2pPr>
            <a:lvl3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3pPr>
            <a:lvl4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4pPr>
            <a:lvl5pPr marL="1600200" indent="0">
              <a:buNone/>
              <a:defRPr lang="it-IT" kern="1200" dirty="0">
                <a:solidFill>
                  <a:schemeClr val="dk1"/>
                </a:solidFill>
                <a:ea typeface="+mn-ea"/>
                <a:cs typeface="+mn-cs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9" name="Segnaposto testo 16"/>
          <p:cNvSpPr>
            <a:spLocks noGrp="1"/>
          </p:cNvSpPr>
          <p:nvPr>
            <p:ph type="body" sz="quarter" idx="11"/>
          </p:nvPr>
        </p:nvSpPr>
        <p:spPr>
          <a:xfrm>
            <a:off x="467544" y="6525344"/>
            <a:ext cx="7776864" cy="26064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4" name="Rettangolo 23"/>
          <p:cNvSpPr/>
          <p:nvPr userDrawn="1"/>
        </p:nvSpPr>
        <p:spPr bwMode="auto">
          <a:xfrm>
            <a:off x="0" y="0"/>
            <a:ext cx="446856" cy="6957392"/>
          </a:xfrm>
          <a:prstGeom prst="rect">
            <a:avLst/>
          </a:prstGeom>
          <a:solidFill>
            <a:srgbClr val="9C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30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testo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numero diapositiva 1"/>
          <p:cNvSpPr txBox="1">
            <a:spLocks/>
          </p:cNvSpPr>
          <p:nvPr userDrawn="1"/>
        </p:nvSpPr>
        <p:spPr>
          <a:xfrm>
            <a:off x="8662988" y="14586"/>
            <a:ext cx="446087" cy="246062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r" eaLnBrk="0" hangingPunc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dk1"/>
                </a:solidFill>
                <a:latin typeface="+mn-lt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dk1"/>
                </a:solidFill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dk1"/>
                </a:solidFill>
                <a:latin typeface="+mn-lt"/>
              </a:defRPr>
            </a:lvl4pPr>
            <a:lvl5pPr marL="1600200" indent="0" eaLnBrk="0" hangingPunct="0">
              <a:spcBef>
                <a:spcPct val="20000"/>
              </a:spcBef>
              <a:buNone/>
              <a:defRPr sz="2000">
                <a:solidFill>
                  <a:schemeClr val="dk1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9pPr>
          </a:lstStyle>
          <a:p>
            <a:pPr>
              <a:defRPr/>
            </a:pPr>
            <a:fld id="{EC096DC1-3D0E-44FC-AAD6-AA393309FCC0}" type="slidenum">
              <a:rPr lang="it-IT" altLang="it-IT" sz="1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‹N›</a:t>
            </a:fld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>
            <a:lvl1pPr algn="l"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7" name="Segnaposto testo 10"/>
          <p:cNvSpPr>
            <a:spLocks noGrp="1"/>
          </p:cNvSpPr>
          <p:nvPr>
            <p:ph type="body" sz="quarter" idx="10"/>
          </p:nvPr>
        </p:nvSpPr>
        <p:spPr>
          <a:xfrm>
            <a:off x="2182465" y="14427"/>
            <a:ext cx="6481291" cy="276999"/>
          </a:xfrm>
          <a:noFill/>
          <a:ln w="31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indent="0" algn="r">
              <a:buNone/>
              <a:defRPr lang="it-IT" sz="1200" kern="12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2pPr>
            <a:lvl3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3pPr>
            <a:lvl4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4pPr>
            <a:lvl5pPr marL="1600200" indent="0">
              <a:buNone/>
              <a:defRPr lang="it-IT" kern="1200" dirty="0">
                <a:solidFill>
                  <a:schemeClr val="dk1"/>
                </a:solidFill>
                <a:ea typeface="+mn-ea"/>
                <a:cs typeface="+mn-cs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8" name="Segnaposto testo 16"/>
          <p:cNvSpPr>
            <a:spLocks noGrp="1"/>
          </p:cNvSpPr>
          <p:nvPr>
            <p:ph type="body" sz="quarter" idx="11"/>
          </p:nvPr>
        </p:nvSpPr>
        <p:spPr>
          <a:xfrm>
            <a:off x="457200" y="6525344"/>
            <a:ext cx="7715200" cy="26064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3" name="Rettangolo 22"/>
          <p:cNvSpPr/>
          <p:nvPr userDrawn="1"/>
        </p:nvSpPr>
        <p:spPr bwMode="auto">
          <a:xfrm>
            <a:off x="0" y="0"/>
            <a:ext cx="446856" cy="6957392"/>
          </a:xfrm>
          <a:prstGeom prst="rect">
            <a:avLst/>
          </a:prstGeom>
          <a:solidFill>
            <a:srgbClr val="9C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0997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testo orizzontale late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numero diapositiva 1"/>
          <p:cNvSpPr txBox="1">
            <a:spLocks/>
          </p:cNvSpPr>
          <p:nvPr userDrawn="1"/>
        </p:nvSpPr>
        <p:spPr>
          <a:xfrm>
            <a:off x="8662988" y="14586"/>
            <a:ext cx="446087" cy="246062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r" eaLnBrk="0" hangingPunc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dk1"/>
                </a:solidFill>
                <a:latin typeface="+mn-lt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dk1"/>
                </a:solidFill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dk1"/>
                </a:solidFill>
                <a:latin typeface="+mn-lt"/>
              </a:defRPr>
            </a:lvl4pPr>
            <a:lvl5pPr marL="1600200" indent="0" eaLnBrk="0" hangingPunct="0">
              <a:spcBef>
                <a:spcPct val="20000"/>
              </a:spcBef>
              <a:buNone/>
              <a:defRPr sz="2000">
                <a:solidFill>
                  <a:schemeClr val="dk1"/>
                </a:solidFill>
                <a:latin typeface="+mn-lt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</a:defRPr>
            </a:lvl9pPr>
          </a:lstStyle>
          <a:p>
            <a:pPr>
              <a:defRPr/>
            </a:pPr>
            <a:fld id="{0A6FADA8-1699-43D1-9028-96FEB1F5D7DE}" type="slidenum">
              <a:rPr lang="it-IT" altLang="it-IT" sz="1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‹N›</a:t>
            </a:fld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465138"/>
            <a:ext cx="2057400" cy="5661025"/>
          </a:xfrm>
        </p:spPr>
        <p:txBody>
          <a:bodyPr vert="horz" anchor="t" anchorCtr="0"/>
          <a:lstStyle>
            <a:lvl1pPr algn="l">
              <a:lnSpc>
                <a:spcPts val="3700"/>
              </a:lnSpc>
              <a:defRPr sz="4000">
                <a:solidFill>
                  <a:schemeClr val="tx2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465138"/>
            <a:ext cx="6019800" cy="5700712"/>
          </a:xfrm>
        </p:spPr>
        <p:txBody>
          <a:bodyPr vert="horz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6" name="Segnaposto testo 10"/>
          <p:cNvSpPr>
            <a:spLocks noGrp="1"/>
          </p:cNvSpPr>
          <p:nvPr>
            <p:ph type="body" sz="quarter" idx="10"/>
          </p:nvPr>
        </p:nvSpPr>
        <p:spPr>
          <a:xfrm>
            <a:off x="2182465" y="14427"/>
            <a:ext cx="6481291" cy="276999"/>
          </a:xfrm>
          <a:noFill/>
          <a:ln w="31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indent="0" algn="r">
              <a:buNone/>
              <a:defRPr lang="it-IT" sz="1200" kern="1200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2pPr>
            <a:lvl3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3pPr>
            <a:lvl4pPr>
              <a:defRPr lang="it-IT" kern="1200" dirty="0" smtClean="0">
                <a:solidFill>
                  <a:schemeClr val="dk1"/>
                </a:solidFill>
                <a:ea typeface="+mn-ea"/>
                <a:cs typeface="+mn-cs"/>
              </a:defRPr>
            </a:lvl4pPr>
            <a:lvl5pPr marL="1600200" indent="0">
              <a:buNone/>
              <a:defRPr lang="it-IT" kern="1200" dirty="0">
                <a:solidFill>
                  <a:schemeClr val="dk1"/>
                </a:solidFill>
                <a:ea typeface="+mn-ea"/>
                <a:cs typeface="+mn-cs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7" name="Segnaposto testo 16"/>
          <p:cNvSpPr>
            <a:spLocks noGrp="1"/>
          </p:cNvSpPr>
          <p:nvPr>
            <p:ph type="body" sz="quarter" idx="11"/>
          </p:nvPr>
        </p:nvSpPr>
        <p:spPr>
          <a:xfrm>
            <a:off x="457200" y="6525344"/>
            <a:ext cx="7715200" cy="26064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2" name="Rettangolo 21"/>
          <p:cNvSpPr/>
          <p:nvPr userDrawn="1"/>
        </p:nvSpPr>
        <p:spPr bwMode="auto">
          <a:xfrm>
            <a:off x="0" y="0"/>
            <a:ext cx="446856" cy="6957392"/>
          </a:xfrm>
          <a:prstGeom prst="rect">
            <a:avLst/>
          </a:prstGeom>
          <a:solidFill>
            <a:srgbClr val="9C10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it-IT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797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758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386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6118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5438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60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98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8221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31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4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AAD347D-5ACD-4C99-B74B-A9C85AD731AF}" type="datetimeFigureOut">
              <a:rPr lang="en-US" smtClean="0"/>
              <a:t>1/14/21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02111984F565}" type="slidenum">
              <a:rPr lang="en-US" smtClean="0"/>
              <a:t>‹N›</a:t>
            </a:fld>
            <a:endParaRPr lang="en-US" dirty="0"/>
          </a:p>
        </p:txBody>
      </p:sp>
      <p:pic>
        <p:nvPicPr>
          <p:cNvPr id="8" name="Immagine 1"/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4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58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  <p:sldLayoutId id="2147484156" r:id="rId14"/>
    <p:sldLayoutId id="2147484157" r:id="rId15"/>
    <p:sldLayoutId id="2147484158" r:id="rId16"/>
    <p:sldLayoutId id="2147484159" r:id="rId17"/>
    <p:sldLayoutId id="2147484160" r:id="rId18"/>
    <p:sldLayoutId id="2147484161" r:id="rId19"/>
    <p:sldLayoutId id="2147483825" r:id="rId20"/>
    <p:sldLayoutId id="2147483827" r:id="rId21"/>
    <p:sldLayoutId id="2147483828" r:id="rId22"/>
    <p:sldLayoutId id="2147483829" r:id="rId23"/>
    <p:sldLayoutId id="2147483830" r:id="rId24"/>
    <p:sldLayoutId id="2147483831" r:id="rId25"/>
    <p:sldLayoutId id="2147483832" r:id="rId26"/>
    <p:sldLayoutId id="2147483833" r:id="rId27"/>
    <p:sldLayoutId id="2147483834" r:id="rId28"/>
    <p:sldLayoutId id="2147483835" r:id="rId29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INFORMAZIONI SU CFU A SCELTA E PIANO DI STUDI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testo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7009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CREDITI A SCELTA</a:t>
            </a:r>
          </a:p>
        </p:txBody>
      </p:sp>
      <p:sp>
        <p:nvSpPr>
          <p:cNvPr id="13" name="Segnaposto contenuto 1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/>
              <a:t>Sono</a:t>
            </a:r>
            <a:r>
              <a:rPr lang="en-GB" dirty="0"/>
              <a:t> </a:t>
            </a:r>
            <a:r>
              <a:rPr lang="en-GB" dirty="0" err="1"/>
              <a:t>crediti</a:t>
            </a:r>
            <a:r>
              <a:rPr lang="en-GB" dirty="0"/>
              <a:t> </a:t>
            </a:r>
            <a:r>
              <a:rPr lang="en-GB" dirty="0" err="1"/>
              <a:t>che</a:t>
            </a:r>
            <a:r>
              <a:rPr lang="en-GB" dirty="0"/>
              <a:t> </a:t>
            </a:r>
            <a:r>
              <a:rPr lang="en-GB" dirty="0" err="1"/>
              <a:t>vanno</a:t>
            </a:r>
            <a:r>
              <a:rPr lang="en-GB" dirty="0"/>
              <a:t> </a:t>
            </a:r>
            <a:r>
              <a:rPr lang="en-GB" dirty="0" err="1"/>
              <a:t>inseriti</a:t>
            </a:r>
            <a:r>
              <a:rPr lang="en-GB" dirty="0"/>
              <a:t> </a:t>
            </a:r>
            <a:r>
              <a:rPr lang="en-GB" dirty="0" err="1"/>
              <a:t>nel</a:t>
            </a:r>
            <a:r>
              <a:rPr lang="en-GB" dirty="0"/>
              <a:t> </a:t>
            </a:r>
            <a:r>
              <a:rPr lang="en-GB" dirty="0" err="1"/>
              <a:t>PdS</a:t>
            </a:r>
            <a:r>
              <a:rPr lang="en-GB" dirty="0"/>
              <a:t> da un </a:t>
            </a:r>
            <a:r>
              <a:rPr lang="en-GB" dirty="0" err="1"/>
              <a:t>minimo</a:t>
            </a:r>
            <a:r>
              <a:rPr lang="en-GB" dirty="0"/>
              <a:t> </a:t>
            </a:r>
            <a:r>
              <a:rPr lang="en-GB" dirty="0" err="1"/>
              <a:t>obbligatorio</a:t>
            </a:r>
            <a:r>
              <a:rPr lang="en-GB" dirty="0"/>
              <a:t> di 6 CFU </a:t>
            </a:r>
            <a:r>
              <a:rPr lang="en-GB" dirty="0" err="1"/>
              <a:t>fino</a:t>
            </a:r>
            <a:r>
              <a:rPr lang="en-GB" dirty="0"/>
              <a:t> ad un </a:t>
            </a:r>
            <a:r>
              <a:rPr lang="en-GB" dirty="0" err="1"/>
              <a:t>massimo</a:t>
            </a:r>
            <a:r>
              <a:rPr lang="en-GB" dirty="0"/>
              <a:t> di 12 CFU e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possono</a:t>
            </a:r>
            <a:r>
              <a:rPr lang="en-GB" dirty="0"/>
              <a:t> </a:t>
            </a:r>
            <a:r>
              <a:rPr lang="en-GB" dirty="0" err="1"/>
              <a:t>ripartire</a:t>
            </a:r>
            <a:r>
              <a:rPr lang="en-GB" dirty="0"/>
              <a:t> </a:t>
            </a:r>
            <a:r>
              <a:rPr lang="en-GB" dirty="0" err="1"/>
              <a:t>tra</a:t>
            </a:r>
            <a:r>
              <a:rPr lang="en-GB" dirty="0"/>
              <a:t> II e III anno.</a:t>
            </a:r>
          </a:p>
          <a:p>
            <a:r>
              <a:rPr lang="en-GB" dirty="0"/>
              <a:t>Si </a:t>
            </a:r>
            <a:r>
              <a:rPr lang="en-GB" dirty="0" err="1"/>
              <a:t>dividono</a:t>
            </a:r>
            <a:r>
              <a:rPr lang="en-GB" dirty="0"/>
              <a:t> </a:t>
            </a:r>
            <a:r>
              <a:rPr lang="en-GB" dirty="0" err="1"/>
              <a:t>tra</a:t>
            </a:r>
            <a:r>
              <a:rPr lang="en-GB" dirty="0"/>
              <a:t>: </a:t>
            </a:r>
            <a:r>
              <a:rPr lang="en-GB" dirty="0" err="1"/>
              <a:t>corsi</a:t>
            </a:r>
            <a:r>
              <a:rPr lang="en-GB" dirty="0"/>
              <a:t> </a:t>
            </a:r>
            <a:r>
              <a:rPr lang="en-GB" dirty="0" err="1"/>
              <a:t>elettivi</a:t>
            </a:r>
            <a:r>
              <a:rPr lang="en-GB" dirty="0"/>
              <a:t>, </a:t>
            </a:r>
            <a:r>
              <a:rPr lang="en-GB" dirty="0" err="1"/>
              <a:t>esami</a:t>
            </a:r>
            <a:r>
              <a:rPr lang="en-GB" dirty="0"/>
              <a:t> </a:t>
            </a:r>
            <a:r>
              <a:rPr lang="en-GB" dirty="0" err="1"/>
              <a:t>aggiuntivi</a:t>
            </a:r>
            <a:r>
              <a:rPr lang="en-GB" dirty="0"/>
              <a:t> per la </a:t>
            </a:r>
            <a:r>
              <a:rPr lang="en-GB" dirty="0" err="1"/>
              <a:t>Magistrale</a:t>
            </a:r>
            <a:r>
              <a:rPr lang="en-GB" dirty="0"/>
              <a:t> in </a:t>
            </a:r>
            <a:r>
              <a:rPr lang="en-GB" dirty="0" err="1"/>
              <a:t>Biotecnologie</a:t>
            </a:r>
            <a:r>
              <a:rPr lang="en-GB" dirty="0"/>
              <a:t> </a:t>
            </a:r>
            <a:r>
              <a:rPr lang="en-GB" dirty="0" err="1"/>
              <a:t>Mediche</a:t>
            </a:r>
            <a:r>
              <a:rPr lang="en-GB" dirty="0"/>
              <a:t>, lingue ed informatica, </a:t>
            </a:r>
            <a:r>
              <a:rPr lang="en-GB" dirty="0" err="1"/>
              <a:t>internati</a:t>
            </a:r>
            <a:r>
              <a:rPr lang="en-GB" dirty="0"/>
              <a:t>.</a:t>
            </a:r>
          </a:p>
          <a:p>
            <a:r>
              <a:rPr lang="en-GB" dirty="0"/>
              <a:t>NB: </a:t>
            </a:r>
            <a:r>
              <a:rPr lang="en-GB" dirty="0" err="1"/>
              <a:t>consultare</a:t>
            </a:r>
            <a:r>
              <a:rPr lang="en-GB" dirty="0"/>
              <a:t> elenchi </a:t>
            </a:r>
            <a:r>
              <a:rPr lang="en-GB" dirty="0" err="1"/>
              <a:t>corsi</a:t>
            </a:r>
            <a:r>
              <a:rPr lang="en-GB" dirty="0"/>
              <a:t> </a:t>
            </a:r>
            <a:r>
              <a:rPr lang="en-GB" dirty="0" err="1"/>
              <a:t>elettivi</a:t>
            </a:r>
            <a:r>
              <a:rPr lang="en-GB" dirty="0"/>
              <a:t> </a:t>
            </a:r>
            <a:r>
              <a:rPr lang="en-GB" dirty="0" err="1"/>
              <a:t>quali</a:t>
            </a:r>
            <a:r>
              <a:rPr lang="en-GB" dirty="0"/>
              <a:t> </a:t>
            </a:r>
            <a:r>
              <a:rPr lang="en-GB" dirty="0" err="1"/>
              <a:t>sono</a:t>
            </a:r>
            <a:r>
              <a:rPr lang="en-GB" dirty="0"/>
              <a:t> </a:t>
            </a:r>
            <a:r>
              <a:rPr lang="en-GB" dirty="0" err="1"/>
              <a:t>consigliati</a:t>
            </a:r>
            <a:r>
              <a:rPr lang="en-GB" dirty="0"/>
              <a:t> e </a:t>
            </a:r>
            <a:r>
              <a:rPr lang="en-GB" dirty="0" err="1"/>
              <a:t>quali</a:t>
            </a:r>
            <a:r>
              <a:rPr lang="en-GB" dirty="0"/>
              <a:t> no vista la </a:t>
            </a:r>
            <a:r>
              <a:rPr lang="en-GB" dirty="0" err="1"/>
              <a:t>situazione</a:t>
            </a:r>
            <a:r>
              <a:rPr lang="en-GB" dirty="0"/>
              <a:t> </a:t>
            </a:r>
            <a:r>
              <a:rPr lang="en-GB" dirty="0" err="1"/>
              <a:t>emergenziale</a:t>
            </a:r>
            <a:r>
              <a:rPr lang="en-GB" dirty="0"/>
              <a:t> di </a:t>
            </a:r>
            <a:r>
              <a:rPr lang="en-GB" dirty="0" err="1"/>
              <a:t>quest’anno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851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B105DB-53F0-CF45-A1D3-37A5E4607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Piano Carriera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9F3B33-72D9-D746-A530-2BB9F891B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Serve per modificare e inserire le attività A SCELTA. Gli altri insegnamenti NON sono modificabili;</a:t>
            </a:r>
          </a:p>
          <a:p>
            <a:r>
              <a:rPr lang="it-IT" dirty="0"/>
              <a:t>È consigliato inserire gli esami per l’accesso alla Magistrale nel corso del II anno, in modo che se alla fine non si riescono a conseguire questi CFU essi possono essere rimossi dal </a:t>
            </a:r>
            <a:r>
              <a:rPr lang="it-IT" dirty="0" err="1"/>
              <a:t>PdS</a:t>
            </a:r>
            <a:r>
              <a:rPr lang="it-IT" dirty="0"/>
              <a:t> l’anno successivo e sostituiti con altre </a:t>
            </a:r>
            <a:r>
              <a:rPr lang="it-IT"/>
              <a:t>attività.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FD72231-4307-B94C-9B7C-2CE349973C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4CB91A4-0D6D-554C-A9D2-EAB67740D4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8627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1D59D6-8FA4-4F4F-AFF5-4D402A03C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CORSI ELETTIVI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038742-C0F6-DC46-9603-88A6BCDD6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Sono corsi per i quali è richiesta solo la frequenza, sono a scelta e possono avere diverso peso in termini di CFU.</a:t>
            </a:r>
          </a:p>
          <a:p>
            <a:r>
              <a:rPr lang="it-IT" dirty="0"/>
              <a:t>Privilegiare la scelta dei corsi «consigliati» che di sicuro quest’anno si possono svolgere da remoto.</a:t>
            </a:r>
          </a:p>
          <a:p>
            <a:r>
              <a:rPr lang="it-IT" dirty="0"/>
              <a:t>Per la scelta degli elettivi, consultare i programmi (</a:t>
            </a:r>
            <a:r>
              <a:rPr lang="it-IT" dirty="0" err="1"/>
              <a:t>Syllabus</a:t>
            </a:r>
            <a:r>
              <a:rPr lang="it-IT" dirty="0"/>
              <a:t>) disponibili su e-learning</a:t>
            </a:r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AAEE8AC-115D-F141-9A2F-46B2497C45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82BDA39-8EED-6D4A-94D4-BF868D422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8170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2A66EB-E7C8-1D41-8235-339C60A35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Lingue ed informatica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E64A28-4E14-7647-85FC-1EDBAD5F8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56" y="1600200"/>
            <a:ext cx="8229600" cy="4709120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Disponibili varie idoneità :</a:t>
            </a:r>
          </a:p>
          <a:p>
            <a:pPr lvl="1"/>
            <a:r>
              <a:rPr lang="it-IT" sz="2800" dirty="0"/>
              <a:t>INGLESE livello B</a:t>
            </a:r>
            <a:r>
              <a:rPr lang="it-IT" sz="2800" baseline="-25000" dirty="0"/>
              <a:t>2</a:t>
            </a:r>
            <a:r>
              <a:rPr lang="it-IT" sz="2800" dirty="0"/>
              <a:t> o superiore;</a:t>
            </a:r>
          </a:p>
          <a:p>
            <a:pPr lvl="1"/>
            <a:r>
              <a:rPr lang="it-IT" sz="2800" dirty="0"/>
              <a:t>FRANCESE livello B</a:t>
            </a:r>
            <a:r>
              <a:rPr lang="it-IT" sz="2800" baseline="-25000" dirty="0"/>
              <a:t>1</a:t>
            </a:r>
            <a:r>
              <a:rPr lang="it-IT" sz="2800" dirty="0"/>
              <a:t> o superiore;</a:t>
            </a:r>
          </a:p>
          <a:p>
            <a:pPr lvl="1"/>
            <a:r>
              <a:rPr lang="it-IT" sz="2800" dirty="0"/>
              <a:t>SPAGNOLO livello B</a:t>
            </a:r>
            <a:r>
              <a:rPr lang="it-IT" sz="2800" baseline="-25000" dirty="0"/>
              <a:t>1</a:t>
            </a:r>
            <a:r>
              <a:rPr lang="it-IT" sz="2800" dirty="0"/>
              <a:t> o superiore;</a:t>
            </a:r>
          </a:p>
          <a:p>
            <a:pPr lvl="1"/>
            <a:r>
              <a:rPr lang="it-IT" sz="2800" dirty="0"/>
              <a:t>TEDESCO livello B</a:t>
            </a:r>
            <a:r>
              <a:rPr lang="it-IT" sz="2800" baseline="-25000" dirty="0"/>
              <a:t>1</a:t>
            </a:r>
            <a:r>
              <a:rPr lang="it-IT" sz="2800" dirty="0"/>
              <a:t> o superiore;</a:t>
            </a:r>
          </a:p>
          <a:p>
            <a:pPr lvl="1"/>
            <a:endParaRPr lang="it-IT" sz="2800" dirty="0"/>
          </a:p>
          <a:p>
            <a:pPr lvl="1"/>
            <a:r>
              <a:rPr lang="it-IT" sz="2800" dirty="0"/>
              <a:t>informatica ECDL FULL</a:t>
            </a:r>
          </a:p>
          <a:p>
            <a:r>
              <a:rPr lang="it-IT" dirty="0"/>
              <a:t>L’idoneità si può ottenere presentando un certificato riconosciuto oppure sostenendo l’esame online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854E238-D9E7-5740-A125-27F0AD8742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3C4C7EB-45BE-5D4C-9783-4046845397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1972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C5697E-1206-E94B-A6F6-6D8170E62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Internati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E5D571-08A1-A040-9AFF-37252E436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Potete inserirli nel Piano Carriera adesso, ma vengono svolti nel corso del III anno.</a:t>
            </a:r>
          </a:p>
          <a:p>
            <a:r>
              <a:rPr lang="it-IT" dirty="0"/>
              <a:t>Sono lezioni che si tengono direttamente in laboratorio affiancando un TLB.</a:t>
            </a:r>
          </a:p>
          <a:p>
            <a:r>
              <a:rPr lang="it-IT" dirty="0"/>
              <a:t>SONO in più rispetto alle ore di Tirocinio.</a:t>
            </a:r>
          </a:p>
          <a:p>
            <a:pPr lvl="1"/>
            <a:r>
              <a:rPr lang="it-IT" dirty="0"/>
              <a:t>laboratorio di Biologia molecolare </a:t>
            </a:r>
          </a:p>
          <a:p>
            <a:pPr lvl="1"/>
            <a:r>
              <a:rPr lang="it-IT" dirty="0"/>
              <a:t>laboratorio di Tossicologia </a:t>
            </a:r>
          </a:p>
          <a:p>
            <a:pPr lvl="1"/>
            <a:r>
              <a:rPr lang="it-IT" dirty="0"/>
              <a:t>laboratorio di Allergologia </a:t>
            </a:r>
          </a:p>
          <a:p>
            <a:pPr lvl="1"/>
            <a:r>
              <a:rPr lang="it-IT" dirty="0"/>
              <a:t>laboratorio di Elettroforesi 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EF4969C-B9ED-2349-8A01-225B141EFB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C84DC0E-464E-C446-B1B3-F68AD00B30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6305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570FF0-0C26-8443-9509-85866405A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ESAMI PER L’ACCESSO ALLA MAGISTRALE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75F652-4B92-4846-BCCA-773B2984C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Sono esami di altri Corsi di Laurea che il Dipartimento ha approvato come «a scelta» per chi avesse intenzione di </a:t>
            </a:r>
            <a:r>
              <a:rPr lang="it-IT" u="sng" dirty="0"/>
              <a:t>iscriversi</a:t>
            </a:r>
            <a:r>
              <a:rPr lang="it-IT" dirty="0"/>
              <a:t> alla Magistrale in BIOTECNOLOGIE MEDICHE di Bicocca, per colmare il debito di cfu che altrimenti i TLB avrebbero;</a:t>
            </a:r>
          </a:p>
          <a:p>
            <a:r>
              <a:rPr lang="it-IT" u="sng" dirty="0"/>
              <a:t>INSERIRE ESAME a scelta + INGLESE B2</a:t>
            </a:r>
            <a:r>
              <a:rPr lang="it-IT" u="sng" dirty="0">
                <a:sym typeface="Wingdings" pitchFamily="2" charset="2"/>
              </a:rPr>
              <a:t>requisiti per accedere alla Magistrale</a:t>
            </a:r>
          </a:p>
          <a:p>
            <a:r>
              <a:rPr lang="it-IT" dirty="0"/>
              <a:t>Questi esami appartengono ad altri corsi di studio afferenti ad altri Dipartimenti, QUINDI NON sempre seguono le nostre regole</a:t>
            </a:r>
          </a:p>
          <a:p>
            <a:endParaRPr lang="it-IT" u="sng" dirty="0">
              <a:highlight>
                <a:srgbClr val="FFFF00"/>
              </a:highlight>
            </a:endParaRPr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44FE9FC-7C6F-7043-A6BC-0A3BB25FF8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486B914-6AA7-C54D-8551-B554EE3058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8966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03F7F3-D185-294C-9719-9D20539A6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ESAMI PER L’ACCESSO ALLA MAGISTRALE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A6AD06-C7A4-B543-AE66-ED26AD9AB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Informarsi preventivamente sul programma e modalità di esame prima di inserire l’esame nel Piano Carriera. </a:t>
            </a:r>
          </a:p>
          <a:p>
            <a:r>
              <a:rPr lang="it-IT" dirty="0"/>
              <a:t>È necessario sostenere un </a:t>
            </a:r>
            <a:r>
              <a:rPr lang="it-IT" u="sng" dirty="0"/>
              <a:t>esame</a:t>
            </a:r>
            <a:r>
              <a:rPr lang="it-IT" dirty="0"/>
              <a:t> vero e proprio, il voto </a:t>
            </a:r>
            <a:r>
              <a:rPr lang="it-IT" u="sng" dirty="0"/>
              <a:t>fa media</a:t>
            </a:r>
            <a:r>
              <a:rPr lang="it-IT" dirty="0"/>
              <a:t>.</a:t>
            </a:r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47DF8B5-29E8-D947-BCB7-95394C779F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8FE6E4E-4571-954E-817E-A18238C4C4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23042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4"/>
      </a:accent6>
      <a:hlink>
        <a:srgbClr val="BB7826"/>
      </a:hlink>
      <a:folHlink>
        <a:srgbClr val="CF9C5F"/>
      </a:folHlink>
    </a:clrScheme>
    <a:fontScheme name="Orga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8758D546C2E11419F7FF898581C9A48" ma:contentTypeVersion="4" ma:contentTypeDescription="Creare un nuovo documento." ma:contentTypeScope="" ma:versionID="02f9df89c6e37ee487ff0e3e16dda517">
  <xsd:schema xmlns:xsd="http://www.w3.org/2001/XMLSchema" xmlns:xs="http://www.w3.org/2001/XMLSchema" xmlns:p="http://schemas.microsoft.com/office/2006/metadata/properties" xmlns:ns2="9ec362e6-e363-4389-b15d-efb9b94cce10" targetNamespace="http://schemas.microsoft.com/office/2006/metadata/properties" ma:root="true" ma:fieldsID="1c9723d44427013133796ad274e9b195" ns2:_="">
    <xsd:import namespace="9ec362e6-e363-4389-b15d-efb9b94cce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c362e6-e363-4389-b15d-efb9b94cce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5D67FE-D3A8-4099-879E-4F8BD027FC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3170BA-86AF-4D02-8E2E-11B5E3F8AAF3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9ec362e6-e363-4389-b15d-efb9b94cce10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A677A8A-BD79-4701-8BAE-BCF1ECEEC0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c362e6-e363-4389-b15d-efb9b94cce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101</TotalTime>
  <Words>417</Words>
  <Application>Microsoft Macintosh PowerPoint</Application>
  <PresentationFormat>Presentazione su schermo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Garamond</vt:lpstr>
      <vt:lpstr>Verdana</vt:lpstr>
      <vt:lpstr>Organico</vt:lpstr>
      <vt:lpstr>INFORMAZIONI SU CFU A SCELTA E PIANO DI STUDI</vt:lpstr>
      <vt:lpstr>CREDITI A SCELTA</vt:lpstr>
      <vt:lpstr>Piano Carriera</vt:lpstr>
      <vt:lpstr>CORSI ELETTIVI</vt:lpstr>
      <vt:lpstr>Lingue ed informatica</vt:lpstr>
      <vt:lpstr>Internati</vt:lpstr>
      <vt:lpstr>ESAMI PER L’ACCESSO ALLA MAGISTRALE</vt:lpstr>
      <vt:lpstr>ESAMI PER L’ACCESSO ALLA MAGISTRALE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Marina</dc:creator>
  <cp:lastModifiedBy>f.pepe6@campus.unimib.it</cp:lastModifiedBy>
  <cp:revision>13</cp:revision>
  <dcterms:created xsi:type="dcterms:W3CDTF">2018-06-14T15:55:51Z</dcterms:created>
  <dcterms:modified xsi:type="dcterms:W3CDTF">2021-01-14T14:07:31Z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0x01010008758D546C2E11419F7FF898581C9A48</vt:lpwstr>
  </property>
</Properties>
</file>