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549" r:id="rId2"/>
  </p:sldIdLst>
  <p:sldSz cx="9144000" cy="5143500" type="screen16x9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63B"/>
    <a:srgbClr val="004B96"/>
    <a:srgbClr val="B82585"/>
    <a:srgbClr val="A4224B"/>
    <a:srgbClr val="E63224"/>
    <a:srgbClr val="F29400"/>
    <a:srgbClr val="FAD700"/>
    <a:srgbClr val="DC34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02"/>
    <p:restoredTop sz="92603"/>
  </p:normalViewPr>
  <p:slideViewPr>
    <p:cSldViewPr>
      <p:cViewPr varScale="1">
        <p:scale>
          <a:sx n="157" d="100"/>
          <a:sy n="157" d="100"/>
        </p:scale>
        <p:origin x="1184" y="16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fld id="{86433B85-FAB0-A149-8C9E-BB4C2EC0B88A}" type="datetimeFigureOut">
              <a:rPr lang="it-IT"/>
              <a:pPr>
                <a:defRPr/>
              </a:pPr>
              <a:t>23/10/25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noProof="0"/>
              <a:t>Fare clic per modificare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fld id="{840B9B51-7712-7146-80F3-F0E6FE40201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365755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837928" y="1527330"/>
            <a:ext cx="7126560" cy="1102519"/>
          </a:xfrm>
        </p:spPr>
        <p:txBody>
          <a:bodyPr/>
          <a:lstStyle>
            <a:lvl1pPr>
              <a:defRPr sz="4000"/>
            </a:lvl1pPr>
          </a:lstStyle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835696" y="2769468"/>
            <a:ext cx="6400800" cy="1314450"/>
          </a:xfrm>
        </p:spPr>
        <p:txBody>
          <a:bodyPr/>
          <a:lstStyle>
            <a:lvl1pPr marL="0" indent="0" algn="l">
              <a:buNone/>
              <a:defRPr sz="2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dirty="0"/>
              <a:t>Fare clic per modificare lo stile del sottotitolo dello schema</a:t>
            </a:r>
          </a:p>
        </p:txBody>
      </p:sp>
      <p:sp>
        <p:nvSpPr>
          <p:cNvPr id="1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pPr>
              <a:defRPr/>
            </a:pPr>
            <a:endParaRPr lang="it-IT" altLang="it-IT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F4B5A94E-E2E2-2E44-9985-C738B51D35F2}"/>
              </a:ext>
            </a:extLst>
          </p:cNvPr>
          <p:cNvSpPr/>
          <p:nvPr userDrawn="1"/>
        </p:nvSpPr>
        <p:spPr>
          <a:xfrm>
            <a:off x="-11112" y="-14819"/>
            <a:ext cx="1258888" cy="5164039"/>
          </a:xfrm>
          <a:prstGeom prst="rect">
            <a:avLst/>
          </a:prstGeom>
          <a:solidFill>
            <a:srgbClr val="FADE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it-IT">
              <a:solidFill>
                <a:srgbClr val="FAD700"/>
              </a:solidFill>
            </a:endParaRPr>
          </a:p>
        </p:txBody>
      </p:sp>
      <p:sp>
        <p:nvSpPr>
          <p:cNvPr id="5" name="Rettangolo arrotondato 4"/>
          <p:cNvSpPr/>
          <p:nvPr userDrawn="1"/>
        </p:nvSpPr>
        <p:spPr>
          <a:xfrm>
            <a:off x="755651" y="411957"/>
            <a:ext cx="1089025" cy="917972"/>
          </a:xfrm>
          <a:prstGeom prst="roundRect">
            <a:avLst/>
          </a:prstGeom>
          <a:solidFill>
            <a:schemeClr val="bg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it-IT"/>
          </a:p>
        </p:txBody>
      </p:sp>
      <p:pic>
        <p:nvPicPr>
          <p:cNvPr id="9" name="Immagin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526256"/>
            <a:ext cx="720576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sellaDiTesto 7"/>
          <p:cNvSpPr txBox="1"/>
          <p:nvPr userDrawn="1"/>
        </p:nvSpPr>
        <p:spPr>
          <a:xfrm>
            <a:off x="4572000" y="4812507"/>
            <a:ext cx="4184650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defRPr/>
            </a:pPr>
            <a:r>
              <a:rPr lang="it-IT" sz="1200" b="1">
                <a:solidFill>
                  <a:srgbClr val="606060"/>
                </a:solidFill>
                <a:latin typeface="Calibri" charset="0"/>
              </a:rPr>
              <a:t>UNIVERSITÀ DI MILANO-BICOCCA</a:t>
            </a:r>
          </a:p>
        </p:txBody>
      </p:sp>
      <p:sp>
        <p:nvSpPr>
          <p:cNvPr id="1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316E26-7B89-244B-A226-6767A2F38EB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pic>
        <p:nvPicPr>
          <p:cNvPr id="20" name="Immagine 3">
            <a:extLst>
              <a:ext uri="{FF2B5EF4-FFF2-40B4-BE49-F238E27FC236}">
                <a16:creationId xmlns:a16="http://schemas.microsoft.com/office/drawing/2014/main" id="{FE441D42-6BD2-FE40-A6F5-B26323CA95A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7225" y="5946775"/>
            <a:ext cx="687388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Immagine 3">
            <a:extLst>
              <a:ext uri="{FF2B5EF4-FFF2-40B4-BE49-F238E27FC236}">
                <a16:creationId xmlns:a16="http://schemas.microsoft.com/office/drawing/2014/main" id="{FD83F65B-29E5-3D4F-8ED6-70E6336549B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25" y="6099175"/>
            <a:ext cx="687388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78778BF9-7289-E444-95C8-4E308F005D6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73" y="4005870"/>
            <a:ext cx="996023" cy="1035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347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24055A-084D-F442-8EE9-CE60A00D130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pic>
        <p:nvPicPr>
          <p:cNvPr id="11" name="Immagine 3">
            <a:extLst>
              <a:ext uri="{FF2B5EF4-FFF2-40B4-BE49-F238E27FC236}">
                <a16:creationId xmlns:a16="http://schemas.microsoft.com/office/drawing/2014/main" id="{490D4B34-9515-2E4B-8651-1A5775FE2D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7225" y="5946775"/>
            <a:ext cx="687388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magine 3">
            <a:extLst>
              <a:ext uri="{FF2B5EF4-FFF2-40B4-BE49-F238E27FC236}">
                <a16:creationId xmlns:a16="http://schemas.microsoft.com/office/drawing/2014/main" id="{069959BE-D1E3-A84C-9B7D-DD993BE61E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25" y="6099175"/>
            <a:ext cx="687388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magine 3">
            <a:extLst>
              <a:ext uri="{FF2B5EF4-FFF2-40B4-BE49-F238E27FC236}">
                <a16:creationId xmlns:a16="http://schemas.microsoft.com/office/drawing/2014/main" id="{F57E5139-0E9C-664C-AB71-3A41036FD0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2025" y="6251575"/>
            <a:ext cx="687388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mmagine 3">
            <a:extLst>
              <a:ext uri="{FF2B5EF4-FFF2-40B4-BE49-F238E27FC236}">
                <a16:creationId xmlns:a16="http://schemas.microsoft.com/office/drawing/2014/main" id="{2CF8B43A-FAAB-1841-8B7D-29CAD31F10C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431" y="4397199"/>
            <a:ext cx="643849" cy="62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4630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3A3DAA-F186-7B49-921B-DCA023E0838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04250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ECC8CE-2087-CC4D-B4A2-A5CC1CDF473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pic>
        <p:nvPicPr>
          <p:cNvPr id="12" name="Immagine 3">
            <a:extLst>
              <a:ext uri="{FF2B5EF4-FFF2-40B4-BE49-F238E27FC236}">
                <a16:creationId xmlns:a16="http://schemas.microsoft.com/office/drawing/2014/main" id="{3E357282-5EDE-BF41-9DB2-3547CC5979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431" y="4397199"/>
            <a:ext cx="643849" cy="62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0831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1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0D3B0B-0C45-DC4F-B362-714CC695739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pic>
        <p:nvPicPr>
          <p:cNvPr id="14" name="Immagine 3">
            <a:extLst>
              <a:ext uri="{FF2B5EF4-FFF2-40B4-BE49-F238E27FC236}">
                <a16:creationId xmlns:a16="http://schemas.microsoft.com/office/drawing/2014/main" id="{84407076-1A3C-B947-8F39-E69D27D109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431" y="4397199"/>
            <a:ext cx="643849" cy="62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0374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F0C865-AECF-A44B-A5EB-E2EA5E283BC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pic>
        <p:nvPicPr>
          <p:cNvPr id="10" name="Immagine 3">
            <a:extLst>
              <a:ext uri="{FF2B5EF4-FFF2-40B4-BE49-F238E27FC236}">
                <a16:creationId xmlns:a16="http://schemas.microsoft.com/office/drawing/2014/main" id="{F159CF88-1080-9C48-B3E1-057CB43E48C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431" y="4397199"/>
            <a:ext cx="643849" cy="62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1754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C4D788-8243-884A-AAA8-FC8E5047F38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pic>
        <p:nvPicPr>
          <p:cNvPr id="9" name="Immagine 3">
            <a:extLst>
              <a:ext uri="{FF2B5EF4-FFF2-40B4-BE49-F238E27FC236}">
                <a16:creationId xmlns:a16="http://schemas.microsoft.com/office/drawing/2014/main" id="{C8C8BE40-C343-E24B-9122-54E89FCD19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431" y="4397199"/>
            <a:ext cx="643849" cy="62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1966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 userDrawn="1"/>
        </p:nvSpPr>
        <p:spPr>
          <a:xfrm>
            <a:off x="2413001" y="195263"/>
            <a:ext cx="6551613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r" eaLnBrk="1" hangingPunct="1">
              <a:defRPr/>
            </a:pPr>
            <a:r>
              <a:rPr lang="it-IT" sz="1400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Progetto - Data - Luogo</a:t>
            </a: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8101B9-6E77-814C-A5A7-740C400E3C2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pic>
        <p:nvPicPr>
          <p:cNvPr id="11" name="Immagine 3">
            <a:extLst>
              <a:ext uri="{FF2B5EF4-FFF2-40B4-BE49-F238E27FC236}">
                <a16:creationId xmlns:a16="http://schemas.microsoft.com/office/drawing/2014/main" id="{239EFC63-00B9-D744-BD50-9712B7A0DC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431" y="4397199"/>
            <a:ext cx="643849" cy="62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4401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 userDrawn="1"/>
        </p:nvSpPr>
        <p:spPr>
          <a:xfrm>
            <a:off x="2413001" y="195263"/>
            <a:ext cx="6551613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r" eaLnBrk="1" hangingPunct="1">
              <a:defRPr/>
            </a:pPr>
            <a:r>
              <a:rPr lang="it-IT" sz="1400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Progetto - Data - Luogo</a:t>
            </a: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13231F-EF08-7C45-B7D8-E439668744E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pic>
        <p:nvPicPr>
          <p:cNvPr id="11" name="Immagine 3">
            <a:extLst>
              <a:ext uri="{FF2B5EF4-FFF2-40B4-BE49-F238E27FC236}">
                <a16:creationId xmlns:a16="http://schemas.microsoft.com/office/drawing/2014/main" id="{70D90C26-552C-0041-99FD-C4EE3E6ED7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431" y="4397199"/>
            <a:ext cx="643849" cy="62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3324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 userDrawn="1"/>
        </p:nvSpPr>
        <p:spPr>
          <a:xfrm>
            <a:off x="2413001" y="195263"/>
            <a:ext cx="6551613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r" eaLnBrk="1" hangingPunct="1">
              <a:defRPr/>
            </a:pPr>
            <a:r>
              <a:rPr lang="it-IT" sz="1400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Progetto - Data - Luogo</a:t>
            </a: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F18CB-7438-CD48-B369-0C346EC4FAE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pic>
        <p:nvPicPr>
          <p:cNvPr id="10" name="Immagine 3">
            <a:extLst>
              <a:ext uri="{FF2B5EF4-FFF2-40B4-BE49-F238E27FC236}">
                <a16:creationId xmlns:a16="http://schemas.microsoft.com/office/drawing/2014/main" id="{F5CD6DE0-08FD-3B47-817A-81EF59B148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431" y="4397199"/>
            <a:ext cx="643849" cy="62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1747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EE9BE0-9245-AD4C-BC08-DDDA852BF19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pic>
        <p:nvPicPr>
          <p:cNvPr id="9" name="Immagine 3">
            <a:extLst>
              <a:ext uri="{FF2B5EF4-FFF2-40B4-BE49-F238E27FC236}">
                <a16:creationId xmlns:a16="http://schemas.microsoft.com/office/drawing/2014/main" id="{63965897-0F2E-004D-91A0-61BBC9E968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431" y="4397199"/>
            <a:ext cx="643849" cy="62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7831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2"/>
          <p:cNvPicPr>
            <a:picLocks noChangeAspect="1" noChangeArrowheads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2513" y="0"/>
            <a:ext cx="6858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14325"/>
            <a:ext cx="8229600" cy="691754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dirty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084888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 smtClean="0">
                <a:latin typeface="Calibri"/>
                <a:cs typeface="Calibri"/>
              </a:defRPr>
            </a:lvl1pPr>
          </a:lstStyle>
          <a:p>
            <a:pPr>
              <a:defRPr/>
            </a:pPr>
            <a:fld id="{5D138966-FC58-3C41-93C2-22F182D813A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FF3F0547-3C28-0647-BF9E-04E7A3FBA81F}"/>
              </a:ext>
            </a:extLst>
          </p:cNvPr>
          <p:cNvSpPr/>
          <p:nvPr userDrawn="1"/>
        </p:nvSpPr>
        <p:spPr>
          <a:xfrm>
            <a:off x="0" y="1"/>
            <a:ext cx="179388" cy="5143500"/>
          </a:xfrm>
          <a:prstGeom prst="rect">
            <a:avLst/>
          </a:prstGeom>
          <a:solidFill>
            <a:srgbClr val="FADE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it-IT" dirty="0">
              <a:solidFill>
                <a:srgbClr val="FAD700"/>
              </a:solidFill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97BF15B9-3DA9-1848-A644-ECCD1E6D6AD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67239"/>
            <a:ext cx="1227917" cy="127626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/>
          <a:ea typeface="ＭＳ Ｐゴシック" charset="0"/>
          <a:cs typeface="Calibri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/>
          <a:ea typeface="ＭＳ Ｐゴシック" charset="0"/>
          <a:cs typeface="Calibri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/>
          <a:ea typeface="ＭＳ Ｐゴシック" charset="0"/>
          <a:cs typeface="Calibri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Calibri"/>
          <a:ea typeface="ＭＳ Ｐゴシック" charset="0"/>
          <a:cs typeface="Calibri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Calibri"/>
          <a:ea typeface="ＭＳ Ｐゴシック" charset="0"/>
          <a:cs typeface="Calibri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Calibri"/>
          <a:ea typeface="ＭＳ Ｐゴシック" charset="0"/>
          <a:cs typeface="Calibri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F4D5C54-1562-5747-9848-96E46C703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738" y="71912"/>
            <a:ext cx="7963222" cy="843557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it-IT" dirty="0"/>
              <a:t>Appunti:</a:t>
            </a:r>
            <a:endParaRPr dirty="0"/>
          </a:p>
        </p:txBody>
      </p:sp>
      <p:sp>
        <p:nvSpPr>
          <p:cNvPr id="18435" name="AutoShape 5" descr="data:image/jpeg;base64,/9j/4AAQSkZJRgABAQAAAQABAAD/2wCEAAkGBxQSEhQSEBIVEBAUFBQUFBQVFBQQFBQPFBUXFhQUFBQYHSggGBolHBQUITEhJSkrLi4uFx8zODMsNygtLisBCgoKDg0OGBAQFywcHBwsLCwsLCwsLCwsLCwsLCwsLCwsLCwsLCwsLCwsLCwsNywsLCssLCssLCwrLCwrKysrK//AABEIAMIBAwMBIgACEQEDEQH/xAAbAAABBQEBAAAAAAAAAAAAAAADAAIEBQYBB//EAEYQAAECAgQICwYFAgUFAAAAAAEAAgMRBAUhUQYSMUFhcZGxExQVIjJScoGhwdEjQlNigpIkM6Ky4XPwNGOD0/F0o7PC0v/EABkBAAMBAQEAAAAAAAAAAAAAAAABAgMEBf/EACERAQEAAgEEAwEBAAAAAAAAAAABAhESAyExUSJBYRMy/9oADAMBAAIRAxEAPwClCcE0JwWD0jwupoXZpGcuJhiC8DvCYaSwZXtH1BA2Mkoxp8MZYjPuamGtIPxWfcEDaYuFQTXMD4rUx1eQPiDY70QNxYrirDX8Drn7XeiYcIoF7j9JR3G4tklTnCSD8/2/ymHCaF1X7B6o1RuLtcVGcJ4fUf8Ap9U04UM+G/a1GhuL6S5JUBwpb8J33BNOFA+Efu/hGqOUX0bolQCFWxMJ5gjgsvzfwo/L5+GPu/hK405nF2AngKh5ePUG0pcvu6jfFLjT5xfpLP8ALz+q3xS5df1W+Pqnxo5xoZJALPcuPubsPqu8tRLm7D6o40co0Ml2SzvLMX5ftPqlyvG+X7f5RxpcmhkuELP8rxtH2pcqxtH2o4jkvyEwhUPKsXR9qUKtomM0OlIkDJJPVK5RdkJJ5SU7UnBCpb5Q3kWENcRrkngqPWR9jE7DtypLIB0VwLg57gJTOMbJ96G6G/OT9xV/goAREnaCW7irl+DzHCbBzurOw6rlU3bqJsxmMtYQ0d2hOFEOhas1TDEwWmYvJUSJRmDIN6O6fioOKaQnChG/wVyYLbgutgjMPBHc5w9KTienwXRRBer0Ub5fJPbRtDRsR3G8fTPGjaSnMowOcrRiC3OW709jGdYdwQNz0zTaKJytyI0OhNOY+K0rWsvP2ogMO93gEa/RMpPplxQR1T4p7aB8h2OWoEWFedrURsaDefuajj+jnPTNirR8M7CniqxL8s7CtQx8K921qM3gvn2Apcf0/wCv4yzaqEj7LVYutqo/CzHMtY1kLrOH0ozYUP4h72lPh+l/W+mOh1Uc8PwFyY+qn5oe5bfirDkiN7w4LhoNz2H6pb0cS/paxYqp8ugP0pnJ7xObRoyLaOq9+YA6iD5qrptHe3Kxw7ijR86zfAyNsvBGodDdEcQ2UwMa26clykuk63Lcp+Do5755SzzU2RUzpjanfe3ITl6oJu0Ibqvf1fELRytGp37ShliNdxM7pnDQH3DagxqM8CUrVoI7gPDJaSTYABnQKVCIJBEiLCDYQRlBCWj51kaXjNsOdAo/SGsKyrdmTWq1otCqIyjYldXWmwaguqWo4Ki1sfYxOyVImodbn2L9Xmmm+ELBbovOkblsqIeaNSyOC8EmG8jreS1UCwAZ5K8PNR1p8INT4UN0N7nEh7WzBAFuaR9VkHuAyNJ1n0WmrB0oL9JaN58lVVZRsd0tCM7pHTx2rml56LQO5MjOc3pvDe9TK2pwDuCgc52d2YalCgVXMzfN7tKmS+arLKb1j3RuNg5C550DzT2h5yQwNLj5Ba+rMFHxID4zAMSH0sgIEpzkoXEwE+xfL2o2USIcrg3stG8o7auJyxHn6pblcto4RWw04ixTsqhmcE6ySjsqiH1BsVs1iI1irZWKxtVM+G3YEQVWzqN2BWQanhqNo0q+SYfw27AuckQ8zZaiQrcNTgxMlNyYB0XvbqeTvXDRYo6MUntNa5XfBpjoaad1SmNGblax40TaVyHW7ZyeDDOm0bVaRISr6bRQRaJpWKmVGdEsst0qspcd2Zx2lRWxHQHdaEcou1KZGAcJi0ELOujC7VVIhOJDjbjDKrKoWSeewUnwvZtNxcNxR6lb7T6Hblnvba46WjW2t79xVfGjuDnDGyCYyWKzhDnN7Q8VR018orhP3TnG7GG4LT7Y/TvHHtc1zXlrgCQ4SBBvBGRQY1KeZTcTOZOQzN66YtrbcrTnGn5/XWopidG3KTnH/wBeqY2gU55cJkztUJqmUm1h7Q/vKVEgi1TPKp4bCCJtbqG5JKjdBvZG5dU6anzUKuT7F+rzClTUKuXexf3bwgr4LBQngnS63kFpmZLVQYJQ5wD2zuC0TQtMJ3rPrX4RGrn8lovefAD1VREpJhQiW9N5xG+Z/vSrev8A8uELy8+MvJUNNtjBmaG0D6jafNOzdZctYu1fRcUTOU26yrGExMYEZiVPGai3q+HFLX8HjYsueBOWL80syjGGUar6wfCniOLcYFpkcrTlBRaHSywkgAzBacYBwk4SOXOoWiYq6Gp7l0BUiuAIjWrrQiAJppoanhqcAnhqpJganhqcAnhqaaZirhajYqRamlDiMUSMxWT2qLFYgRQ06BMEKuqt8i6Ec1rdWdX1KhqhicyM12mR1FRk2wvdYS9kdD94/hHqJs40vkf+0oUuY8aWlFqB8o7Z5MV/7SsdeXVb2i2oTZxIQviMG1wWfrEyjOE5c055X5scbu9X9TxQ6LCItAiw7RaOmFT1s0iO4TOR2ci/NjDctPth9KnH6FuUH3suX/Mt8VFc+xtvvH3gf/f1U0E+ztPve8bf+5b4qK82NtPS6x/3PXUmFfFM2u0OGeefWVGgi1TYw5r9d88+sqHAyqftrj4a2idBvZG5JcoY5jeyEkjDmoVcu9i7u3hTJqDXJ9k7u3pKvhcYEj8Of6jtwV44WqpwF/w3+o7yVy4WrbGd3P1r8Yh162bqO35Se7HM1mqJznvfe4rS4RuxXsPVo89s/VZyqxzRp802fpZMCMwIbApUOCZY0jIZTmWbSOsCO1BajNQDwntCY1EamVPaERoTWhEamg4BPAXAE8BMiATwEgE8BNNcASIRAF2SpKO5qjRGqa9qBEaglRSGrPVrDz3WrU0hioKzZl1Ka0xp0J02ON7WnxQYRtPZduK7QDOEewRsK5AFvcdxWN+3XL2izwIdzGZbIwzf5zSn1zD/ABD+08Z7yh4Fk4mTJFNtnxGlW9aUdpjRJtBdwj7SLekU5UVlzD6GXKb1FiMkPq0+qu4vBCzFAlk5os1IbocM5GjL1Rlvyp7GmXpWSJ/edV1GyrQ1zBaGOkALLZLP0eU1K8Y1dA/LbqSQ6E7mN/vOkmZqg1z+UdY3qaoNdflHWN6meVZeGkwFb+E+t6uHi1VOAv8Agx2371cvFpW+Lm63iKvDKwn/AKaH4kKjoA5oV3hwbXf0IPkqahiwIrOeU9inUekPxTDaTiuMy3MSMigsRWlQ1lHCe1CaURqCorUVqExFYhNFaiNQ2orU0ntRAmtT2qiOAT2hcAT2pxNOATpJNRAE0guao72qa5qA9qZKykMVDWbLVqI8NZ+uGZO9TV4qmrDzHfUu0fpBNqzov1u3J1H6TdYWN+3VPEWWB0xDddwjtfSCtq8ceGiy+I/9xVVgiDiPtEuEfZK3Nnn5LQV3DHGI39SJ+4pD7ec0x78fvGacm5yArgsZDdDEOIHl7C97RbiSMhM3+qnRqG0mcrb8ijmjBs8UATy3k6VWitQq8HMdqKytFPOC11dt5jtXkshRBzgk0laqidAf3nSTaJ0B/edJUCUGuvyjrG9TgoNdflHWN6znld8NJgQfwg7b96vXZVQYFH8ILJ89+9X5yroxcnW8RU4bi139CD5KkoRsC0OGbJu10Vp2H+FnKvdzQio+1k1ECC0ojSoabGYUZpQYae1PRbHYUVrkBqK0I0nY7SitKA1FahI7SiNQWorEy2M1PamNNic0qiozUVpQWlGaE07dc1Cc1SAUyIEwhxWrOV6MnetNFWawhOTvSp4+VJVo5r9bkqOOc3tDen1c32ZN+Mu0Qc5nbZ+4LGzy6pe0SsGomKyKSSAIjxKyWbRNWNd14w0twaC4RYjyCNJss70olXBj3hvNBe6YzEzlOXcjVxV4hx3huWHEJabDItMxuUnve1RSqeA4i7LmlrTeFnry9yqqwoD3RC6ZtIdPLzpztVjGjF5ZKHwbYbXAuJm6I9x/aFRB1uOYez5LIUfphbGtPyz2fJYuidMKWkamiu5o796SbAdzQupqJQa7/KOtu9T1Brr8k6xvUHfDR4CuHExP4j1ek2rOYEH8L/qO8loRlW+PlzdbxAMKWzfBHWoxb4vCxtWOsldZsWywoMuKvuY4fa8nzWOY3EjRGXOMtRyJsvSzaUVpQGojSpWkNKK0oDSitKYSGlFYVHaUZhQlIa5EaUBpRWlCaO0ojUJiICmkYIrQgNKOxyYEhhSWtQYaLNVEnLhcmFyE96YhkcrJYSxcmorTRo2VYfCqk85oFpPmVNViNRxKC3S0nah0OeMw/Oz9wUumPDG4pskwBRKO61vabvCyrp9NdTRzn9p28o1fj8RF7TkKn9KJ2n7yi1+fbxO1vAU0YqNzZjNtCjxIJzCa6+kASlISySAsmhupBlIHRmyXKqaNWglDPZ8ljKN0hrW0rJs2Hs+SxdG6Y1rNpGlgmwJLkPIF1aHsVQa6HsXaxvVgAoNdD2Lu7eszvhcYDf4Y/wBR24LROyrN4DH8Oc3tDuC0pyrXDzWHX/zAcJhOBANz4jdsisjWIlEZEzOaGntNs3LYV6Z0UfLFH6m/wspHaHNLTrGg5k7e7OTcGhvRQqujR5c11hCmMihI4lBFYVGbECKyIgVKaUVjlGaURrk01Ka5FaVFDkVr00VLa9Ea5RGuRWuTTUprkVjlGCc1yZLBj0/HUKHERsdMCOeo8R65EiBRY8axBA0uNIFZFjOM01jRa1pxndltpUuv61lzGWvNgAtVxg3U3FoLokT8+IJm9rczdai1rhFXXzun3Deq2gx8gzTHdapFeRbD2lWUZ1o1jepb+nolOfzn63byq3C6nYsWKbj5BS6aZl2sqvwtoxe+KL/NoUUYK/BWqONTixicSfNYDi40rZT1LTVfUcKO+I2G3goUJpGMC584riAwWk6SZaFR4OVlwNFe2ZESHjAicrDYDLPat5g3RxR6HJ5k983xCSW4pcJ85wtEhnUbu2n0wVcwSwPY6xzJtOsD/hYCi9Ma16FX1J4V0WIMjiS2/FADQTrAn3rz6i9Ma1fosWlYLAknwxYElppQoUOuh7F3dvCmhRK4HsX6hvCxO+EzAZ3sXD5zuC1QKyOAxHBv7fkFqA+2xaYeay63+YVZmdGjC7EdsP8AKx73K3p1dAB8Mc8uBabgNedUMN7SROY1EZE8k9OHPYHaDmKa17m5RMXhThRmZnka2+hS4mPdis/U3yWfNtelsFlLaUZkYJpq5xzw3fU3zXOS35mfa4eqc6kRelUuHFRmxlWmhRB7r9k0hDijrd7CqmcRenkt2xUVsVUgfEu8HDyRBGidUfq9FUyjO4X0u2xUVsZUQpETqj9XontjRbh+r0VbiOF9L5sdPEZUIdGNw7nJ4gxTlfLU31KNl/Or4UkDOmRKyaM6pxQCelEdta1FZV0EdIh3aeSjkf8AOlS6+YM8/FVr6RSaQcWCxwb1jzRtKuoT6OzIYTdQmdyc+uYQ98nU0pXJU6ZtRYPso54WKeFj5QfdadE8p0qdWtOsKqY1ew8we7Y1VtLrgOsDNrlFrWYoFaRZj6lFo+UawpbWh4tbi22GaeaOGjTYk014bSkttdrKPXMGcV2pn7GoNLda/W5Sq2f7V3Zh/wDjais8VLEq1uNjCx055AdN6NTIkSIJRIr3N6pyd4nI96K96DEcg1fWR5rtR3LB0Xpt7S3NZO5rtRWEop57e0hcahhsXUMOSWpJbVGrcexfq81DpldBtkMY5vyN251QUysYjzz3WXCxuxYzGjLqYxpsFKQGQohJxRjeSk02vcYYreYzIT7zvTUsU2kHIDLQCR4ImM/Sq7wuWOWt/TQCkNGbcm8baLZHwVFwkTPNNMZ16nVVvGNIKxbcUuU23HYFm+HdeucK69LirnGlNZjTsXOUgb9iznDvvXRGdejiOcaM04aU/j9zneKzPDvv8F3jT7/AI40csWmFPPWdtKeKces7aVl+NPv8Au8cff4D0RqjeP61HKHzu8U3lD53eKzHG33+AXBSn3+A9E+5bx/Wo5QHWd4ropzbz4rLGlPv8B6JwpT7/AI7l8f1puPM07F3jTNOxZjh33+ATuMvv8AnujWP60gpTDknsXDSGrOCO+/wCdxh9/gEu5zHH9X5jNOZCiRmjMqmHGd1pbFIYMbK8eCPkrWP0seUW9U+CT6wBEiDoM1Xlg6w2hISv8UdxrGNVHwmhuLpMfaT1c/elWOFge8ubDMiGC0gHmsa05NIWXGLeE8Obnkn3TrFbuwmJyQ/1KPFwkf8Mfd/Cgh8OcgWzuzooDdGxGqXxMpVePcCMQCYvJVPRum3Wrwubd4ID47B/wAFPRWxMD0lVurNgOU7CuK08p7V1IpE1yBQnOtPNbecp1BTqA6A204znXkT2BWjawg55/aUVhMfatg0ENybcpRTDlkCs4dOgjIQPpPolxqAffHilpp2+lI9jrilAq8OD3OiYhDbGFpJecwBzK7EWjn327UQGB127QnpOpWe4sV0UbQrxxg9afeuMMI59yR6UvF9CXFzctE2iwzkcNoTxQG3+IRoaZvi+hd4voWl5OF67yaL0aGmZ4DQuiBoWj4iJymn8mi9GgzPAaF0QDctPyaL10VYL09DTMcAbkuLrUcli9dFVC9Ggy/F0uLaFpeICcjPXmRRVYvRoMrxZd4stVyUL101W0ZXS2I0TKcVS4qblpXUWGMr/NDMOGM5IRoM8KIbl3ipuV1MT6Nmu1SocOGcx2o1BWcFHPVKe2GRmOxacUWFOWNbrS4GD1htT0TNUOrAS+KXkOxpiGWG23rKZwKt2xIQmJ2axkQ4sSDmcnCVRgqPGgBXDo8GWUE7lEdSW5sXZNKyKikdRBNJWjog+X7f4XFOj7MoCpdHcb7lxJDPFpHQWyHNGwKHEYLhsSSURvQXNE8i5ii4JJIpOhguGxdMMXDYEkkJc4MXDYE0sFw2JJIhGFuhNmkkqSaXG8rnCu6x2lJJMi4Z3WdtKXGH9d33FJJNJ3GH9d33FLjD+u77ikkgyMd3WdtKXGH9d20pJJk6I7us7aUuFd1jtKSSQPDjeisKSSBEhrdClQ4YuGwJJJKS4cBvVbsCOyjs6jftC6kkuCCjsl0G/aEnQm5mjYEkkquAP0KLFiG87Skkpq4iuju6ztpXEklJv//Z">
            <a:extLst>
              <a:ext uri="{FF2B5EF4-FFF2-40B4-BE49-F238E27FC236}">
                <a16:creationId xmlns:a16="http://schemas.microsoft.com/office/drawing/2014/main" id="{FB70C02B-B75B-814E-B88C-62BF742256A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87029" y="-1268016"/>
            <a:ext cx="3536156" cy="2650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/>
          </a:p>
        </p:txBody>
      </p:sp>
      <p:graphicFrame>
        <p:nvGraphicFramePr>
          <p:cNvPr id="3" name="Tabella 3">
            <a:extLst>
              <a:ext uri="{FF2B5EF4-FFF2-40B4-BE49-F238E27FC236}">
                <a16:creationId xmlns:a16="http://schemas.microsoft.com/office/drawing/2014/main" id="{691B4004-21C7-8F41-8E19-C4424AC93C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178530"/>
              </p:ext>
            </p:extLst>
          </p:nvPr>
        </p:nvGraphicFramePr>
        <p:xfrm>
          <a:off x="467544" y="967104"/>
          <a:ext cx="8316416" cy="3083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>
                  <a:extLst>
                    <a:ext uri="{9D8B030D-6E8A-4147-A177-3AD203B41FA5}">
                      <a16:colId xmlns:a16="http://schemas.microsoft.com/office/drawing/2014/main" val="1244748229"/>
                    </a:ext>
                  </a:extLst>
                </a:gridCol>
                <a:gridCol w="5508104">
                  <a:extLst>
                    <a:ext uri="{9D8B030D-6E8A-4147-A177-3AD203B41FA5}">
                      <a16:colId xmlns:a16="http://schemas.microsoft.com/office/drawing/2014/main" val="17216214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it-IT" sz="1400" dirty="0"/>
                        <a:t>Quesito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Spunti di riflessione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549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altLang="it-IT" sz="1400" dirty="0"/>
                        <a:t>Come si misura la performance di un giocatore di basket? Quali aspetti si analizzano?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461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altLang="it-IT" sz="1400" dirty="0"/>
                        <a:t>Chi utilizza le informazioni sulla misurazione? In che modo?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1880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altLang="it-IT" sz="1400" dirty="0"/>
                        <a:t>Da cosa dipende la performance di un giocatore?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213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altLang="it-IT" sz="1400" dirty="0"/>
                        <a:t>Quali caratteristiche ha una buona misurazione di performance di un giocatore di basket?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1292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9803532"/>
      </p:ext>
    </p:extLst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2596</TotalTime>
  <Words>56</Words>
  <Application>Microsoft Macintosh PowerPoint</Application>
  <PresentationFormat>Presentazione su schermo (16:9)</PresentationFormat>
  <Paragraphs>7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4" baseType="lpstr">
      <vt:lpstr>Arial</vt:lpstr>
      <vt:lpstr>Calibri</vt:lpstr>
      <vt:lpstr>Struttura predefinita</vt:lpstr>
      <vt:lpstr>Appunti:</vt:lpstr>
    </vt:vector>
  </TitlesOfParts>
  <Company>università Milano Bicocca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michela.tondin</dc:creator>
  <cp:lastModifiedBy>Laura Mariani</cp:lastModifiedBy>
  <cp:revision>111</cp:revision>
  <cp:lastPrinted>2017-02-02T08:08:42Z</cp:lastPrinted>
  <dcterms:created xsi:type="dcterms:W3CDTF">2009-03-23T09:57:10Z</dcterms:created>
  <dcterms:modified xsi:type="dcterms:W3CDTF">2025-10-23T15:19:46Z</dcterms:modified>
</cp:coreProperties>
</file>