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2" r:id="rId2"/>
    <p:sldMasterId id="2147483650" r:id="rId3"/>
  </p:sldMasterIdLst>
  <p:notesMasterIdLst>
    <p:notesMasterId r:id="rId35"/>
  </p:notesMasterIdLst>
  <p:sldIdLst>
    <p:sldId id="256" r:id="rId4"/>
    <p:sldId id="257" r:id="rId5"/>
    <p:sldId id="258" r:id="rId6"/>
    <p:sldId id="259" r:id="rId7"/>
    <p:sldId id="260" r:id="rId8"/>
    <p:sldId id="264" r:id="rId9"/>
    <p:sldId id="265" r:id="rId10"/>
    <p:sldId id="284" r:id="rId11"/>
    <p:sldId id="281" r:id="rId12"/>
    <p:sldId id="266" r:id="rId13"/>
    <p:sldId id="282" r:id="rId14"/>
    <p:sldId id="288" r:id="rId15"/>
    <p:sldId id="267" r:id="rId16"/>
    <p:sldId id="283" r:id="rId17"/>
    <p:sldId id="268" r:id="rId18"/>
    <p:sldId id="269" r:id="rId19"/>
    <p:sldId id="261" r:id="rId20"/>
    <p:sldId id="262" r:id="rId21"/>
    <p:sldId id="263" r:id="rId22"/>
    <p:sldId id="289" r:id="rId23"/>
    <p:sldId id="270" r:id="rId24"/>
    <p:sldId id="271" r:id="rId25"/>
    <p:sldId id="287" r:id="rId26"/>
    <p:sldId id="273" r:id="rId27"/>
    <p:sldId id="274" r:id="rId28"/>
    <p:sldId id="275" r:id="rId29"/>
    <p:sldId id="276" r:id="rId30"/>
    <p:sldId id="285" r:id="rId31"/>
    <p:sldId id="286" r:id="rId32"/>
    <p:sldId id="279" r:id="rId33"/>
    <p:sldId id="280" r:id="rId3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000000"/>
          </p15:clr>
        </p15:guide>
        <p15:guide id="2" pos="3840" userDrawn="1">
          <p15:clr>
            <a:srgbClr val="000000"/>
          </p15:clr>
        </p15:guide>
      </p15:sldGuideLst>
    </p:ext>
    <p:ext uri="{2D200454-40CA-4A62-9FC3-DE9A4176ACB9}">
      <p15:notes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6" roundtripDataSignature="AMtx7mhZnpReFSZCvLNoTeC0pPULvJXdP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96" autoAdjust="0"/>
  </p:normalViewPr>
  <p:slideViewPr>
    <p:cSldViewPr snapToGrid="0">
      <p:cViewPr varScale="1">
        <p:scale>
          <a:sx n="84" d="100"/>
          <a:sy n="84" d="100"/>
        </p:scale>
        <p:origin x="643" y="31"/>
      </p:cViewPr>
      <p:guideLst>
        <p:guide orient="horz" pos="2160"/>
        <p:guide pos="3840"/>
      </p:guideLst>
    </p:cSldViewPr>
  </p:slideViewPr>
  <p:outlineViewPr>
    <p:cViewPr>
      <p:scale>
        <a:sx n="33" d="100"/>
        <a:sy n="33" d="100"/>
      </p:scale>
      <p:origin x="0" y="-6816"/>
    </p:cViewPr>
  </p:outlineViewPr>
  <p:notesTextViewPr>
    <p:cViewPr>
      <p:scale>
        <a:sx n="1" d="1"/>
        <a:sy n="1" d="1"/>
      </p:scale>
      <p:origin x="0" y="0"/>
    </p:cViewPr>
  </p:notesTextViewPr>
  <p:sorterViewPr>
    <p:cViewPr>
      <p:scale>
        <a:sx n="100" d="100"/>
        <a:sy n="100" d="100"/>
      </p:scale>
      <p:origin x="0" y="-762"/>
    </p:cViewPr>
  </p:sorter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customschemas.google.com/relationships/presentationmetadata" Target="meta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02" name="Google Shape;102;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p2: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800"/>
              <a:buFont typeface="Arial"/>
              <a:buNone/>
            </a:pPr>
            <a:fld id="{00000000-1234-1234-1234-123412341234}" type="slidenum">
              <a:rPr lang="en-US" sz="1800" b="0" i="0" u="none">
                <a:solidFill>
                  <a:srgbClr val="000000"/>
                </a:solidFill>
                <a:latin typeface="Arial"/>
                <a:ea typeface="Arial"/>
                <a:cs typeface="Arial"/>
                <a:sym typeface="Arial"/>
              </a:r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09" name="Google Shape;109;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3: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800"/>
              <a:buFont typeface="Arial"/>
              <a:buNone/>
            </a:pPr>
            <a:fld id="{00000000-1234-1234-1234-123412341234}" type="slidenum">
              <a:rPr lang="en-US" sz="1800" b="0" i="0" u="none">
                <a:solidFill>
                  <a:srgbClr val="000000"/>
                </a:solidFill>
                <a:latin typeface="Arial"/>
                <a:ea typeface="Arial"/>
                <a:cs typeface="Arial"/>
                <a:sym typeface="Arial"/>
              </a:r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9050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33086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 name="Google Shape;17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2676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0537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a:extLst>
            <a:ext uri="{FF2B5EF4-FFF2-40B4-BE49-F238E27FC236}">
              <a16:creationId xmlns:a16="http://schemas.microsoft.com/office/drawing/2014/main" id="{AAA8448F-D8EC-F367-1073-BF2E29D6BC76}"/>
            </a:ext>
          </a:extLst>
        </p:cNvPr>
        <p:cNvGrpSpPr/>
        <p:nvPr/>
      </p:nvGrpSpPr>
      <p:grpSpPr>
        <a:xfrm>
          <a:off x="0" y="0"/>
          <a:ext cx="0" cy="0"/>
          <a:chOff x="0" y="0"/>
          <a:chExt cx="0" cy="0"/>
        </a:xfrm>
      </p:grpSpPr>
      <p:sp>
        <p:nvSpPr>
          <p:cNvPr id="182" name="Google Shape;182;p12:notes">
            <a:extLst>
              <a:ext uri="{FF2B5EF4-FFF2-40B4-BE49-F238E27FC236}">
                <a16:creationId xmlns:a16="http://schemas.microsoft.com/office/drawing/2014/main" id="{FDA7CED4-DE8A-FDA1-F0A0-47F809BA4E22}"/>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p12:notes">
            <a:extLst>
              <a:ext uri="{FF2B5EF4-FFF2-40B4-BE49-F238E27FC236}">
                <a16:creationId xmlns:a16="http://schemas.microsoft.com/office/drawing/2014/main" id="{2686397E-EB1B-2D8F-51AA-47E38631042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75569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23648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956498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2" name="Google Shape;192;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629975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2" name="Google Shape;202;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39715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 name="Google Shape;13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a:extLst>
            <a:ext uri="{FF2B5EF4-FFF2-40B4-BE49-F238E27FC236}">
              <a16:creationId xmlns:a16="http://schemas.microsoft.com/office/drawing/2014/main" id="{67D2F915-B23B-1E53-C8A8-54237A384CCF}"/>
            </a:ext>
          </a:extLst>
        </p:cNvPr>
        <p:cNvGrpSpPr/>
        <p:nvPr/>
      </p:nvGrpSpPr>
      <p:grpSpPr>
        <a:xfrm>
          <a:off x="0" y="0"/>
          <a:ext cx="0" cy="0"/>
          <a:chOff x="0" y="0"/>
          <a:chExt cx="0" cy="0"/>
        </a:xfrm>
      </p:grpSpPr>
      <p:sp>
        <p:nvSpPr>
          <p:cNvPr id="148" name="Google Shape;148;p8:notes">
            <a:extLst>
              <a:ext uri="{FF2B5EF4-FFF2-40B4-BE49-F238E27FC236}">
                <a16:creationId xmlns:a16="http://schemas.microsoft.com/office/drawing/2014/main" id="{22D6AEC7-52E6-9BFA-6E87-30DB83CE858D}"/>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8:notes">
            <a:extLst>
              <a:ext uri="{FF2B5EF4-FFF2-40B4-BE49-F238E27FC236}">
                <a16:creationId xmlns:a16="http://schemas.microsoft.com/office/drawing/2014/main" id="{885EB5E7-A4F8-757C-67D9-590720A7EB8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26411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 name="Google Shape;212;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1" name="Google Shape;221;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5" name="Google Shape;235;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2" name="Google Shape;262;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a:extLst>
            <a:ext uri="{FF2B5EF4-FFF2-40B4-BE49-F238E27FC236}">
              <a16:creationId xmlns:a16="http://schemas.microsoft.com/office/drawing/2014/main" id="{10DC423C-CA8D-1875-9A0E-D0831F139E9E}"/>
            </a:ext>
          </a:extLst>
        </p:cNvPr>
        <p:cNvGrpSpPr/>
        <p:nvPr/>
      </p:nvGrpSpPr>
      <p:grpSpPr>
        <a:xfrm>
          <a:off x="0" y="0"/>
          <a:ext cx="0" cy="0"/>
          <a:chOff x="0" y="0"/>
          <a:chExt cx="0" cy="0"/>
        </a:xfrm>
      </p:grpSpPr>
      <p:sp>
        <p:nvSpPr>
          <p:cNvPr id="261" name="Google Shape;261;p21:notes">
            <a:extLst>
              <a:ext uri="{FF2B5EF4-FFF2-40B4-BE49-F238E27FC236}">
                <a16:creationId xmlns:a16="http://schemas.microsoft.com/office/drawing/2014/main" id="{DC65B8A6-47AB-379B-E721-AA81B29C94EF}"/>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2" name="Google Shape;262;p21:notes">
            <a:extLst>
              <a:ext uri="{FF2B5EF4-FFF2-40B4-BE49-F238E27FC236}">
                <a16:creationId xmlns:a16="http://schemas.microsoft.com/office/drawing/2014/main" id="{52E67D5A-D399-20EC-0EE6-C8C1EA50B41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183764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a:extLst>
            <a:ext uri="{FF2B5EF4-FFF2-40B4-BE49-F238E27FC236}">
              <a16:creationId xmlns:a16="http://schemas.microsoft.com/office/drawing/2014/main" id="{2DD32973-2FC7-89FE-6137-61AAA7F53D8E}"/>
            </a:ext>
          </a:extLst>
        </p:cNvPr>
        <p:cNvGrpSpPr/>
        <p:nvPr/>
      </p:nvGrpSpPr>
      <p:grpSpPr>
        <a:xfrm>
          <a:off x="0" y="0"/>
          <a:ext cx="0" cy="0"/>
          <a:chOff x="0" y="0"/>
          <a:chExt cx="0" cy="0"/>
        </a:xfrm>
      </p:grpSpPr>
      <p:sp>
        <p:nvSpPr>
          <p:cNvPr id="261" name="Google Shape;261;p21:notes">
            <a:extLst>
              <a:ext uri="{FF2B5EF4-FFF2-40B4-BE49-F238E27FC236}">
                <a16:creationId xmlns:a16="http://schemas.microsoft.com/office/drawing/2014/main" id="{1C17E296-88C3-C19F-D2E4-05ABA4769075}"/>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2" name="Google Shape;262;p21:notes">
            <a:extLst>
              <a:ext uri="{FF2B5EF4-FFF2-40B4-BE49-F238E27FC236}">
                <a16:creationId xmlns:a16="http://schemas.microsoft.com/office/drawing/2014/main" id="{F54D7B12-5D59-9677-A083-588DF3A0FA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84440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1" name="Google Shape;291;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titolo" type="title">
  <p:cSld name="TITLE">
    <p:spTree>
      <p:nvGrpSpPr>
        <p:cNvPr id="1" name="Shape 19"/>
        <p:cNvGrpSpPr/>
        <p:nvPr/>
      </p:nvGrpSpPr>
      <p:grpSpPr>
        <a:xfrm>
          <a:off x="0" y="0"/>
          <a:ext cx="0" cy="0"/>
          <a:chOff x="0" y="0"/>
          <a:chExt cx="0" cy="0"/>
        </a:xfrm>
      </p:grpSpPr>
      <p:sp>
        <p:nvSpPr>
          <p:cNvPr id="20" name="Google Shape;20;p27"/>
          <p:cNvSpPr txBox="1">
            <a:spLocks noGrp="1"/>
          </p:cNvSpPr>
          <p:nvPr>
            <p:ph type="ctrTitle"/>
          </p:nvPr>
        </p:nvSpPr>
        <p:spPr>
          <a:xfrm>
            <a:off x="914400" y="2130426"/>
            <a:ext cx="103632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1" name="Google Shape;21;p27"/>
          <p:cNvSpPr txBox="1">
            <a:spLocks noGrp="1"/>
          </p:cNvSpPr>
          <p:nvPr>
            <p:ph type="subTitle" idx="1"/>
          </p:nvPr>
        </p:nvSpPr>
        <p:spPr>
          <a:xfrm>
            <a:off x="1828800" y="3886200"/>
            <a:ext cx="85344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chemeClr val="dk1"/>
              </a:buClr>
              <a:buSzPts val="3200"/>
              <a:buFont typeface="Arial"/>
              <a:buNone/>
              <a:defRPr/>
            </a:lvl1pPr>
            <a:lvl2pPr lvl="1" algn="ctr">
              <a:spcBef>
                <a:spcPts val="560"/>
              </a:spcBef>
              <a:spcAft>
                <a:spcPts val="0"/>
              </a:spcAft>
              <a:buClr>
                <a:schemeClr val="dk1"/>
              </a:buClr>
              <a:buSzPts val="2800"/>
              <a:buFont typeface="Arial"/>
              <a:buNone/>
              <a:defRPr/>
            </a:lvl2pPr>
            <a:lvl3pPr lvl="2" algn="ctr">
              <a:spcBef>
                <a:spcPts val="480"/>
              </a:spcBef>
              <a:spcAft>
                <a:spcPts val="0"/>
              </a:spcAft>
              <a:buClr>
                <a:schemeClr val="dk1"/>
              </a:buClr>
              <a:buSzPts val="2400"/>
              <a:buFont typeface="Arial"/>
              <a:buNone/>
              <a:defRPr/>
            </a:lvl3pPr>
            <a:lvl4pPr lvl="3" algn="ctr">
              <a:spcBef>
                <a:spcPts val="400"/>
              </a:spcBef>
              <a:spcAft>
                <a:spcPts val="0"/>
              </a:spcAft>
              <a:buClr>
                <a:schemeClr val="dk1"/>
              </a:buClr>
              <a:buSzPts val="2000"/>
              <a:buFont typeface="Arial"/>
              <a:buNone/>
              <a:defRPr/>
            </a:lvl4pPr>
            <a:lvl5pPr lvl="4" algn="ctr">
              <a:spcBef>
                <a:spcPts val="400"/>
              </a:spcBef>
              <a:spcAft>
                <a:spcPts val="0"/>
              </a:spcAft>
              <a:buClr>
                <a:schemeClr val="dk1"/>
              </a:buClr>
              <a:buSzPts val="2000"/>
              <a:buFont typeface="Arial"/>
              <a:buNone/>
              <a:defRPr/>
            </a:lvl5pPr>
            <a:lvl6pPr lvl="5" algn="ctr">
              <a:spcBef>
                <a:spcPts val="400"/>
              </a:spcBef>
              <a:spcAft>
                <a:spcPts val="0"/>
              </a:spcAft>
              <a:buClr>
                <a:schemeClr val="dk1"/>
              </a:buClr>
              <a:buSzPts val="2000"/>
              <a:buFont typeface="Arial"/>
              <a:buNone/>
              <a:defRPr/>
            </a:lvl6pPr>
            <a:lvl7pPr lvl="6" algn="ctr">
              <a:spcBef>
                <a:spcPts val="400"/>
              </a:spcBef>
              <a:spcAft>
                <a:spcPts val="0"/>
              </a:spcAft>
              <a:buClr>
                <a:schemeClr val="dk1"/>
              </a:buClr>
              <a:buSzPts val="2000"/>
              <a:buFont typeface="Arial"/>
              <a:buNone/>
              <a:defRPr/>
            </a:lvl7pPr>
            <a:lvl8pPr lvl="7" algn="ctr">
              <a:spcBef>
                <a:spcPts val="400"/>
              </a:spcBef>
              <a:spcAft>
                <a:spcPts val="0"/>
              </a:spcAft>
              <a:buClr>
                <a:schemeClr val="dk1"/>
              </a:buClr>
              <a:buSzPts val="2000"/>
              <a:buFont typeface="Arial"/>
              <a:buNone/>
              <a:defRPr/>
            </a:lvl8pPr>
            <a:lvl9pPr lvl="8" algn="ctr">
              <a:spcBef>
                <a:spcPts val="400"/>
              </a:spcBef>
              <a:spcAft>
                <a:spcPts val="0"/>
              </a:spcAft>
              <a:buClr>
                <a:schemeClr val="dk1"/>
              </a:buClr>
              <a:buSzPts val="2000"/>
              <a:buFont typeface="Arial"/>
              <a:buNone/>
              <a:defRPr/>
            </a:lvl9pPr>
          </a:lstStyle>
          <a:p>
            <a:endParaRPr/>
          </a:p>
        </p:txBody>
      </p:sp>
      <p:sp>
        <p:nvSpPr>
          <p:cNvPr id="22" name="Google Shape;22;p27"/>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7"/>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7"/>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olo e contenuto" type="obj">
  <p:cSld name="Titolo e contenuto">
    <p:spTree>
      <p:nvGrpSpPr>
        <p:cNvPr id="1" name="Shape 31"/>
        <p:cNvGrpSpPr/>
        <p:nvPr/>
      </p:nvGrpSpPr>
      <p:grpSpPr>
        <a:xfrm>
          <a:off x="0" y="0"/>
          <a:ext cx="0" cy="0"/>
          <a:chOff x="0" y="0"/>
          <a:chExt cx="0" cy="0"/>
        </a:xfrm>
      </p:grpSpPr>
      <p:sp>
        <p:nvSpPr>
          <p:cNvPr id="32" name="Google Shape;32;p29"/>
          <p:cNvSpPr txBox="1">
            <a:spLocks noGrp="1"/>
          </p:cNvSpPr>
          <p:nvPr>
            <p:ph type="title"/>
          </p:nvPr>
        </p:nvSpPr>
        <p:spPr>
          <a:xfrm>
            <a:off x="609600" y="274637"/>
            <a:ext cx="109728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3" name="Google Shape;33;p29"/>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4" name="Google Shape;34;p29"/>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9"/>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9"/>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29235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566DE-6BD4-B0AC-E9FE-75E858FCCA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3DBC21F-0516-38E2-FDC1-746A9C1A93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FB21BCE-A080-B554-B91F-9DF5AE64AE20}"/>
              </a:ext>
            </a:extLst>
          </p:cNvPr>
          <p:cNvSpPr>
            <a:spLocks noGrp="1"/>
          </p:cNvSpPr>
          <p:nvPr>
            <p:ph type="dt" sz="half" idx="10"/>
          </p:nvPr>
        </p:nvSpPr>
        <p:spPr/>
        <p:txBody>
          <a:bodyPr/>
          <a:lstStyle/>
          <a:p>
            <a:fld id="{074DB253-B41B-45F5-9FB9-935FEB8051D6}" type="datetimeFigureOut">
              <a:rPr lang="en-GB" smtClean="0"/>
              <a:t>05/10/2026</a:t>
            </a:fld>
            <a:endParaRPr lang="en-GB"/>
          </a:p>
        </p:txBody>
      </p:sp>
      <p:sp>
        <p:nvSpPr>
          <p:cNvPr id="5" name="Footer Placeholder 4">
            <a:extLst>
              <a:ext uri="{FF2B5EF4-FFF2-40B4-BE49-F238E27FC236}">
                <a16:creationId xmlns:a16="http://schemas.microsoft.com/office/drawing/2014/main" id="{69DA0EA4-1527-B37D-E241-F2845E7FBA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7123EAE-6A20-1DAF-2F28-C642D87601C6}"/>
              </a:ext>
            </a:extLst>
          </p:cNvPr>
          <p:cNvSpPr>
            <a:spLocks noGrp="1"/>
          </p:cNvSpPr>
          <p:nvPr>
            <p:ph type="sldNum" sz="quarter" idx="12"/>
          </p:nvPr>
        </p:nvSpPr>
        <p:spPr/>
        <p:txBody>
          <a:bodyPr/>
          <a:lstStyle/>
          <a:p>
            <a:fld id="{DA90EC44-F523-4821-9DF6-2B4640EEEB93}" type="slidenum">
              <a:rPr lang="en-GB" smtClean="0"/>
              <a:t>‹#›</a:t>
            </a:fld>
            <a:endParaRPr lang="en-GB"/>
          </a:p>
        </p:txBody>
      </p:sp>
    </p:spTree>
    <p:extLst>
      <p:ext uri="{BB962C8B-B14F-4D97-AF65-F5344CB8AC3E}">
        <p14:creationId xmlns:p14="http://schemas.microsoft.com/office/powerpoint/2010/main" val="1716551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94E91-CAFC-1655-A92A-13B4B60C747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9E35D8-1C70-46FB-465D-76402D937D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D69B18-FBA4-B294-D47A-60D0FE5274F4}"/>
              </a:ext>
            </a:extLst>
          </p:cNvPr>
          <p:cNvSpPr>
            <a:spLocks noGrp="1"/>
          </p:cNvSpPr>
          <p:nvPr>
            <p:ph type="dt" sz="half" idx="10"/>
          </p:nvPr>
        </p:nvSpPr>
        <p:spPr/>
        <p:txBody>
          <a:bodyPr/>
          <a:lstStyle/>
          <a:p>
            <a:fld id="{074DB253-B41B-45F5-9FB9-935FEB8051D6}" type="datetimeFigureOut">
              <a:rPr lang="en-GB" smtClean="0"/>
              <a:t>05/10/2026</a:t>
            </a:fld>
            <a:endParaRPr lang="en-GB"/>
          </a:p>
        </p:txBody>
      </p:sp>
      <p:sp>
        <p:nvSpPr>
          <p:cNvPr id="5" name="Footer Placeholder 4">
            <a:extLst>
              <a:ext uri="{FF2B5EF4-FFF2-40B4-BE49-F238E27FC236}">
                <a16:creationId xmlns:a16="http://schemas.microsoft.com/office/drawing/2014/main" id="{4F40D9A7-9B74-D773-2B41-1A6478EDD1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755393-884C-F0B2-C629-9F1CA34CA1A4}"/>
              </a:ext>
            </a:extLst>
          </p:cNvPr>
          <p:cNvSpPr>
            <a:spLocks noGrp="1"/>
          </p:cNvSpPr>
          <p:nvPr>
            <p:ph type="sldNum" sz="quarter" idx="12"/>
          </p:nvPr>
        </p:nvSpPr>
        <p:spPr/>
        <p:txBody>
          <a:bodyPr/>
          <a:lstStyle/>
          <a:p>
            <a:fld id="{DA90EC44-F523-4821-9DF6-2B4640EEEB93}" type="slidenum">
              <a:rPr lang="en-GB" smtClean="0"/>
              <a:t>‹#›</a:t>
            </a:fld>
            <a:endParaRPr lang="en-GB"/>
          </a:p>
        </p:txBody>
      </p:sp>
    </p:spTree>
    <p:extLst>
      <p:ext uri="{BB962C8B-B14F-4D97-AF65-F5344CB8AC3E}">
        <p14:creationId xmlns:p14="http://schemas.microsoft.com/office/powerpoint/2010/main" val="753147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10A40-4389-FE0D-932B-C3D3FD4F85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E7E7836-BCCF-F009-8F2F-EF163155D06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E883363-E167-33C3-C134-98BF914B21B9}"/>
              </a:ext>
            </a:extLst>
          </p:cNvPr>
          <p:cNvSpPr>
            <a:spLocks noGrp="1"/>
          </p:cNvSpPr>
          <p:nvPr>
            <p:ph type="dt" sz="half" idx="10"/>
          </p:nvPr>
        </p:nvSpPr>
        <p:spPr/>
        <p:txBody>
          <a:bodyPr/>
          <a:lstStyle/>
          <a:p>
            <a:fld id="{074DB253-B41B-45F5-9FB9-935FEB8051D6}" type="datetimeFigureOut">
              <a:rPr lang="en-GB" smtClean="0"/>
              <a:t>05/10/2026</a:t>
            </a:fld>
            <a:endParaRPr lang="en-GB"/>
          </a:p>
        </p:txBody>
      </p:sp>
      <p:sp>
        <p:nvSpPr>
          <p:cNvPr id="5" name="Footer Placeholder 4">
            <a:extLst>
              <a:ext uri="{FF2B5EF4-FFF2-40B4-BE49-F238E27FC236}">
                <a16:creationId xmlns:a16="http://schemas.microsoft.com/office/drawing/2014/main" id="{7F2F6E40-8BDC-5240-D3CB-37DF628C40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B01E477-D042-C65F-2F0D-E98B308F9578}"/>
              </a:ext>
            </a:extLst>
          </p:cNvPr>
          <p:cNvSpPr>
            <a:spLocks noGrp="1"/>
          </p:cNvSpPr>
          <p:nvPr>
            <p:ph type="sldNum" sz="quarter" idx="12"/>
          </p:nvPr>
        </p:nvSpPr>
        <p:spPr/>
        <p:txBody>
          <a:bodyPr/>
          <a:lstStyle/>
          <a:p>
            <a:fld id="{DA90EC44-F523-4821-9DF6-2B4640EEEB93}" type="slidenum">
              <a:rPr lang="en-GB" smtClean="0"/>
              <a:t>‹#›</a:t>
            </a:fld>
            <a:endParaRPr lang="en-GB"/>
          </a:p>
        </p:txBody>
      </p:sp>
    </p:spTree>
    <p:extLst>
      <p:ext uri="{BB962C8B-B14F-4D97-AF65-F5344CB8AC3E}">
        <p14:creationId xmlns:p14="http://schemas.microsoft.com/office/powerpoint/2010/main" val="1248478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FEE16-A6EC-4FFA-FA76-70D9FE35709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C04F2E9-FA45-E86F-F996-A41FBB9323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22E82DD-A817-2193-5569-743F29192AC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68D11BA-2923-0B2B-9733-62D152A9D10A}"/>
              </a:ext>
            </a:extLst>
          </p:cNvPr>
          <p:cNvSpPr>
            <a:spLocks noGrp="1"/>
          </p:cNvSpPr>
          <p:nvPr>
            <p:ph type="dt" sz="half" idx="10"/>
          </p:nvPr>
        </p:nvSpPr>
        <p:spPr/>
        <p:txBody>
          <a:bodyPr/>
          <a:lstStyle/>
          <a:p>
            <a:fld id="{074DB253-B41B-45F5-9FB9-935FEB8051D6}" type="datetimeFigureOut">
              <a:rPr lang="en-GB" smtClean="0"/>
              <a:t>05/10/2026</a:t>
            </a:fld>
            <a:endParaRPr lang="en-GB"/>
          </a:p>
        </p:txBody>
      </p:sp>
      <p:sp>
        <p:nvSpPr>
          <p:cNvPr id="6" name="Footer Placeholder 5">
            <a:extLst>
              <a:ext uri="{FF2B5EF4-FFF2-40B4-BE49-F238E27FC236}">
                <a16:creationId xmlns:a16="http://schemas.microsoft.com/office/drawing/2014/main" id="{21D6F954-E47B-EA09-F1C5-BACF4849D59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ED36D8E-C337-3F84-2450-680BB9FACA4B}"/>
              </a:ext>
            </a:extLst>
          </p:cNvPr>
          <p:cNvSpPr>
            <a:spLocks noGrp="1"/>
          </p:cNvSpPr>
          <p:nvPr>
            <p:ph type="sldNum" sz="quarter" idx="12"/>
          </p:nvPr>
        </p:nvSpPr>
        <p:spPr/>
        <p:txBody>
          <a:bodyPr/>
          <a:lstStyle/>
          <a:p>
            <a:fld id="{DA90EC44-F523-4821-9DF6-2B4640EEEB93}" type="slidenum">
              <a:rPr lang="en-GB" smtClean="0"/>
              <a:t>‹#›</a:t>
            </a:fld>
            <a:endParaRPr lang="en-GB"/>
          </a:p>
        </p:txBody>
      </p:sp>
    </p:spTree>
    <p:extLst>
      <p:ext uri="{BB962C8B-B14F-4D97-AF65-F5344CB8AC3E}">
        <p14:creationId xmlns:p14="http://schemas.microsoft.com/office/powerpoint/2010/main" val="1064791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AAF05-4CCA-C659-152E-9445D2BEBDD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72C646-F47C-04B1-5B45-7555393651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0AB974-5F56-A0C8-DC9B-0C01E3A1BA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5270792-485B-AA52-83DB-2314B5E359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3104A6-A456-11B2-42E8-72EFA6742A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753A634-B076-54B5-327B-7520B3711FD0}"/>
              </a:ext>
            </a:extLst>
          </p:cNvPr>
          <p:cNvSpPr>
            <a:spLocks noGrp="1"/>
          </p:cNvSpPr>
          <p:nvPr>
            <p:ph type="dt" sz="half" idx="10"/>
          </p:nvPr>
        </p:nvSpPr>
        <p:spPr/>
        <p:txBody>
          <a:bodyPr/>
          <a:lstStyle/>
          <a:p>
            <a:fld id="{074DB253-B41B-45F5-9FB9-935FEB8051D6}" type="datetimeFigureOut">
              <a:rPr lang="en-GB" smtClean="0"/>
              <a:t>05/10/2026</a:t>
            </a:fld>
            <a:endParaRPr lang="en-GB"/>
          </a:p>
        </p:txBody>
      </p:sp>
      <p:sp>
        <p:nvSpPr>
          <p:cNvPr id="8" name="Footer Placeholder 7">
            <a:extLst>
              <a:ext uri="{FF2B5EF4-FFF2-40B4-BE49-F238E27FC236}">
                <a16:creationId xmlns:a16="http://schemas.microsoft.com/office/drawing/2014/main" id="{AA037DC3-7C2F-7745-FA46-9A84602119E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B3A4F98-6F3A-3E98-F85E-BC30E014793D}"/>
              </a:ext>
            </a:extLst>
          </p:cNvPr>
          <p:cNvSpPr>
            <a:spLocks noGrp="1"/>
          </p:cNvSpPr>
          <p:nvPr>
            <p:ph type="sldNum" sz="quarter" idx="12"/>
          </p:nvPr>
        </p:nvSpPr>
        <p:spPr/>
        <p:txBody>
          <a:bodyPr/>
          <a:lstStyle/>
          <a:p>
            <a:fld id="{DA90EC44-F523-4821-9DF6-2B4640EEEB93}" type="slidenum">
              <a:rPr lang="en-GB" smtClean="0"/>
              <a:t>‹#›</a:t>
            </a:fld>
            <a:endParaRPr lang="en-GB"/>
          </a:p>
        </p:txBody>
      </p:sp>
    </p:spTree>
    <p:extLst>
      <p:ext uri="{BB962C8B-B14F-4D97-AF65-F5344CB8AC3E}">
        <p14:creationId xmlns:p14="http://schemas.microsoft.com/office/powerpoint/2010/main" val="1055267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779CF-B3B7-52A4-CA0D-42AC7903AF3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3DE174D-3910-13B8-D669-E8BBEDF0AB63}"/>
              </a:ext>
            </a:extLst>
          </p:cNvPr>
          <p:cNvSpPr>
            <a:spLocks noGrp="1"/>
          </p:cNvSpPr>
          <p:nvPr>
            <p:ph type="dt" sz="half" idx="10"/>
          </p:nvPr>
        </p:nvSpPr>
        <p:spPr/>
        <p:txBody>
          <a:bodyPr/>
          <a:lstStyle/>
          <a:p>
            <a:fld id="{074DB253-B41B-45F5-9FB9-935FEB8051D6}" type="datetimeFigureOut">
              <a:rPr lang="en-GB" smtClean="0"/>
              <a:t>05/10/2026</a:t>
            </a:fld>
            <a:endParaRPr lang="en-GB"/>
          </a:p>
        </p:txBody>
      </p:sp>
      <p:sp>
        <p:nvSpPr>
          <p:cNvPr id="4" name="Footer Placeholder 3">
            <a:extLst>
              <a:ext uri="{FF2B5EF4-FFF2-40B4-BE49-F238E27FC236}">
                <a16:creationId xmlns:a16="http://schemas.microsoft.com/office/drawing/2014/main" id="{9D9CAD9E-3010-8882-1ED9-985AD14D72B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63ADDA4-184D-D87C-D476-A4EE86614D43}"/>
              </a:ext>
            </a:extLst>
          </p:cNvPr>
          <p:cNvSpPr>
            <a:spLocks noGrp="1"/>
          </p:cNvSpPr>
          <p:nvPr>
            <p:ph type="sldNum" sz="quarter" idx="12"/>
          </p:nvPr>
        </p:nvSpPr>
        <p:spPr/>
        <p:txBody>
          <a:bodyPr/>
          <a:lstStyle/>
          <a:p>
            <a:fld id="{DA90EC44-F523-4821-9DF6-2B4640EEEB93}" type="slidenum">
              <a:rPr lang="en-GB" smtClean="0"/>
              <a:t>‹#›</a:t>
            </a:fld>
            <a:endParaRPr lang="en-GB"/>
          </a:p>
        </p:txBody>
      </p:sp>
    </p:spTree>
    <p:extLst>
      <p:ext uri="{BB962C8B-B14F-4D97-AF65-F5344CB8AC3E}">
        <p14:creationId xmlns:p14="http://schemas.microsoft.com/office/powerpoint/2010/main" val="3475960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BA5D6C-9385-5BFD-E56E-543FDF40F934}"/>
              </a:ext>
            </a:extLst>
          </p:cNvPr>
          <p:cNvSpPr>
            <a:spLocks noGrp="1"/>
          </p:cNvSpPr>
          <p:nvPr>
            <p:ph type="dt" sz="half" idx="10"/>
          </p:nvPr>
        </p:nvSpPr>
        <p:spPr/>
        <p:txBody>
          <a:bodyPr/>
          <a:lstStyle/>
          <a:p>
            <a:fld id="{074DB253-B41B-45F5-9FB9-935FEB8051D6}" type="datetimeFigureOut">
              <a:rPr lang="en-GB" smtClean="0"/>
              <a:t>05/10/2026</a:t>
            </a:fld>
            <a:endParaRPr lang="en-GB"/>
          </a:p>
        </p:txBody>
      </p:sp>
      <p:sp>
        <p:nvSpPr>
          <p:cNvPr id="3" name="Footer Placeholder 2">
            <a:extLst>
              <a:ext uri="{FF2B5EF4-FFF2-40B4-BE49-F238E27FC236}">
                <a16:creationId xmlns:a16="http://schemas.microsoft.com/office/drawing/2014/main" id="{B29CCB2A-6A11-599D-FF73-365344D0046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AC4C640-F024-E1B4-10F4-A083815EC92F}"/>
              </a:ext>
            </a:extLst>
          </p:cNvPr>
          <p:cNvSpPr>
            <a:spLocks noGrp="1"/>
          </p:cNvSpPr>
          <p:nvPr>
            <p:ph type="sldNum" sz="quarter" idx="12"/>
          </p:nvPr>
        </p:nvSpPr>
        <p:spPr/>
        <p:txBody>
          <a:bodyPr/>
          <a:lstStyle/>
          <a:p>
            <a:fld id="{DA90EC44-F523-4821-9DF6-2B4640EEEB93}" type="slidenum">
              <a:rPr lang="en-GB" smtClean="0"/>
              <a:t>‹#›</a:t>
            </a:fld>
            <a:endParaRPr lang="en-GB"/>
          </a:p>
        </p:txBody>
      </p:sp>
    </p:spTree>
    <p:extLst>
      <p:ext uri="{BB962C8B-B14F-4D97-AF65-F5344CB8AC3E}">
        <p14:creationId xmlns:p14="http://schemas.microsoft.com/office/powerpoint/2010/main" val="3101235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606CF-2FB8-9FAF-661E-AE3855F417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0217BCC-2781-7F20-AF50-5384E0F128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B664D10-FB18-2A27-C923-CEE95D1B9E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3107A4-3B56-6C6C-B8EC-55FCB33D5F60}"/>
              </a:ext>
            </a:extLst>
          </p:cNvPr>
          <p:cNvSpPr>
            <a:spLocks noGrp="1"/>
          </p:cNvSpPr>
          <p:nvPr>
            <p:ph type="dt" sz="half" idx="10"/>
          </p:nvPr>
        </p:nvSpPr>
        <p:spPr/>
        <p:txBody>
          <a:bodyPr/>
          <a:lstStyle/>
          <a:p>
            <a:fld id="{074DB253-B41B-45F5-9FB9-935FEB8051D6}" type="datetimeFigureOut">
              <a:rPr lang="en-GB" smtClean="0"/>
              <a:t>05/10/2026</a:t>
            </a:fld>
            <a:endParaRPr lang="en-GB"/>
          </a:p>
        </p:txBody>
      </p:sp>
      <p:sp>
        <p:nvSpPr>
          <p:cNvPr id="6" name="Footer Placeholder 5">
            <a:extLst>
              <a:ext uri="{FF2B5EF4-FFF2-40B4-BE49-F238E27FC236}">
                <a16:creationId xmlns:a16="http://schemas.microsoft.com/office/drawing/2014/main" id="{2B01FE80-F951-5819-C70E-5638539FAC2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F4D46C1-D5DA-D743-AE7D-5E81B9BD4747}"/>
              </a:ext>
            </a:extLst>
          </p:cNvPr>
          <p:cNvSpPr>
            <a:spLocks noGrp="1"/>
          </p:cNvSpPr>
          <p:nvPr>
            <p:ph type="sldNum" sz="quarter" idx="12"/>
          </p:nvPr>
        </p:nvSpPr>
        <p:spPr/>
        <p:txBody>
          <a:bodyPr/>
          <a:lstStyle/>
          <a:p>
            <a:fld id="{DA90EC44-F523-4821-9DF6-2B4640EEEB93}" type="slidenum">
              <a:rPr lang="en-GB" smtClean="0"/>
              <a:t>‹#›</a:t>
            </a:fld>
            <a:endParaRPr lang="en-GB"/>
          </a:p>
        </p:txBody>
      </p:sp>
    </p:spTree>
    <p:extLst>
      <p:ext uri="{BB962C8B-B14F-4D97-AF65-F5344CB8AC3E}">
        <p14:creationId xmlns:p14="http://schemas.microsoft.com/office/powerpoint/2010/main" val="3041329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4F32C-B773-3E37-624D-37A87ACDD6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1A7437B-2DE4-9F12-4582-E7601C90B4CB}"/>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CF03F24-649F-F987-8E4D-C93CC1E10D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23708D-15DD-C6BD-C75C-6B22A8AEF083}"/>
              </a:ext>
            </a:extLst>
          </p:cNvPr>
          <p:cNvSpPr>
            <a:spLocks noGrp="1"/>
          </p:cNvSpPr>
          <p:nvPr>
            <p:ph type="dt" sz="half" idx="10"/>
          </p:nvPr>
        </p:nvSpPr>
        <p:spPr/>
        <p:txBody>
          <a:bodyPr/>
          <a:lstStyle/>
          <a:p>
            <a:fld id="{074DB253-B41B-45F5-9FB9-935FEB8051D6}" type="datetimeFigureOut">
              <a:rPr lang="en-GB" smtClean="0"/>
              <a:t>05/10/2026</a:t>
            </a:fld>
            <a:endParaRPr lang="en-GB"/>
          </a:p>
        </p:txBody>
      </p:sp>
      <p:sp>
        <p:nvSpPr>
          <p:cNvPr id="6" name="Footer Placeholder 5">
            <a:extLst>
              <a:ext uri="{FF2B5EF4-FFF2-40B4-BE49-F238E27FC236}">
                <a16:creationId xmlns:a16="http://schemas.microsoft.com/office/drawing/2014/main" id="{B106F3D4-5033-0437-48E3-7B752B337AB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ED279B-8445-2302-A9DB-796684B707A0}"/>
              </a:ext>
            </a:extLst>
          </p:cNvPr>
          <p:cNvSpPr>
            <a:spLocks noGrp="1"/>
          </p:cNvSpPr>
          <p:nvPr>
            <p:ph type="sldNum" sz="quarter" idx="12"/>
          </p:nvPr>
        </p:nvSpPr>
        <p:spPr/>
        <p:txBody>
          <a:bodyPr/>
          <a:lstStyle/>
          <a:p>
            <a:fld id="{DA90EC44-F523-4821-9DF6-2B4640EEEB93}" type="slidenum">
              <a:rPr lang="en-GB" smtClean="0"/>
              <a:t>‹#›</a:t>
            </a:fld>
            <a:endParaRPr lang="en-GB"/>
          </a:p>
        </p:txBody>
      </p:sp>
    </p:spTree>
    <p:extLst>
      <p:ext uri="{BB962C8B-B14F-4D97-AF65-F5344CB8AC3E}">
        <p14:creationId xmlns:p14="http://schemas.microsoft.com/office/powerpoint/2010/main" val="21913988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61364-5554-9F79-62D4-EE737F33101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7792256-9B33-BFE0-5615-B13452DFA14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FE03952-D144-B9E4-AE2B-93F0C74B65C6}"/>
              </a:ext>
            </a:extLst>
          </p:cNvPr>
          <p:cNvSpPr>
            <a:spLocks noGrp="1"/>
          </p:cNvSpPr>
          <p:nvPr>
            <p:ph type="dt" sz="half" idx="10"/>
          </p:nvPr>
        </p:nvSpPr>
        <p:spPr/>
        <p:txBody>
          <a:bodyPr/>
          <a:lstStyle/>
          <a:p>
            <a:fld id="{074DB253-B41B-45F5-9FB9-935FEB8051D6}" type="datetimeFigureOut">
              <a:rPr lang="en-GB" smtClean="0"/>
              <a:t>05/10/2026</a:t>
            </a:fld>
            <a:endParaRPr lang="en-GB"/>
          </a:p>
        </p:txBody>
      </p:sp>
      <p:sp>
        <p:nvSpPr>
          <p:cNvPr id="5" name="Footer Placeholder 4">
            <a:extLst>
              <a:ext uri="{FF2B5EF4-FFF2-40B4-BE49-F238E27FC236}">
                <a16:creationId xmlns:a16="http://schemas.microsoft.com/office/drawing/2014/main" id="{4A0865B5-4F18-8B87-3B92-98FE73E286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7C7C18-2BD4-B55D-4D10-836F215CEB9E}"/>
              </a:ext>
            </a:extLst>
          </p:cNvPr>
          <p:cNvSpPr>
            <a:spLocks noGrp="1"/>
          </p:cNvSpPr>
          <p:nvPr>
            <p:ph type="sldNum" sz="quarter" idx="12"/>
          </p:nvPr>
        </p:nvSpPr>
        <p:spPr/>
        <p:txBody>
          <a:bodyPr/>
          <a:lstStyle/>
          <a:p>
            <a:fld id="{DA90EC44-F523-4821-9DF6-2B4640EEEB93}" type="slidenum">
              <a:rPr lang="en-GB" smtClean="0"/>
              <a:t>‹#›</a:t>
            </a:fld>
            <a:endParaRPr lang="en-GB"/>
          </a:p>
        </p:txBody>
      </p:sp>
    </p:spTree>
    <p:extLst>
      <p:ext uri="{BB962C8B-B14F-4D97-AF65-F5344CB8AC3E}">
        <p14:creationId xmlns:p14="http://schemas.microsoft.com/office/powerpoint/2010/main" val="2866738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0DCB6F-2264-F127-5418-CEEBEA62A7F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BE5B982-1473-EE5A-E955-7ED773EB822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838FD47-E292-BC6A-9404-A2C94DD11316}"/>
              </a:ext>
            </a:extLst>
          </p:cNvPr>
          <p:cNvSpPr>
            <a:spLocks noGrp="1"/>
          </p:cNvSpPr>
          <p:nvPr>
            <p:ph type="dt" sz="half" idx="10"/>
          </p:nvPr>
        </p:nvSpPr>
        <p:spPr/>
        <p:txBody>
          <a:bodyPr/>
          <a:lstStyle/>
          <a:p>
            <a:fld id="{074DB253-B41B-45F5-9FB9-935FEB8051D6}" type="datetimeFigureOut">
              <a:rPr lang="en-GB" smtClean="0"/>
              <a:t>05/10/2026</a:t>
            </a:fld>
            <a:endParaRPr lang="en-GB"/>
          </a:p>
        </p:txBody>
      </p:sp>
      <p:sp>
        <p:nvSpPr>
          <p:cNvPr id="5" name="Footer Placeholder 4">
            <a:extLst>
              <a:ext uri="{FF2B5EF4-FFF2-40B4-BE49-F238E27FC236}">
                <a16:creationId xmlns:a16="http://schemas.microsoft.com/office/drawing/2014/main" id="{94285BB6-F18E-16AE-1F8F-CC71D6CE8AA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6181C8-2CCB-7593-354B-71B4C1F0A316}"/>
              </a:ext>
            </a:extLst>
          </p:cNvPr>
          <p:cNvSpPr>
            <a:spLocks noGrp="1"/>
          </p:cNvSpPr>
          <p:nvPr>
            <p:ph type="sldNum" sz="quarter" idx="12"/>
          </p:nvPr>
        </p:nvSpPr>
        <p:spPr/>
        <p:txBody>
          <a:bodyPr/>
          <a:lstStyle/>
          <a:p>
            <a:fld id="{DA90EC44-F523-4821-9DF6-2B4640EEEB93}" type="slidenum">
              <a:rPr lang="en-GB" smtClean="0"/>
              <a:t>‹#›</a:t>
            </a:fld>
            <a:endParaRPr lang="en-GB"/>
          </a:p>
        </p:txBody>
      </p:sp>
    </p:spTree>
    <p:extLst>
      <p:ext uri="{BB962C8B-B14F-4D97-AF65-F5344CB8AC3E}">
        <p14:creationId xmlns:p14="http://schemas.microsoft.com/office/powerpoint/2010/main" val="1292706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olo e contenuto" type="obj">
  <p:cSld name="OBJECT">
    <p:spTree>
      <p:nvGrpSpPr>
        <p:cNvPr id="1" name="Shape 31"/>
        <p:cNvGrpSpPr/>
        <p:nvPr/>
      </p:nvGrpSpPr>
      <p:grpSpPr>
        <a:xfrm>
          <a:off x="0" y="0"/>
          <a:ext cx="0" cy="0"/>
          <a:chOff x="0" y="0"/>
          <a:chExt cx="0" cy="0"/>
        </a:xfrm>
      </p:grpSpPr>
      <p:sp>
        <p:nvSpPr>
          <p:cNvPr id="32" name="Google Shape;32;p29"/>
          <p:cNvSpPr txBox="1">
            <a:spLocks noGrp="1"/>
          </p:cNvSpPr>
          <p:nvPr>
            <p:ph type="title"/>
          </p:nvPr>
        </p:nvSpPr>
        <p:spPr>
          <a:xfrm>
            <a:off x="609600" y="274637"/>
            <a:ext cx="109728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3" name="Google Shape;33;p29"/>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4" name="Google Shape;34;p29"/>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9"/>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9"/>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Vuota" type="blank">
  <p:cSld name="BLANK">
    <p:spTree>
      <p:nvGrpSpPr>
        <p:cNvPr id="1" name="Shape 37"/>
        <p:cNvGrpSpPr/>
        <p:nvPr/>
      </p:nvGrpSpPr>
      <p:grpSpPr>
        <a:xfrm>
          <a:off x="0" y="0"/>
          <a:ext cx="0" cy="0"/>
          <a:chOff x="0" y="0"/>
          <a:chExt cx="0" cy="0"/>
        </a:xfrm>
      </p:grpSpPr>
      <p:sp>
        <p:nvSpPr>
          <p:cNvPr id="38" name="Google Shape;38;p30"/>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0"/>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30"/>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Titolo e testo verticale" type="vertTitleAndTx">
  <p:cSld name="VERTICAL_TITLE_AND_VERTICAL_TEXT">
    <p:spTree>
      <p:nvGrpSpPr>
        <p:cNvPr id="1" name="Shape 41"/>
        <p:cNvGrpSpPr/>
        <p:nvPr/>
      </p:nvGrpSpPr>
      <p:grpSpPr>
        <a:xfrm>
          <a:off x="0" y="0"/>
          <a:ext cx="0" cy="0"/>
          <a:chOff x="0" y="0"/>
          <a:chExt cx="0" cy="0"/>
        </a:xfrm>
      </p:grpSpPr>
      <p:sp>
        <p:nvSpPr>
          <p:cNvPr id="42" name="Google Shape;42;p31"/>
          <p:cNvSpPr txBox="1">
            <a:spLocks noGrp="1"/>
          </p:cNvSpPr>
          <p:nvPr>
            <p:ph type="title"/>
          </p:nvPr>
        </p:nvSpPr>
        <p:spPr>
          <a:xfrm rot="5400000">
            <a:off x="7285038" y="1828800"/>
            <a:ext cx="5851525" cy="27432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3" name="Google Shape;43;p31"/>
          <p:cNvSpPr txBox="1">
            <a:spLocks noGrp="1"/>
          </p:cNvSpPr>
          <p:nvPr>
            <p:ph type="body" idx="1"/>
          </p:nvPr>
        </p:nvSpPr>
        <p:spPr>
          <a:xfrm rot="5400000">
            <a:off x="1697039" y="-812799"/>
            <a:ext cx="5851525" cy="80264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4" name="Google Shape;44;p31"/>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31"/>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1"/>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olo e testo verticale" type="vertTx">
  <p:cSld name="VERTICAL_TEXT">
    <p:spTree>
      <p:nvGrpSpPr>
        <p:cNvPr id="1" name="Shape 47"/>
        <p:cNvGrpSpPr/>
        <p:nvPr/>
      </p:nvGrpSpPr>
      <p:grpSpPr>
        <a:xfrm>
          <a:off x="0" y="0"/>
          <a:ext cx="0" cy="0"/>
          <a:chOff x="0" y="0"/>
          <a:chExt cx="0" cy="0"/>
        </a:xfrm>
      </p:grpSpPr>
      <p:sp>
        <p:nvSpPr>
          <p:cNvPr id="48" name="Google Shape;48;p32"/>
          <p:cNvSpPr txBox="1">
            <a:spLocks noGrp="1"/>
          </p:cNvSpPr>
          <p:nvPr>
            <p:ph type="title"/>
          </p:nvPr>
        </p:nvSpPr>
        <p:spPr>
          <a:xfrm>
            <a:off x="609600" y="274637"/>
            <a:ext cx="109728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9" name="Google Shape;49;p32"/>
          <p:cNvSpPr txBox="1">
            <a:spLocks noGrp="1"/>
          </p:cNvSpPr>
          <p:nvPr>
            <p:ph type="body" idx="1"/>
          </p:nvPr>
        </p:nvSpPr>
        <p:spPr>
          <a:xfrm rot="5400000">
            <a:off x="3833019" y="-1623219"/>
            <a:ext cx="4525962" cy="10972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0" name="Google Shape;50;p32"/>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2"/>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2"/>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Immagine con didascalia" type="picTx">
  <p:cSld name="PICTURE_WITH_CAPTION_TEXT">
    <p:spTree>
      <p:nvGrpSpPr>
        <p:cNvPr id="1" name="Shape 53"/>
        <p:cNvGrpSpPr/>
        <p:nvPr/>
      </p:nvGrpSpPr>
      <p:grpSpPr>
        <a:xfrm>
          <a:off x="0" y="0"/>
          <a:ext cx="0" cy="0"/>
          <a:chOff x="0" y="0"/>
          <a:chExt cx="0" cy="0"/>
        </a:xfrm>
      </p:grpSpPr>
      <p:sp>
        <p:nvSpPr>
          <p:cNvPr id="54" name="Google Shape;54;p33"/>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5" name="Google Shape;55;p33"/>
          <p:cNvSpPr>
            <a:spLocks noGrp="1"/>
          </p:cNvSpPr>
          <p:nvPr>
            <p:ph type="pic" idx="2"/>
          </p:nvPr>
        </p:nvSpPr>
        <p:spPr>
          <a:xfrm>
            <a:off x="2389717" y="612775"/>
            <a:ext cx="7315200" cy="4114800"/>
          </a:xfrm>
          <a:prstGeom prst="rect">
            <a:avLst/>
          </a:prstGeom>
          <a:noFill/>
          <a:ln>
            <a:noFill/>
          </a:ln>
        </p:spPr>
      </p:sp>
      <p:sp>
        <p:nvSpPr>
          <p:cNvPr id="56" name="Google Shape;56;p33"/>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
        <p:nvSpPr>
          <p:cNvPr id="57" name="Google Shape;57;p33"/>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33"/>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3"/>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uto con didascalia" type="objTx">
  <p:cSld name="OBJECT_WITH_CAPTION_TEXT">
    <p:spTree>
      <p:nvGrpSpPr>
        <p:cNvPr id="1" name="Shape 60"/>
        <p:cNvGrpSpPr/>
        <p:nvPr/>
      </p:nvGrpSpPr>
      <p:grpSpPr>
        <a:xfrm>
          <a:off x="0" y="0"/>
          <a:ext cx="0" cy="0"/>
          <a:chOff x="0" y="0"/>
          <a:chExt cx="0" cy="0"/>
        </a:xfrm>
      </p:grpSpPr>
      <p:sp>
        <p:nvSpPr>
          <p:cNvPr id="61" name="Google Shape;61;p34"/>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2" name="Google Shape;62;p34"/>
          <p:cNvSpPr txBox="1">
            <a:spLocks noGrp="1"/>
          </p:cNvSpPr>
          <p:nvPr>
            <p:ph type="body" idx="1"/>
          </p:nvPr>
        </p:nvSpPr>
        <p:spPr>
          <a:xfrm>
            <a:off x="4766733" y="273051"/>
            <a:ext cx="6815667"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Font typeface="Arial"/>
              <a:buChar char="•"/>
              <a:defRPr sz="3200"/>
            </a:lvl1pPr>
            <a:lvl2pPr marL="914400" lvl="1" indent="-406400" algn="l">
              <a:spcBef>
                <a:spcPts val="560"/>
              </a:spcBef>
              <a:spcAft>
                <a:spcPts val="0"/>
              </a:spcAft>
              <a:buClr>
                <a:schemeClr val="dk1"/>
              </a:buClr>
              <a:buSzPts val="2800"/>
              <a:buFont typeface="Arial"/>
              <a:buChar char="–"/>
              <a:defRPr sz="2800"/>
            </a:lvl2pPr>
            <a:lvl3pPr marL="1371600" lvl="2" indent="-381000" algn="l">
              <a:spcBef>
                <a:spcPts val="480"/>
              </a:spcBef>
              <a:spcAft>
                <a:spcPts val="0"/>
              </a:spcAft>
              <a:buClr>
                <a:schemeClr val="dk1"/>
              </a:buClr>
              <a:buSzPts val="2400"/>
              <a:buFont typeface="Arial"/>
              <a:buChar char="•"/>
              <a:defRPr sz="2400"/>
            </a:lvl3pPr>
            <a:lvl4pPr marL="1828800" lvl="3" indent="-355600" algn="l">
              <a:spcBef>
                <a:spcPts val="400"/>
              </a:spcBef>
              <a:spcAft>
                <a:spcPts val="0"/>
              </a:spcAft>
              <a:buClr>
                <a:schemeClr val="dk1"/>
              </a:buClr>
              <a:buSzPts val="2000"/>
              <a:buFont typeface="Arial"/>
              <a:buChar char="–"/>
              <a:defRPr sz="2000"/>
            </a:lvl4pPr>
            <a:lvl5pPr marL="2286000" lvl="4" indent="-355600" algn="l">
              <a:spcBef>
                <a:spcPts val="400"/>
              </a:spcBef>
              <a:spcAft>
                <a:spcPts val="0"/>
              </a:spcAft>
              <a:buClr>
                <a:schemeClr val="dk1"/>
              </a:buClr>
              <a:buSzPts val="2000"/>
              <a:buFont typeface="Arial"/>
              <a:buChar char="»"/>
              <a:defRPr sz="2000"/>
            </a:lvl5pPr>
            <a:lvl6pPr marL="2743200" lvl="5" indent="-355600" algn="l">
              <a:spcBef>
                <a:spcPts val="400"/>
              </a:spcBef>
              <a:spcAft>
                <a:spcPts val="0"/>
              </a:spcAft>
              <a:buClr>
                <a:schemeClr val="dk1"/>
              </a:buClr>
              <a:buSzPts val="2000"/>
              <a:buFont typeface="Arial"/>
              <a:buChar char="»"/>
              <a:defRPr sz="2000"/>
            </a:lvl6pPr>
            <a:lvl7pPr marL="3200400" lvl="6" indent="-355600" algn="l">
              <a:spcBef>
                <a:spcPts val="400"/>
              </a:spcBef>
              <a:spcAft>
                <a:spcPts val="0"/>
              </a:spcAft>
              <a:buClr>
                <a:schemeClr val="dk1"/>
              </a:buClr>
              <a:buSzPts val="2000"/>
              <a:buFont typeface="Arial"/>
              <a:buChar char="»"/>
              <a:defRPr sz="2000"/>
            </a:lvl7pPr>
            <a:lvl8pPr marL="3657600" lvl="7" indent="-355600" algn="l">
              <a:spcBef>
                <a:spcPts val="400"/>
              </a:spcBef>
              <a:spcAft>
                <a:spcPts val="0"/>
              </a:spcAft>
              <a:buClr>
                <a:schemeClr val="dk1"/>
              </a:buClr>
              <a:buSzPts val="2000"/>
              <a:buFont typeface="Arial"/>
              <a:buChar char="»"/>
              <a:defRPr sz="2000"/>
            </a:lvl8pPr>
            <a:lvl9pPr marL="4114800" lvl="8" indent="-355600" algn="l">
              <a:spcBef>
                <a:spcPts val="400"/>
              </a:spcBef>
              <a:spcAft>
                <a:spcPts val="0"/>
              </a:spcAft>
              <a:buClr>
                <a:schemeClr val="dk1"/>
              </a:buClr>
              <a:buSzPts val="2000"/>
              <a:buFont typeface="Arial"/>
              <a:buChar char="»"/>
              <a:defRPr sz="2000"/>
            </a:lvl9pPr>
          </a:lstStyle>
          <a:p>
            <a:endParaRPr/>
          </a:p>
        </p:txBody>
      </p:sp>
      <p:sp>
        <p:nvSpPr>
          <p:cNvPr id="63" name="Google Shape;63;p34"/>
          <p:cNvSpPr txBox="1">
            <a:spLocks noGrp="1"/>
          </p:cNvSpPr>
          <p:nvPr>
            <p:ph type="body" idx="2"/>
          </p:nvPr>
        </p:nvSpPr>
        <p:spPr>
          <a:xfrm>
            <a:off x="609601" y="1435101"/>
            <a:ext cx="4011084"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
        <p:nvSpPr>
          <p:cNvPr id="64" name="Google Shape;64;p34"/>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34"/>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4"/>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olo titolo" type="titleOnly">
  <p:cSld name="TITLE_ONLY">
    <p:spTree>
      <p:nvGrpSpPr>
        <p:cNvPr id="1" name="Shape 67"/>
        <p:cNvGrpSpPr/>
        <p:nvPr/>
      </p:nvGrpSpPr>
      <p:grpSpPr>
        <a:xfrm>
          <a:off x="0" y="0"/>
          <a:ext cx="0" cy="0"/>
          <a:chOff x="0" y="0"/>
          <a:chExt cx="0" cy="0"/>
        </a:xfrm>
      </p:grpSpPr>
      <p:sp>
        <p:nvSpPr>
          <p:cNvPr id="68" name="Google Shape;68;p35"/>
          <p:cNvSpPr txBox="1">
            <a:spLocks noGrp="1"/>
          </p:cNvSpPr>
          <p:nvPr>
            <p:ph type="title"/>
          </p:nvPr>
        </p:nvSpPr>
        <p:spPr>
          <a:xfrm>
            <a:off x="609600" y="274637"/>
            <a:ext cx="109728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9" name="Google Shape;69;p35"/>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5"/>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5"/>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fronto" type="twoTxTwoObj">
  <p:cSld name="TWO_OBJECTS_WITH_TEXT">
    <p:spTree>
      <p:nvGrpSpPr>
        <p:cNvPr id="1" name="Shape 72"/>
        <p:cNvGrpSpPr/>
        <p:nvPr/>
      </p:nvGrpSpPr>
      <p:grpSpPr>
        <a:xfrm>
          <a:off x="0" y="0"/>
          <a:ext cx="0" cy="0"/>
          <a:chOff x="0" y="0"/>
          <a:chExt cx="0" cy="0"/>
        </a:xfrm>
      </p:grpSpPr>
      <p:sp>
        <p:nvSpPr>
          <p:cNvPr id="73" name="Google Shape;73;p36"/>
          <p:cNvSpPr txBox="1">
            <a:spLocks noGrp="1"/>
          </p:cNvSpPr>
          <p:nvPr>
            <p:ph type="title"/>
          </p:nvPr>
        </p:nvSpPr>
        <p:spPr>
          <a:xfrm>
            <a:off x="609600" y="274637"/>
            <a:ext cx="109728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4" name="Google Shape;74;p36"/>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75" name="Google Shape;75;p36"/>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76" name="Google Shape;76;p36"/>
          <p:cNvSpPr txBox="1">
            <a:spLocks noGrp="1"/>
          </p:cNvSpPr>
          <p:nvPr>
            <p:ph type="body" idx="3"/>
          </p:nvPr>
        </p:nvSpPr>
        <p:spPr>
          <a:xfrm>
            <a:off x="6193368" y="1535113"/>
            <a:ext cx="5389033"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77" name="Google Shape;77;p36"/>
          <p:cNvSpPr txBox="1">
            <a:spLocks noGrp="1"/>
          </p:cNvSpPr>
          <p:nvPr>
            <p:ph type="body" idx="4"/>
          </p:nvPr>
        </p:nvSpPr>
        <p:spPr>
          <a:xfrm>
            <a:off x="6193368" y="2174875"/>
            <a:ext cx="5389033"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78" name="Google Shape;78;p36"/>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6"/>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6"/>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Due contenuti" type="twoObj">
  <p:cSld name="TWO_OBJECTS">
    <p:spTree>
      <p:nvGrpSpPr>
        <p:cNvPr id="1" name="Shape 81"/>
        <p:cNvGrpSpPr/>
        <p:nvPr/>
      </p:nvGrpSpPr>
      <p:grpSpPr>
        <a:xfrm>
          <a:off x="0" y="0"/>
          <a:ext cx="0" cy="0"/>
          <a:chOff x="0" y="0"/>
          <a:chExt cx="0" cy="0"/>
        </a:xfrm>
      </p:grpSpPr>
      <p:sp>
        <p:nvSpPr>
          <p:cNvPr id="82" name="Google Shape;82;p37"/>
          <p:cNvSpPr txBox="1">
            <a:spLocks noGrp="1"/>
          </p:cNvSpPr>
          <p:nvPr>
            <p:ph type="title"/>
          </p:nvPr>
        </p:nvSpPr>
        <p:spPr>
          <a:xfrm>
            <a:off x="609600" y="274637"/>
            <a:ext cx="109728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3" name="Google Shape;83;p37"/>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Font typeface="Arial"/>
              <a:buChar char="•"/>
              <a:defRPr sz="2800"/>
            </a:lvl1pPr>
            <a:lvl2pPr marL="914400" lvl="1" indent="-381000" algn="l">
              <a:spcBef>
                <a:spcPts val="480"/>
              </a:spcBef>
              <a:spcAft>
                <a:spcPts val="0"/>
              </a:spcAft>
              <a:buClr>
                <a:schemeClr val="dk1"/>
              </a:buClr>
              <a:buSzPts val="2400"/>
              <a:buFont typeface="Arial"/>
              <a:buChar char="–"/>
              <a:defRPr sz="2400"/>
            </a:lvl2pPr>
            <a:lvl3pPr marL="1371600" lvl="2" indent="-355600" algn="l">
              <a:spcBef>
                <a:spcPts val="400"/>
              </a:spcBef>
              <a:spcAft>
                <a:spcPts val="0"/>
              </a:spcAft>
              <a:buClr>
                <a:schemeClr val="dk1"/>
              </a:buClr>
              <a:buSzPts val="2000"/>
              <a:buFont typeface="Arial"/>
              <a:buChar char="•"/>
              <a:defRPr sz="2000"/>
            </a:lvl3pPr>
            <a:lvl4pPr marL="1828800" lvl="3" indent="-342900" algn="l">
              <a:spcBef>
                <a:spcPts val="360"/>
              </a:spcBef>
              <a:spcAft>
                <a:spcPts val="0"/>
              </a:spcAft>
              <a:buClr>
                <a:schemeClr val="dk1"/>
              </a:buClr>
              <a:buSzPts val="1800"/>
              <a:buFont typeface="Arial"/>
              <a:buChar char="–"/>
              <a:defRPr sz="1800"/>
            </a:lvl4pPr>
            <a:lvl5pPr marL="2286000" lvl="4" indent="-342900" algn="l">
              <a:spcBef>
                <a:spcPts val="360"/>
              </a:spcBef>
              <a:spcAft>
                <a:spcPts val="0"/>
              </a:spcAft>
              <a:buClr>
                <a:schemeClr val="dk1"/>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84" name="Google Shape;84;p37"/>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Font typeface="Arial"/>
              <a:buChar char="•"/>
              <a:defRPr sz="2800"/>
            </a:lvl1pPr>
            <a:lvl2pPr marL="914400" lvl="1" indent="-381000" algn="l">
              <a:spcBef>
                <a:spcPts val="480"/>
              </a:spcBef>
              <a:spcAft>
                <a:spcPts val="0"/>
              </a:spcAft>
              <a:buClr>
                <a:schemeClr val="dk1"/>
              </a:buClr>
              <a:buSzPts val="2400"/>
              <a:buFont typeface="Arial"/>
              <a:buChar char="–"/>
              <a:defRPr sz="2400"/>
            </a:lvl2pPr>
            <a:lvl3pPr marL="1371600" lvl="2" indent="-355600" algn="l">
              <a:spcBef>
                <a:spcPts val="400"/>
              </a:spcBef>
              <a:spcAft>
                <a:spcPts val="0"/>
              </a:spcAft>
              <a:buClr>
                <a:schemeClr val="dk1"/>
              </a:buClr>
              <a:buSzPts val="2000"/>
              <a:buFont typeface="Arial"/>
              <a:buChar char="•"/>
              <a:defRPr sz="2000"/>
            </a:lvl3pPr>
            <a:lvl4pPr marL="1828800" lvl="3" indent="-342900" algn="l">
              <a:spcBef>
                <a:spcPts val="360"/>
              </a:spcBef>
              <a:spcAft>
                <a:spcPts val="0"/>
              </a:spcAft>
              <a:buClr>
                <a:schemeClr val="dk1"/>
              </a:buClr>
              <a:buSzPts val="1800"/>
              <a:buFont typeface="Arial"/>
              <a:buChar char="–"/>
              <a:defRPr sz="1800"/>
            </a:lvl4pPr>
            <a:lvl5pPr marL="2286000" lvl="4" indent="-342900" algn="l">
              <a:spcBef>
                <a:spcPts val="360"/>
              </a:spcBef>
              <a:spcAft>
                <a:spcPts val="0"/>
              </a:spcAft>
              <a:buClr>
                <a:schemeClr val="dk1"/>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85" name="Google Shape;85;p37"/>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37"/>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37"/>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Intestazione sezione" type="secHead">
  <p:cSld name="SECTION_HEADER">
    <p:spTree>
      <p:nvGrpSpPr>
        <p:cNvPr id="1" name="Shape 88"/>
        <p:cNvGrpSpPr/>
        <p:nvPr/>
      </p:nvGrpSpPr>
      <p:grpSpPr>
        <a:xfrm>
          <a:off x="0" y="0"/>
          <a:ext cx="0" cy="0"/>
          <a:chOff x="0" y="0"/>
          <a:chExt cx="0" cy="0"/>
        </a:xfrm>
      </p:grpSpPr>
      <p:sp>
        <p:nvSpPr>
          <p:cNvPr id="89" name="Google Shape;89;p38"/>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0" name="Google Shape;90;p38"/>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chemeClr val="dk1"/>
              </a:buClr>
              <a:buSzPts val="2000"/>
              <a:buFont typeface="Arial"/>
              <a:buNone/>
              <a:defRPr sz="2000"/>
            </a:lvl1pPr>
            <a:lvl2pPr marL="914400" lvl="1" indent="-228600" algn="l">
              <a:spcBef>
                <a:spcPts val="360"/>
              </a:spcBef>
              <a:spcAft>
                <a:spcPts val="0"/>
              </a:spcAft>
              <a:buClr>
                <a:schemeClr val="dk1"/>
              </a:buClr>
              <a:buSzPts val="1800"/>
              <a:buFont typeface="Arial"/>
              <a:buNone/>
              <a:defRPr sz="1800"/>
            </a:lvl2pPr>
            <a:lvl3pPr marL="1371600" lvl="2" indent="-228600" algn="l">
              <a:spcBef>
                <a:spcPts val="320"/>
              </a:spcBef>
              <a:spcAft>
                <a:spcPts val="0"/>
              </a:spcAft>
              <a:buClr>
                <a:schemeClr val="dk1"/>
              </a:buClr>
              <a:buSzPts val="1600"/>
              <a:buFont typeface="Arial"/>
              <a:buNone/>
              <a:defRPr sz="1600"/>
            </a:lvl3pPr>
            <a:lvl4pPr marL="1828800" lvl="3" indent="-228600" algn="l">
              <a:spcBef>
                <a:spcPts val="280"/>
              </a:spcBef>
              <a:spcAft>
                <a:spcPts val="0"/>
              </a:spcAft>
              <a:buClr>
                <a:schemeClr val="dk1"/>
              </a:buClr>
              <a:buSzPts val="1400"/>
              <a:buFont typeface="Arial"/>
              <a:buNone/>
              <a:defRPr sz="1400"/>
            </a:lvl4pPr>
            <a:lvl5pPr marL="2286000" lvl="4" indent="-228600" algn="l">
              <a:spcBef>
                <a:spcPts val="280"/>
              </a:spcBef>
              <a:spcAft>
                <a:spcPts val="0"/>
              </a:spcAft>
              <a:buClr>
                <a:schemeClr val="dk1"/>
              </a:buClr>
              <a:buSzPts val="1400"/>
              <a:buFont typeface="Arial"/>
              <a:buNone/>
              <a:defRPr sz="1400"/>
            </a:lvl5pPr>
            <a:lvl6pPr marL="2743200" lvl="5" indent="-228600" algn="l">
              <a:spcBef>
                <a:spcPts val="280"/>
              </a:spcBef>
              <a:spcAft>
                <a:spcPts val="0"/>
              </a:spcAft>
              <a:buClr>
                <a:schemeClr val="dk1"/>
              </a:buClr>
              <a:buSzPts val="1400"/>
              <a:buFont typeface="Arial"/>
              <a:buNone/>
              <a:defRPr sz="1400"/>
            </a:lvl6pPr>
            <a:lvl7pPr marL="3200400" lvl="6" indent="-228600" algn="l">
              <a:spcBef>
                <a:spcPts val="280"/>
              </a:spcBef>
              <a:spcAft>
                <a:spcPts val="0"/>
              </a:spcAft>
              <a:buClr>
                <a:schemeClr val="dk1"/>
              </a:buClr>
              <a:buSzPts val="1400"/>
              <a:buFont typeface="Arial"/>
              <a:buNone/>
              <a:defRPr sz="1400"/>
            </a:lvl7pPr>
            <a:lvl8pPr marL="3657600" lvl="7" indent="-228600" algn="l">
              <a:spcBef>
                <a:spcPts val="280"/>
              </a:spcBef>
              <a:spcAft>
                <a:spcPts val="0"/>
              </a:spcAft>
              <a:buClr>
                <a:schemeClr val="dk1"/>
              </a:buClr>
              <a:buSzPts val="1400"/>
              <a:buFont typeface="Arial"/>
              <a:buNone/>
              <a:defRPr sz="1400"/>
            </a:lvl8pPr>
            <a:lvl9pPr marL="4114800" lvl="8" indent="-228600" algn="l">
              <a:spcBef>
                <a:spcPts val="280"/>
              </a:spcBef>
              <a:spcAft>
                <a:spcPts val="0"/>
              </a:spcAft>
              <a:buClr>
                <a:schemeClr val="dk1"/>
              </a:buClr>
              <a:buSzPts val="1400"/>
              <a:buFont typeface="Arial"/>
              <a:buNone/>
              <a:defRPr sz="1400"/>
            </a:lvl9pPr>
          </a:lstStyle>
          <a:p>
            <a:endParaRPr/>
          </a:p>
        </p:txBody>
      </p:sp>
      <p:sp>
        <p:nvSpPr>
          <p:cNvPr id="91" name="Google Shape;91;p38"/>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38"/>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38"/>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theme" Target="../theme/theme3.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26"/>
          <p:cNvGrpSpPr/>
          <p:nvPr/>
        </p:nvGrpSpPr>
        <p:grpSpPr>
          <a:xfrm>
            <a:off x="0" y="-7937"/>
            <a:ext cx="12225867" cy="1233487"/>
            <a:chOff x="0" y="-7987"/>
            <a:chExt cx="9169400" cy="1233277"/>
          </a:xfrm>
        </p:grpSpPr>
        <p:sp>
          <p:nvSpPr>
            <p:cNvPr id="11" name="Google Shape;11;p26"/>
            <p:cNvSpPr txBox="1"/>
            <p:nvPr/>
          </p:nvSpPr>
          <p:spPr>
            <a:xfrm>
              <a:off x="36513" y="107881"/>
              <a:ext cx="9067800" cy="584100"/>
            </a:xfrm>
            <a:prstGeom prst="rect">
              <a:avLst/>
            </a:prstGeom>
            <a:noFill/>
            <a:ln>
              <a:noFill/>
            </a:ln>
            <a:effectLst>
              <a:outerShdw blurRad="63500" dist="38098" dir="2700000">
                <a:schemeClr val="dk1">
                  <a:alpha val="74901"/>
                </a:scheme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pic>
          <p:nvPicPr>
            <p:cNvPr id="12" name="Google Shape;12;p26" descr="slide per presentazione orientamento 2011 statistica ok"/>
            <p:cNvPicPr preferRelativeResize="0"/>
            <p:nvPr/>
          </p:nvPicPr>
          <p:blipFill rotWithShape="1">
            <a:blip r:embed="rId4">
              <a:alphaModFix/>
            </a:blip>
            <a:srcRect t="1002" b="83143"/>
            <a:stretch/>
          </p:blipFill>
          <p:spPr>
            <a:xfrm>
              <a:off x="0" y="-7987"/>
              <a:ext cx="9169400" cy="1060493"/>
            </a:xfrm>
            <a:prstGeom prst="rect">
              <a:avLst/>
            </a:prstGeom>
            <a:noFill/>
            <a:ln>
              <a:noFill/>
            </a:ln>
          </p:spPr>
        </p:pic>
        <p:sp>
          <p:nvSpPr>
            <p:cNvPr id="13" name="Google Shape;13;p26"/>
            <p:cNvSpPr txBox="1"/>
            <p:nvPr/>
          </p:nvSpPr>
          <p:spPr>
            <a:xfrm>
              <a:off x="0" y="720551"/>
              <a:ext cx="2339975" cy="504739"/>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grpSp>
      <p:sp>
        <p:nvSpPr>
          <p:cNvPr id="14" name="Google Shape;14;p26"/>
          <p:cNvSpPr txBox="1">
            <a:spLocks noGrp="1"/>
          </p:cNvSpPr>
          <p:nvPr>
            <p:ph type="title"/>
          </p:nvPr>
        </p:nvSpPr>
        <p:spPr>
          <a:xfrm>
            <a:off x="609600" y="274637"/>
            <a:ext cx="109728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44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44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44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44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44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44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4400" b="0" i="0" u="none" strike="noStrike" cap="none">
                <a:solidFill>
                  <a:schemeClr val="dk2"/>
                </a:solidFill>
                <a:latin typeface="Arial"/>
                <a:ea typeface="Arial"/>
                <a:cs typeface="Arial"/>
                <a:sym typeface="Arial"/>
              </a:defRPr>
            </a:lvl9pPr>
          </a:lstStyle>
          <a:p>
            <a:endParaRPr/>
          </a:p>
        </p:txBody>
      </p:sp>
      <p:sp>
        <p:nvSpPr>
          <p:cNvPr id="15" name="Google Shape;15;p26"/>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6" name="Google Shape;16;p26"/>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7" name="Google Shape;17;p26"/>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 name="Google Shape;18;p26"/>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fld id="{00000000-1234-1234-1234-123412341234}" type="slidenum">
              <a:rPr lang="en-US" smtClean="0"/>
              <a:pPr/>
              <a:t>‹#›</a:t>
            </a:fld>
            <a:endParaRPr lang="en-US">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 id="2147483661"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B92321-C2A4-F3E3-A2EA-3F48852F72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89274B6-8D29-D920-A0F3-32F1262BA7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0D0AF0-59AE-91D0-4562-FB02AD9D47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74DB253-B41B-45F5-9FB9-935FEB8051D6}" type="datetimeFigureOut">
              <a:rPr lang="en-GB" smtClean="0"/>
              <a:t>05/10/2026</a:t>
            </a:fld>
            <a:endParaRPr lang="en-GB"/>
          </a:p>
        </p:txBody>
      </p:sp>
      <p:sp>
        <p:nvSpPr>
          <p:cNvPr id="5" name="Footer Placeholder 4">
            <a:extLst>
              <a:ext uri="{FF2B5EF4-FFF2-40B4-BE49-F238E27FC236}">
                <a16:creationId xmlns:a16="http://schemas.microsoft.com/office/drawing/2014/main" id="{37B03EF7-D2A0-2206-0A68-B8C22416BA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3849858-0B40-EC8A-E096-EA22D7BA66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A90EC44-F523-4821-9DF6-2B4640EEEB93}" type="slidenum">
              <a:rPr lang="en-GB" smtClean="0"/>
              <a:t>‹#›</a:t>
            </a:fld>
            <a:endParaRPr lang="en-GB"/>
          </a:p>
        </p:txBody>
      </p:sp>
    </p:spTree>
    <p:extLst>
      <p:ext uri="{BB962C8B-B14F-4D97-AF65-F5344CB8AC3E}">
        <p14:creationId xmlns:p14="http://schemas.microsoft.com/office/powerpoint/2010/main" val="146290813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
        <p:cNvGrpSpPr/>
        <p:nvPr/>
      </p:nvGrpSpPr>
      <p:grpSpPr>
        <a:xfrm>
          <a:off x="0" y="0"/>
          <a:ext cx="0" cy="0"/>
          <a:chOff x="0" y="0"/>
          <a:chExt cx="0" cy="0"/>
        </a:xfrm>
      </p:grpSpPr>
      <p:sp>
        <p:nvSpPr>
          <p:cNvPr id="26" name="Google Shape;26;p28"/>
          <p:cNvSpPr txBox="1">
            <a:spLocks noGrp="1"/>
          </p:cNvSpPr>
          <p:nvPr>
            <p:ph type="title"/>
          </p:nvPr>
        </p:nvSpPr>
        <p:spPr>
          <a:xfrm>
            <a:off x="609600" y="274637"/>
            <a:ext cx="109728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44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44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44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44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44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44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4400" b="0" i="0" u="none" strike="noStrike" cap="none">
                <a:solidFill>
                  <a:schemeClr val="dk2"/>
                </a:solidFill>
                <a:latin typeface="Arial"/>
                <a:ea typeface="Arial"/>
                <a:cs typeface="Arial"/>
                <a:sym typeface="Arial"/>
              </a:defRPr>
            </a:lvl9pPr>
          </a:lstStyle>
          <a:p>
            <a:endParaRPr/>
          </a:p>
        </p:txBody>
      </p:sp>
      <p:sp>
        <p:nvSpPr>
          <p:cNvPr id="27" name="Google Shape;27;p28"/>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8" name="Google Shape;28;p28"/>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9" name="Google Shape;29;p28"/>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0" name="Google Shape;30;p28"/>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fld id="{00000000-1234-1234-1234-123412341234}" type="slidenum">
              <a:rPr lang="en-US" smtClean="0"/>
              <a:pPr/>
              <a:t>‹#›</a:t>
            </a:fld>
            <a:endParaRPr lang="en-US">
              <a:solidFill>
                <a:srgbClr val="000000"/>
              </a:solidFill>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hyperlink" Target="http://gestioneorari.didattica.unimib.it/PortaleStudentiUnimib/index.php?view=easycours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image" Target="../media/image4.png"/><Relationship Id="rId4" Type="http://schemas.openxmlformats.org/officeDocument/2006/relationships/hyperlink" Target="https://gestioneorari.didattica.unimib.it/PortaleStudentiUnimib/index.php?view=easytest&amp;_lang=it"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7.emf"/></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8.emf"/></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hyperlink" Target="https://elearning.unimib.it/course/index.php?categoryid=3323"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hyperlink" Target="https://elearning.unimib.it/"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14.xml"/><Relationship Id="rId4" Type="http://schemas.openxmlformats.org/officeDocument/2006/relationships/hyperlink" Target="https://www.unimib.it/servizi/segreterie-studenti/immatricolazione"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14.xml"/><Relationship Id="rId4" Type="http://schemas.openxmlformats.org/officeDocument/2006/relationships/hyperlink" Target="https://www.unimib.it/servizi/segreterie-studenti/piani-degli-studi/area-economico-statistica"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14.xml"/><Relationship Id="rId5" Type="http://schemas.openxmlformats.org/officeDocument/2006/relationships/hyperlink" Target="mailto:mauro.mussini1@unimib.it" TargetMode="External"/><Relationship Id="rId4" Type="http://schemas.openxmlformats.org/officeDocument/2006/relationships/hyperlink" Target="mailto:matteo.borrotti@unimib.it"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hyperlink" Target="mailto:riccardo.borgoni@unimib.it" TargetMode="External"/><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hyperlink" Target="mailto:vittoria.cerasi@unimib.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
          <p:cNvSpPr txBox="1"/>
          <p:nvPr/>
        </p:nvSpPr>
        <p:spPr>
          <a:xfrm>
            <a:off x="4151312" y="1341438"/>
            <a:ext cx="5327650" cy="3552825"/>
          </a:xfrm>
          <a:prstGeom prst="rect">
            <a:avLst/>
          </a:prstGeom>
          <a:noFill/>
          <a:ln>
            <a:noFill/>
          </a:ln>
        </p:spPr>
        <p:txBody>
          <a:bodyPr spcFirstLastPara="1" wrap="square" lIns="91425" tIns="45700" rIns="91425" bIns="45700" anchor="t" anchorCtr="0">
            <a:noAutofit/>
          </a:bodyPr>
          <a:lstStyle/>
          <a:p>
            <a:endParaRPr sz="1800">
              <a:solidFill>
                <a:schemeClr val="dk1"/>
              </a:solidFill>
            </a:endParaRPr>
          </a:p>
        </p:txBody>
      </p:sp>
      <p:sp>
        <p:nvSpPr>
          <p:cNvPr id="99" name="Google Shape;99;p1"/>
          <p:cNvSpPr txBox="1">
            <a:spLocks noGrp="1"/>
          </p:cNvSpPr>
          <p:nvPr>
            <p:ph type="subTitle" idx="1"/>
          </p:nvPr>
        </p:nvSpPr>
        <p:spPr>
          <a:xfrm>
            <a:off x="914400" y="1803401"/>
            <a:ext cx="10588752" cy="4645334"/>
          </a:xfrm>
          <a:prstGeom prst="rect">
            <a:avLst/>
          </a:prstGeom>
          <a:noFill/>
          <a:ln>
            <a:noFill/>
          </a:ln>
        </p:spPr>
        <p:txBody>
          <a:bodyPr spcFirstLastPara="1" wrap="square" lIns="91425" tIns="45700" rIns="91425" bIns="45700" anchor="t" anchorCtr="0">
            <a:spAutoFit/>
          </a:bodyPr>
          <a:lstStyle/>
          <a:p>
            <a:pPr marL="4762" indent="-4762">
              <a:lnSpc>
                <a:spcPct val="90000"/>
              </a:lnSpc>
              <a:spcBef>
                <a:spcPts val="0"/>
              </a:spcBef>
              <a:buClr>
                <a:srgbClr val="0D0D0D"/>
              </a:buClr>
              <a:buSzPts val="2800"/>
            </a:pPr>
            <a:r>
              <a:rPr lang="en-US" sz="2800" dirty="0">
                <a:solidFill>
                  <a:srgbClr val="0D0D0D"/>
                </a:solidFill>
              </a:rPr>
              <a:t>Welcome Day </a:t>
            </a:r>
          </a:p>
          <a:p>
            <a:pPr marL="4762" indent="-4762">
              <a:lnSpc>
                <a:spcPct val="90000"/>
              </a:lnSpc>
              <a:spcBef>
                <a:spcPts val="0"/>
              </a:spcBef>
              <a:buClr>
                <a:srgbClr val="0D0D0D"/>
              </a:buClr>
              <a:buSzPts val="2800"/>
            </a:pPr>
            <a:r>
              <a:rPr lang="en-US" sz="2800" dirty="0">
                <a:solidFill>
                  <a:srgbClr val="0D0D0D"/>
                </a:solidFill>
              </a:rPr>
              <a:t>Corso di Laurea Magistrale</a:t>
            </a:r>
            <a:endParaRPr dirty="0"/>
          </a:p>
          <a:p>
            <a:pPr marL="4762" indent="-4762">
              <a:lnSpc>
                <a:spcPct val="90000"/>
              </a:lnSpc>
              <a:spcBef>
                <a:spcPts val="560"/>
              </a:spcBef>
              <a:buSzPts val="2800"/>
            </a:pPr>
            <a:endParaRPr sz="2800" dirty="0">
              <a:solidFill>
                <a:srgbClr val="0D0D0D"/>
              </a:solidFill>
            </a:endParaRPr>
          </a:p>
          <a:p>
            <a:pPr marL="4762" indent="-4762">
              <a:lnSpc>
                <a:spcPct val="90000"/>
              </a:lnSpc>
              <a:spcBef>
                <a:spcPts val="800"/>
              </a:spcBef>
              <a:buClr>
                <a:srgbClr val="0000FF"/>
              </a:buClr>
              <a:buSzPts val="4000"/>
            </a:pPr>
            <a:r>
              <a:rPr lang="en-US" sz="4000" b="1" dirty="0" err="1">
                <a:solidFill>
                  <a:srgbClr val="0000FF"/>
                </a:solidFill>
              </a:rPr>
              <a:t>Scienze</a:t>
            </a:r>
            <a:r>
              <a:rPr lang="en-US" sz="4000" b="1" dirty="0">
                <a:solidFill>
                  <a:srgbClr val="0000FF"/>
                </a:solidFill>
              </a:rPr>
              <a:t> </a:t>
            </a:r>
            <a:r>
              <a:rPr lang="en-US" sz="4000" b="1" dirty="0" err="1">
                <a:solidFill>
                  <a:srgbClr val="0000FF"/>
                </a:solidFill>
              </a:rPr>
              <a:t>Statistiche</a:t>
            </a:r>
            <a:r>
              <a:rPr lang="en-US" sz="4000" b="1" dirty="0">
                <a:solidFill>
                  <a:srgbClr val="0000FF"/>
                </a:solidFill>
              </a:rPr>
              <a:t> ed </a:t>
            </a:r>
            <a:r>
              <a:rPr lang="en-US" sz="4000" b="1" dirty="0" err="1">
                <a:solidFill>
                  <a:srgbClr val="0000FF"/>
                </a:solidFill>
              </a:rPr>
              <a:t>Economiche</a:t>
            </a:r>
            <a:r>
              <a:rPr lang="en-US" sz="4000" b="1" dirty="0">
                <a:solidFill>
                  <a:srgbClr val="0000FF"/>
                </a:solidFill>
              </a:rPr>
              <a:t> (CLAMSES)</a:t>
            </a:r>
            <a:br>
              <a:rPr lang="en-US" sz="4000" dirty="0"/>
            </a:br>
            <a:endParaRPr sz="4800" dirty="0"/>
          </a:p>
          <a:p>
            <a:pPr marL="4762" indent="-4762">
              <a:lnSpc>
                <a:spcPct val="90000"/>
              </a:lnSpc>
              <a:spcBef>
                <a:spcPts val="560"/>
              </a:spcBef>
              <a:buSzPts val="2800"/>
            </a:pPr>
            <a:r>
              <a:rPr lang="en-US" sz="2800" dirty="0"/>
              <a:t>5 Ottobre 2026</a:t>
            </a:r>
            <a:endParaRPr dirty="0"/>
          </a:p>
          <a:p>
            <a:pPr marL="4762" indent="-4762">
              <a:lnSpc>
                <a:spcPct val="90000"/>
              </a:lnSpc>
              <a:spcBef>
                <a:spcPts val="560"/>
              </a:spcBef>
              <a:buSzPts val="2800"/>
            </a:pPr>
            <a:endParaRPr sz="2800" i="1" dirty="0">
              <a:solidFill>
                <a:srgbClr val="0070C0"/>
              </a:solidFill>
            </a:endParaRPr>
          </a:p>
          <a:p>
            <a:pPr marL="0" indent="0">
              <a:spcBef>
                <a:spcPts val="560"/>
              </a:spcBef>
              <a:buSzPts val="2800"/>
            </a:pPr>
            <a:endParaRPr sz="2800" i="1" dirty="0">
              <a:solidFill>
                <a:srgbClr val="0070C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
          <p:cNvSpPr txBox="1"/>
          <p:nvPr/>
        </p:nvSpPr>
        <p:spPr>
          <a:xfrm>
            <a:off x="4151312" y="1341438"/>
            <a:ext cx="5327650" cy="3552825"/>
          </a:xfrm>
          <a:prstGeom prst="rect">
            <a:avLst/>
          </a:prstGeom>
          <a:noFill/>
          <a:ln>
            <a:noFill/>
          </a:ln>
        </p:spPr>
        <p:txBody>
          <a:bodyPr spcFirstLastPara="1" wrap="square" lIns="91425" tIns="45700" rIns="91425" bIns="45700" anchor="t" anchorCtr="0">
            <a:noAutofit/>
          </a:bodyPr>
          <a:lstStyle/>
          <a:p>
            <a:endParaRPr sz="1800">
              <a:solidFill>
                <a:schemeClr val="dk1"/>
              </a:solidFill>
            </a:endParaRPr>
          </a:p>
        </p:txBody>
      </p:sp>
      <p:sp>
        <p:nvSpPr>
          <p:cNvPr id="106" name="Google Shape;106;p2"/>
          <p:cNvSpPr txBox="1">
            <a:spLocks noGrp="1"/>
          </p:cNvSpPr>
          <p:nvPr>
            <p:ph type="subTitle" idx="1"/>
          </p:nvPr>
        </p:nvSpPr>
        <p:spPr>
          <a:xfrm>
            <a:off x="334652" y="1062136"/>
            <a:ext cx="11741084" cy="5816937"/>
          </a:xfrm>
          <a:prstGeom prst="rect">
            <a:avLst/>
          </a:prstGeom>
          <a:noFill/>
          <a:ln>
            <a:noFill/>
          </a:ln>
        </p:spPr>
        <p:txBody>
          <a:bodyPr spcFirstLastPara="1" wrap="square" lIns="91425" tIns="45700" rIns="91425" bIns="45700" anchor="t" anchorCtr="0">
            <a:spAutoFit/>
          </a:bodyPr>
          <a:lstStyle/>
          <a:p>
            <a:pPr marL="0" indent="0">
              <a:lnSpc>
                <a:spcPct val="150000"/>
              </a:lnSpc>
              <a:spcBef>
                <a:spcPts val="0"/>
              </a:spcBef>
              <a:buClr>
                <a:srgbClr val="0000FF"/>
              </a:buClr>
            </a:pPr>
            <a:r>
              <a:rPr lang="en-US" b="1" dirty="0">
                <a:solidFill>
                  <a:srgbClr val="0000FF"/>
                </a:solidFill>
                <a:latin typeface="Comic Sans MS"/>
                <a:ea typeface="Comic Sans MS"/>
                <a:cs typeface="Comic Sans MS"/>
                <a:sym typeface="Comic Sans MS"/>
              </a:rPr>
              <a:t>Chi </a:t>
            </a:r>
            <a:r>
              <a:rPr lang="en-US" b="1" dirty="0" err="1">
                <a:solidFill>
                  <a:srgbClr val="0000FF"/>
                </a:solidFill>
                <a:latin typeface="Comic Sans MS"/>
                <a:ea typeface="Comic Sans MS"/>
                <a:cs typeface="Comic Sans MS"/>
                <a:sym typeface="Comic Sans MS"/>
              </a:rPr>
              <a:t>siamo</a:t>
            </a:r>
            <a:endParaRPr dirty="0"/>
          </a:p>
          <a:p>
            <a:pPr marL="0" indent="0">
              <a:lnSpc>
                <a:spcPct val="150000"/>
              </a:lnSpc>
              <a:spcBef>
                <a:spcPts val="0"/>
              </a:spcBef>
              <a:buSzPts val="2400"/>
            </a:pPr>
            <a:endParaRPr sz="2400" b="1" dirty="0">
              <a:solidFill>
                <a:srgbClr val="0000FF"/>
              </a:solidFill>
              <a:latin typeface="Comic Sans MS"/>
              <a:ea typeface="Comic Sans MS"/>
              <a:cs typeface="Comic Sans MS"/>
              <a:sym typeface="Comic Sans MS"/>
            </a:endParaRPr>
          </a:p>
          <a:p>
            <a:pPr marL="0" indent="0" algn="l">
              <a:lnSpc>
                <a:spcPct val="150000"/>
              </a:lnSpc>
              <a:spcBef>
                <a:spcPts val="0"/>
              </a:spcBef>
              <a:buClr>
                <a:srgbClr val="0070C0"/>
              </a:buClr>
              <a:buSzPts val="2400"/>
            </a:pPr>
            <a:r>
              <a:rPr lang="en-US" sz="2400" b="1" dirty="0">
                <a:solidFill>
                  <a:srgbClr val="0070C0"/>
                </a:solidFill>
                <a:latin typeface="+mn-lt"/>
                <a:ea typeface="Comic Sans MS"/>
                <a:cs typeface="Comic Sans MS"/>
                <a:sym typeface="Comic Sans MS"/>
              </a:rPr>
              <a:t>Riccardo Borgoni </a:t>
            </a:r>
            <a:r>
              <a:rPr lang="en-US" sz="2400" dirty="0">
                <a:latin typeface="+mn-lt"/>
                <a:ea typeface="Comic Sans MS"/>
                <a:cs typeface="Comic Sans MS"/>
                <a:sym typeface="Comic Sans MS"/>
              </a:rPr>
              <a:t>(</a:t>
            </a:r>
            <a:r>
              <a:rPr lang="en-US" sz="2400" dirty="0" err="1">
                <a:latin typeface="+mn-lt"/>
                <a:ea typeface="Comic Sans MS"/>
                <a:cs typeface="Comic Sans MS"/>
                <a:sym typeface="Comic Sans MS"/>
              </a:rPr>
              <a:t>coordinatore</a:t>
            </a:r>
            <a:r>
              <a:rPr lang="en-US" sz="2400" dirty="0">
                <a:latin typeface="+mn-lt"/>
                <a:ea typeface="Comic Sans MS"/>
                <a:cs typeface="Comic Sans MS"/>
                <a:sym typeface="Comic Sans MS"/>
              </a:rPr>
              <a:t> del </a:t>
            </a:r>
            <a:r>
              <a:rPr lang="en-US" sz="2400" dirty="0" err="1">
                <a:latin typeface="+mn-lt"/>
                <a:ea typeface="Comic Sans MS"/>
                <a:cs typeface="Comic Sans MS"/>
                <a:sym typeface="Comic Sans MS"/>
              </a:rPr>
              <a:t>CdS</a:t>
            </a:r>
            <a:r>
              <a:rPr lang="en-US" sz="2400" dirty="0">
                <a:latin typeface="+mn-lt"/>
                <a:ea typeface="Comic Sans MS"/>
                <a:cs typeface="Comic Sans MS"/>
                <a:sym typeface="Comic Sans MS"/>
              </a:rPr>
              <a:t>)</a:t>
            </a:r>
          </a:p>
          <a:p>
            <a:pPr marL="0" indent="0" algn="l">
              <a:lnSpc>
                <a:spcPct val="150000"/>
              </a:lnSpc>
              <a:spcBef>
                <a:spcPts val="0"/>
              </a:spcBef>
              <a:buClr>
                <a:srgbClr val="0070C0"/>
              </a:buClr>
              <a:buSzPts val="2400"/>
            </a:pPr>
            <a:endParaRPr lang="it-IT" sz="1200" dirty="0">
              <a:latin typeface="+mn-lt"/>
            </a:endParaRPr>
          </a:p>
          <a:p>
            <a:pPr marL="0" indent="0" algn="l">
              <a:lnSpc>
                <a:spcPct val="150000"/>
              </a:lnSpc>
              <a:spcBef>
                <a:spcPts val="0"/>
              </a:spcBef>
              <a:buClr>
                <a:srgbClr val="0070C0"/>
              </a:buClr>
              <a:buSzPts val="2400"/>
            </a:pPr>
            <a:r>
              <a:rPr lang="en-US" sz="2400" b="1" dirty="0">
                <a:solidFill>
                  <a:srgbClr val="0070C0"/>
                </a:solidFill>
                <a:ea typeface="Comic Sans MS"/>
                <a:cs typeface="Comic Sans MS"/>
                <a:sym typeface="Comic Sans MS"/>
              </a:rPr>
              <a:t>Lucia Dalla Pellegrina </a:t>
            </a:r>
            <a:r>
              <a:rPr lang="en-US" sz="2400" dirty="0">
                <a:ea typeface="Comic Sans MS"/>
                <a:cs typeface="Comic Sans MS"/>
                <a:sym typeface="Comic Sans MS"/>
              </a:rPr>
              <a:t>(</a:t>
            </a:r>
            <a:r>
              <a:rPr lang="en-US" sz="2400" dirty="0" err="1">
                <a:ea typeface="Comic Sans MS"/>
                <a:cs typeface="Comic Sans MS"/>
                <a:sym typeface="Comic Sans MS"/>
              </a:rPr>
              <a:t>referente</a:t>
            </a:r>
            <a:r>
              <a:rPr lang="en-US" sz="2400" dirty="0">
                <a:ea typeface="Comic Sans MS"/>
                <a:cs typeface="Comic Sans MS"/>
                <a:sym typeface="Comic Sans MS"/>
              </a:rPr>
              <a:t> per la </a:t>
            </a:r>
            <a:r>
              <a:rPr lang="en-US" sz="2400" dirty="0" err="1">
                <a:ea typeface="Comic Sans MS"/>
                <a:cs typeface="Comic Sans MS"/>
                <a:sym typeface="Comic Sans MS"/>
              </a:rPr>
              <a:t>mobilità</a:t>
            </a:r>
            <a:r>
              <a:rPr lang="en-US" sz="2400" dirty="0">
                <a:ea typeface="Comic Sans MS"/>
                <a:cs typeface="Comic Sans MS"/>
                <a:sym typeface="Comic Sans MS"/>
              </a:rPr>
              <a:t> </a:t>
            </a:r>
            <a:r>
              <a:rPr lang="en-US" sz="2400" dirty="0" err="1">
                <a:ea typeface="Comic Sans MS"/>
                <a:cs typeface="Comic Sans MS"/>
                <a:sym typeface="Comic Sans MS"/>
              </a:rPr>
              <a:t>internazionale</a:t>
            </a:r>
            <a:r>
              <a:rPr lang="en-US" sz="2400" dirty="0">
                <a:ea typeface="Comic Sans MS"/>
                <a:cs typeface="Comic Sans MS"/>
                <a:sym typeface="Comic Sans MS"/>
              </a:rPr>
              <a:t>)</a:t>
            </a:r>
          </a:p>
          <a:p>
            <a:pPr marL="0" indent="0" algn="l">
              <a:lnSpc>
                <a:spcPct val="150000"/>
              </a:lnSpc>
              <a:spcBef>
                <a:spcPts val="0"/>
              </a:spcBef>
              <a:buClr>
                <a:srgbClr val="0070C0"/>
              </a:buClr>
              <a:buSzPts val="2400"/>
            </a:pPr>
            <a:endParaRPr lang="it-IT" sz="1200" dirty="0">
              <a:latin typeface="+mn-lt"/>
            </a:endParaRPr>
          </a:p>
          <a:p>
            <a:pPr marL="0" indent="0" algn="l">
              <a:lnSpc>
                <a:spcPct val="150000"/>
              </a:lnSpc>
              <a:spcBef>
                <a:spcPts val="0"/>
              </a:spcBef>
              <a:buClr>
                <a:srgbClr val="0070C0"/>
              </a:buClr>
              <a:buSzPts val="2400"/>
            </a:pPr>
            <a:r>
              <a:rPr lang="it-IT" sz="2400" b="1" dirty="0">
                <a:solidFill>
                  <a:srgbClr val="0070C0"/>
                </a:solidFill>
              </a:rPr>
              <a:t>Antonio Candelieri </a:t>
            </a:r>
            <a:r>
              <a:rPr lang="it-IT" sz="2400" dirty="0">
                <a:latin typeface="+mn-lt"/>
              </a:rPr>
              <a:t>(referente per </a:t>
            </a:r>
            <a:r>
              <a:rPr lang="it-IT" sz="2400" dirty="0" err="1">
                <a:latin typeface="+mn-lt"/>
              </a:rPr>
              <a:t>certificazoini</a:t>
            </a:r>
            <a:r>
              <a:rPr lang="it-IT" sz="2400" dirty="0">
                <a:latin typeface="+mn-lt"/>
              </a:rPr>
              <a:t> e data challange)</a:t>
            </a:r>
          </a:p>
          <a:p>
            <a:pPr marL="0" indent="0" algn="l">
              <a:lnSpc>
                <a:spcPct val="150000"/>
              </a:lnSpc>
              <a:spcBef>
                <a:spcPts val="0"/>
              </a:spcBef>
              <a:buClr>
                <a:srgbClr val="0070C0"/>
              </a:buClr>
              <a:buSzPts val="2400"/>
            </a:pPr>
            <a:endParaRPr sz="1200" dirty="0">
              <a:latin typeface="+mn-lt"/>
            </a:endParaRPr>
          </a:p>
          <a:p>
            <a:pPr marL="0" indent="0" algn="l">
              <a:lnSpc>
                <a:spcPct val="150000"/>
              </a:lnSpc>
              <a:spcBef>
                <a:spcPts val="0"/>
              </a:spcBef>
              <a:buClr>
                <a:srgbClr val="0070C0"/>
              </a:buClr>
              <a:buSzPts val="2400"/>
            </a:pPr>
            <a:r>
              <a:rPr lang="en-US" sz="2400" b="1" dirty="0">
                <a:solidFill>
                  <a:srgbClr val="0070C0"/>
                </a:solidFill>
                <a:latin typeface="+mn-lt"/>
                <a:ea typeface="Comic Sans MS"/>
                <a:cs typeface="Comic Sans MS"/>
                <a:sym typeface="Comic Sans MS"/>
              </a:rPr>
              <a:t>Annalisa Murolo </a:t>
            </a:r>
            <a:r>
              <a:rPr lang="en-US" sz="2400" dirty="0">
                <a:latin typeface="+mn-lt"/>
                <a:ea typeface="Comic Sans MS"/>
                <a:cs typeface="Comic Sans MS"/>
                <a:sym typeface="Comic Sans MS"/>
              </a:rPr>
              <a:t>(</a:t>
            </a:r>
            <a:r>
              <a:rPr lang="en-US" sz="2400" dirty="0" err="1">
                <a:latin typeface="+mn-lt"/>
                <a:ea typeface="Comic Sans MS"/>
                <a:cs typeface="Comic Sans MS"/>
                <a:sym typeface="Comic Sans MS"/>
              </a:rPr>
              <a:t>referente</a:t>
            </a:r>
            <a:r>
              <a:rPr lang="en-US" sz="2400" dirty="0">
                <a:latin typeface="+mn-lt"/>
                <a:ea typeface="Comic Sans MS"/>
                <a:cs typeface="Comic Sans MS"/>
                <a:sym typeface="Comic Sans MS"/>
              </a:rPr>
              <a:t> </a:t>
            </a:r>
            <a:r>
              <a:rPr lang="en-US" sz="2400" dirty="0" err="1">
                <a:latin typeface="+mn-lt"/>
                <a:ea typeface="Comic Sans MS"/>
                <a:cs typeface="Comic Sans MS"/>
                <a:sym typeface="Comic Sans MS"/>
              </a:rPr>
              <a:t>amministrativo</a:t>
            </a:r>
            <a:r>
              <a:rPr lang="en-US" sz="2400" dirty="0">
                <a:latin typeface="+mn-lt"/>
                <a:ea typeface="Comic Sans MS"/>
                <a:cs typeface="Comic Sans MS"/>
                <a:sym typeface="Comic Sans MS"/>
              </a:rPr>
              <a:t> </a:t>
            </a:r>
            <a:r>
              <a:rPr lang="en-US" sz="2400" dirty="0" err="1">
                <a:ea typeface="Comic Sans MS"/>
                <a:cs typeface="Comic Sans MS"/>
                <a:sym typeface="Comic Sans MS"/>
              </a:rPr>
              <a:t>della</a:t>
            </a:r>
            <a:r>
              <a:rPr lang="en-US" sz="2400" dirty="0">
                <a:ea typeface="Comic Sans MS"/>
                <a:cs typeface="Comic Sans MS"/>
                <a:sym typeface="Comic Sans MS"/>
              </a:rPr>
              <a:t> </a:t>
            </a:r>
            <a:r>
              <a:rPr lang="en-US" sz="2400" dirty="0" err="1">
                <a:ea typeface="Comic Sans MS"/>
                <a:cs typeface="Comic Sans MS"/>
                <a:sym typeface="Comic Sans MS"/>
              </a:rPr>
              <a:t>segreteria</a:t>
            </a:r>
            <a:r>
              <a:rPr lang="en-US" sz="2400" dirty="0">
                <a:ea typeface="Comic Sans MS"/>
                <a:cs typeface="Comic Sans MS"/>
                <a:sym typeface="Comic Sans MS"/>
              </a:rPr>
              <a:t> </a:t>
            </a:r>
            <a:r>
              <a:rPr lang="en-US" sz="2400" dirty="0" err="1">
                <a:ea typeface="Comic Sans MS"/>
                <a:cs typeface="Comic Sans MS"/>
                <a:sym typeface="Comic Sans MS"/>
              </a:rPr>
              <a:t>didattica</a:t>
            </a:r>
            <a:r>
              <a:rPr lang="en-US" sz="2400" dirty="0">
                <a:ea typeface="Comic Sans MS"/>
                <a:cs typeface="Comic Sans MS"/>
                <a:sym typeface="Comic Sans MS"/>
              </a:rPr>
              <a:t> </a:t>
            </a:r>
            <a:r>
              <a:rPr lang="en-US" sz="2400" dirty="0">
                <a:latin typeface="+mn-lt"/>
                <a:ea typeface="Comic Sans MS"/>
                <a:cs typeface="Comic Sans MS"/>
                <a:sym typeface="Comic Sans MS"/>
              </a:rPr>
              <a:t>per CLAMSES) </a:t>
            </a:r>
          </a:p>
          <a:p>
            <a:pPr marL="0" indent="0" algn="l">
              <a:lnSpc>
                <a:spcPct val="150000"/>
              </a:lnSpc>
              <a:spcBef>
                <a:spcPts val="0"/>
              </a:spcBef>
              <a:buClr>
                <a:srgbClr val="0070C0"/>
              </a:buClr>
              <a:buSzPts val="2400"/>
            </a:pPr>
            <a:endParaRPr lang="en-US" sz="1200" dirty="0">
              <a:latin typeface="+mn-lt"/>
              <a:sym typeface="Comic Sans MS"/>
            </a:endParaRPr>
          </a:p>
          <a:p>
            <a:pPr marL="0" indent="0" algn="l">
              <a:lnSpc>
                <a:spcPct val="150000"/>
              </a:lnSpc>
              <a:spcBef>
                <a:spcPts val="0"/>
              </a:spcBef>
              <a:buClr>
                <a:srgbClr val="0070C0"/>
              </a:buClr>
              <a:buSzPts val="2400"/>
            </a:pPr>
            <a:r>
              <a:rPr lang="en-US" sz="2400" b="1" dirty="0">
                <a:solidFill>
                  <a:srgbClr val="0070C0"/>
                </a:solidFill>
                <a:latin typeface="+mn-lt"/>
                <a:sym typeface="Comic Sans MS"/>
              </a:rPr>
              <a:t>Riccardo </a:t>
            </a:r>
            <a:r>
              <a:rPr lang="en-US" sz="2400" b="1" dirty="0" err="1">
                <a:solidFill>
                  <a:srgbClr val="0070C0"/>
                </a:solidFill>
                <a:latin typeface="+mn-lt"/>
                <a:sym typeface="Comic Sans MS"/>
              </a:rPr>
              <a:t>Pajno</a:t>
            </a:r>
            <a:r>
              <a:rPr lang="en-US" sz="2400" b="1" dirty="0">
                <a:solidFill>
                  <a:srgbClr val="0070C0"/>
                </a:solidFill>
                <a:latin typeface="+mn-lt"/>
                <a:sym typeface="Comic Sans MS"/>
              </a:rPr>
              <a:t> e Luigi Rotondo </a:t>
            </a:r>
            <a:r>
              <a:rPr lang="en-US" sz="2400" dirty="0">
                <a:latin typeface="+mn-lt"/>
                <a:sym typeface="Comic Sans MS"/>
              </a:rPr>
              <a:t>(Tutor </a:t>
            </a:r>
            <a:r>
              <a:rPr lang="en-US" sz="2400" dirty="0" err="1">
                <a:latin typeface="+mn-lt"/>
                <a:sym typeface="Comic Sans MS"/>
              </a:rPr>
              <a:t>matricole</a:t>
            </a:r>
            <a:r>
              <a:rPr lang="en-US" sz="2400" dirty="0">
                <a:latin typeface="+mn-lt"/>
                <a:sym typeface="Comic Sans MS"/>
              </a:rPr>
              <a:t>)</a:t>
            </a:r>
          </a:p>
          <a:p>
            <a:pPr marL="0" indent="0" algn="l">
              <a:lnSpc>
                <a:spcPct val="150000"/>
              </a:lnSpc>
              <a:spcBef>
                <a:spcPts val="0"/>
              </a:spcBef>
              <a:buClr>
                <a:srgbClr val="0070C0"/>
              </a:buClr>
              <a:buSzPts val="2400"/>
            </a:pPr>
            <a:endParaRPr lang="en-US" sz="2400" b="1" dirty="0">
              <a:solidFill>
                <a:srgbClr val="0070C0"/>
              </a:solidFill>
              <a:latin typeface="+mn-lt"/>
              <a:sym typeface="Comic Sans M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3"/>
          <p:cNvSpPr txBox="1"/>
          <p:nvPr/>
        </p:nvSpPr>
        <p:spPr>
          <a:xfrm>
            <a:off x="4151312" y="1341438"/>
            <a:ext cx="5327650" cy="3552825"/>
          </a:xfrm>
          <a:prstGeom prst="rect">
            <a:avLst/>
          </a:prstGeom>
          <a:noFill/>
          <a:ln>
            <a:noFill/>
          </a:ln>
        </p:spPr>
        <p:txBody>
          <a:bodyPr spcFirstLastPara="1" wrap="square" lIns="91425" tIns="45700" rIns="91425" bIns="45700" anchor="t" anchorCtr="0">
            <a:noAutofit/>
          </a:bodyPr>
          <a:lstStyle/>
          <a:p>
            <a:endParaRPr sz="1800">
              <a:solidFill>
                <a:schemeClr val="dk1"/>
              </a:solidFill>
            </a:endParaRPr>
          </a:p>
        </p:txBody>
      </p:sp>
      <p:sp>
        <p:nvSpPr>
          <p:cNvPr id="113" name="Google Shape;113;p3"/>
          <p:cNvSpPr txBox="1">
            <a:spLocks noGrp="1"/>
          </p:cNvSpPr>
          <p:nvPr>
            <p:ph type="subTitle" idx="1"/>
          </p:nvPr>
        </p:nvSpPr>
        <p:spPr>
          <a:xfrm>
            <a:off x="197963" y="1080988"/>
            <a:ext cx="11684524" cy="4316526"/>
          </a:xfrm>
          <a:prstGeom prst="rect">
            <a:avLst/>
          </a:prstGeom>
          <a:noFill/>
          <a:ln>
            <a:noFill/>
          </a:ln>
        </p:spPr>
        <p:txBody>
          <a:bodyPr spcFirstLastPara="1" wrap="square" lIns="91425" tIns="45700" rIns="91425" bIns="45700" anchor="t" anchorCtr="0">
            <a:spAutoFit/>
          </a:bodyPr>
          <a:lstStyle/>
          <a:p>
            <a:pPr marL="0" indent="0">
              <a:lnSpc>
                <a:spcPct val="150000"/>
              </a:lnSpc>
              <a:spcBef>
                <a:spcPts val="0"/>
              </a:spcBef>
              <a:buClr>
                <a:srgbClr val="0000FF"/>
              </a:buClr>
            </a:pPr>
            <a:r>
              <a:rPr lang="en-US" sz="2800" b="1" dirty="0">
                <a:solidFill>
                  <a:srgbClr val="0000FF"/>
                </a:solidFill>
                <a:latin typeface="Comic Sans MS"/>
                <a:ea typeface="Comic Sans MS"/>
                <a:cs typeface="Comic Sans MS"/>
                <a:sym typeface="Comic Sans MS"/>
              </a:rPr>
              <a:t>AGENDA</a:t>
            </a:r>
            <a:endParaRPr sz="2800" dirty="0"/>
          </a:p>
          <a:p>
            <a:pPr marL="0" indent="0" algn="l">
              <a:lnSpc>
                <a:spcPct val="150000"/>
              </a:lnSpc>
              <a:spcBef>
                <a:spcPts val="0"/>
              </a:spcBef>
              <a:buSzPts val="1200"/>
            </a:pPr>
            <a:endParaRPr sz="1100" b="1" dirty="0">
              <a:solidFill>
                <a:srgbClr val="0000FF"/>
              </a:solidFill>
              <a:latin typeface="Comic Sans MS"/>
              <a:ea typeface="Comic Sans MS"/>
              <a:cs typeface="Comic Sans MS"/>
              <a:sym typeface="Comic Sans MS"/>
            </a:endParaRPr>
          </a:p>
          <a:p>
            <a:pPr marL="0" indent="-177800" algn="l">
              <a:lnSpc>
                <a:spcPct val="150000"/>
              </a:lnSpc>
              <a:spcBef>
                <a:spcPts val="0"/>
              </a:spcBef>
              <a:buSzPts val="2800"/>
              <a:buFont typeface="Comic Sans MS"/>
              <a:buAutoNum type="arabicPeriod"/>
            </a:pPr>
            <a:r>
              <a:rPr lang="en-US" sz="2400" dirty="0">
                <a:latin typeface="+mn-lt"/>
                <a:ea typeface="Comic Sans MS"/>
                <a:cs typeface="Comic Sans MS"/>
                <a:sym typeface="Comic Sans MS"/>
              </a:rPr>
              <a:t> </a:t>
            </a:r>
            <a:r>
              <a:rPr lang="en-US" sz="2400" dirty="0" err="1">
                <a:latin typeface="+mn-lt"/>
                <a:ea typeface="Comic Sans MS"/>
                <a:cs typeface="Comic Sans MS"/>
                <a:sym typeface="Comic Sans MS"/>
              </a:rPr>
              <a:t>Informazioni</a:t>
            </a:r>
            <a:r>
              <a:rPr lang="en-US" sz="2400" dirty="0">
                <a:latin typeface="+mn-lt"/>
                <a:ea typeface="Comic Sans MS"/>
                <a:cs typeface="Comic Sans MS"/>
                <a:sym typeface="Comic Sans MS"/>
              </a:rPr>
              <a:t> </a:t>
            </a:r>
            <a:r>
              <a:rPr lang="en-US" sz="2400" dirty="0" err="1">
                <a:latin typeface="+mn-lt"/>
                <a:ea typeface="Comic Sans MS"/>
                <a:cs typeface="Comic Sans MS"/>
                <a:sym typeface="Comic Sans MS"/>
              </a:rPr>
              <a:t>generali</a:t>
            </a:r>
            <a:r>
              <a:rPr lang="en-US" sz="2400" dirty="0">
                <a:latin typeface="+mn-lt"/>
                <a:ea typeface="Comic Sans MS"/>
                <a:cs typeface="Comic Sans MS"/>
                <a:sym typeface="Comic Sans MS"/>
              </a:rPr>
              <a:t> </a:t>
            </a:r>
            <a:r>
              <a:rPr lang="en-US" sz="2400" dirty="0" err="1">
                <a:latin typeface="+mn-lt"/>
                <a:ea typeface="Comic Sans MS"/>
                <a:cs typeface="Comic Sans MS"/>
                <a:sym typeface="Comic Sans MS"/>
              </a:rPr>
              <a:t>sul</a:t>
            </a:r>
            <a:r>
              <a:rPr lang="en-US" sz="2400" dirty="0">
                <a:latin typeface="+mn-lt"/>
                <a:ea typeface="Comic Sans MS"/>
                <a:cs typeface="Comic Sans MS"/>
                <a:sym typeface="Comic Sans MS"/>
              </a:rPr>
              <a:t> Corso di </a:t>
            </a:r>
            <a:r>
              <a:rPr lang="en-US" sz="2400" dirty="0" err="1">
                <a:latin typeface="+mn-lt"/>
                <a:ea typeface="Comic Sans MS"/>
                <a:cs typeface="Comic Sans MS"/>
                <a:sym typeface="Comic Sans MS"/>
              </a:rPr>
              <a:t>laurea</a:t>
            </a:r>
            <a:endParaRPr sz="2800" dirty="0">
              <a:latin typeface="+mn-lt"/>
            </a:endParaRPr>
          </a:p>
          <a:p>
            <a:pPr marL="0" indent="-177800" algn="l">
              <a:lnSpc>
                <a:spcPct val="150000"/>
              </a:lnSpc>
              <a:spcBef>
                <a:spcPts val="0"/>
              </a:spcBef>
              <a:buSzPts val="2800"/>
              <a:buFont typeface="Comic Sans MS"/>
              <a:buAutoNum type="arabicPeriod"/>
            </a:pPr>
            <a:r>
              <a:rPr lang="en-US" sz="2400" dirty="0">
                <a:latin typeface="+mn-lt"/>
                <a:ea typeface="Comic Sans MS"/>
                <a:cs typeface="Comic Sans MS"/>
                <a:sym typeface="Comic Sans MS"/>
              </a:rPr>
              <a:t> </a:t>
            </a:r>
            <a:r>
              <a:rPr lang="en-US" sz="2400" dirty="0" err="1">
                <a:latin typeface="+mn-lt"/>
                <a:ea typeface="Comic Sans MS"/>
                <a:cs typeface="Comic Sans MS"/>
                <a:sym typeface="Comic Sans MS"/>
              </a:rPr>
              <a:t>Calendario</a:t>
            </a:r>
            <a:r>
              <a:rPr lang="en-US" sz="2400" dirty="0">
                <a:latin typeface="+mn-lt"/>
                <a:ea typeface="Comic Sans MS"/>
                <a:cs typeface="Comic Sans MS"/>
                <a:sym typeface="Comic Sans MS"/>
              </a:rPr>
              <a:t> </a:t>
            </a:r>
            <a:r>
              <a:rPr lang="en-US" sz="2400" dirty="0" err="1">
                <a:latin typeface="+mn-lt"/>
                <a:ea typeface="Comic Sans MS"/>
                <a:cs typeface="Comic Sans MS"/>
                <a:sym typeface="Comic Sans MS"/>
              </a:rPr>
              <a:t>didattico</a:t>
            </a:r>
            <a:endParaRPr lang="en-US" sz="2400" dirty="0">
              <a:latin typeface="+mn-lt"/>
              <a:ea typeface="Comic Sans MS"/>
              <a:cs typeface="Comic Sans MS"/>
              <a:sym typeface="Comic Sans MS"/>
            </a:endParaRPr>
          </a:p>
          <a:p>
            <a:pPr marL="0" indent="-177800" algn="l">
              <a:lnSpc>
                <a:spcPct val="150000"/>
              </a:lnSpc>
              <a:spcBef>
                <a:spcPts val="0"/>
              </a:spcBef>
              <a:buSzPts val="2800"/>
              <a:buFont typeface="Comic Sans MS"/>
              <a:buAutoNum type="arabicPeriod"/>
            </a:pPr>
            <a:r>
              <a:rPr lang="en-US" sz="2400" dirty="0">
                <a:latin typeface="+mn-lt"/>
                <a:sym typeface="Comic Sans MS"/>
              </a:rPr>
              <a:t> </a:t>
            </a:r>
            <a:r>
              <a:rPr lang="en-US" sz="2400" dirty="0" err="1">
                <a:latin typeface="+mn-lt"/>
                <a:sym typeface="Comic Sans MS"/>
              </a:rPr>
              <a:t>Orari</a:t>
            </a:r>
            <a:r>
              <a:rPr lang="en-US" sz="2400" dirty="0">
                <a:latin typeface="+mn-lt"/>
                <a:sym typeface="Comic Sans MS"/>
              </a:rPr>
              <a:t>, </a:t>
            </a:r>
            <a:r>
              <a:rPr lang="en-US" sz="2400" dirty="0" err="1">
                <a:latin typeface="+mn-lt"/>
                <a:sym typeface="Comic Sans MS"/>
              </a:rPr>
              <a:t>lezioni</a:t>
            </a:r>
            <a:r>
              <a:rPr lang="en-US" sz="2400" dirty="0">
                <a:latin typeface="+mn-lt"/>
                <a:sym typeface="Comic Sans MS"/>
              </a:rPr>
              <a:t>, </a:t>
            </a:r>
            <a:r>
              <a:rPr lang="en-US" sz="2400" dirty="0" err="1">
                <a:latin typeface="+mn-lt"/>
                <a:sym typeface="Comic Sans MS"/>
              </a:rPr>
              <a:t>esami</a:t>
            </a:r>
            <a:r>
              <a:rPr lang="en-US" sz="2400" dirty="0">
                <a:latin typeface="+mn-lt"/>
                <a:sym typeface="Comic Sans MS"/>
              </a:rPr>
              <a:t> </a:t>
            </a:r>
            <a:r>
              <a:rPr lang="en-US" sz="2400" dirty="0" err="1">
                <a:latin typeface="+mn-lt"/>
                <a:sym typeface="Comic Sans MS"/>
              </a:rPr>
              <a:t>ecc</a:t>
            </a:r>
            <a:r>
              <a:rPr lang="en-US" sz="2400" dirty="0">
                <a:latin typeface="+mn-lt"/>
                <a:sym typeface="Comic Sans MS"/>
              </a:rPr>
              <a:t>.</a:t>
            </a:r>
            <a:endParaRPr sz="2800" dirty="0">
              <a:latin typeface="+mn-lt"/>
            </a:endParaRPr>
          </a:p>
          <a:p>
            <a:pPr marL="0" indent="-177800" algn="l">
              <a:lnSpc>
                <a:spcPct val="150000"/>
              </a:lnSpc>
              <a:spcBef>
                <a:spcPts val="0"/>
              </a:spcBef>
              <a:buSzPts val="2800"/>
              <a:buFont typeface="Comic Sans MS"/>
              <a:buAutoNum type="arabicPeriod"/>
            </a:pPr>
            <a:r>
              <a:rPr lang="en-US" sz="2400" dirty="0">
                <a:latin typeface="+mn-lt"/>
                <a:ea typeface="Comic Sans MS"/>
                <a:cs typeface="Comic Sans MS"/>
                <a:sym typeface="Comic Sans MS"/>
              </a:rPr>
              <a:t> </a:t>
            </a:r>
            <a:r>
              <a:rPr lang="it-IT" sz="2400" dirty="0">
                <a:latin typeface="+mn-lt"/>
                <a:ea typeface="Comic Sans MS"/>
                <a:cs typeface="Comic Sans MS"/>
                <a:sym typeface="Comic Sans MS"/>
              </a:rPr>
              <a:t>Percorsi, Piano di studi, Corsi di livellamento e Introduzioni</a:t>
            </a:r>
            <a:endParaRPr sz="2800" dirty="0">
              <a:latin typeface="+mn-lt"/>
            </a:endParaRPr>
          </a:p>
          <a:p>
            <a:pPr marL="0" indent="-177800" algn="l">
              <a:lnSpc>
                <a:spcPct val="150000"/>
              </a:lnSpc>
              <a:spcBef>
                <a:spcPts val="0"/>
              </a:spcBef>
              <a:buSzPts val="2800"/>
              <a:buFont typeface="Comic Sans MS"/>
              <a:buAutoNum type="arabicPeriod"/>
            </a:pPr>
            <a:r>
              <a:rPr lang="en-US" sz="2400" dirty="0">
                <a:latin typeface="+mn-lt"/>
                <a:ea typeface="Comic Sans MS"/>
                <a:cs typeface="Comic Sans MS"/>
                <a:sym typeface="Comic Sans MS"/>
              </a:rPr>
              <a:t> Dove </a:t>
            </a:r>
            <a:r>
              <a:rPr lang="en-US" sz="2400" dirty="0" err="1">
                <a:latin typeface="+mn-lt"/>
                <a:ea typeface="Comic Sans MS"/>
                <a:cs typeface="Comic Sans MS"/>
                <a:sym typeface="Comic Sans MS"/>
              </a:rPr>
              <a:t>trovo</a:t>
            </a:r>
            <a:r>
              <a:rPr lang="en-US" sz="2400" dirty="0">
                <a:latin typeface="+mn-lt"/>
                <a:ea typeface="Comic Sans MS"/>
                <a:cs typeface="Comic Sans MS"/>
                <a:sym typeface="Comic Sans MS"/>
              </a:rPr>
              <a:t> le </a:t>
            </a:r>
            <a:r>
              <a:rPr lang="en-US" sz="2400" dirty="0" err="1">
                <a:latin typeface="+mn-lt"/>
                <a:ea typeface="Comic Sans MS"/>
                <a:cs typeface="Comic Sans MS"/>
                <a:sym typeface="Comic Sans MS"/>
              </a:rPr>
              <a:t>informazioni</a:t>
            </a:r>
            <a:r>
              <a:rPr lang="en-US" sz="2400" dirty="0">
                <a:latin typeface="+mn-lt"/>
                <a:ea typeface="Comic Sans MS"/>
                <a:cs typeface="Comic Sans MS"/>
                <a:sym typeface="Comic Sans MS"/>
              </a:rPr>
              <a:t>?</a:t>
            </a:r>
            <a:endParaRPr sz="2800" dirty="0">
              <a:latin typeface="+mn-lt"/>
            </a:endParaRPr>
          </a:p>
          <a:p>
            <a:pPr marL="0" indent="-177800" algn="l">
              <a:lnSpc>
                <a:spcPct val="150000"/>
              </a:lnSpc>
              <a:spcBef>
                <a:spcPts val="0"/>
              </a:spcBef>
              <a:buSzPts val="2800"/>
              <a:buFont typeface="Comic Sans MS"/>
              <a:buAutoNum type="arabicPeriod"/>
            </a:pPr>
            <a:r>
              <a:rPr lang="en-US" sz="2400" dirty="0">
                <a:latin typeface="+mn-lt"/>
                <a:ea typeface="Comic Sans MS"/>
                <a:cs typeface="Comic Sans MS"/>
                <a:sym typeface="Comic Sans MS"/>
              </a:rPr>
              <a:t> </a:t>
            </a:r>
            <a:r>
              <a:rPr lang="en-US" sz="2400" dirty="0" err="1">
                <a:latin typeface="+mn-lt"/>
                <a:ea typeface="Comic Sans MS"/>
                <a:cs typeface="Comic Sans MS"/>
                <a:sym typeface="Comic Sans MS"/>
              </a:rPr>
              <a:t>Procedura</a:t>
            </a:r>
            <a:r>
              <a:rPr lang="en-US" sz="2400" dirty="0">
                <a:latin typeface="+mn-lt"/>
                <a:ea typeface="Comic Sans MS"/>
                <a:cs typeface="Comic Sans MS"/>
                <a:sym typeface="Comic Sans MS"/>
              </a:rPr>
              <a:t> di </a:t>
            </a:r>
            <a:r>
              <a:rPr lang="en-US" sz="2400" dirty="0" err="1">
                <a:latin typeface="+mn-lt"/>
                <a:ea typeface="Comic Sans MS"/>
                <a:cs typeface="Comic Sans MS"/>
                <a:sym typeface="Comic Sans MS"/>
              </a:rPr>
              <a:t>immatricolazione</a:t>
            </a:r>
            <a:r>
              <a:rPr lang="en-US" sz="2400" dirty="0">
                <a:latin typeface="+mn-lt"/>
                <a:ea typeface="Comic Sans MS"/>
                <a:cs typeface="Comic Sans MS"/>
                <a:sym typeface="Comic Sans MS"/>
              </a:rPr>
              <a:t> Piano di </a:t>
            </a:r>
            <a:r>
              <a:rPr lang="en-US" sz="2400" dirty="0" err="1">
                <a:latin typeface="+mn-lt"/>
                <a:ea typeface="Comic Sans MS"/>
                <a:cs typeface="Comic Sans MS"/>
                <a:sym typeface="Comic Sans MS"/>
              </a:rPr>
              <a:t>studi</a:t>
            </a:r>
            <a:endParaRPr sz="2800" dirty="0">
              <a:latin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grpSp>
        <p:nvGrpSpPr>
          <p:cNvPr id="118" name="Google Shape;118;p4"/>
          <p:cNvGrpSpPr/>
          <p:nvPr/>
        </p:nvGrpSpPr>
        <p:grpSpPr>
          <a:xfrm>
            <a:off x="1524000" y="-7937"/>
            <a:ext cx="9169400" cy="1233487"/>
            <a:chOff x="0" y="-7987"/>
            <a:chExt cx="9169400" cy="1233277"/>
          </a:xfrm>
        </p:grpSpPr>
        <p:pic>
          <p:nvPicPr>
            <p:cNvPr id="119" name="Google Shape;119;p4" descr="slide per presentazione orientamento 2011 statistica ok"/>
            <p:cNvPicPr preferRelativeResize="0"/>
            <p:nvPr/>
          </p:nvPicPr>
          <p:blipFill rotWithShape="1">
            <a:blip r:embed="rId3">
              <a:alphaModFix/>
            </a:blip>
            <a:srcRect t="1002" b="83143"/>
            <a:stretch/>
          </p:blipFill>
          <p:spPr>
            <a:xfrm>
              <a:off x="0" y="-7987"/>
              <a:ext cx="9169400" cy="1091313"/>
            </a:xfrm>
            <a:prstGeom prst="rect">
              <a:avLst/>
            </a:prstGeom>
            <a:noFill/>
            <a:ln>
              <a:noFill/>
            </a:ln>
          </p:spPr>
        </p:pic>
        <p:sp>
          <p:nvSpPr>
            <p:cNvPr id="120" name="Google Shape;120;p4"/>
            <p:cNvSpPr txBox="1"/>
            <p:nvPr/>
          </p:nvSpPr>
          <p:spPr>
            <a:xfrm>
              <a:off x="36513" y="107881"/>
              <a:ext cx="9067800" cy="584100"/>
            </a:xfrm>
            <a:prstGeom prst="rect">
              <a:avLst/>
            </a:prstGeom>
            <a:noFill/>
            <a:ln>
              <a:noFill/>
            </a:ln>
            <a:effectLst>
              <a:outerShdw blurRad="63500" dist="38098" dir="2700000">
                <a:schemeClr val="dk1">
                  <a:alpha val="74901"/>
                </a:schemeClr>
              </a:outerShdw>
            </a:effectLst>
          </p:spPr>
          <p:txBody>
            <a:bodyPr spcFirstLastPara="1" wrap="square" lIns="91425" tIns="45700" rIns="91425" bIns="45700" anchor="ctr" anchorCtr="0">
              <a:noAutofit/>
            </a:bodyPr>
            <a:lstStyle/>
            <a:p>
              <a:endParaRPr sz="1800">
                <a:solidFill>
                  <a:schemeClr val="dk1"/>
                </a:solidFill>
              </a:endParaRPr>
            </a:p>
          </p:txBody>
        </p:sp>
        <p:sp>
          <p:nvSpPr>
            <p:cNvPr id="121" name="Google Shape;121;p4"/>
            <p:cNvSpPr txBox="1"/>
            <p:nvPr/>
          </p:nvSpPr>
          <p:spPr>
            <a:xfrm>
              <a:off x="0" y="720551"/>
              <a:ext cx="2339975" cy="504739"/>
            </a:xfrm>
            <a:prstGeom prst="rect">
              <a:avLst/>
            </a:prstGeom>
            <a:solidFill>
              <a:schemeClr val="lt1"/>
            </a:solidFill>
            <a:ln>
              <a:noFill/>
            </a:ln>
          </p:spPr>
          <p:txBody>
            <a:bodyPr spcFirstLastPara="1" wrap="square" lIns="91425" tIns="45700" rIns="91425" bIns="45700" anchor="ctr" anchorCtr="0">
              <a:noAutofit/>
            </a:bodyPr>
            <a:lstStyle/>
            <a:p>
              <a:endParaRPr sz="1800">
                <a:solidFill>
                  <a:schemeClr val="dk1"/>
                </a:solidFill>
              </a:endParaRPr>
            </a:p>
          </p:txBody>
        </p:sp>
      </p:grpSp>
      <p:sp>
        <p:nvSpPr>
          <p:cNvPr id="122" name="Google Shape;122;p4"/>
          <p:cNvSpPr txBox="1">
            <a:spLocks noGrp="1"/>
          </p:cNvSpPr>
          <p:nvPr>
            <p:ph type="title"/>
          </p:nvPr>
        </p:nvSpPr>
        <p:spPr>
          <a:xfrm>
            <a:off x="51847" y="1768476"/>
            <a:ext cx="12140153" cy="796925"/>
          </a:xfrm>
          <a:prstGeom prst="rect">
            <a:avLst/>
          </a:prstGeom>
          <a:noFill/>
          <a:ln>
            <a:noFill/>
          </a:ln>
        </p:spPr>
        <p:txBody>
          <a:bodyPr spcFirstLastPara="1" wrap="square" lIns="91425" tIns="45700" rIns="91425" bIns="45700" anchor="ctr" anchorCtr="0">
            <a:noAutofit/>
          </a:bodyPr>
          <a:lstStyle/>
          <a:p>
            <a:pPr>
              <a:buClr>
                <a:srgbClr val="0000FF"/>
              </a:buClr>
              <a:buSzPts val="2800"/>
            </a:pPr>
            <a:br>
              <a:rPr lang="en-US" sz="2800" b="1" dirty="0">
                <a:solidFill>
                  <a:srgbClr val="0000FF"/>
                </a:solidFill>
                <a:latin typeface="Comic Sans MS"/>
                <a:ea typeface="Comic Sans MS"/>
                <a:cs typeface="Comic Sans MS"/>
                <a:sym typeface="Comic Sans MS"/>
              </a:rPr>
            </a:br>
            <a:r>
              <a:rPr lang="en-US" sz="2800" b="1" dirty="0">
                <a:solidFill>
                  <a:srgbClr val="0000FF"/>
                </a:solidFill>
                <a:latin typeface="Comic Sans MS"/>
                <a:ea typeface="Comic Sans MS"/>
                <a:cs typeface="Comic Sans MS"/>
                <a:sym typeface="Comic Sans MS"/>
              </a:rPr>
              <a:t>1. </a:t>
            </a:r>
            <a:r>
              <a:rPr lang="en-US" sz="2800" b="1" dirty="0" err="1">
                <a:solidFill>
                  <a:srgbClr val="0000FF"/>
                </a:solidFill>
                <a:latin typeface="Comic Sans MS"/>
                <a:ea typeface="Comic Sans MS"/>
                <a:cs typeface="Comic Sans MS"/>
                <a:sym typeface="Comic Sans MS"/>
              </a:rPr>
              <a:t>Informazioni</a:t>
            </a:r>
            <a:r>
              <a:rPr lang="en-US" sz="2800" b="1" dirty="0">
                <a:solidFill>
                  <a:srgbClr val="0000FF"/>
                </a:solidFill>
                <a:latin typeface="Comic Sans MS"/>
                <a:ea typeface="Comic Sans MS"/>
                <a:cs typeface="Comic Sans MS"/>
                <a:sym typeface="Comic Sans MS"/>
              </a:rPr>
              <a:t> </a:t>
            </a:r>
            <a:r>
              <a:rPr lang="en-US" sz="2800" b="1" dirty="0" err="1">
                <a:solidFill>
                  <a:srgbClr val="0000FF"/>
                </a:solidFill>
                <a:latin typeface="Comic Sans MS"/>
                <a:ea typeface="Comic Sans MS"/>
                <a:cs typeface="Comic Sans MS"/>
                <a:sym typeface="Comic Sans MS"/>
              </a:rPr>
              <a:t>generali</a:t>
            </a:r>
            <a:r>
              <a:rPr lang="en-US" sz="2800" b="1" dirty="0">
                <a:solidFill>
                  <a:srgbClr val="0000FF"/>
                </a:solidFill>
                <a:latin typeface="Comic Sans MS"/>
                <a:ea typeface="Comic Sans MS"/>
                <a:cs typeface="Comic Sans MS"/>
                <a:sym typeface="Comic Sans MS"/>
              </a:rPr>
              <a:t> </a:t>
            </a:r>
            <a:r>
              <a:rPr lang="en-US" sz="2800" b="1" dirty="0" err="1">
                <a:solidFill>
                  <a:srgbClr val="0000FF"/>
                </a:solidFill>
                <a:latin typeface="Comic Sans MS"/>
                <a:ea typeface="Comic Sans MS"/>
                <a:cs typeface="Comic Sans MS"/>
                <a:sym typeface="Comic Sans MS"/>
              </a:rPr>
              <a:t>sul</a:t>
            </a:r>
            <a:r>
              <a:rPr lang="en-US" sz="2800" b="1" dirty="0">
                <a:solidFill>
                  <a:srgbClr val="0000FF"/>
                </a:solidFill>
                <a:latin typeface="Comic Sans MS"/>
                <a:ea typeface="Comic Sans MS"/>
                <a:cs typeface="Comic Sans MS"/>
                <a:sym typeface="Comic Sans MS"/>
              </a:rPr>
              <a:t> Corso di </a:t>
            </a:r>
            <a:r>
              <a:rPr lang="en-US" sz="2800" b="1" dirty="0" err="1">
                <a:solidFill>
                  <a:srgbClr val="0000FF"/>
                </a:solidFill>
                <a:latin typeface="Comic Sans MS"/>
                <a:ea typeface="Comic Sans MS"/>
                <a:cs typeface="Comic Sans MS"/>
                <a:sym typeface="Comic Sans MS"/>
              </a:rPr>
              <a:t>laurea</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5"/>
          <p:cNvSpPr txBox="1"/>
          <p:nvPr/>
        </p:nvSpPr>
        <p:spPr>
          <a:xfrm>
            <a:off x="4151312" y="1341438"/>
            <a:ext cx="5327650" cy="3552825"/>
          </a:xfrm>
          <a:prstGeom prst="rect">
            <a:avLst/>
          </a:prstGeom>
          <a:noFill/>
          <a:ln>
            <a:noFill/>
          </a:ln>
        </p:spPr>
        <p:txBody>
          <a:bodyPr spcFirstLastPara="1" wrap="square" lIns="91425" tIns="45700" rIns="91425" bIns="45700" anchor="t" anchorCtr="0">
            <a:noAutofit/>
          </a:bodyPr>
          <a:lstStyle/>
          <a:p>
            <a:endParaRPr sz="1800">
              <a:solidFill>
                <a:schemeClr val="dk1"/>
              </a:solidFill>
            </a:endParaRPr>
          </a:p>
        </p:txBody>
      </p:sp>
      <p:sp>
        <p:nvSpPr>
          <p:cNvPr id="128" name="Google Shape;128;p5"/>
          <p:cNvSpPr txBox="1">
            <a:spLocks noGrp="1"/>
          </p:cNvSpPr>
          <p:nvPr>
            <p:ph type="subTitle" idx="1"/>
          </p:nvPr>
        </p:nvSpPr>
        <p:spPr>
          <a:xfrm>
            <a:off x="234696" y="1120696"/>
            <a:ext cx="11722608" cy="5551479"/>
          </a:xfrm>
          <a:prstGeom prst="rect">
            <a:avLst/>
          </a:prstGeom>
          <a:noFill/>
          <a:ln>
            <a:noFill/>
          </a:ln>
        </p:spPr>
        <p:txBody>
          <a:bodyPr spcFirstLastPara="1" wrap="square" lIns="91425" tIns="45700" rIns="91425" bIns="45700" anchor="t" anchorCtr="0">
            <a:spAutoFit/>
          </a:bodyPr>
          <a:lstStyle/>
          <a:p>
            <a:pPr marL="0" indent="0" algn="just">
              <a:lnSpc>
                <a:spcPct val="150000"/>
              </a:lnSpc>
              <a:spcBef>
                <a:spcPts val="0"/>
              </a:spcBef>
              <a:buClr>
                <a:srgbClr val="0070C0"/>
              </a:buClr>
              <a:buSzPts val="2400"/>
            </a:pPr>
            <a:r>
              <a:rPr lang="en-US" sz="2800" b="1" dirty="0" err="1">
                <a:solidFill>
                  <a:srgbClr val="0070C0"/>
                </a:solidFill>
                <a:latin typeface="+mj-lt"/>
                <a:ea typeface="Comic Sans MS"/>
                <a:cs typeface="Comic Sans MS"/>
                <a:sym typeface="Comic Sans MS"/>
              </a:rPr>
              <a:t>Didattica</a:t>
            </a:r>
            <a:r>
              <a:rPr lang="en-US" sz="2800" b="1" dirty="0">
                <a:solidFill>
                  <a:srgbClr val="0070C0"/>
                </a:solidFill>
                <a:latin typeface="+mj-lt"/>
                <a:ea typeface="Comic Sans MS"/>
                <a:cs typeface="Comic Sans MS"/>
                <a:sym typeface="Comic Sans MS"/>
              </a:rPr>
              <a:t> (</a:t>
            </a:r>
            <a:r>
              <a:rPr lang="en-US" sz="2800" b="1" dirty="0" err="1">
                <a:solidFill>
                  <a:srgbClr val="0070C0"/>
                </a:solidFill>
                <a:latin typeface="+mj-lt"/>
                <a:ea typeface="Comic Sans MS"/>
                <a:cs typeface="Comic Sans MS"/>
                <a:sym typeface="Comic Sans MS"/>
              </a:rPr>
              <a:t>essenzialmente</a:t>
            </a:r>
            <a:r>
              <a:rPr lang="en-US" sz="2800" b="1" dirty="0">
                <a:solidFill>
                  <a:srgbClr val="0070C0"/>
                </a:solidFill>
                <a:latin typeface="+mj-lt"/>
                <a:ea typeface="Comic Sans MS"/>
                <a:cs typeface="Comic Sans MS"/>
                <a:sym typeface="Comic Sans MS"/>
              </a:rPr>
              <a:t> in </a:t>
            </a:r>
            <a:r>
              <a:rPr lang="en-US" sz="2800" b="1" dirty="0" err="1">
                <a:solidFill>
                  <a:srgbClr val="0070C0"/>
                </a:solidFill>
                <a:latin typeface="+mj-lt"/>
                <a:ea typeface="Comic Sans MS"/>
                <a:cs typeface="Comic Sans MS"/>
                <a:sym typeface="Comic Sans MS"/>
              </a:rPr>
              <a:t>presenza</a:t>
            </a:r>
            <a:r>
              <a:rPr lang="en-US" sz="2800" b="1" dirty="0">
                <a:solidFill>
                  <a:srgbClr val="0070C0"/>
                </a:solidFill>
                <a:latin typeface="+mj-lt"/>
                <a:ea typeface="Comic Sans MS"/>
                <a:cs typeface="Comic Sans MS"/>
                <a:sym typeface="Comic Sans MS"/>
              </a:rPr>
              <a:t>)</a:t>
            </a:r>
            <a:endParaRPr sz="2800" dirty="0">
              <a:latin typeface="+mj-lt"/>
            </a:endParaRPr>
          </a:p>
          <a:p>
            <a:pPr marL="360000" indent="-342900" algn="just">
              <a:lnSpc>
                <a:spcPct val="150000"/>
              </a:lnSpc>
              <a:spcBef>
                <a:spcPts val="0"/>
              </a:spcBef>
              <a:buSzPts val="2400"/>
              <a:buFont typeface="Arial" panose="020B0604020202020204" pitchFamily="34" charset="0"/>
              <a:buChar char="•"/>
            </a:pPr>
            <a:r>
              <a:rPr lang="en-US" sz="2200" dirty="0">
                <a:latin typeface="+mj-lt"/>
                <a:ea typeface="Comic Sans MS"/>
                <a:cs typeface="Comic Sans MS"/>
                <a:sym typeface="Comic Sans MS"/>
              </a:rPr>
              <a:t>Il Piano di Studi </a:t>
            </a:r>
            <a:r>
              <a:rPr lang="en-US" sz="2200" dirty="0" err="1">
                <a:latin typeface="+mj-lt"/>
                <a:ea typeface="Comic Sans MS"/>
                <a:cs typeface="Comic Sans MS"/>
                <a:sym typeface="Comic Sans MS"/>
              </a:rPr>
              <a:t>prevede</a:t>
            </a:r>
            <a:r>
              <a:rPr lang="en-US" sz="2200" dirty="0">
                <a:latin typeface="+mj-lt"/>
                <a:ea typeface="Comic Sans MS"/>
                <a:cs typeface="Comic Sans MS"/>
                <a:sym typeface="Comic Sans MS"/>
              </a:rPr>
              <a:t> </a:t>
            </a:r>
            <a:r>
              <a:rPr lang="en-US" sz="2200" b="1" dirty="0">
                <a:latin typeface="+mj-lt"/>
                <a:ea typeface="Comic Sans MS"/>
                <a:cs typeface="Comic Sans MS"/>
                <a:sym typeface="Comic Sans MS"/>
              </a:rPr>
              <a:t>120 </a:t>
            </a:r>
            <a:r>
              <a:rPr lang="en-US" sz="2200" b="1" dirty="0" err="1">
                <a:latin typeface="+mj-lt"/>
                <a:ea typeface="Comic Sans MS"/>
                <a:cs typeface="Comic Sans MS"/>
                <a:sym typeface="Comic Sans MS"/>
              </a:rPr>
              <a:t>cfu</a:t>
            </a:r>
            <a:r>
              <a:rPr lang="en-US" sz="2200" b="1" dirty="0">
                <a:latin typeface="+mj-lt"/>
                <a:ea typeface="Comic Sans MS"/>
                <a:cs typeface="Comic Sans MS"/>
                <a:sym typeface="Comic Sans MS"/>
              </a:rPr>
              <a:t> </a:t>
            </a:r>
            <a:r>
              <a:rPr lang="en-US" sz="2200" dirty="0" err="1">
                <a:latin typeface="+mj-lt"/>
                <a:ea typeface="Comic Sans MS"/>
                <a:cs typeface="Comic Sans MS"/>
                <a:sym typeface="Comic Sans MS"/>
              </a:rPr>
              <a:t>complessivi</a:t>
            </a:r>
            <a:r>
              <a:rPr lang="en-US" sz="2200" dirty="0">
                <a:latin typeface="+mj-lt"/>
                <a:ea typeface="Comic Sans MS"/>
                <a:cs typeface="Comic Sans MS"/>
                <a:sym typeface="Comic Sans MS"/>
              </a:rPr>
              <a:t> </a:t>
            </a:r>
            <a:r>
              <a:rPr lang="en-US" sz="2200" dirty="0" err="1">
                <a:latin typeface="+mj-lt"/>
                <a:ea typeface="Comic Sans MS"/>
                <a:cs typeface="Comic Sans MS"/>
                <a:sym typeface="Comic Sans MS"/>
              </a:rPr>
              <a:t>suddivisi</a:t>
            </a:r>
            <a:r>
              <a:rPr lang="en-US" sz="2200" dirty="0">
                <a:latin typeface="+mj-lt"/>
                <a:ea typeface="Comic Sans MS"/>
                <a:cs typeface="Comic Sans MS"/>
                <a:sym typeface="Comic Sans MS"/>
              </a:rPr>
              <a:t> </a:t>
            </a:r>
            <a:r>
              <a:rPr lang="en-US" sz="2200" dirty="0" err="1">
                <a:latin typeface="+mj-lt"/>
                <a:ea typeface="Comic Sans MS"/>
                <a:cs typeface="Comic Sans MS"/>
                <a:sym typeface="Comic Sans MS"/>
              </a:rPr>
              <a:t>nei</a:t>
            </a:r>
            <a:r>
              <a:rPr lang="en-US" sz="2200" dirty="0">
                <a:latin typeface="+mj-lt"/>
                <a:ea typeface="Comic Sans MS"/>
                <a:cs typeface="Comic Sans MS"/>
                <a:sym typeface="Comic Sans MS"/>
              </a:rPr>
              <a:t> due anni (60 </a:t>
            </a:r>
            <a:r>
              <a:rPr lang="en-US" sz="2200" dirty="0" err="1">
                <a:latin typeface="+mj-lt"/>
                <a:ea typeface="Comic Sans MS"/>
                <a:cs typeface="Comic Sans MS"/>
                <a:sym typeface="Comic Sans MS"/>
              </a:rPr>
              <a:t>cfu</a:t>
            </a:r>
            <a:r>
              <a:rPr lang="en-US" sz="2200" dirty="0">
                <a:latin typeface="+mj-lt"/>
                <a:ea typeface="Comic Sans MS"/>
                <a:cs typeface="Comic Sans MS"/>
                <a:sym typeface="Comic Sans MS"/>
              </a:rPr>
              <a:t> per anno)  </a:t>
            </a:r>
          </a:p>
          <a:p>
            <a:pPr marL="0" indent="-342900" algn="just">
              <a:lnSpc>
                <a:spcPct val="150000"/>
              </a:lnSpc>
              <a:spcBef>
                <a:spcPts val="0"/>
              </a:spcBef>
              <a:buSzPts val="2400"/>
              <a:buFont typeface="Arial" panose="020B0604020202020204" pitchFamily="34" charset="0"/>
              <a:buChar char="•"/>
            </a:pPr>
            <a:r>
              <a:rPr lang="en-US" sz="2200" dirty="0">
                <a:latin typeface="+mj-lt"/>
                <a:ea typeface="Comic Sans MS"/>
                <a:cs typeface="Comic Sans MS"/>
                <a:sym typeface="Comic Sans MS"/>
              </a:rPr>
              <a:t>Il </a:t>
            </a:r>
            <a:r>
              <a:rPr lang="en-US" sz="2200" dirty="0" err="1">
                <a:latin typeface="+mj-lt"/>
                <a:ea typeface="Comic Sans MS"/>
                <a:cs typeface="Comic Sans MS"/>
                <a:sym typeface="Comic Sans MS"/>
              </a:rPr>
              <a:t>CdL</a:t>
            </a:r>
            <a:r>
              <a:rPr lang="en-US" sz="2200" dirty="0">
                <a:latin typeface="+mj-lt"/>
                <a:ea typeface="Comic Sans MS"/>
                <a:cs typeface="Comic Sans MS"/>
                <a:sym typeface="Comic Sans MS"/>
              </a:rPr>
              <a:t> </a:t>
            </a:r>
            <a:r>
              <a:rPr lang="en-US" sz="2200" dirty="0" err="1">
                <a:latin typeface="+mj-lt"/>
                <a:ea typeface="Comic Sans MS"/>
                <a:cs typeface="Comic Sans MS"/>
                <a:sym typeface="Comic Sans MS"/>
              </a:rPr>
              <a:t>prevede</a:t>
            </a:r>
            <a:r>
              <a:rPr lang="en-US" sz="2200" dirty="0">
                <a:latin typeface="+mj-lt"/>
                <a:ea typeface="Comic Sans MS"/>
                <a:cs typeface="Comic Sans MS"/>
                <a:sym typeface="Comic Sans MS"/>
              </a:rPr>
              <a:t> </a:t>
            </a:r>
            <a:r>
              <a:rPr lang="en-US" sz="2200" b="1" dirty="0">
                <a:latin typeface="+mj-lt"/>
                <a:ea typeface="Comic Sans MS"/>
                <a:cs typeface="Comic Sans MS"/>
                <a:sym typeface="Comic Sans MS"/>
              </a:rPr>
              <a:t>12 </a:t>
            </a:r>
            <a:r>
              <a:rPr lang="en-US" sz="2200" b="1" dirty="0" err="1">
                <a:latin typeface="+mj-lt"/>
                <a:ea typeface="Comic Sans MS"/>
                <a:cs typeface="Comic Sans MS"/>
                <a:sym typeface="Comic Sans MS"/>
              </a:rPr>
              <a:t>esami</a:t>
            </a:r>
            <a:r>
              <a:rPr lang="en-US" sz="2200" b="1" dirty="0">
                <a:latin typeface="+mj-lt"/>
                <a:ea typeface="Comic Sans MS"/>
                <a:cs typeface="Comic Sans MS"/>
                <a:sym typeface="Comic Sans MS"/>
              </a:rPr>
              <a:t> </a:t>
            </a:r>
            <a:r>
              <a:rPr lang="en-US" sz="2200" dirty="0" err="1">
                <a:latin typeface="+mj-lt"/>
                <a:ea typeface="Comic Sans MS"/>
                <a:cs typeface="Comic Sans MS"/>
                <a:sym typeface="Comic Sans MS"/>
              </a:rPr>
              <a:t>relativi</a:t>
            </a:r>
            <a:r>
              <a:rPr lang="en-US" sz="2200" dirty="0">
                <a:latin typeface="+mj-lt"/>
                <a:ea typeface="Comic Sans MS"/>
                <a:cs typeface="Comic Sans MS"/>
                <a:sym typeface="Comic Sans MS"/>
              </a:rPr>
              <a:t> ad </a:t>
            </a:r>
            <a:r>
              <a:rPr lang="en-US" sz="2200" dirty="0" err="1">
                <a:latin typeface="+mj-lt"/>
                <a:ea typeface="Comic Sans MS"/>
                <a:cs typeface="Comic Sans MS"/>
                <a:sym typeface="Comic Sans MS"/>
              </a:rPr>
              <a:t>altrettanti</a:t>
            </a:r>
            <a:r>
              <a:rPr lang="en-US" sz="2200" dirty="0">
                <a:latin typeface="+mj-lt"/>
                <a:ea typeface="Comic Sans MS"/>
                <a:cs typeface="Comic Sans MS"/>
                <a:sym typeface="Comic Sans MS"/>
              </a:rPr>
              <a:t> </a:t>
            </a:r>
            <a:r>
              <a:rPr lang="en-US" sz="2200" dirty="0" err="1">
                <a:latin typeface="+mj-lt"/>
                <a:ea typeface="Comic Sans MS"/>
                <a:cs typeface="Comic Sans MS"/>
                <a:sym typeface="Comic Sans MS"/>
              </a:rPr>
              <a:t>insegnamenti</a:t>
            </a:r>
            <a:endParaRPr lang="en-US" sz="2200" dirty="0">
              <a:latin typeface="+mj-lt"/>
              <a:ea typeface="Comic Sans MS"/>
              <a:cs typeface="Comic Sans MS"/>
              <a:sym typeface="Comic Sans MS"/>
            </a:endParaRPr>
          </a:p>
          <a:p>
            <a:pPr marL="0" indent="-342900" algn="just">
              <a:lnSpc>
                <a:spcPct val="150000"/>
              </a:lnSpc>
              <a:spcBef>
                <a:spcPts val="0"/>
              </a:spcBef>
              <a:buSzPts val="2400"/>
              <a:buFont typeface="Arial" panose="020B0604020202020204" pitchFamily="34" charset="0"/>
              <a:buChar char="•"/>
            </a:pPr>
            <a:r>
              <a:rPr lang="en-US" sz="2200" dirty="0">
                <a:latin typeface="+mj-lt"/>
                <a:ea typeface="Comic Sans MS"/>
                <a:cs typeface="Comic Sans MS"/>
                <a:sym typeface="Comic Sans MS"/>
              </a:rPr>
              <a:t>Gli </a:t>
            </a:r>
            <a:r>
              <a:rPr lang="en-US" sz="2200" dirty="0" err="1">
                <a:latin typeface="+mj-lt"/>
                <a:ea typeface="Comic Sans MS"/>
                <a:cs typeface="Comic Sans MS"/>
                <a:sym typeface="Comic Sans MS"/>
              </a:rPr>
              <a:t>insegnamenti</a:t>
            </a:r>
            <a:r>
              <a:rPr lang="en-US" sz="2200" dirty="0">
                <a:latin typeface="+mj-lt"/>
                <a:ea typeface="Comic Sans MS"/>
                <a:cs typeface="Comic Sans MS"/>
                <a:sym typeface="Comic Sans MS"/>
              </a:rPr>
              <a:t> </a:t>
            </a:r>
            <a:r>
              <a:rPr lang="en-US" sz="2200" dirty="0" err="1">
                <a:latin typeface="+mj-lt"/>
                <a:ea typeface="Comic Sans MS"/>
                <a:cs typeface="Comic Sans MS"/>
                <a:sym typeface="Comic Sans MS"/>
              </a:rPr>
              <a:t>sono</a:t>
            </a:r>
            <a:r>
              <a:rPr lang="en-US" sz="2200" dirty="0">
                <a:latin typeface="+mj-lt"/>
                <a:ea typeface="Comic Sans MS"/>
                <a:cs typeface="Comic Sans MS"/>
                <a:sym typeface="Comic Sans MS"/>
              </a:rPr>
              <a:t> da </a:t>
            </a:r>
            <a:r>
              <a:rPr lang="en-US" sz="2200" b="1" dirty="0">
                <a:latin typeface="+mj-lt"/>
                <a:ea typeface="Comic Sans MS"/>
                <a:cs typeface="Comic Sans MS"/>
                <a:sym typeface="Comic Sans MS"/>
              </a:rPr>
              <a:t>6</a:t>
            </a:r>
            <a:r>
              <a:rPr lang="en-US" sz="2200" dirty="0">
                <a:latin typeface="+mj-lt"/>
                <a:ea typeface="Comic Sans MS"/>
                <a:cs typeface="Comic Sans MS"/>
                <a:sym typeface="Comic Sans MS"/>
              </a:rPr>
              <a:t> o </a:t>
            </a:r>
            <a:r>
              <a:rPr lang="en-US" sz="2200" b="1" dirty="0">
                <a:latin typeface="+mj-lt"/>
                <a:ea typeface="Comic Sans MS"/>
                <a:cs typeface="Comic Sans MS"/>
                <a:sym typeface="Comic Sans MS"/>
              </a:rPr>
              <a:t>12 </a:t>
            </a:r>
            <a:r>
              <a:rPr lang="en-US" sz="2200" b="1" dirty="0" err="1">
                <a:latin typeface="+mj-lt"/>
                <a:ea typeface="Comic Sans MS"/>
                <a:cs typeface="Comic Sans MS"/>
                <a:sym typeface="Comic Sans MS"/>
              </a:rPr>
              <a:t>cfu</a:t>
            </a:r>
            <a:r>
              <a:rPr lang="en-US" sz="2200" b="1" dirty="0">
                <a:latin typeface="+mj-lt"/>
                <a:ea typeface="Comic Sans MS"/>
                <a:cs typeface="Comic Sans MS"/>
                <a:sym typeface="Comic Sans MS"/>
              </a:rPr>
              <a:t> </a:t>
            </a:r>
            <a:r>
              <a:rPr lang="en-US" sz="2200" dirty="0">
                <a:latin typeface="+mj-lt"/>
                <a:ea typeface="Comic Sans MS"/>
                <a:cs typeface="Comic Sans MS"/>
                <a:sym typeface="Comic Sans MS"/>
              </a:rPr>
              <a:t>(</a:t>
            </a:r>
            <a:r>
              <a:rPr lang="en-US" sz="2200" dirty="0" err="1">
                <a:latin typeface="+mj-lt"/>
                <a:ea typeface="Comic Sans MS"/>
                <a:cs typeface="Comic Sans MS"/>
                <a:sym typeface="Comic Sans MS"/>
              </a:rPr>
              <a:t>eccezionalmente</a:t>
            </a:r>
            <a:r>
              <a:rPr lang="en-US" sz="2200" dirty="0">
                <a:latin typeface="+mj-lt"/>
                <a:ea typeface="Comic Sans MS"/>
                <a:cs typeface="Comic Sans MS"/>
                <a:sym typeface="Comic Sans MS"/>
              </a:rPr>
              <a:t> da 9 </a:t>
            </a:r>
            <a:r>
              <a:rPr lang="en-US" sz="2200" dirty="0" err="1">
                <a:latin typeface="+mj-lt"/>
                <a:ea typeface="Comic Sans MS"/>
                <a:cs typeface="Comic Sans MS"/>
                <a:sym typeface="Comic Sans MS"/>
              </a:rPr>
              <a:t>cfu</a:t>
            </a:r>
            <a:r>
              <a:rPr lang="en-US" sz="2200" dirty="0">
                <a:latin typeface="+mj-lt"/>
                <a:ea typeface="Comic Sans MS"/>
                <a:cs typeface="Comic Sans MS"/>
                <a:sym typeface="Comic Sans MS"/>
              </a:rPr>
              <a:t>)</a:t>
            </a:r>
          </a:p>
          <a:p>
            <a:pPr marL="360000" indent="-342900" algn="just">
              <a:lnSpc>
                <a:spcPct val="150000"/>
              </a:lnSpc>
              <a:spcBef>
                <a:spcPts val="0"/>
              </a:spcBef>
              <a:buSzPts val="2400"/>
              <a:buFont typeface="Arial" panose="020B0604020202020204" pitchFamily="34" charset="0"/>
              <a:buChar char="•"/>
            </a:pPr>
            <a:r>
              <a:rPr lang="en-US" sz="2200" dirty="0">
                <a:latin typeface="+mj-lt"/>
                <a:ea typeface="Comic Sans MS"/>
                <a:cs typeface="Comic Sans MS"/>
                <a:sym typeface="Comic Sans MS"/>
              </a:rPr>
              <a:t>Corsi da 12 </a:t>
            </a:r>
            <a:r>
              <a:rPr lang="en-US" sz="2200" dirty="0" err="1">
                <a:latin typeface="+mj-lt"/>
                <a:ea typeface="Comic Sans MS"/>
                <a:cs typeface="Comic Sans MS"/>
                <a:sym typeface="Comic Sans MS"/>
              </a:rPr>
              <a:t>cfu</a:t>
            </a:r>
            <a:r>
              <a:rPr lang="en-US" sz="2200" dirty="0">
                <a:latin typeface="+mj-lt"/>
                <a:ea typeface="Comic Sans MS"/>
                <a:cs typeface="Comic Sans MS"/>
                <a:sym typeface="Comic Sans MS"/>
              </a:rPr>
              <a:t>: </a:t>
            </a:r>
            <a:r>
              <a:rPr lang="en-US" sz="2200" dirty="0" err="1">
                <a:latin typeface="+mj-lt"/>
                <a:ea typeface="Comic Sans MS"/>
                <a:cs typeface="Comic Sans MS"/>
                <a:sym typeface="Comic Sans MS"/>
              </a:rPr>
              <a:t>sono</a:t>
            </a:r>
            <a:r>
              <a:rPr lang="en-US" sz="2200" dirty="0">
                <a:latin typeface="+mj-lt"/>
                <a:ea typeface="Comic Sans MS"/>
                <a:cs typeface="Comic Sans MS"/>
                <a:sym typeface="Comic Sans MS"/>
              </a:rPr>
              <a:t> </a:t>
            </a:r>
            <a:r>
              <a:rPr lang="en-US" sz="2200" dirty="0" err="1">
                <a:latin typeface="+mj-lt"/>
                <a:ea typeface="Comic Sans MS"/>
                <a:cs typeface="Comic Sans MS"/>
                <a:sym typeface="Comic Sans MS"/>
              </a:rPr>
              <a:t>ripartiti</a:t>
            </a:r>
            <a:r>
              <a:rPr lang="en-US" sz="2200" dirty="0">
                <a:latin typeface="+mj-lt"/>
                <a:ea typeface="Comic Sans MS"/>
                <a:cs typeface="Comic Sans MS"/>
                <a:sym typeface="Comic Sans MS"/>
              </a:rPr>
              <a:t> in 2 moduli da 6 </a:t>
            </a:r>
            <a:r>
              <a:rPr lang="en-US" sz="2200" dirty="0" err="1">
                <a:latin typeface="+mj-lt"/>
                <a:ea typeface="Comic Sans MS"/>
                <a:cs typeface="Comic Sans MS"/>
                <a:sym typeface="Comic Sans MS"/>
              </a:rPr>
              <a:t>cfu</a:t>
            </a:r>
            <a:r>
              <a:rPr lang="en-US" sz="2200" dirty="0">
                <a:latin typeface="+mj-lt"/>
                <a:ea typeface="Comic Sans MS"/>
                <a:cs typeface="Comic Sans MS"/>
                <a:sym typeface="Comic Sans MS"/>
              </a:rPr>
              <a:t>. Sono </a:t>
            </a:r>
            <a:r>
              <a:rPr lang="en-US" sz="2200" dirty="0" err="1">
                <a:latin typeface="+mj-lt"/>
                <a:ea typeface="Comic Sans MS"/>
                <a:cs typeface="Comic Sans MS"/>
                <a:sym typeface="Comic Sans MS"/>
              </a:rPr>
              <a:t>previste</a:t>
            </a:r>
            <a:r>
              <a:rPr lang="en-US" sz="2200" dirty="0">
                <a:latin typeface="+mj-lt"/>
                <a:ea typeface="Comic Sans MS"/>
                <a:cs typeface="Comic Sans MS"/>
                <a:sym typeface="Comic Sans MS"/>
              </a:rPr>
              <a:t> delle prove (</a:t>
            </a:r>
            <a:r>
              <a:rPr lang="en-US" sz="2200" dirty="0" err="1">
                <a:latin typeface="+mj-lt"/>
                <a:ea typeface="Comic Sans MS"/>
                <a:cs typeface="Comic Sans MS"/>
                <a:sym typeface="Comic Sans MS"/>
              </a:rPr>
              <a:t>parziali</a:t>
            </a:r>
            <a:r>
              <a:rPr lang="en-US" sz="2200" dirty="0">
                <a:latin typeface="+mj-lt"/>
                <a:ea typeface="Comic Sans MS"/>
                <a:cs typeface="Comic Sans MS"/>
                <a:sym typeface="Comic Sans MS"/>
              </a:rPr>
              <a:t>) sui </a:t>
            </a:r>
            <a:r>
              <a:rPr lang="en-US" sz="2200" dirty="0" err="1">
                <a:latin typeface="+mj-lt"/>
                <a:ea typeface="Comic Sans MS"/>
                <a:cs typeface="Comic Sans MS"/>
                <a:sym typeface="Comic Sans MS"/>
              </a:rPr>
              <a:t>singoli</a:t>
            </a:r>
            <a:r>
              <a:rPr lang="en-US" sz="2200" dirty="0">
                <a:latin typeface="+mj-lt"/>
                <a:ea typeface="Comic Sans MS"/>
                <a:cs typeface="Comic Sans MS"/>
                <a:sym typeface="Comic Sans MS"/>
              </a:rPr>
              <a:t> moduli la cui </a:t>
            </a:r>
            <a:r>
              <a:rPr lang="en-US" sz="2200" dirty="0" err="1">
                <a:latin typeface="+mj-lt"/>
                <a:ea typeface="Comic Sans MS"/>
                <a:cs typeface="Comic Sans MS"/>
                <a:sym typeface="Comic Sans MS"/>
              </a:rPr>
              <a:t>votazione</a:t>
            </a:r>
            <a:r>
              <a:rPr lang="en-US" sz="2200" dirty="0">
                <a:latin typeface="+mj-lt"/>
                <a:ea typeface="Comic Sans MS"/>
                <a:cs typeface="Comic Sans MS"/>
                <a:sym typeface="Comic Sans MS"/>
              </a:rPr>
              <a:t> </a:t>
            </a:r>
            <a:r>
              <a:rPr lang="en-US" sz="2200" dirty="0" err="1">
                <a:latin typeface="+mj-lt"/>
                <a:ea typeface="Comic Sans MS"/>
                <a:cs typeface="Comic Sans MS"/>
                <a:sym typeface="Comic Sans MS"/>
              </a:rPr>
              <a:t>determina</a:t>
            </a:r>
            <a:r>
              <a:rPr lang="en-US" sz="2200" dirty="0">
                <a:latin typeface="+mj-lt"/>
                <a:ea typeface="Comic Sans MS"/>
                <a:cs typeface="Comic Sans MS"/>
                <a:sym typeface="Comic Sans MS"/>
              </a:rPr>
              <a:t> il </a:t>
            </a:r>
            <a:r>
              <a:rPr lang="en-US" sz="2200" dirty="0" err="1">
                <a:latin typeface="+mj-lt"/>
                <a:ea typeface="Comic Sans MS"/>
                <a:cs typeface="Comic Sans MS"/>
                <a:sym typeface="Comic Sans MS"/>
              </a:rPr>
              <a:t>voto</a:t>
            </a:r>
            <a:r>
              <a:rPr lang="en-US" sz="2200" dirty="0">
                <a:latin typeface="+mj-lt"/>
                <a:ea typeface="Comic Sans MS"/>
                <a:cs typeface="Comic Sans MS"/>
                <a:sym typeface="Comic Sans MS"/>
              </a:rPr>
              <a:t> finale </a:t>
            </a:r>
          </a:p>
          <a:p>
            <a:pPr marL="474300" lvl="1" indent="0" algn="just">
              <a:lnSpc>
                <a:spcPct val="150000"/>
              </a:lnSpc>
              <a:spcBef>
                <a:spcPts val="0"/>
              </a:spcBef>
              <a:buSzPts val="2400"/>
            </a:pPr>
            <a:endParaRPr lang="en-US" sz="300" b="1" dirty="0">
              <a:solidFill>
                <a:srgbClr val="0070C0"/>
              </a:solidFill>
              <a:latin typeface="+mj-lt"/>
              <a:ea typeface="Comic Sans MS"/>
              <a:cs typeface="Times New Roman" panose="02020603050405020304" pitchFamily="18" charset="0"/>
              <a:sym typeface="Comic Sans MS"/>
            </a:endParaRPr>
          </a:p>
          <a:p>
            <a:pPr marL="474300" lvl="1" indent="0" algn="just">
              <a:lnSpc>
                <a:spcPct val="150000"/>
              </a:lnSpc>
              <a:spcBef>
                <a:spcPts val="0"/>
              </a:spcBef>
              <a:buSzPts val="2400"/>
            </a:pPr>
            <a:r>
              <a:rPr lang="en-US" sz="2200" b="1" dirty="0" err="1">
                <a:solidFill>
                  <a:srgbClr val="0070C0"/>
                </a:solidFill>
                <a:latin typeface="Times New Roman" panose="02020603050405020304" pitchFamily="18" charset="0"/>
                <a:ea typeface="Comic Sans MS"/>
                <a:cs typeface="Times New Roman" panose="02020603050405020304" pitchFamily="18" charset="0"/>
                <a:sym typeface="Comic Sans MS"/>
              </a:rPr>
              <a:t>Esempio</a:t>
            </a:r>
            <a:r>
              <a:rPr lang="en-US" sz="2200" dirty="0">
                <a:solidFill>
                  <a:srgbClr val="0070C0"/>
                </a:solidFill>
                <a:latin typeface="Times New Roman" panose="02020603050405020304" pitchFamily="18" charset="0"/>
                <a:ea typeface="Comic Sans MS"/>
                <a:cs typeface="Times New Roman" panose="02020603050405020304" pitchFamily="18" charset="0"/>
                <a:sym typeface="Comic Sans MS"/>
              </a:rPr>
              <a:t>: </a:t>
            </a:r>
            <a:r>
              <a:rPr lang="en-US" sz="2200" i="1" dirty="0" err="1">
                <a:solidFill>
                  <a:srgbClr val="0070C0"/>
                </a:solidFill>
                <a:latin typeface="Times New Roman" panose="02020603050405020304" pitchFamily="18" charset="0"/>
                <a:ea typeface="Comic Sans MS"/>
                <a:cs typeface="Times New Roman" panose="02020603050405020304" pitchFamily="18" charset="0"/>
                <a:sym typeface="Comic Sans MS"/>
              </a:rPr>
              <a:t>Probabilità</a:t>
            </a:r>
            <a:r>
              <a:rPr lang="en-US" sz="2200" i="1" dirty="0">
                <a:solidFill>
                  <a:srgbClr val="0070C0"/>
                </a:solidFill>
                <a:latin typeface="Times New Roman" panose="02020603050405020304" pitchFamily="18" charset="0"/>
                <a:ea typeface="Comic Sans MS"/>
                <a:cs typeface="Times New Roman" panose="02020603050405020304" pitchFamily="18" charset="0"/>
                <a:sym typeface="Comic Sans MS"/>
              </a:rPr>
              <a:t> </a:t>
            </a:r>
            <a:r>
              <a:rPr lang="en-US" sz="2200" i="1" dirty="0" err="1">
                <a:solidFill>
                  <a:srgbClr val="0070C0"/>
                </a:solidFill>
                <a:latin typeface="Times New Roman" panose="02020603050405020304" pitchFamily="18" charset="0"/>
                <a:ea typeface="Comic Sans MS"/>
                <a:cs typeface="Times New Roman" panose="02020603050405020304" pitchFamily="18" charset="0"/>
                <a:sym typeface="Comic Sans MS"/>
              </a:rPr>
              <a:t>Applicata</a:t>
            </a:r>
            <a:r>
              <a:rPr lang="en-US" sz="2200" i="1" dirty="0">
                <a:solidFill>
                  <a:srgbClr val="0070C0"/>
                </a:solidFill>
                <a:latin typeface="Times New Roman" panose="02020603050405020304" pitchFamily="18" charset="0"/>
                <a:ea typeface="Comic Sans MS"/>
                <a:cs typeface="Times New Roman" panose="02020603050405020304" pitchFamily="18" charset="0"/>
                <a:sym typeface="Comic Sans MS"/>
              </a:rPr>
              <a:t> e Statistica </a:t>
            </a:r>
            <a:r>
              <a:rPr lang="en-US" sz="2200" i="1" dirty="0" err="1">
                <a:solidFill>
                  <a:srgbClr val="0070C0"/>
                </a:solidFill>
                <a:latin typeface="Times New Roman" panose="02020603050405020304" pitchFamily="18" charset="0"/>
                <a:ea typeface="Comic Sans MS"/>
                <a:cs typeface="Times New Roman" panose="02020603050405020304" pitchFamily="18" charset="0"/>
                <a:sym typeface="Comic Sans MS"/>
              </a:rPr>
              <a:t>Computazionale</a:t>
            </a:r>
            <a:r>
              <a:rPr lang="en-US" sz="2200" i="1" dirty="0">
                <a:solidFill>
                  <a:srgbClr val="0070C0"/>
                </a:solidFill>
                <a:latin typeface="Times New Roman" panose="02020603050405020304" pitchFamily="18" charset="0"/>
                <a:ea typeface="Comic Sans MS"/>
                <a:cs typeface="Times New Roman" panose="02020603050405020304" pitchFamily="18" charset="0"/>
                <a:sym typeface="Comic Sans MS"/>
              </a:rPr>
              <a:t> M </a:t>
            </a:r>
            <a:r>
              <a:rPr lang="en-US" sz="2200" dirty="0">
                <a:solidFill>
                  <a:srgbClr val="0070C0"/>
                </a:solidFill>
                <a:latin typeface="Times New Roman" panose="02020603050405020304" pitchFamily="18" charset="0"/>
                <a:ea typeface="Comic Sans MS"/>
                <a:cs typeface="Times New Roman" panose="02020603050405020304" pitchFamily="18" charset="0"/>
                <a:sym typeface="Comic Sans MS"/>
              </a:rPr>
              <a:t>(12 CFU) è </a:t>
            </a:r>
            <a:r>
              <a:rPr lang="en-US" sz="2200" dirty="0" err="1">
                <a:solidFill>
                  <a:srgbClr val="0070C0"/>
                </a:solidFill>
                <a:latin typeface="Times New Roman" panose="02020603050405020304" pitchFamily="18" charset="0"/>
                <a:ea typeface="Comic Sans MS"/>
                <a:cs typeface="Times New Roman" panose="02020603050405020304" pitchFamily="18" charset="0"/>
                <a:sym typeface="Comic Sans MS"/>
              </a:rPr>
              <a:t>suddiviso</a:t>
            </a:r>
            <a:r>
              <a:rPr lang="en-US" sz="2200" dirty="0">
                <a:solidFill>
                  <a:srgbClr val="0070C0"/>
                </a:solidFill>
                <a:latin typeface="Times New Roman" panose="02020603050405020304" pitchFamily="18" charset="0"/>
                <a:ea typeface="Comic Sans MS"/>
                <a:cs typeface="Times New Roman" panose="02020603050405020304" pitchFamily="18" charset="0"/>
                <a:sym typeface="Comic Sans MS"/>
              </a:rPr>
              <a:t> in due moduli </a:t>
            </a:r>
            <a:r>
              <a:rPr lang="en-US" sz="2200" i="1" dirty="0" err="1">
                <a:solidFill>
                  <a:srgbClr val="0070C0"/>
                </a:solidFill>
                <a:latin typeface="Times New Roman" panose="02020603050405020304" pitchFamily="18" charset="0"/>
                <a:ea typeface="Comic Sans MS"/>
                <a:cs typeface="Times New Roman" panose="02020603050405020304" pitchFamily="18" charset="0"/>
                <a:sym typeface="Comic Sans MS"/>
              </a:rPr>
              <a:t>Probabilità</a:t>
            </a:r>
            <a:r>
              <a:rPr lang="en-US" sz="2200" i="1" dirty="0">
                <a:solidFill>
                  <a:srgbClr val="0070C0"/>
                </a:solidFill>
                <a:latin typeface="Times New Roman" panose="02020603050405020304" pitchFamily="18" charset="0"/>
                <a:ea typeface="Comic Sans MS"/>
                <a:cs typeface="Times New Roman" panose="02020603050405020304" pitchFamily="18" charset="0"/>
                <a:sym typeface="Comic Sans MS"/>
              </a:rPr>
              <a:t> </a:t>
            </a:r>
            <a:r>
              <a:rPr lang="en-US" sz="2200" i="1" dirty="0" err="1">
                <a:solidFill>
                  <a:srgbClr val="0070C0"/>
                </a:solidFill>
                <a:latin typeface="Times New Roman" panose="02020603050405020304" pitchFamily="18" charset="0"/>
                <a:ea typeface="Comic Sans MS"/>
                <a:cs typeface="Times New Roman" panose="02020603050405020304" pitchFamily="18" charset="0"/>
                <a:sym typeface="Comic Sans MS"/>
              </a:rPr>
              <a:t>Applicata</a:t>
            </a:r>
            <a:r>
              <a:rPr lang="en-US" sz="2200" i="1" dirty="0">
                <a:solidFill>
                  <a:srgbClr val="0070C0"/>
                </a:solidFill>
                <a:latin typeface="Times New Roman" panose="02020603050405020304" pitchFamily="18" charset="0"/>
                <a:ea typeface="Comic Sans MS"/>
                <a:cs typeface="Times New Roman" panose="02020603050405020304" pitchFamily="18" charset="0"/>
                <a:sym typeface="Comic Sans MS"/>
              </a:rPr>
              <a:t> </a:t>
            </a:r>
            <a:r>
              <a:rPr lang="en-US" sz="2200" dirty="0">
                <a:solidFill>
                  <a:srgbClr val="0070C0"/>
                </a:solidFill>
                <a:latin typeface="Times New Roman" panose="02020603050405020304" pitchFamily="18" charset="0"/>
                <a:ea typeface="Comic Sans MS"/>
                <a:cs typeface="Times New Roman" panose="02020603050405020304" pitchFamily="18" charset="0"/>
                <a:sym typeface="Comic Sans MS"/>
              </a:rPr>
              <a:t>e </a:t>
            </a:r>
            <a:r>
              <a:rPr lang="en-US" sz="2200" i="1" dirty="0">
                <a:solidFill>
                  <a:srgbClr val="0070C0"/>
                </a:solidFill>
                <a:latin typeface="Times New Roman" panose="02020603050405020304" pitchFamily="18" charset="0"/>
                <a:ea typeface="Comic Sans MS"/>
                <a:cs typeface="Times New Roman" panose="02020603050405020304" pitchFamily="18" charset="0"/>
                <a:sym typeface="Comic Sans MS"/>
              </a:rPr>
              <a:t>Statistica </a:t>
            </a:r>
            <a:r>
              <a:rPr lang="en-US" sz="2200" i="1" dirty="0" err="1">
                <a:solidFill>
                  <a:srgbClr val="0070C0"/>
                </a:solidFill>
                <a:latin typeface="Times New Roman" panose="02020603050405020304" pitchFamily="18" charset="0"/>
                <a:ea typeface="Comic Sans MS"/>
                <a:cs typeface="Times New Roman" panose="02020603050405020304" pitchFamily="18" charset="0"/>
                <a:sym typeface="Comic Sans MS"/>
              </a:rPr>
              <a:t>Computazionale</a:t>
            </a:r>
            <a:r>
              <a:rPr lang="en-US" sz="2200" i="1" dirty="0">
                <a:solidFill>
                  <a:srgbClr val="0070C0"/>
                </a:solidFill>
                <a:latin typeface="Times New Roman" panose="02020603050405020304" pitchFamily="18" charset="0"/>
                <a:ea typeface="Comic Sans MS"/>
                <a:cs typeface="Times New Roman" panose="02020603050405020304" pitchFamily="18" charset="0"/>
                <a:sym typeface="Comic Sans MS"/>
              </a:rPr>
              <a:t> </a:t>
            </a:r>
            <a:r>
              <a:rPr lang="en-US" sz="2200" dirty="0">
                <a:solidFill>
                  <a:srgbClr val="0070C0"/>
                </a:solidFill>
                <a:latin typeface="Times New Roman" panose="02020603050405020304" pitchFamily="18" charset="0"/>
                <a:ea typeface="Comic Sans MS"/>
                <a:cs typeface="Times New Roman" panose="02020603050405020304" pitchFamily="18" charset="0"/>
                <a:sym typeface="Comic Sans MS"/>
              </a:rPr>
              <a:t>da 6 CFU </a:t>
            </a:r>
            <a:r>
              <a:rPr lang="en-US" sz="2200" dirty="0" err="1">
                <a:solidFill>
                  <a:srgbClr val="0070C0"/>
                </a:solidFill>
                <a:latin typeface="Times New Roman" panose="02020603050405020304" pitchFamily="18" charset="0"/>
                <a:ea typeface="Comic Sans MS"/>
                <a:cs typeface="Times New Roman" panose="02020603050405020304" pitchFamily="18" charset="0"/>
                <a:sym typeface="Comic Sans MS"/>
              </a:rPr>
              <a:t>ciascuno</a:t>
            </a:r>
            <a:r>
              <a:rPr lang="en-US" sz="2200" dirty="0">
                <a:solidFill>
                  <a:srgbClr val="0070C0"/>
                </a:solidFill>
                <a:latin typeface="Times New Roman" panose="02020603050405020304" pitchFamily="18" charset="0"/>
                <a:ea typeface="Comic Sans MS"/>
                <a:cs typeface="Times New Roman" panose="02020603050405020304" pitchFamily="18" charset="0"/>
                <a:sym typeface="Comic Sans MS"/>
              </a:rPr>
              <a:t>. Sono </a:t>
            </a:r>
            <a:r>
              <a:rPr lang="en-US" sz="2200" dirty="0" err="1">
                <a:solidFill>
                  <a:srgbClr val="0070C0"/>
                </a:solidFill>
                <a:latin typeface="Times New Roman" panose="02020603050405020304" pitchFamily="18" charset="0"/>
                <a:ea typeface="Comic Sans MS"/>
                <a:cs typeface="Times New Roman" panose="02020603050405020304" pitchFamily="18" charset="0"/>
                <a:sym typeface="Comic Sans MS"/>
              </a:rPr>
              <a:t>previste</a:t>
            </a:r>
            <a:r>
              <a:rPr lang="en-US" sz="2200" dirty="0">
                <a:solidFill>
                  <a:srgbClr val="0070C0"/>
                </a:solidFill>
                <a:latin typeface="Times New Roman" panose="02020603050405020304" pitchFamily="18" charset="0"/>
                <a:ea typeface="Comic Sans MS"/>
                <a:cs typeface="Times New Roman" panose="02020603050405020304" pitchFamily="18" charset="0"/>
                <a:sym typeface="Comic Sans MS"/>
              </a:rPr>
              <a:t> due prove (</a:t>
            </a:r>
            <a:r>
              <a:rPr lang="en-US" sz="2200" dirty="0" err="1">
                <a:solidFill>
                  <a:srgbClr val="0070C0"/>
                </a:solidFill>
                <a:latin typeface="Times New Roman" panose="02020603050405020304" pitchFamily="18" charset="0"/>
                <a:ea typeface="Comic Sans MS"/>
                <a:cs typeface="Times New Roman" panose="02020603050405020304" pitchFamily="18" charset="0"/>
                <a:sym typeface="Comic Sans MS"/>
              </a:rPr>
              <a:t>una</a:t>
            </a:r>
            <a:r>
              <a:rPr lang="en-US" sz="2200" dirty="0">
                <a:solidFill>
                  <a:srgbClr val="0070C0"/>
                </a:solidFill>
                <a:latin typeface="Times New Roman" panose="02020603050405020304" pitchFamily="18" charset="0"/>
                <a:ea typeface="Comic Sans MS"/>
                <a:cs typeface="Times New Roman" panose="02020603050405020304" pitchFamily="18" charset="0"/>
                <a:sym typeface="Comic Sans MS"/>
              </a:rPr>
              <a:t> per modulo) ma un solo </a:t>
            </a:r>
            <a:r>
              <a:rPr lang="en-US" sz="2200" dirty="0" err="1">
                <a:solidFill>
                  <a:srgbClr val="0070C0"/>
                </a:solidFill>
                <a:latin typeface="Times New Roman" panose="02020603050405020304" pitchFamily="18" charset="0"/>
                <a:ea typeface="Comic Sans MS"/>
                <a:cs typeface="Times New Roman" panose="02020603050405020304" pitchFamily="18" charset="0"/>
                <a:sym typeface="Comic Sans MS"/>
              </a:rPr>
              <a:t>voto</a:t>
            </a:r>
            <a:r>
              <a:rPr lang="en-US" sz="2200" dirty="0">
                <a:solidFill>
                  <a:srgbClr val="0070C0"/>
                </a:solidFill>
                <a:latin typeface="Times New Roman" panose="02020603050405020304" pitchFamily="18" charset="0"/>
                <a:ea typeface="Comic Sans MS"/>
                <a:cs typeface="Times New Roman" panose="02020603050405020304" pitchFamily="18" charset="0"/>
                <a:sym typeface="Comic Sans MS"/>
              </a:rPr>
              <a:t> </a:t>
            </a:r>
            <a:r>
              <a:rPr lang="en-US" sz="2200" dirty="0" err="1">
                <a:solidFill>
                  <a:srgbClr val="0070C0"/>
                </a:solidFill>
                <a:latin typeface="Times New Roman" panose="02020603050405020304" pitchFamily="18" charset="0"/>
                <a:ea typeface="Comic Sans MS"/>
                <a:cs typeface="Times New Roman" panose="02020603050405020304" pitchFamily="18" charset="0"/>
                <a:sym typeface="Comic Sans MS"/>
              </a:rPr>
              <a:t>verbalizzato</a:t>
            </a:r>
            <a:r>
              <a:rPr lang="en-US" sz="2200" dirty="0">
                <a:solidFill>
                  <a:srgbClr val="0070C0"/>
                </a:solidFill>
                <a:latin typeface="Times New Roman" panose="02020603050405020304" pitchFamily="18" charset="0"/>
                <a:ea typeface="Comic Sans MS"/>
                <a:cs typeface="Times New Roman" panose="02020603050405020304" pitchFamily="18" charset="0"/>
                <a:sym typeface="Comic Sans MS"/>
              </a:rPr>
              <a:t> in </a:t>
            </a:r>
            <a:r>
              <a:rPr lang="en-US" sz="2200" dirty="0" err="1">
                <a:solidFill>
                  <a:srgbClr val="0070C0"/>
                </a:solidFill>
                <a:latin typeface="Times New Roman" panose="02020603050405020304" pitchFamily="18" charset="0"/>
                <a:ea typeface="Comic Sans MS"/>
                <a:cs typeface="Times New Roman" panose="02020603050405020304" pitchFamily="18" charset="0"/>
                <a:sym typeface="Comic Sans MS"/>
              </a:rPr>
              <a:t>carriera</a:t>
            </a:r>
            <a:r>
              <a:rPr lang="en-US" sz="2200" dirty="0">
                <a:solidFill>
                  <a:srgbClr val="0070C0"/>
                </a:solidFill>
                <a:latin typeface="Times New Roman" panose="02020603050405020304" pitchFamily="18" charset="0"/>
                <a:ea typeface="Comic Sans MS"/>
                <a:cs typeface="Times New Roman" panose="02020603050405020304" pitchFamily="18" charset="0"/>
                <a:sym typeface="Comic Sans MS"/>
              </a:rPr>
              <a:t> per 12 CFU (la media </a:t>
            </a:r>
            <a:r>
              <a:rPr lang="en-US" sz="2200" dirty="0" err="1">
                <a:solidFill>
                  <a:srgbClr val="0070C0"/>
                </a:solidFill>
                <a:latin typeface="Times New Roman" panose="02020603050405020304" pitchFamily="18" charset="0"/>
                <a:ea typeface="Comic Sans MS"/>
                <a:cs typeface="Times New Roman" panose="02020603050405020304" pitchFamily="18" charset="0"/>
                <a:sym typeface="Comic Sans MS"/>
              </a:rPr>
              <a:t>dei</a:t>
            </a:r>
            <a:r>
              <a:rPr lang="en-US" sz="2200" dirty="0">
                <a:solidFill>
                  <a:srgbClr val="0070C0"/>
                </a:solidFill>
                <a:latin typeface="Times New Roman" panose="02020603050405020304" pitchFamily="18" charset="0"/>
                <a:ea typeface="Comic Sans MS"/>
                <a:cs typeface="Times New Roman" panose="02020603050405020304" pitchFamily="18" charset="0"/>
                <a:sym typeface="Comic Sans MS"/>
              </a:rPr>
              <a:t> </a:t>
            </a:r>
            <a:r>
              <a:rPr lang="en-US" sz="2200" dirty="0" err="1">
                <a:solidFill>
                  <a:srgbClr val="0070C0"/>
                </a:solidFill>
                <a:latin typeface="Times New Roman" panose="02020603050405020304" pitchFamily="18" charset="0"/>
                <a:ea typeface="Comic Sans MS"/>
                <a:cs typeface="Times New Roman" panose="02020603050405020304" pitchFamily="18" charset="0"/>
                <a:sym typeface="Comic Sans MS"/>
              </a:rPr>
              <a:t>voti</a:t>
            </a:r>
            <a:r>
              <a:rPr lang="en-US" sz="2200" dirty="0">
                <a:solidFill>
                  <a:srgbClr val="0070C0"/>
                </a:solidFill>
                <a:latin typeface="Times New Roman" panose="02020603050405020304" pitchFamily="18" charset="0"/>
                <a:ea typeface="Comic Sans MS"/>
                <a:cs typeface="Times New Roman" panose="02020603050405020304" pitchFamily="18" charset="0"/>
                <a:sym typeface="Comic Sans MS"/>
              </a:rPr>
              <a:t> </a:t>
            </a:r>
            <a:r>
              <a:rPr lang="en-US" sz="2200" dirty="0" err="1">
                <a:solidFill>
                  <a:srgbClr val="0070C0"/>
                </a:solidFill>
                <a:latin typeface="Times New Roman" panose="02020603050405020304" pitchFamily="18" charset="0"/>
                <a:ea typeface="Comic Sans MS"/>
                <a:cs typeface="Times New Roman" panose="02020603050405020304" pitchFamily="18" charset="0"/>
                <a:sym typeface="Comic Sans MS"/>
              </a:rPr>
              <a:t>ottenuta</a:t>
            </a:r>
            <a:r>
              <a:rPr lang="en-US" sz="2200" dirty="0">
                <a:solidFill>
                  <a:srgbClr val="0070C0"/>
                </a:solidFill>
                <a:latin typeface="Times New Roman" panose="02020603050405020304" pitchFamily="18" charset="0"/>
                <a:ea typeface="Comic Sans MS"/>
                <a:cs typeface="Times New Roman" panose="02020603050405020304" pitchFamily="18" charset="0"/>
                <a:sym typeface="Comic Sans MS"/>
              </a:rPr>
              <a:t> </a:t>
            </a:r>
            <a:r>
              <a:rPr lang="en-US" sz="2200" dirty="0" err="1">
                <a:solidFill>
                  <a:srgbClr val="0070C0"/>
                </a:solidFill>
                <a:latin typeface="Times New Roman" panose="02020603050405020304" pitchFamily="18" charset="0"/>
                <a:ea typeface="Comic Sans MS"/>
                <a:cs typeface="Times New Roman" panose="02020603050405020304" pitchFamily="18" charset="0"/>
                <a:sym typeface="Comic Sans MS"/>
              </a:rPr>
              <a:t>nei</a:t>
            </a:r>
            <a:r>
              <a:rPr lang="en-US" sz="2200" dirty="0">
                <a:solidFill>
                  <a:srgbClr val="0070C0"/>
                </a:solidFill>
                <a:latin typeface="Times New Roman" panose="02020603050405020304" pitchFamily="18" charset="0"/>
                <a:ea typeface="Comic Sans MS"/>
                <a:cs typeface="Times New Roman" panose="02020603050405020304" pitchFamily="18" charset="0"/>
                <a:sym typeface="Comic Sans MS"/>
              </a:rPr>
              <a:t> </a:t>
            </a:r>
            <a:r>
              <a:rPr lang="en-US" sz="2200" dirty="0" err="1">
                <a:solidFill>
                  <a:srgbClr val="0070C0"/>
                </a:solidFill>
                <a:latin typeface="Times New Roman" panose="02020603050405020304" pitchFamily="18" charset="0"/>
                <a:ea typeface="Comic Sans MS"/>
                <a:cs typeface="Times New Roman" panose="02020603050405020304" pitchFamily="18" charset="0"/>
                <a:sym typeface="Comic Sans MS"/>
              </a:rPr>
              <a:t>singoli</a:t>
            </a:r>
            <a:r>
              <a:rPr lang="en-US" sz="2200" dirty="0">
                <a:solidFill>
                  <a:srgbClr val="0070C0"/>
                </a:solidFill>
                <a:latin typeface="Times New Roman" panose="02020603050405020304" pitchFamily="18" charset="0"/>
                <a:ea typeface="Comic Sans MS"/>
                <a:cs typeface="Times New Roman" panose="02020603050405020304" pitchFamily="18" charset="0"/>
                <a:sym typeface="Comic Sans MS"/>
              </a:rPr>
              <a:t> </a:t>
            </a:r>
            <a:r>
              <a:rPr lang="en-US" sz="2200" dirty="0" err="1">
                <a:solidFill>
                  <a:srgbClr val="0070C0"/>
                </a:solidFill>
                <a:latin typeface="Times New Roman" panose="02020603050405020304" pitchFamily="18" charset="0"/>
                <a:ea typeface="Comic Sans MS"/>
                <a:cs typeface="Times New Roman" panose="02020603050405020304" pitchFamily="18" charset="0"/>
                <a:sym typeface="Comic Sans MS"/>
              </a:rPr>
              <a:t>esami</a:t>
            </a:r>
            <a:r>
              <a:rPr lang="en-US" sz="2200" dirty="0">
                <a:solidFill>
                  <a:srgbClr val="0070C0"/>
                </a:solidFill>
                <a:latin typeface="Times New Roman" panose="02020603050405020304" pitchFamily="18" charset="0"/>
                <a:ea typeface="Comic Sans MS"/>
                <a:cs typeface="Times New Roman" panose="02020603050405020304" pitchFamily="18" charset="0"/>
                <a:sym typeface="Comic Sans MS"/>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grpSp>
        <p:nvGrpSpPr>
          <p:cNvPr id="158" name="Google Shape;158;p9"/>
          <p:cNvGrpSpPr/>
          <p:nvPr/>
        </p:nvGrpSpPr>
        <p:grpSpPr>
          <a:xfrm>
            <a:off x="1524000" y="-7937"/>
            <a:ext cx="9169400" cy="1233487"/>
            <a:chOff x="0" y="-7987"/>
            <a:chExt cx="9169400" cy="1233277"/>
          </a:xfrm>
        </p:grpSpPr>
        <p:pic>
          <p:nvPicPr>
            <p:cNvPr id="159" name="Google Shape;159;p9" descr="slide per presentazione orientamento 2011 statistica ok"/>
            <p:cNvPicPr preferRelativeResize="0"/>
            <p:nvPr/>
          </p:nvPicPr>
          <p:blipFill rotWithShape="1">
            <a:blip r:embed="rId3">
              <a:alphaModFix/>
            </a:blip>
            <a:srcRect t="1002" b="83143"/>
            <a:stretch/>
          </p:blipFill>
          <p:spPr>
            <a:xfrm>
              <a:off x="0" y="-7987"/>
              <a:ext cx="9169400" cy="1091313"/>
            </a:xfrm>
            <a:prstGeom prst="rect">
              <a:avLst/>
            </a:prstGeom>
            <a:noFill/>
            <a:ln>
              <a:noFill/>
            </a:ln>
          </p:spPr>
        </p:pic>
        <p:sp>
          <p:nvSpPr>
            <p:cNvPr id="160" name="Google Shape;160;p9"/>
            <p:cNvSpPr txBox="1"/>
            <p:nvPr/>
          </p:nvSpPr>
          <p:spPr>
            <a:xfrm>
              <a:off x="36513" y="107881"/>
              <a:ext cx="9067800" cy="584100"/>
            </a:xfrm>
            <a:prstGeom prst="rect">
              <a:avLst/>
            </a:prstGeom>
            <a:noFill/>
            <a:ln>
              <a:noFill/>
            </a:ln>
            <a:effectLst>
              <a:outerShdw blurRad="63500" dist="38098" dir="2700000">
                <a:schemeClr val="dk1">
                  <a:alpha val="74901"/>
                </a:schemeClr>
              </a:outerShdw>
            </a:effectLst>
          </p:spPr>
          <p:txBody>
            <a:bodyPr spcFirstLastPara="1" wrap="square" lIns="91425" tIns="45700" rIns="91425" bIns="45700" anchor="ctr" anchorCtr="0">
              <a:noAutofit/>
            </a:bodyPr>
            <a:lstStyle/>
            <a:p>
              <a:endParaRPr sz="1800">
                <a:solidFill>
                  <a:schemeClr val="dk1"/>
                </a:solidFill>
              </a:endParaRPr>
            </a:p>
          </p:txBody>
        </p:sp>
        <p:sp>
          <p:nvSpPr>
            <p:cNvPr id="161" name="Google Shape;161;p9"/>
            <p:cNvSpPr txBox="1"/>
            <p:nvPr/>
          </p:nvSpPr>
          <p:spPr>
            <a:xfrm>
              <a:off x="0" y="720551"/>
              <a:ext cx="2339975" cy="504739"/>
            </a:xfrm>
            <a:prstGeom prst="rect">
              <a:avLst/>
            </a:prstGeom>
            <a:solidFill>
              <a:schemeClr val="lt1"/>
            </a:solidFill>
            <a:ln>
              <a:noFill/>
            </a:ln>
          </p:spPr>
          <p:txBody>
            <a:bodyPr spcFirstLastPara="1" wrap="square" lIns="91425" tIns="45700" rIns="91425" bIns="45700" anchor="ctr" anchorCtr="0">
              <a:noAutofit/>
            </a:bodyPr>
            <a:lstStyle/>
            <a:p>
              <a:endParaRPr sz="1800">
                <a:solidFill>
                  <a:schemeClr val="dk1"/>
                </a:solidFill>
              </a:endParaRPr>
            </a:p>
          </p:txBody>
        </p:sp>
      </p:grpSp>
      <p:sp>
        <p:nvSpPr>
          <p:cNvPr id="162" name="Google Shape;162;p9"/>
          <p:cNvSpPr txBox="1">
            <a:spLocks noGrp="1"/>
          </p:cNvSpPr>
          <p:nvPr>
            <p:ph type="title"/>
          </p:nvPr>
        </p:nvSpPr>
        <p:spPr>
          <a:xfrm>
            <a:off x="150829" y="1768476"/>
            <a:ext cx="11924907" cy="796925"/>
          </a:xfrm>
          <a:prstGeom prst="rect">
            <a:avLst/>
          </a:prstGeom>
          <a:noFill/>
          <a:ln>
            <a:noFill/>
          </a:ln>
        </p:spPr>
        <p:txBody>
          <a:bodyPr spcFirstLastPara="1" wrap="square" lIns="91425" tIns="45700" rIns="91425" bIns="45700" anchor="ctr" anchorCtr="0">
            <a:noAutofit/>
          </a:bodyPr>
          <a:lstStyle/>
          <a:p>
            <a:pPr>
              <a:buClr>
                <a:srgbClr val="0000FF"/>
              </a:buClr>
              <a:buSzPts val="2800"/>
            </a:pPr>
            <a:br>
              <a:rPr lang="en-US" sz="2800" b="1" dirty="0">
                <a:solidFill>
                  <a:srgbClr val="0000FF"/>
                </a:solidFill>
                <a:latin typeface="Comic Sans MS"/>
                <a:ea typeface="Comic Sans MS"/>
                <a:cs typeface="Comic Sans MS"/>
                <a:sym typeface="Comic Sans MS"/>
              </a:rPr>
            </a:br>
            <a:r>
              <a:rPr lang="en-US" sz="2800" b="1" dirty="0">
                <a:solidFill>
                  <a:srgbClr val="0000FF"/>
                </a:solidFill>
                <a:latin typeface="Comic Sans MS"/>
                <a:ea typeface="Comic Sans MS"/>
                <a:cs typeface="Comic Sans MS"/>
                <a:sym typeface="Comic Sans MS"/>
              </a:rPr>
              <a:t>2. </a:t>
            </a:r>
            <a:r>
              <a:rPr lang="en-US" sz="2800" b="1" dirty="0" err="1">
                <a:solidFill>
                  <a:srgbClr val="0000FF"/>
                </a:solidFill>
                <a:latin typeface="Comic Sans MS"/>
                <a:ea typeface="Comic Sans MS"/>
                <a:cs typeface="Comic Sans MS"/>
                <a:sym typeface="Comic Sans MS"/>
              </a:rPr>
              <a:t>Calendario</a:t>
            </a:r>
            <a:r>
              <a:rPr lang="en-US" sz="2800" b="1" dirty="0">
                <a:solidFill>
                  <a:srgbClr val="0000FF"/>
                </a:solidFill>
                <a:latin typeface="Comic Sans MS"/>
                <a:ea typeface="Comic Sans MS"/>
                <a:cs typeface="Comic Sans MS"/>
                <a:sym typeface="Comic Sans MS"/>
              </a:rPr>
              <a:t> </a:t>
            </a:r>
            <a:r>
              <a:rPr lang="en-US" sz="2800" b="1" dirty="0" err="1">
                <a:solidFill>
                  <a:srgbClr val="0000FF"/>
                </a:solidFill>
                <a:latin typeface="Comic Sans MS"/>
                <a:ea typeface="Comic Sans MS"/>
                <a:cs typeface="Comic Sans MS"/>
                <a:sym typeface="Comic Sans MS"/>
              </a:rPr>
              <a:t>didattico</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grpSp>
        <p:nvGrpSpPr>
          <p:cNvPr id="167" name="Google Shape;167;p10"/>
          <p:cNvGrpSpPr/>
          <p:nvPr/>
        </p:nvGrpSpPr>
        <p:grpSpPr>
          <a:xfrm>
            <a:off x="1524000" y="-7937"/>
            <a:ext cx="9169400" cy="1233487"/>
            <a:chOff x="0" y="-7987"/>
            <a:chExt cx="9169400" cy="1233277"/>
          </a:xfrm>
        </p:grpSpPr>
        <p:pic>
          <p:nvPicPr>
            <p:cNvPr id="168" name="Google Shape;168;p10" descr="slide per presentazione orientamento 2011 statistica ok"/>
            <p:cNvPicPr preferRelativeResize="0"/>
            <p:nvPr/>
          </p:nvPicPr>
          <p:blipFill rotWithShape="1">
            <a:blip r:embed="rId3">
              <a:alphaModFix/>
            </a:blip>
            <a:srcRect t="1002" b="83143"/>
            <a:stretch/>
          </p:blipFill>
          <p:spPr>
            <a:xfrm>
              <a:off x="0" y="-7987"/>
              <a:ext cx="9169400" cy="1091313"/>
            </a:xfrm>
            <a:prstGeom prst="rect">
              <a:avLst/>
            </a:prstGeom>
            <a:noFill/>
            <a:ln>
              <a:noFill/>
            </a:ln>
          </p:spPr>
        </p:pic>
        <p:sp>
          <p:nvSpPr>
            <p:cNvPr id="169" name="Google Shape;169;p10"/>
            <p:cNvSpPr txBox="1"/>
            <p:nvPr/>
          </p:nvSpPr>
          <p:spPr>
            <a:xfrm>
              <a:off x="36513" y="107881"/>
              <a:ext cx="9067800" cy="584100"/>
            </a:xfrm>
            <a:prstGeom prst="rect">
              <a:avLst/>
            </a:prstGeom>
            <a:noFill/>
            <a:ln>
              <a:noFill/>
            </a:ln>
            <a:effectLst>
              <a:outerShdw blurRad="63500" dist="38098" dir="2700000">
                <a:schemeClr val="dk1">
                  <a:alpha val="74901"/>
                </a:schemeClr>
              </a:outerShdw>
            </a:effectLst>
          </p:spPr>
          <p:txBody>
            <a:bodyPr spcFirstLastPara="1" wrap="square" lIns="91425" tIns="45700" rIns="91425" bIns="45700" anchor="ctr" anchorCtr="0">
              <a:noAutofit/>
            </a:bodyPr>
            <a:lstStyle/>
            <a:p>
              <a:endParaRPr sz="1800">
                <a:solidFill>
                  <a:schemeClr val="dk1"/>
                </a:solidFill>
              </a:endParaRPr>
            </a:p>
          </p:txBody>
        </p:sp>
        <p:sp>
          <p:nvSpPr>
            <p:cNvPr id="170" name="Google Shape;170;p10"/>
            <p:cNvSpPr txBox="1"/>
            <p:nvPr/>
          </p:nvSpPr>
          <p:spPr>
            <a:xfrm>
              <a:off x="0" y="720551"/>
              <a:ext cx="2339975" cy="504739"/>
            </a:xfrm>
            <a:prstGeom prst="rect">
              <a:avLst/>
            </a:prstGeom>
            <a:solidFill>
              <a:schemeClr val="lt1"/>
            </a:solidFill>
            <a:ln>
              <a:noFill/>
            </a:ln>
          </p:spPr>
          <p:txBody>
            <a:bodyPr spcFirstLastPara="1" wrap="square" lIns="91425" tIns="45700" rIns="91425" bIns="45700" anchor="ctr" anchorCtr="0">
              <a:noAutofit/>
            </a:bodyPr>
            <a:lstStyle/>
            <a:p>
              <a:endParaRPr sz="1800">
                <a:solidFill>
                  <a:schemeClr val="dk1"/>
                </a:solidFill>
              </a:endParaRPr>
            </a:p>
          </p:txBody>
        </p:sp>
      </p:grpSp>
      <p:sp>
        <p:nvSpPr>
          <p:cNvPr id="171" name="Google Shape;171;p10"/>
          <p:cNvSpPr txBox="1"/>
          <p:nvPr/>
        </p:nvSpPr>
        <p:spPr>
          <a:xfrm>
            <a:off x="254524" y="1447733"/>
            <a:ext cx="11755224" cy="3647112"/>
          </a:xfrm>
          <a:prstGeom prst="rect">
            <a:avLst/>
          </a:prstGeom>
          <a:noFill/>
          <a:ln>
            <a:noFill/>
          </a:ln>
        </p:spPr>
        <p:txBody>
          <a:bodyPr spcFirstLastPara="1" wrap="square" lIns="91425" tIns="45700" rIns="91425" bIns="45700" anchor="t" anchorCtr="0">
            <a:spAutoFit/>
          </a:bodyPr>
          <a:lstStyle/>
          <a:p>
            <a:pPr>
              <a:lnSpc>
                <a:spcPct val="150000"/>
              </a:lnSpc>
              <a:buClr>
                <a:schemeClr val="dk1"/>
              </a:buClr>
              <a:buSzPts val="2400"/>
            </a:pPr>
            <a:r>
              <a:rPr lang="en-US" sz="2400" b="1" dirty="0" err="1">
                <a:solidFill>
                  <a:schemeClr val="dk1"/>
                </a:solidFill>
                <a:latin typeface="+mj-lt"/>
                <a:ea typeface="Comic Sans MS"/>
                <a:cs typeface="Comic Sans MS"/>
                <a:sym typeface="Comic Sans MS"/>
              </a:rPr>
              <a:t>Calendario</a:t>
            </a:r>
            <a:r>
              <a:rPr lang="en-US" sz="2400" b="1" dirty="0">
                <a:solidFill>
                  <a:schemeClr val="dk1"/>
                </a:solidFill>
                <a:latin typeface="+mj-lt"/>
                <a:ea typeface="Comic Sans MS"/>
                <a:cs typeface="Comic Sans MS"/>
                <a:sym typeface="Comic Sans MS"/>
              </a:rPr>
              <a:t> </a:t>
            </a:r>
            <a:r>
              <a:rPr lang="en-US" sz="2400" b="1" dirty="0" err="1">
                <a:solidFill>
                  <a:schemeClr val="dk1"/>
                </a:solidFill>
                <a:latin typeface="+mj-lt"/>
                <a:ea typeface="Comic Sans MS"/>
                <a:cs typeface="Comic Sans MS"/>
                <a:sym typeface="Comic Sans MS"/>
              </a:rPr>
              <a:t>didattico</a:t>
            </a:r>
            <a:r>
              <a:rPr lang="en-US" sz="2400" dirty="0">
                <a:solidFill>
                  <a:schemeClr val="dk1"/>
                </a:solidFill>
                <a:latin typeface="+mj-lt"/>
                <a:ea typeface="Comic Sans MS"/>
                <a:cs typeface="Comic Sans MS"/>
                <a:sym typeface="Comic Sans MS"/>
              </a:rPr>
              <a:t>:  è </a:t>
            </a:r>
            <a:r>
              <a:rPr lang="en-US" sz="2400" dirty="0" err="1">
                <a:solidFill>
                  <a:schemeClr val="dk1"/>
                </a:solidFill>
                <a:latin typeface="+mj-lt"/>
                <a:ea typeface="Comic Sans MS"/>
                <a:cs typeface="Comic Sans MS"/>
                <a:sym typeface="Comic Sans MS"/>
              </a:rPr>
              <a:t>suddiviso</a:t>
            </a:r>
            <a:r>
              <a:rPr lang="en-US" sz="2400" dirty="0">
                <a:solidFill>
                  <a:schemeClr val="dk1"/>
                </a:solidFill>
                <a:latin typeface="+mj-lt"/>
                <a:ea typeface="Comic Sans MS"/>
                <a:cs typeface="Comic Sans MS"/>
                <a:sym typeface="Comic Sans MS"/>
              </a:rPr>
              <a:t> in </a:t>
            </a:r>
            <a:r>
              <a:rPr lang="en-US" sz="2400" b="1" dirty="0">
                <a:solidFill>
                  <a:srgbClr val="0070C0"/>
                </a:solidFill>
                <a:latin typeface="+mj-lt"/>
                <a:ea typeface="Comic Sans MS"/>
                <a:cs typeface="Comic Sans MS"/>
                <a:sym typeface="Comic Sans MS"/>
              </a:rPr>
              <a:t>quattro </a:t>
            </a:r>
            <a:r>
              <a:rPr lang="en-US" sz="2400" b="1" dirty="0" err="1">
                <a:solidFill>
                  <a:srgbClr val="0070C0"/>
                </a:solidFill>
                <a:latin typeface="+mj-lt"/>
                <a:ea typeface="Comic Sans MS"/>
                <a:cs typeface="Comic Sans MS"/>
                <a:sym typeface="Comic Sans MS"/>
              </a:rPr>
              <a:t>periodi</a:t>
            </a:r>
            <a:r>
              <a:rPr lang="en-US" sz="2400" b="1" dirty="0">
                <a:solidFill>
                  <a:srgbClr val="0070C0"/>
                </a:solidFill>
                <a:latin typeface="+mj-lt"/>
                <a:ea typeface="Comic Sans MS"/>
                <a:cs typeface="Comic Sans MS"/>
                <a:sym typeface="Comic Sans MS"/>
              </a:rPr>
              <a:t> </a:t>
            </a:r>
            <a:r>
              <a:rPr lang="en-US" sz="2400" dirty="0">
                <a:solidFill>
                  <a:schemeClr val="dk1"/>
                </a:solidFill>
                <a:latin typeface="+mj-lt"/>
                <a:ea typeface="Comic Sans MS"/>
                <a:cs typeface="Comic Sans MS"/>
                <a:sym typeface="Comic Sans MS"/>
              </a:rPr>
              <a:t>(circa </a:t>
            </a:r>
            <a:r>
              <a:rPr lang="en-US" sz="2400" b="1" dirty="0">
                <a:solidFill>
                  <a:srgbClr val="0070C0"/>
                </a:solidFill>
                <a:latin typeface="+mj-lt"/>
                <a:ea typeface="Comic Sans MS"/>
                <a:cs typeface="Comic Sans MS"/>
                <a:sym typeface="Comic Sans MS"/>
              </a:rPr>
              <a:t>6 </a:t>
            </a:r>
            <a:r>
              <a:rPr lang="en-US" sz="2400" b="1" dirty="0" err="1">
                <a:solidFill>
                  <a:srgbClr val="0070C0"/>
                </a:solidFill>
                <a:latin typeface="+mj-lt"/>
                <a:ea typeface="Comic Sans MS"/>
                <a:cs typeface="Comic Sans MS"/>
                <a:sym typeface="Comic Sans MS"/>
              </a:rPr>
              <a:t>settimane</a:t>
            </a:r>
            <a:r>
              <a:rPr lang="en-US" sz="2400" b="1" dirty="0">
                <a:solidFill>
                  <a:srgbClr val="0070C0"/>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ciascuno</a:t>
            </a:r>
            <a:r>
              <a:rPr lang="en-US" sz="2400" dirty="0">
                <a:solidFill>
                  <a:schemeClr val="dk1"/>
                </a:solidFill>
                <a:latin typeface="+mj-lt"/>
                <a:ea typeface="Comic Sans MS"/>
                <a:cs typeface="Comic Sans MS"/>
                <a:sym typeface="Comic Sans MS"/>
              </a:rPr>
              <a:t>):</a:t>
            </a:r>
            <a:endParaRPr dirty="0">
              <a:latin typeface="+mj-lt"/>
            </a:endParaRPr>
          </a:p>
          <a:p>
            <a:pPr>
              <a:lnSpc>
                <a:spcPct val="150000"/>
              </a:lnSpc>
              <a:buClr>
                <a:schemeClr val="dk1"/>
              </a:buClr>
              <a:buSzPts val="2400"/>
            </a:pPr>
            <a:endParaRPr sz="1000" dirty="0">
              <a:solidFill>
                <a:schemeClr val="dk1"/>
              </a:solidFill>
              <a:latin typeface="+mj-lt"/>
              <a:ea typeface="Comic Sans MS"/>
              <a:cs typeface="Comic Sans MS"/>
              <a:sym typeface="Comic Sans MS"/>
            </a:endParaRPr>
          </a:p>
          <a:p>
            <a:pPr>
              <a:lnSpc>
                <a:spcPct val="150000"/>
              </a:lnSpc>
              <a:buClr>
                <a:srgbClr val="C00000"/>
              </a:buClr>
              <a:buSzPts val="2400"/>
            </a:pPr>
            <a:r>
              <a:rPr lang="en-US" sz="2400" dirty="0">
                <a:solidFill>
                  <a:srgbClr val="C00000"/>
                </a:solidFill>
                <a:latin typeface="+mj-lt"/>
                <a:ea typeface="Comic Sans MS"/>
                <a:cs typeface="Comic Sans MS"/>
                <a:sym typeface="Comic Sans MS"/>
              </a:rPr>
              <a:t>	1° e 2° </a:t>
            </a:r>
            <a:r>
              <a:rPr lang="en-US" sz="2400" dirty="0" err="1">
                <a:solidFill>
                  <a:srgbClr val="C00000"/>
                </a:solidFill>
                <a:latin typeface="+mj-lt"/>
                <a:ea typeface="Comic Sans MS"/>
                <a:cs typeface="Comic Sans MS"/>
                <a:sym typeface="Comic Sans MS"/>
              </a:rPr>
              <a:t>periodo</a:t>
            </a:r>
            <a:r>
              <a:rPr lang="en-US" sz="2400" dirty="0">
                <a:solidFill>
                  <a:srgbClr val="C00000"/>
                </a:solidFill>
                <a:latin typeface="+mj-lt"/>
                <a:ea typeface="Comic Sans MS"/>
                <a:cs typeface="Comic Sans MS"/>
                <a:sym typeface="Comic Sans MS"/>
              </a:rPr>
              <a:t>  = I </a:t>
            </a:r>
            <a:r>
              <a:rPr lang="en-US" sz="2400" dirty="0" err="1">
                <a:solidFill>
                  <a:srgbClr val="C00000"/>
                </a:solidFill>
                <a:latin typeface="+mj-lt"/>
                <a:ea typeface="Comic Sans MS"/>
                <a:cs typeface="Comic Sans MS"/>
                <a:sym typeface="Comic Sans MS"/>
              </a:rPr>
              <a:t>semestre</a:t>
            </a:r>
            <a:r>
              <a:rPr lang="en-US" sz="2400" dirty="0">
                <a:solidFill>
                  <a:srgbClr val="C00000"/>
                </a:solidFill>
                <a:latin typeface="+mj-lt"/>
                <a:ea typeface="Comic Sans MS"/>
                <a:cs typeface="Comic Sans MS"/>
                <a:sym typeface="Comic Sans MS"/>
              </a:rPr>
              <a:t> </a:t>
            </a:r>
            <a:endParaRPr sz="2400" dirty="0">
              <a:solidFill>
                <a:srgbClr val="C00000"/>
              </a:solidFill>
              <a:latin typeface="+mj-lt"/>
              <a:ea typeface="Comic Sans MS"/>
              <a:cs typeface="Comic Sans MS"/>
              <a:sym typeface="Comic Sans MS"/>
            </a:endParaRPr>
          </a:p>
          <a:p>
            <a:pPr>
              <a:lnSpc>
                <a:spcPct val="150000"/>
              </a:lnSpc>
              <a:buClr>
                <a:srgbClr val="C00000"/>
              </a:buClr>
              <a:buSzPts val="2400"/>
            </a:pPr>
            <a:r>
              <a:rPr lang="en-US" sz="2400" dirty="0">
                <a:solidFill>
                  <a:srgbClr val="C00000"/>
                </a:solidFill>
                <a:latin typeface="+mj-lt"/>
                <a:ea typeface="Comic Sans MS"/>
                <a:cs typeface="Comic Sans MS"/>
                <a:sym typeface="Comic Sans MS"/>
              </a:rPr>
              <a:t>	3° e 4° </a:t>
            </a:r>
            <a:r>
              <a:rPr lang="en-US" sz="2400" dirty="0" err="1">
                <a:solidFill>
                  <a:srgbClr val="C00000"/>
                </a:solidFill>
                <a:latin typeface="+mj-lt"/>
                <a:ea typeface="Comic Sans MS"/>
                <a:cs typeface="Comic Sans MS"/>
                <a:sym typeface="Comic Sans MS"/>
              </a:rPr>
              <a:t>periodo</a:t>
            </a:r>
            <a:r>
              <a:rPr lang="en-US" sz="2400" dirty="0">
                <a:solidFill>
                  <a:srgbClr val="C00000"/>
                </a:solidFill>
                <a:latin typeface="+mj-lt"/>
                <a:ea typeface="Comic Sans MS"/>
                <a:cs typeface="Comic Sans MS"/>
                <a:sym typeface="Comic Sans MS"/>
              </a:rPr>
              <a:t>  = II </a:t>
            </a:r>
            <a:r>
              <a:rPr lang="en-US" sz="2400" dirty="0" err="1">
                <a:solidFill>
                  <a:srgbClr val="C00000"/>
                </a:solidFill>
                <a:latin typeface="+mj-lt"/>
                <a:ea typeface="Comic Sans MS"/>
                <a:cs typeface="Comic Sans MS"/>
                <a:sym typeface="Comic Sans MS"/>
              </a:rPr>
              <a:t>semestre</a:t>
            </a:r>
            <a:endParaRPr sz="2400" dirty="0">
              <a:solidFill>
                <a:srgbClr val="C00000"/>
              </a:solidFill>
              <a:latin typeface="+mj-lt"/>
              <a:ea typeface="Comic Sans MS"/>
              <a:cs typeface="Comic Sans MS"/>
              <a:sym typeface="Comic Sans MS"/>
            </a:endParaRPr>
          </a:p>
          <a:p>
            <a:pPr marL="342900" indent="-342900">
              <a:lnSpc>
                <a:spcPct val="150000"/>
              </a:lnSpc>
              <a:buClr>
                <a:schemeClr val="dk1"/>
              </a:buClr>
              <a:buSzPts val="2400"/>
              <a:buFont typeface="Arial" panose="020B0604020202020204" pitchFamily="34" charset="0"/>
              <a:buChar char="•"/>
            </a:pPr>
            <a:r>
              <a:rPr lang="en-US" sz="2400" dirty="0">
                <a:solidFill>
                  <a:schemeClr val="dk1"/>
                </a:solidFill>
                <a:latin typeface="+mj-lt"/>
                <a:ea typeface="Comic Sans MS"/>
                <a:cs typeface="Comic Sans MS"/>
                <a:sym typeface="Comic Sans MS"/>
              </a:rPr>
              <a:t>Le </a:t>
            </a:r>
            <a:r>
              <a:rPr lang="en-US" sz="2400" dirty="0" err="1">
                <a:solidFill>
                  <a:schemeClr val="dk1"/>
                </a:solidFill>
                <a:latin typeface="+mj-lt"/>
                <a:ea typeface="Comic Sans MS"/>
                <a:cs typeface="Comic Sans MS"/>
                <a:sym typeface="Comic Sans MS"/>
              </a:rPr>
              <a:t>lezioni</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dei</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corsi</a:t>
            </a:r>
            <a:r>
              <a:rPr lang="en-US" sz="2400" dirty="0">
                <a:solidFill>
                  <a:schemeClr val="dk1"/>
                </a:solidFill>
                <a:latin typeface="+mj-lt"/>
                <a:ea typeface="Comic Sans MS"/>
                <a:cs typeface="Comic Sans MS"/>
                <a:sym typeface="Comic Sans MS"/>
              </a:rPr>
              <a:t> da </a:t>
            </a:r>
            <a:r>
              <a:rPr lang="en-US" sz="2400" b="1" dirty="0">
                <a:solidFill>
                  <a:schemeClr val="dk1"/>
                </a:solidFill>
                <a:latin typeface="+mj-lt"/>
                <a:ea typeface="Comic Sans MS"/>
                <a:cs typeface="Comic Sans MS"/>
                <a:sym typeface="Comic Sans MS"/>
              </a:rPr>
              <a:t>6 </a:t>
            </a:r>
            <a:r>
              <a:rPr lang="en-US" sz="2400" b="1" dirty="0" err="1">
                <a:solidFill>
                  <a:schemeClr val="dk1"/>
                </a:solidFill>
                <a:latin typeface="+mj-lt"/>
                <a:ea typeface="Comic Sans MS"/>
                <a:cs typeface="Comic Sans MS"/>
                <a:sym typeface="Comic Sans MS"/>
              </a:rPr>
              <a:t>cfu</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sono</a:t>
            </a:r>
            <a:r>
              <a:rPr lang="en-US" sz="2400" dirty="0">
                <a:solidFill>
                  <a:schemeClr val="dk1"/>
                </a:solidFill>
                <a:latin typeface="+mj-lt"/>
                <a:ea typeface="Comic Sans MS"/>
                <a:cs typeface="Comic Sans MS"/>
                <a:sym typeface="Comic Sans MS"/>
              </a:rPr>
              <a:t> </a:t>
            </a:r>
            <a:r>
              <a:rPr lang="en-US" sz="2400" u="sng" dirty="0">
                <a:solidFill>
                  <a:schemeClr val="dk1"/>
                </a:solidFill>
                <a:latin typeface="+mj-lt"/>
                <a:ea typeface="Comic Sans MS"/>
                <a:cs typeface="Comic Sans MS"/>
                <a:sym typeface="Comic Sans MS"/>
              </a:rPr>
              <a:t>di norma </a:t>
            </a:r>
            <a:r>
              <a:rPr lang="en-US" sz="2400" dirty="0">
                <a:solidFill>
                  <a:schemeClr val="dk1"/>
                </a:solidFill>
                <a:latin typeface="+mj-lt"/>
                <a:ea typeface="Comic Sans MS"/>
                <a:cs typeface="Comic Sans MS"/>
                <a:sym typeface="Comic Sans MS"/>
              </a:rPr>
              <a:t>concentrate </a:t>
            </a:r>
            <a:r>
              <a:rPr lang="en-US" dirty="0">
                <a:latin typeface="+mj-lt"/>
                <a:ea typeface="Comic Sans MS"/>
              </a:rPr>
              <a:t> </a:t>
            </a:r>
            <a:r>
              <a:rPr lang="en-US" sz="2400" dirty="0">
                <a:solidFill>
                  <a:schemeClr val="dk1"/>
                </a:solidFill>
                <a:latin typeface="+mj-lt"/>
                <a:ea typeface="Comic Sans MS"/>
                <a:cs typeface="Comic Sans MS"/>
                <a:sym typeface="Comic Sans MS"/>
              </a:rPr>
              <a:t>in un solo </a:t>
            </a:r>
            <a:r>
              <a:rPr lang="en-US" sz="2400" dirty="0" err="1">
                <a:solidFill>
                  <a:schemeClr val="dk1"/>
                </a:solidFill>
                <a:latin typeface="+mj-lt"/>
                <a:ea typeface="Comic Sans MS"/>
                <a:cs typeface="Comic Sans MS"/>
                <a:sym typeface="Comic Sans MS"/>
              </a:rPr>
              <a:t>periodo</a:t>
            </a:r>
            <a:r>
              <a:rPr lang="en-US" sz="2400" dirty="0">
                <a:solidFill>
                  <a:schemeClr val="dk1"/>
                </a:solidFill>
                <a:latin typeface="+mj-lt"/>
                <a:ea typeface="Comic Sans MS"/>
                <a:cs typeface="Comic Sans MS"/>
                <a:sym typeface="Comic Sans MS"/>
              </a:rPr>
              <a:t>. </a:t>
            </a:r>
          </a:p>
          <a:p>
            <a:pPr marL="342900" indent="-342900">
              <a:lnSpc>
                <a:spcPct val="150000"/>
              </a:lnSpc>
              <a:buClr>
                <a:schemeClr val="dk1"/>
              </a:buClr>
              <a:buSzPts val="2400"/>
              <a:buFont typeface="Arial" panose="020B0604020202020204" pitchFamily="34" charset="0"/>
              <a:buChar char="•"/>
            </a:pPr>
            <a:endParaRPr lang="en-US" sz="2400" dirty="0">
              <a:solidFill>
                <a:schemeClr val="dk1"/>
              </a:solidFill>
              <a:latin typeface="+mj-lt"/>
              <a:ea typeface="Comic Sans MS"/>
              <a:cs typeface="Comic Sans MS"/>
              <a:sym typeface="Comic Sans MS"/>
            </a:endParaRPr>
          </a:p>
          <a:p>
            <a:pPr marL="342900" indent="-342900">
              <a:lnSpc>
                <a:spcPct val="150000"/>
              </a:lnSpc>
              <a:buClr>
                <a:schemeClr val="dk1"/>
              </a:buClr>
              <a:buSzPts val="2400"/>
              <a:buFont typeface="Arial" panose="020B0604020202020204" pitchFamily="34" charset="0"/>
              <a:buChar char="•"/>
            </a:pPr>
            <a:r>
              <a:rPr lang="en-US" sz="2400" dirty="0">
                <a:solidFill>
                  <a:schemeClr val="dk1"/>
                </a:solidFill>
                <a:latin typeface="+mj-lt"/>
                <a:ea typeface="Comic Sans MS"/>
                <a:cs typeface="Comic Sans MS"/>
                <a:sym typeface="Comic Sans MS"/>
              </a:rPr>
              <a:t>Il </a:t>
            </a:r>
            <a:r>
              <a:rPr lang="en-US" sz="2400" dirty="0" err="1">
                <a:solidFill>
                  <a:schemeClr val="dk1"/>
                </a:solidFill>
                <a:latin typeface="+mj-lt"/>
                <a:ea typeface="Comic Sans MS"/>
                <a:cs typeface="Comic Sans MS"/>
                <a:sym typeface="Comic Sans MS"/>
              </a:rPr>
              <a:t>calendario</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didattico</a:t>
            </a:r>
            <a:r>
              <a:rPr lang="en-US" sz="2400" dirty="0">
                <a:solidFill>
                  <a:schemeClr val="dk1"/>
                </a:solidFill>
                <a:latin typeface="+mj-lt"/>
                <a:ea typeface="Comic Sans MS"/>
                <a:cs typeface="Comic Sans MS"/>
                <a:sym typeface="Comic Sans MS"/>
              </a:rPr>
              <a:t> è </a:t>
            </a:r>
            <a:r>
              <a:rPr lang="en-US" sz="2400" dirty="0" err="1">
                <a:solidFill>
                  <a:schemeClr val="dk1"/>
                </a:solidFill>
                <a:latin typeface="+mj-lt"/>
                <a:ea typeface="Comic Sans MS"/>
                <a:cs typeface="Comic Sans MS"/>
                <a:sym typeface="Comic Sans MS"/>
              </a:rPr>
              <a:t>reperbile</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sulla</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pagina</a:t>
            </a:r>
            <a:r>
              <a:rPr lang="en-US" sz="2400" dirty="0">
                <a:solidFill>
                  <a:schemeClr val="dk1"/>
                </a:solidFill>
                <a:latin typeface="+mj-lt"/>
                <a:ea typeface="Comic Sans MS"/>
                <a:cs typeface="Comic Sans MS"/>
                <a:sym typeface="Comic Sans MS"/>
              </a:rPr>
              <a:t> e-learning del Corso di studio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grpSp>
        <p:nvGrpSpPr>
          <p:cNvPr id="158" name="Google Shape;158;p9"/>
          <p:cNvGrpSpPr/>
          <p:nvPr/>
        </p:nvGrpSpPr>
        <p:grpSpPr>
          <a:xfrm>
            <a:off x="1524000" y="-7937"/>
            <a:ext cx="9169400" cy="1233487"/>
            <a:chOff x="0" y="-7987"/>
            <a:chExt cx="9169400" cy="1233277"/>
          </a:xfrm>
        </p:grpSpPr>
        <p:pic>
          <p:nvPicPr>
            <p:cNvPr id="159" name="Google Shape;159;p9" descr="slide per presentazione orientamento 2011 statistica ok"/>
            <p:cNvPicPr preferRelativeResize="0"/>
            <p:nvPr/>
          </p:nvPicPr>
          <p:blipFill rotWithShape="1">
            <a:blip r:embed="rId3">
              <a:alphaModFix/>
            </a:blip>
            <a:srcRect t="1002" b="83143"/>
            <a:stretch/>
          </p:blipFill>
          <p:spPr>
            <a:xfrm>
              <a:off x="0" y="-7987"/>
              <a:ext cx="9169400" cy="1091313"/>
            </a:xfrm>
            <a:prstGeom prst="rect">
              <a:avLst/>
            </a:prstGeom>
            <a:noFill/>
            <a:ln>
              <a:noFill/>
            </a:ln>
          </p:spPr>
        </p:pic>
        <p:sp>
          <p:nvSpPr>
            <p:cNvPr id="160" name="Google Shape;160;p9"/>
            <p:cNvSpPr txBox="1"/>
            <p:nvPr/>
          </p:nvSpPr>
          <p:spPr>
            <a:xfrm>
              <a:off x="36513" y="107881"/>
              <a:ext cx="9067800" cy="584100"/>
            </a:xfrm>
            <a:prstGeom prst="rect">
              <a:avLst/>
            </a:prstGeom>
            <a:noFill/>
            <a:ln>
              <a:noFill/>
            </a:ln>
            <a:effectLst>
              <a:outerShdw blurRad="63500" dist="38098" dir="2700000">
                <a:schemeClr val="dk1">
                  <a:alpha val="74901"/>
                </a:schemeClr>
              </a:outerShdw>
            </a:effectLst>
          </p:spPr>
          <p:txBody>
            <a:bodyPr spcFirstLastPara="1" wrap="square" lIns="91425" tIns="45700" rIns="91425" bIns="45700" anchor="ctr" anchorCtr="0">
              <a:noAutofit/>
            </a:bodyPr>
            <a:lstStyle/>
            <a:p>
              <a:endParaRPr sz="1800">
                <a:solidFill>
                  <a:schemeClr val="dk1"/>
                </a:solidFill>
              </a:endParaRPr>
            </a:p>
          </p:txBody>
        </p:sp>
        <p:sp>
          <p:nvSpPr>
            <p:cNvPr id="161" name="Google Shape;161;p9"/>
            <p:cNvSpPr txBox="1"/>
            <p:nvPr/>
          </p:nvSpPr>
          <p:spPr>
            <a:xfrm>
              <a:off x="0" y="720551"/>
              <a:ext cx="2339975" cy="504739"/>
            </a:xfrm>
            <a:prstGeom prst="rect">
              <a:avLst/>
            </a:prstGeom>
            <a:solidFill>
              <a:schemeClr val="lt1"/>
            </a:solidFill>
            <a:ln>
              <a:noFill/>
            </a:ln>
          </p:spPr>
          <p:txBody>
            <a:bodyPr spcFirstLastPara="1" wrap="square" lIns="91425" tIns="45700" rIns="91425" bIns="45700" anchor="ctr" anchorCtr="0">
              <a:noAutofit/>
            </a:bodyPr>
            <a:lstStyle/>
            <a:p>
              <a:endParaRPr sz="1800">
                <a:solidFill>
                  <a:schemeClr val="dk1"/>
                </a:solidFill>
              </a:endParaRPr>
            </a:p>
          </p:txBody>
        </p:sp>
      </p:grpSp>
      <p:sp>
        <p:nvSpPr>
          <p:cNvPr id="162" name="Google Shape;162;p9"/>
          <p:cNvSpPr txBox="1">
            <a:spLocks noGrp="1"/>
          </p:cNvSpPr>
          <p:nvPr>
            <p:ph type="title"/>
          </p:nvPr>
        </p:nvSpPr>
        <p:spPr>
          <a:xfrm>
            <a:off x="122548" y="1768476"/>
            <a:ext cx="11953188" cy="796925"/>
          </a:xfrm>
          <a:prstGeom prst="rect">
            <a:avLst/>
          </a:prstGeom>
          <a:noFill/>
          <a:ln>
            <a:noFill/>
          </a:ln>
        </p:spPr>
        <p:txBody>
          <a:bodyPr spcFirstLastPara="1" wrap="square" lIns="91425" tIns="45700" rIns="91425" bIns="45700" anchor="ctr" anchorCtr="0">
            <a:noAutofit/>
          </a:bodyPr>
          <a:lstStyle/>
          <a:p>
            <a:pPr>
              <a:buClr>
                <a:srgbClr val="0000FF"/>
              </a:buClr>
              <a:buSzPts val="2800"/>
            </a:pPr>
            <a:br>
              <a:rPr lang="en-US" sz="2800" b="1" dirty="0">
                <a:solidFill>
                  <a:srgbClr val="0000FF"/>
                </a:solidFill>
                <a:latin typeface="Comic Sans MS"/>
                <a:ea typeface="Comic Sans MS"/>
                <a:cs typeface="Comic Sans MS"/>
                <a:sym typeface="Comic Sans MS"/>
              </a:rPr>
            </a:br>
            <a:r>
              <a:rPr lang="en-US" sz="2800" b="1" dirty="0">
                <a:solidFill>
                  <a:srgbClr val="0000FF"/>
                </a:solidFill>
                <a:latin typeface="Comic Sans MS"/>
                <a:ea typeface="Comic Sans MS"/>
                <a:cs typeface="Comic Sans MS"/>
                <a:sym typeface="Comic Sans MS"/>
              </a:rPr>
              <a:t>3. </a:t>
            </a:r>
            <a:r>
              <a:rPr lang="en-US" sz="2800" b="1" dirty="0" err="1">
                <a:solidFill>
                  <a:srgbClr val="0000FF"/>
                </a:solidFill>
                <a:latin typeface="Comic Sans MS"/>
                <a:ea typeface="Comic Sans MS"/>
                <a:cs typeface="Comic Sans MS"/>
                <a:sym typeface="Comic Sans MS"/>
              </a:rPr>
              <a:t>Orari</a:t>
            </a:r>
            <a:r>
              <a:rPr lang="en-US" sz="2800" b="1" dirty="0">
                <a:solidFill>
                  <a:srgbClr val="0000FF"/>
                </a:solidFill>
                <a:latin typeface="Comic Sans MS"/>
                <a:ea typeface="Comic Sans MS"/>
                <a:cs typeface="Comic Sans MS"/>
                <a:sym typeface="Comic Sans MS"/>
              </a:rPr>
              <a:t>, </a:t>
            </a:r>
            <a:r>
              <a:rPr lang="en-US" sz="2800" b="1" dirty="0" err="1">
                <a:solidFill>
                  <a:srgbClr val="0000FF"/>
                </a:solidFill>
                <a:latin typeface="Comic Sans MS"/>
                <a:ea typeface="Comic Sans MS"/>
                <a:cs typeface="Comic Sans MS"/>
                <a:sym typeface="Comic Sans MS"/>
              </a:rPr>
              <a:t>lezioni</a:t>
            </a:r>
            <a:r>
              <a:rPr lang="en-US" sz="2800" b="1" dirty="0">
                <a:solidFill>
                  <a:srgbClr val="0000FF"/>
                </a:solidFill>
                <a:latin typeface="Comic Sans MS"/>
                <a:ea typeface="Comic Sans MS"/>
                <a:cs typeface="Comic Sans MS"/>
                <a:sym typeface="Comic Sans MS"/>
              </a:rPr>
              <a:t>, </a:t>
            </a:r>
            <a:r>
              <a:rPr lang="en-US" sz="2800" b="1" dirty="0" err="1">
                <a:solidFill>
                  <a:srgbClr val="0000FF"/>
                </a:solidFill>
                <a:latin typeface="Comic Sans MS"/>
                <a:ea typeface="Comic Sans MS"/>
                <a:cs typeface="Comic Sans MS"/>
                <a:sym typeface="Comic Sans MS"/>
              </a:rPr>
              <a:t>esami</a:t>
            </a:r>
            <a:r>
              <a:rPr lang="en-US" sz="2800" b="1" dirty="0">
                <a:solidFill>
                  <a:srgbClr val="0000FF"/>
                </a:solidFill>
                <a:latin typeface="Comic Sans MS"/>
                <a:ea typeface="Comic Sans MS"/>
                <a:cs typeface="Comic Sans MS"/>
                <a:sym typeface="Comic Sans MS"/>
              </a:rPr>
              <a:t>, </a:t>
            </a:r>
            <a:r>
              <a:rPr lang="en-US" sz="2800" b="1" dirty="0" err="1">
                <a:solidFill>
                  <a:srgbClr val="0000FF"/>
                </a:solidFill>
                <a:latin typeface="Comic Sans MS"/>
                <a:ea typeface="Comic Sans MS"/>
                <a:cs typeface="Comic Sans MS"/>
                <a:sym typeface="Comic Sans MS"/>
              </a:rPr>
              <a:t>ecc</a:t>
            </a:r>
            <a:r>
              <a:rPr lang="en-US" sz="2800" b="1" dirty="0">
                <a:solidFill>
                  <a:srgbClr val="0000FF"/>
                </a:solidFill>
                <a:latin typeface="Comic Sans MS"/>
                <a:ea typeface="Comic Sans MS"/>
                <a:cs typeface="Comic Sans MS"/>
                <a:sym typeface="Comic Sans MS"/>
              </a:rPr>
              <a:t>.</a:t>
            </a:r>
            <a:endParaRPr dirty="0"/>
          </a:p>
        </p:txBody>
      </p:sp>
    </p:spTree>
    <p:extLst>
      <p:ext uri="{BB962C8B-B14F-4D97-AF65-F5344CB8AC3E}">
        <p14:creationId xmlns:p14="http://schemas.microsoft.com/office/powerpoint/2010/main" val="2700189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grpSp>
        <p:nvGrpSpPr>
          <p:cNvPr id="167" name="Google Shape;167;p10"/>
          <p:cNvGrpSpPr/>
          <p:nvPr/>
        </p:nvGrpSpPr>
        <p:grpSpPr>
          <a:xfrm>
            <a:off x="1524000" y="-7937"/>
            <a:ext cx="9169400" cy="1233487"/>
            <a:chOff x="0" y="-7987"/>
            <a:chExt cx="9169400" cy="1233277"/>
          </a:xfrm>
        </p:grpSpPr>
        <p:pic>
          <p:nvPicPr>
            <p:cNvPr id="168" name="Google Shape;168;p10" descr="slide per presentazione orientamento 2011 statistica ok"/>
            <p:cNvPicPr preferRelativeResize="0"/>
            <p:nvPr/>
          </p:nvPicPr>
          <p:blipFill rotWithShape="1">
            <a:blip r:embed="rId3">
              <a:alphaModFix/>
            </a:blip>
            <a:srcRect t="1002" b="83143"/>
            <a:stretch/>
          </p:blipFill>
          <p:spPr>
            <a:xfrm>
              <a:off x="0" y="-7987"/>
              <a:ext cx="9169400" cy="1091313"/>
            </a:xfrm>
            <a:prstGeom prst="rect">
              <a:avLst/>
            </a:prstGeom>
            <a:noFill/>
            <a:ln>
              <a:noFill/>
            </a:ln>
          </p:spPr>
        </p:pic>
        <p:sp>
          <p:nvSpPr>
            <p:cNvPr id="169" name="Google Shape;169;p10"/>
            <p:cNvSpPr txBox="1"/>
            <p:nvPr/>
          </p:nvSpPr>
          <p:spPr>
            <a:xfrm>
              <a:off x="36513" y="107881"/>
              <a:ext cx="9067800" cy="584100"/>
            </a:xfrm>
            <a:prstGeom prst="rect">
              <a:avLst/>
            </a:prstGeom>
            <a:noFill/>
            <a:ln>
              <a:noFill/>
            </a:ln>
            <a:effectLst>
              <a:outerShdw blurRad="63500" dist="38098" dir="2700000">
                <a:schemeClr val="dk1">
                  <a:alpha val="74901"/>
                </a:schemeClr>
              </a:outerShdw>
            </a:effectLst>
          </p:spPr>
          <p:txBody>
            <a:bodyPr spcFirstLastPara="1" wrap="square" lIns="91425" tIns="45700" rIns="91425" bIns="45700" anchor="ctr" anchorCtr="0">
              <a:noAutofit/>
            </a:bodyPr>
            <a:lstStyle/>
            <a:p>
              <a:endParaRPr sz="1800">
                <a:solidFill>
                  <a:schemeClr val="dk1"/>
                </a:solidFill>
              </a:endParaRPr>
            </a:p>
          </p:txBody>
        </p:sp>
        <p:sp>
          <p:nvSpPr>
            <p:cNvPr id="170" name="Google Shape;170;p10"/>
            <p:cNvSpPr txBox="1"/>
            <p:nvPr/>
          </p:nvSpPr>
          <p:spPr>
            <a:xfrm>
              <a:off x="0" y="720551"/>
              <a:ext cx="2339975" cy="504739"/>
            </a:xfrm>
            <a:prstGeom prst="rect">
              <a:avLst/>
            </a:prstGeom>
            <a:solidFill>
              <a:schemeClr val="lt1"/>
            </a:solidFill>
            <a:ln>
              <a:noFill/>
            </a:ln>
          </p:spPr>
          <p:txBody>
            <a:bodyPr spcFirstLastPara="1" wrap="square" lIns="91425" tIns="45700" rIns="91425" bIns="45700" anchor="ctr" anchorCtr="0">
              <a:noAutofit/>
            </a:bodyPr>
            <a:lstStyle/>
            <a:p>
              <a:endParaRPr sz="1800">
                <a:solidFill>
                  <a:schemeClr val="dk1"/>
                </a:solidFill>
              </a:endParaRPr>
            </a:p>
          </p:txBody>
        </p:sp>
      </p:grpSp>
      <p:sp>
        <p:nvSpPr>
          <p:cNvPr id="171" name="Google Shape;171;p10"/>
          <p:cNvSpPr txBox="1"/>
          <p:nvPr/>
        </p:nvSpPr>
        <p:spPr>
          <a:xfrm>
            <a:off x="325226" y="1288471"/>
            <a:ext cx="11703376" cy="3970277"/>
          </a:xfrm>
          <a:prstGeom prst="rect">
            <a:avLst/>
          </a:prstGeom>
          <a:noFill/>
          <a:ln>
            <a:noFill/>
          </a:ln>
        </p:spPr>
        <p:txBody>
          <a:bodyPr spcFirstLastPara="1" wrap="square" lIns="91425" tIns="45700" rIns="91425" bIns="45700" anchor="t" anchorCtr="0">
            <a:spAutoFit/>
          </a:bodyPr>
          <a:lstStyle/>
          <a:p>
            <a:pPr>
              <a:lnSpc>
                <a:spcPct val="150000"/>
              </a:lnSpc>
              <a:buClr>
                <a:schemeClr val="dk1"/>
              </a:buClr>
              <a:buSzPts val="2400"/>
            </a:pPr>
            <a:r>
              <a:rPr lang="it-IT" sz="2400" b="1" dirty="0">
                <a:solidFill>
                  <a:schemeClr val="dk1"/>
                </a:solidFill>
                <a:latin typeface="+mj-lt"/>
                <a:ea typeface="Comic Sans MS"/>
                <a:cs typeface="Comic Sans MS"/>
                <a:sym typeface="Comic Sans MS"/>
              </a:rPr>
              <a:t>Lezioni: orari e aule </a:t>
            </a:r>
            <a:endParaRPr dirty="0">
              <a:latin typeface="+mj-lt"/>
            </a:endParaRPr>
          </a:p>
          <a:p>
            <a:pPr>
              <a:lnSpc>
                <a:spcPct val="150000"/>
              </a:lnSpc>
              <a:buClr>
                <a:srgbClr val="C00000"/>
              </a:buClr>
              <a:buSzPts val="2400"/>
            </a:pPr>
            <a:r>
              <a:rPr lang="it-IT" sz="2400" dirty="0">
                <a:solidFill>
                  <a:schemeClr val="dk1"/>
                </a:solidFill>
                <a:latin typeface="+mj-lt"/>
                <a:ea typeface="Comic Sans MS"/>
                <a:cs typeface="Comic Sans MS"/>
                <a:sym typeface="Comic Sans MS"/>
              </a:rPr>
              <a:t>Sono disponibili qui: </a:t>
            </a:r>
            <a:r>
              <a:rPr lang="it-IT" sz="1800" dirty="0">
                <a:solidFill>
                  <a:schemeClr val="dk1"/>
                </a:solidFill>
                <a:latin typeface="+mj-lt"/>
                <a:ea typeface="Comic Sans MS"/>
                <a:cs typeface="Comic Sans MS"/>
                <a:sym typeface="Comic Sans MS"/>
                <a:hlinkClick r:id="rId4"/>
              </a:rPr>
              <a:t>http://gestioneorari.didattica.unimib.it/PortaleStudentiUnimib//index.php?view=easycourse</a:t>
            </a:r>
            <a:r>
              <a:rPr lang="it-IT" sz="1600" dirty="0">
                <a:solidFill>
                  <a:schemeClr val="dk1"/>
                </a:solidFill>
                <a:latin typeface="+mj-lt"/>
                <a:ea typeface="Comic Sans MS"/>
                <a:cs typeface="Comic Sans MS"/>
                <a:sym typeface="Comic Sans MS"/>
              </a:rPr>
              <a:t> </a:t>
            </a:r>
            <a:r>
              <a:rPr lang="it-IT" sz="1800" dirty="0">
                <a:solidFill>
                  <a:schemeClr val="dk1"/>
                </a:solidFill>
                <a:latin typeface="+mj-lt"/>
                <a:ea typeface="Comic Sans MS"/>
                <a:cs typeface="Comic Sans MS"/>
                <a:sym typeface="Comic Sans MS"/>
              </a:rPr>
              <a:t>  </a:t>
            </a:r>
            <a:endParaRPr lang="it-IT" sz="2400" dirty="0">
              <a:solidFill>
                <a:schemeClr val="dk1"/>
              </a:solidFill>
              <a:latin typeface="+mj-lt"/>
              <a:ea typeface="Comic Sans MS"/>
              <a:cs typeface="Comic Sans MS"/>
              <a:sym typeface="Comic Sans MS"/>
            </a:endParaRPr>
          </a:p>
          <a:p>
            <a:pPr>
              <a:lnSpc>
                <a:spcPct val="150000"/>
              </a:lnSpc>
              <a:buClr>
                <a:schemeClr val="dk1"/>
              </a:buClr>
              <a:buSzPts val="2400"/>
            </a:pPr>
            <a:endParaRPr lang="it-IT" sz="2400" dirty="0">
              <a:solidFill>
                <a:schemeClr val="dk1"/>
              </a:solidFill>
              <a:latin typeface="+mj-lt"/>
              <a:ea typeface="Comic Sans MS"/>
              <a:cs typeface="Comic Sans MS"/>
              <a:sym typeface="Comic Sans MS"/>
            </a:endParaRPr>
          </a:p>
          <a:p>
            <a:pPr>
              <a:lnSpc>
                <a:spcPct val="150000"/>
              </a:lnSpc>
              <a:buClr>
                <a:schemeClr val="dk1"/>
              </a:buClr>
              <a:buSzPts val="2400"/>
            </a:pPr>
            <a:endParaRPr lang="it-IT" sz="2400" dirty="0">
              <a:solidFill>
                <a:schemeClr val="dk1"/>
              </a:solidFill>
              <a:latin typeface="+mj-lt"/>
              <a:ea typeface="Comic Sans MS"/>
              <a:cs typeface="Comic Sans MS"/>
              <a:sym typeface="Comic Sans MS"/>
            </a:endParaRPr>
          </a:p>
          <a:p>
            <a:pPr>
              <a:lnSpc>
                <a:spcPct val="150000"/>
              </a:lnSpc>
              <a:buClr>
                <a:schemeClr val="dk1"/>
              </a:buClr>
              <a:buSzPts val="2400"/>
            </a:pPr>
            <a:endParaRPr sz="2400" dirty="0">
              <a:solidFill>
                <a:schemeClr val="dk1"/>
              </a:solidFill>
              <a:latin typeface="+mj-lt"/>
              <a:ea typeface="Comic Sans MS"/>
              <a:cs typeface="Comic Sans MS"/>
              <a:sym typeface="Comic Sans MS"/>
            </a:endParaRPr>
          </a:p>
          <a:p>
            <a:pPr>
              <a:lnSpc>
                <a:spcPct val="150000"/>
              </a:lnSpc>
            </a:pPr>
            <a:endParaRPr sz="2400" dirty="0">
              <a:solidFill>
                <a:schemeClr val="dk1"/>
              </a:solidFill>
              <a:latin typeface="Comic Sans MS"/>
              <a:ea typeface="Comic Sans MS"/>
              <a:cs typeface="Comic Sans MS"/>
              <a:sym typeface="Comic Sans MS"/>
            </a:endParaRPr>
          </a:p>
        </p:txBody>
      </p:sp>
      <p:pic>
        <p:nvPicPr>
          <p:cNvPr id="5" name="Immagine 4">
            <a:extLst>
              <a:ext uri="{FF2B5EF4-FFF2-40B4-BE49-F238E27FC236}">
                <a16:creationId xmlns:a16="http://schemas.microsoft.com/office/drawing/2014/main" id="{71ECCFBA-C504-6522-1809-4483F14C2D0F}"/>
              </a:ext>
            </a:extLst>
          </p:cNvPr>
          <p:cNvPicPr>
            <a:picLocks noChangeAspect="1"/>
          </p:cNvPicPr>
          <p:nvPr/>
        </p:nvPicPr>
        <p:blipFill>
          <a:blip r:embed="rId5"/>
          <a:stretch>
            <a:fillRect/>
          </a:stretch>
        </p:blipFill>
        <p:spPr>
          <a:xfrm>
            <a:off x="2419734" y="2879094"/>
            <a:ext cx="7352532" cy="3258181"/>
          </a:xfrm>
          <a:prstGeom prst="rect">
            <a:avLst/>
          </a:prstGeom>
        </p:spPr>
      </p:pic>
    </p:spTree>
    <p:extLst>
      <p:ext uri="{BB962C8B-B14F-4D97-AF65-F5344CB8AC3E}">
        <p14:creationId xmlns:p14="http://schemas.microsoft.com/office/powerpoint/2010/main" val="4191122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grpSp>
        <p:nvGrpSpPr>
          <p:cNvPr id="176" name="Google Shape;176;p11"/>
          <p:cNvGrpSpPr/>
          <p:nvPr/>
        </p:nvGrpSpPr>
        <p:grpSpPr>
          <a:xfrm>
            <a:off x="1524000" y="-7937"/>
            <a:ext cx="9169400" cy="1233487"/>
            <a:chOff x="0" y="-7987"/>
            <a:chExt cx="9169400" cy="1233277"/>
          </a:xfrm>
        </p:grpSpPr>
        <p:pic>
          <p:nvPicPr>
            <p:cNvPr id="177" name="Google Shape;177;p11" descr="slide per presentazione orientamento 2011 statistica ok"/>
            <p:cNvPicPr preferRelativeResize="0"/>
            <p:nvPr/>
          </p:nvPicPr>
          <p:blipFill rotWithShape="1">
            <a:blip r:embed="rId3">
              <a:alphaModFix/>
            </a:blip>
            <a:srcRect t="1002" b="83143"/>
            <a:stretch/>
          </p:blipFill>
          <p:spPr>
            <a:xfrm>
              <a:off x="0" y="-7987"/>
              <a:ext cx="9169400" cy="1091313"/>
            </a:xfrm>
            <a:prstGeom prst="rect">
              <a:avLst/>
            </a:prstGeom>
            <a:noFill/>
            <a:ln>
              <a:noFill/>
            </a:ln>
          </p:spPr>
        </p:pic>
        <p:sp>
          <p:nvSpPr>
            <p:cNvPr id="178" name="Google Shape;178;p11"/>
            <p:cNvSpPr txBox="1"/>
            <p:nvPr/>
          </p:nvSpPr>
          <p:spPr>
            <a:xfrm>
              <a:off x="36513" y="107881"/>
              <a:ext cx="9067800" cy="584100"/>
            </a:xfrm>
            <a:prstGeom prst="rect">
              <a:avLst/>
            </a:prstGeom>
            <a:noFill/>
            <a:ln>
              <a:noFill/>
            </a:ln>
            <a:effectLst>
              <a:outerShdw blurRad="63500" dist="38098" dir="2700000">
                <a:schemeClr val="dk1">
                  <a:alpha val="74901"/>
                </a:schemeClr>
              </a:outerShdw>
            </a:effectLst>
          </p:spPr>
          <p:txBody>
            <a:bodyPr spcFirstLastPara="1" wrap="square" lIns="91425" tIns="45700" rIns="91425" bIns="45700" anchor="ctr" anchorCtr="0">
              <a:noAutofit/>
            </a:bodyPr>
            <a:lstStyle/>
            <a:p>
              <a:endParaRPr sz="1800">
                <a:solidFill>
                  <a:schemeClr val="dk1"/>
                </a:solidFill>
              </a:endParaRPr>
            </a:p>
          </p:txBody>
        </p:sp>
        <p:sp>
          <p:nvSpPr>
            <p:cNvPr id="179" name="Google Shape;179;p11"/>
            <p:cNvSpPr txBox="1"/>
            <p:nvPr/>
          </p:nvSpPr>
          <p:spPr>
            <a:xfrm>
              <a:off x="0" y="720551"/>
              <a:ext cx="2339975" cy="504739"/>
            </a:xfrm>
            <a:prstGeom prst="rect">
              <a:avLst/>
            </a:prstGeom>
            <a:solidFill>
              <a:schemeClr val="lt1"/>
            </a:solidFill>
            <a:ln>
              <a:noFill/>
            </a:ln>
          </p:spPr>
          <p:txBody>
            <a:bodyPr spcFirstLastPara="1" wrap="square" lIns="91425" tIns="45700" rIns="91425" bIns="45700" anchor="ctr" anchorCtr="0">
              <a:noAutofit/>
            </a:bodyPr>
            <a:lstStyle/>
            <a:p>
              <a:endParaRPr sz="1800">
                <a:solidFill>
                  <a:schemeClr val="dk1"/>
                </a:solidFill>
              </a:endParaRPr>
            </a:p>
          </p:txBody>
        </p:sp>
      </p:grpSp>
      <p:sp>
        <p:nvSpPr>
          <p:cNvPr id="180" name="Google Shape;180;p11"/>
          <p:cNvSpPr txBox="1"/>
          <p:nvPr/>
        </p:nvSpPr>
        <p:spPr>
          <a:xfrm>
            <a:off x="230957" y="1360710"/>
            <a:ext cx="11349871" cy="2539116"/>
          </a:xfrm>
          <a:prstGeom prst="rect">
            <a:avLst/>
          </a:prstGeom>
          <a:noFill/>
          <a:ln>
            <a:noFill/>
          </a:ln>
        </p:spPr>
        <p:txBody>
          <a:bodyPr spcFirstLastPara="1" wrap="square" lIns="91425" tIns="45700" rIns="91425" bIns="45700" anchor="t" anchorCtr="0">
            <a:spAutoFit/>
          </a:bodyPr>
          <a:lstStyle/>
          <a:p>
            <a:pPr>
              <a:lnSpc>
                <a:spcPct val="150000"/>
              </a:lnSpc>
              <a:buClr>
                <a:schemeClr val="dk1"/>
              </a:buClr>
              <a:buSzPts val="2400"/>
            </a:pPr>
            <a:r>
              <a:rPr lang="en-US" sz="2400" b="1" dirty="0" err="1">
                <a:solidFill>
                  <a:schemeClr val="dk1"/>
                </a:solidFill>
                <a:latin typeface="+mj-lt"/>
                <a:ea typeface="Comic Sans MS"/>
                <a:cs typeface="Comic Sans MS"/>
                <a:sym typeface="Comic Sans MS"/>
              </a:rPr>
              <a:t>Esami</a:t>
            </a:r>
            <a:r>
              <a:rPr lang="en-US" sz="2400" b="1"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sono</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distribuiti</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su</a:t>
            </a:r>
            <a:r>
              <a:rPr lang="en-US" sz="2400" dirty="0">
                <a:solidFill>
                  <a:schemeClr val="dk1"/>
                </a:solidFill>
                <a:latin typeface="+mj-lt"/>
                <a:ea typeface="Comic Sans MS"/>
                <a:cs typeface="Comic Sans MS"/>
                <a:sym typeface="Comic Sans MS"/>
              </a:rPr>
              <a:t> 6 </a:t>
            </a:r>
            <a:r>
              <a:rPr lang="en-US" sz="2400" dirty="0" err="1">
                <a:solidFill>
                  <a:schemeClr val="dk1"/>
                </a:solidFill>
                <a:latin typeface="+mj-lt"/>
                <a:ea typeface="Comic Sans MS"/>
                <a:cs typeface="Comic Sans MS"/>
                <a:sym typeface="Comic Sans MS"/>
              </a:rPr>
              <a:t>appelli</a:t>
            </a:r>
            <a:r>
              <a:rPr lang="en-US" sz="2400" dirty="0">
                <a:solidFill>
                  <a:schemeClr val="dk1"/>
                </a:solidFill>
                <a:latin typeface="+mj-lt"/>
                <a:ea typeface="Comic Sans MS"/>
                <a:cs typeface="Comic Sans MS"/>
                <a:sym typeface="Comic Sans MS"/>
              </a:rPr>
              <a:t>.</a:t>
            </a:r>
            <a:endParaRPr dirty="0">
              <a:latin typeface="+mj-lt"/>
            </a:endParaRPr>
          </a:p>
          <a:p>
            <a:pPr>
              <a:lnSpc>
                <a:spcPct val="150000"/>
              </a:lnSpc>
              <a:buClr>
                <a:schemeClr val="dk1"/>
              </a:buClr>
              <a:buSzPts val="2400"/>
            </a:pPr>
            <a:endParaRPr sz="1000" dirty="0">
              <a:solidFill>
                <a:schemeClr val="dk1"/>
              </a:solidFill>
              <a:latin typeface="+mj-lt"/>
              <a:ea typeface="Comic Sans MS"/>
              <a:cs typeface="Comic Sans MS"/>
              <a:sym typeface="Comic Sans MS"/>
            </a:endParaRPr>
          </a:p>
          <a:p>
            <a:pPr marL="342900" indent="-342900" algn="just">
              <a:lnSpc>
                <a:spcPct val="150000"/>
              </a:lnSpc>
              <a:buClr>
                <a:schemeClr val="dk1"/>
              </a:buClr>
              <a:buSzPts val="2400"/>
              <a:buFont typeface="Arial" panose="020B0604020202020204" pitchFamily="34" charset="0"/>
              <a:buChar char="•"/>
            </a:pPr>
            <a:r>
              <a:rPr lang="en-US" sz="2400" dirty="0">
                <a:solidFill>
                  <a:schemeClr val="dk1"/>
                </a:solidFill>
                <a:latin typeface="+mj-lt"/>
                <a:ea typeface="Comic Sans MS"/>
                <a:cs typeface="Comic Sans MS"/>
                <a:sym typeface="Comic Sans MS"/>
              </a:rPr>
              <a:t>Tutti </a:t>
            </a:r>
            <a:r>
              <a:rPr lang="en-US" sz="2400" dirty="0" err="1">
                <a:solidFill>
                  <a:schemeClr val="dk1"/>
                </a:solidFill>
                <a:latin typeface="+mj-lt"/>
                <a:ea typeface="Comic Sans MS"/>
                <a:cs typeface="Comic Sans MS"/>
                <a:sym typeface="Comic Sans MS"/>
              </a:rPr>
              <a:t>gli</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insegnamenti</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prevedono</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appelli</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nelle</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sessioni</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Invernali</a:t>
            </a:r>
            <a:r>
              <a:rPr lang="en-US" sz="2400" dirty="0">
                <a:solidFill>
                  <a:schemeClr val="dk1"/>
                </a:solidFill>
                <a:latin typeface="+mj-lt"/>
                <a:ea typeface="Comic Sans MS"/>
                <a:cs typeface="Comic Sans MS"/>
                <a:sym typeface="Comic Sans MS"/>
              </a:rPr>
              <a:t> ed </a:t>
            </a:r>
            <a:r>
              <a:rPr lang="en-US" sz="2400" dirty="0" err="1">
                <a:solidFill>
                  <a:schemeClr val="dk1"/>
                </a:solidFill>
                <a:latin typeface="+mj-lt"/>
                <a:ea typeface="Comic Sans MS"/>
                <a:cs typeface="Comic Sans MS"/>
                <a:sym typeface="Comic Sans MS"/>
              </a:rPr>
              <a:t>Estive</a:t>
            </a:r>
            <a:r>
              <a:rPr lang="en-US" sz="2400" dirty="0">
                <a:solidFill>
                  <a:schemeClr val="dk1"/>
                </a:solidFill>
                <a:latin typeface="+mj-lt"/>
                <a:ea typeface="Comic Sans MS"/>
                <a:cs typeface="Comic Sans MS"/>
                <a:sym typeface="Comic Sans MS"/>
              </a:rPr>
              <a:t>….</a:t>
            </a:r>
          </a:p>
          <a:p>
            <a:pPr marL="342900" indent="-342900" algn="just">
              <a:lnSpc>
                <a:spcPct val="150000"/>
              </a:lnSpc>
              <a:buClr>
                <a:schemeClr val="dk1"/>
              </a:buClr>
              <a:buSzPts val="2400"/>
              <a:buFont typeface="Arial" panose="020B0604020202020204" pitchFamily="34" charset="0"/>
              <a:buChar char="•"/>
            </a:pPr>
            <a:r>
              <a:rPr lang="en-US" sz="2400" b="1" dirty="0" err="1">
                <a:solidFill>
                  <a:schemeClr val="dk1"/>
                </a:solidFill>
                <a:latin typeface="+mj-lt"/>
                <a:ea typeface="Comic Sans MS"/>
                <a:cs typeface="Comic Sans MS"/>
                <a:sym typeface="Comic Sans MS"/>
              </a:rPr>
              <a:t>Attenzione</a:t>
            </a:r>
            <a:r>
              <a:rPr lang="en-US" sz="2400" dirty="0">
                <a:solidFill>
                  <a:schemeClr val="dk1"/>
                </a:solidFill>
                <a:latin typeface="+mj-lt"/>
                <a:ea typeface="Comic Sans MS"/>
                <a:cs typeface="Comic Sans MS"/>
                <a:sym typeface="Comic Sans MS"/>
              </a:rPr>
              <a:t> alle </a:t>
            </a:r>
            <a:r>
              <a:rPr lang="en-US" sz="2400" dirty="0" err="1">
                <a:solidFill>
                  <a:schemeClr val="dk1"/>
                </a:solidFill>
                <a:latin typeface="+mj-lt"/>
                <a:ea typeface="Comic Sans MS"/>
                <a:cs typeface="Comic Sans MS"/>
                <a:sym typeface="Comic Sans MS"/>
              </a:rPr>
              <a:t>sessioni</a:t>
            </a:r>
            <a:r>
              <a:rPr lang="en-US" sz="2400" dirty="0">
                <a:solidFill>
                  <a:schemeClr val="dk1"/>
                </a:solidFill>
                <a:latin typeface="+mj-lt"/>
                <a:ea typeface="Comic Sans MS"/>
                <a:cs typeface="Comic Sans MS"/>
                <a:sym typeface="Comic Sans MS"/>
              </a:rPr>
              <a:t> di </a:t>
            </a:r>
            <a:r>
              <a:rPr lang="en-US" sz="2400" b="1" dirty="0">
                <a:solidFill>
                  <a:schemeClr val="dk1"/>
                </a:solidFill>
                <a:latin typeface="+mj-lt"/>
                <a:ea typeface="Comic Sans MS"/>
                <a:cs typeface="Comic Sans MS"/>
                <a:sym typeface="Comic Sans MS"/>
              </a:rPr>
              <a:t>Primavera</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aprile</a:t>
            </a:r>
            <a:r>
              <a:rPr lang="en-US" sz="2400" dirty="0">
                <a:solidFill>
                  <a:schemeClr val="dk1"/>
                </a:solidFill>
                <a:latin typeface="+mj-lt"/>
                <a:ea typeface="Comic Sans MS"/>
                <a:cs typeface="Comic Sans MS"/>
                <a:sym typeface="Comic Sans MS"/>
              </a:rPr>
              <a:t>) e </a:t>
            </a:r>
            <a:r>
              <a:rPr lang="en-US" sz="2400" b="1" dirty="0" err="1">
                <a:solidFill>
                  <a:schemeClr val="dk1"/>
                </a:solidFill>
                <a:latin typeface="+mj-lt"/>
                <a:ea typeface="Comic Sans MS"/>
                <a:cs typeface="Comic Sans MS"/>
                <a:sym typeface="Comic Sans MS"/>
              </a:rPr>
              <a:t>Autunno</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novembre</a:t>
            </a:r>
            <a:r>
              <a:rPr lang="en-US" sz="2400" dirty="0">
                <a:solidFill>
                  <a:schemeClr val="dk1"/>
                </a:solidFill>
                <a:latin typeface="+mj-lt"/>
                <a:ea typeface="Comic Sans MS"/>
                <a:cs typeface="Comic Sans MS"/>
                <a:sym typeface="Comic Sans MS"/>
              </a:rPr>
              <a:t>) in cui </a:t>
            </a:r>
            <a:r>
              <a:rPr lang="en-US" sz="2400" dirty="0" err="1">
                <a:solidFill>
                  <a:schemeClr val="dk1"/>
                </a:solidFill>
                <a:latin typeface="+mj-lt"/>
                <a:ea typeface="Comic Sans MS"/>
                <a:cs typeface="Comic Sans MS"/>
                <a:sym typeface="Comic Sans MS"/>
              </a:rPr>
              <a:t>alcuni</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insegnamenti</a:t>
            </a:r>
            <a:r>
              <a:rPr lang="en-US" sz="2400" dirty="0">
                <a:solidFill>
                  <a:schemeClr val="dk1"/>
                </a:solidFill>
                <a:latin typeface="+mj-lt"/>
                <a:ea typeface="Comic Sans MS"/>
                <a:cs typeface="Comic Sans MS"/>
                <a:sym typeface="Comic Sans MS"/>
              </a:rPr>
              <a:t> </a:t>
            </a:r>
            <a:r>
              <a:rPr lang="en-US" sz="2400" b="1" dirty="0">
                <a:solidFill>
                  <a:schemeClr val="dk1"/>
                </a:solidFill>
                <a:latin typeface="+mj-lt"/>
                <a:ea typeface="Comic Sans MS"/>
                <a:cs typeface="Comic Sans MS"/>
                <a:sym typeface="Comic Sans MS"/>
              </a:rPr>
              <a:t>non</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prevedono</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appello</a:t>
            </a:r>
            <a:r>
              <a:rPr lang="en-US" sz="2400" dirty="0">
                <a:solidFill>
                  <a:schemeClr val="dk1"/>
                </a:solidFill>
                <a:latin typeface="+mj-lt"/>
                <a:ea typeface="Comic Sans MS"/>
                <a:cs typeface="Comic Sans MS"/>
                <a:sym typeface="Comic Sans MS"/>
              </a:rPr>
              <a:t>.   </a:t>
            </a:r>
            <a:endParaRPr dirty="0">
              <a:latin typeface="+mj-lt"/>
            </a:endParaRPr>
          </a:p>
        </p:txBody>
      </p:sp>
      <p:sp>
        <p:nvSpPr>
          <p:cNvPr id="2" name="CasellaDiTesto 1">
            <a:extLst>
              <a:ext uri="{FF2B5EF4-FFF2-40B4-BE49-F238E27FC236}">
                <a16:creationId xmlns:a16="http://schemas.microsoft.com/office/drawing/2014/main" id="{5F5991F4-8987-7302-CEA2-4D2E2C6053A1}"/>
              </a:ext>
            </a:extLst>
          </p:cNvPr>
          <p:cNvSpPr txBox="1"/>
          <p:nvPr/>
        </p:nvSpPr>
        <p:spPr>
          <a:xfrm>
            <a:off x="113123" y="4562475"/>
            <a:ext cx="11877772" cy="1443152"/>
          </a:xfrm>
          <a:prstGeom prst="rect">
            <a:avLst/>
          </a:prstGeom>
          <a:noFill/>
        </p:spPr>
        <p:txBody>
          <a:bodyPr wrap="square" rtlCol="0">
            <a:spAutoFit/>
          </a:bodyPr>
          <a:lstStyle/>
          <a:p>
            <a:pPr algn="just">
              <a:lnSpc>
                <a:spcPct val="150000"/>
              </a:lnSpc>
            </a:pPr>
            <a:r>
              <a:rPr lang="en-US" sz="2400" b="1" dirty="0" err="1">
                <a:solidFill>
                  <a:srgbClr val="0070C0"/>
                </a:solidFill>
                <a:latin typeface="+mj-lt"/>
                <a:ea typeface="Comic Sans MS"/>
                <a:cs typeface="Comic Sans MS"/>
                <a:sym typeface="Comic Sans MS"/>
              </a:rPr>
              <a:t>Esempio</a:t>
            </a:r>
            <a:r>
              <a:rPr lang="en-US" sz="2400" b="1" dirty="0">
                <a:solidFill>
                  <a:srgbClr val="0070C0"/>
                </a:solidFill>
                <a:latin typeface="+mj-lt"/>
                <a:ea typeface="Comic Sans MS"/>
                <a:cs typeface="Comic Sans MS"/>
                <a:sym typeface="Comic Sans MS"/>
              </a:rPr>
              <a:t> </a:t>
            </a:r>
            <a:r>
              <a:rPr lang="en-US" sz="2400" dirty="0">
                <a:solidFill>
                  <a:srgbClr val="0070C0"/>
                </a:solidFill>
                <a:latin typeface="+mj-lt"/>
                <a:ea typeface="Comic Sans MS"/>
                <a:cs typeface="Comic Sans MS"/>
                <a:sym typeface="Comic Sans MS"/>
              </a:rPr>
              <a:t>un </a:t>
            </a:r>
            <a:r>
              <a:rPr lang="en-US" sz="2400" dirty="0" err="1">
                <a:solidFill>
                  <a:srgbClr val="0070C0"/>
                </a:solidFill>
                <a:latin typeface="+mj-lt"/>
                <a:ea typeface="Comic Sans MS"/>
                <a:cs typeface="Comic Sans MS"/>
                <a:sym typeface="Comic Sans MS"/>
              </a:rPr>
              <a:t>corso</a:t>
            </a:r>
            <a:r>
              <a:rPr lang="en-US" sz="2400" dirty="0">
                <a:solidFill>
                  <a:srgbClr val="0070C0"/>
                </a:solidFill>
                <a:latin typeface="+mj-lt"/>
                <a:ea typeface="Comic Sans MS"/>
                <a:cs typeface="Comic Sans MS"/>
                <a:sym typeface="Comic Sans MS"/>
              </a:rPr>
              <a:t> </a:t>
            </a:r>
            <a:r>
              <a:rPr lang="en-US" sz="2400" dirty="0" err="1">
                <a:solidFill>
                  <a:srgbClr val="0070C0"/>
                </a:solidFill>
                <a:latin typeface="+mj-lt"/>
                <a:ea typeface="Comic Sans MS"/>
                <a:cs typeface="Comic Sans MS"/>
                <a:sym typeface="Comic Sans MS"/>
              </a:rPr>
              <a:t>erogato</a:t>
            </a:r>
            <a:r>
              <a:rPr lang="en-US" sz="2400" dirty="0">
                <a:solidFill>
                  <a:srgbClr val="0070C0"/>
                </a:solidFill>
                <a:latin typeface="+mj-lt"/>
                <a:ea typeface="Comic Sans MS"/>
                <a:cs typeface="Comic Sans MS"/>
                <a:sym typeface="Comic Sans MS"/>
              </a:rPr>
              <a:t> </a:t>
            </a:r>
            <a:r>
              <a:rPr lang="en-US" sz="2400" dirty="0" err="1">
                <a:solidFill>
                  <a:srgbClr val="0070C0"/>
                </a:solidFill>
                <a:latin typeface="+mj-lt"/>
                <a:ea typeface="Comic Sans MS"/>
                <a:cs typeface="Comic Sans MS"/>
                <a:sym typeface="Comic Sans MS"/>
              </a:rPr>
              <a:t>nel</a:t>
            </a:r>
            <a:r>
              <a:rPr lang="en-US" sz="2400" dirty="0">
                <a:solidFill>
                  <a:srgbClr val="0070C0"/>
                </a:solidFill>
                <a:latin typeface="+mj-lt"/>
                <a:ea typeface="Comic Sans MS"/>
                <a:cs typeface="Comic Sans MS"/>
                <a:sym typeface="Comic Sans MS"/>
              </a:rPr>
              <a:t> primo </a:t>
            </a:r>
            <a:r>
              <a:rPr lang="en-US" sz="2400" dirty="0" err="1">
                <a:solidFill>
                  <a:srgbClr val="0070C0"/>
                </a:solidFill>
                <a:latin typeface="+mj-lt"/>
                <a:ea typeface="Comic Sans MS"/>
                <a:cs typeface="Comic Sans MS"/>
                <a:sym typeface="Comic Sans MS"/>
              </a:rPr>
              <a:t>periodo</a:t>
            </a:r>
            <a:r>
              <a:rPr lang="en-US" sz="2400" dirty="0">
                <a:solidFill>
                  <a:srgbClr val="0070C0"/>
                </a:solidFill>
                <a:latin typeface="+mj-lt"/>
                <a:ea typeface="Comic Sans MS"/>
                <a:cs typeface="Comic Sans MS"/>
                <a:sym typeface="Comic Sans MS"/>
              </a:rPr>
              <a:t> (</a:t>
            </a:r>
            <a:r>
              <a:rPr lang="en-US" sz="2400" dirty="0" err="1">
                <a:solidFill>
                  <a:srgbClr val="0070C0"/>
                </a:solidFill>
                <a:latin typeface="+mj-lt"/>
                <a:ea typeface="Comic Sans MS"/>
                <a:cs typeface="Comic Sans MS"/>
                <a:sym typeface="Comic Sans MS"/>
              </a:rPr>
              <a:t>inizio</a:t>
            </a:r>
            <a:r>
              <a:rPr lang="en-US" sz="2400" dirty="0">
                <a:solidFill>
                  <a:srgbClr val="0070C0"/>
                </a:solidFill>
                <a:latin typeface="+mj-lt"/>
                <a:ea typeface="Comic Sans MS"/>
                <a:cs typeface="Comic Sans MS"/>
                <a:sym typeface="Comic Sans MS"/>
              </a:rPr>
              <a:t> 21 </a:t>
            </a:r>
            <a:r>
              <a:rPr lang="en-US" sz="2400" dirty="0" err="1">
                <a:solidFill>
                  <a:srgbClr val="0070C0"/>
                </a:solidFill>
                <a:latin typeface="+mj-lt"/>
                <a:ea typeface="Comic Sans MS"/>
                <a:cs typeface="Comic Sans MS"/>
                <a:sym typeface="Comic Sans MS"/>
              </a:rPr>
              <a:t>settembre</a:t>
            </a:r>
            <a:r>
              <a:rPr lang="en-US" sz="2400" dirty="0">
                <a:solidFill>
                  <a:srgbClr val="0070C0"/>
                </a:solidFill>
                <a:latin typeface="+mj-lt"/>
                <a:ea typeface="Comic Sans MS"/>
                <a:cs typeface="Comic Sans MS"/>
                <a:sym typeface="Comic Sans MS"/>
              </a:rPr>
              <a:t> e fine </a:t>
            </a:r>
            <a:r>
              <a:rPr lang="en-US" sz="2400" dirty="0" err="1">
                <a:solidFill>
                  <a:srgbClr val="0070C0"/>
                </a:solidFill>
                <a:latin typeface="+mj-lt"/>
                <a:ea typeface="Comic Sans MS"/>
                <a:cs typeface="Comic Sans MS"/>
                <a:sym typeface="Comic Sans MS"/>
              </a:rPr>
              <a:t>entro</a:t>
            </a:r>
            <a:r>
              <a:rPr lang="en-US" sz="2400" dirty="0">
                <a:solidFill>
                  <a:srgbClr val="0070C0"/>
                </a:solidFill>
                <a:latin typeface="+mj-lt"/>
                <a:ea typeface="Comic Sans MS"/>
                <a:cs typeface="Comic Sans MS"/>
                <a:sym typeface="Comic Sans MS"/>
              </a:rPr>
              <a:t> il 5</a:t>
            </a:r>
          </a:p>
          <a:p>
            <a:pPr algn="just">
              <a:lnSpc>
                <a:spcPct val="150000"/>
              </a:lnSpc>
            </a:pPr>
            <a:r>
              <a:rPr lang="en-US" sz="2400" dirty="0">
                <a:solidFill>
                  <a:srgbClr val="0070C0"/>
                </a:solidFill>
                <a:latin typeface="+mj-lt"/>
                <a:ea typeface="Comic Sans MS"/>
                <a:cs typeface="Comic Sans MS"/>
                <a:sym typeface="Comic Sans MS"/>
              </a:rPr>
              <a:t>                </a:t>
            </a:r>
            <a:r>
              <a:rPr lang="en-US" sz="2400" dirty="0" err="1">
                <a:solidFill>
                  <a:srgbClr val="0070C0"/>
                </a:solidFill>
                <a:latin typeface="+mj-lt"/>
                <a:ea typeface="Comic Sans MS"/>
                <a:cs typeface="Comic Sans MS"/>
                <a:sym typeface="Comic Sans MS"/>
              </a:rPr>
              <a:t>novembre</a:t>
            </a:r>
            <a:r>
              <a:rPr lang="en-US" sz="2400" dirty="0">
                <a:solidFill>
                  <a:srgbClr val="0070C0"/>
                </a:solidFill>
                <a:latin typeface="+mj-lt"/>
                <a:ea typeface="Comic Sans MS"/>
                <a:cs typeface="Comic Sans MS"/>
                <a:sym typeface="Comic Sans MS"/>
              </a:rPr>
              <a:t>) </a:t>
            </a:r>
            <a:r>
              <a:rPr lang="en-US" sz="2400" dirty="0" err="1">
                <a:solidFill>
                  <a:srgbClr val="0070C0"/>
                </a:solidFill>
                <a:latin typeface="+mj-lt"/>
                <a:ea typeface="Comic Sans MS"/>
                <a:cs typeface="Comic Sans MS"/>
                <a:sym typeface="Comic Sans MS"/>
              </a:rPr>
              <a:t>avrà</a:t>
            </a:r>
            <a:r>
              <a:rPr lang="en-US" sz="2400" dirty="0">
                <a:solidFill>
                  <a:srgbClr val="0070C0"/>
                </a:solidFill>
                <a:latin typeface="+mj-lt"/>
                <a:ea typeface="Comic Sans MS"/>
                <a:cs typeface="Comic Sans MS"/>
                <a:sym typeface="Comic Sans MS"/>
              </a:rPr>
              <a:t> </a:t>
            </a:r>
            <a:r>
              <a:rPr lang="en-US" sz="2400" dirty="0" err="1">
                <a:solidFill>
                  <a:srgbClr val="0070C0"/>
                </a:solidFill>
                <a:latin typeface="+mj-lt"/>
                <a:ea typeface="Comic Sans MS"/>
                <a:cs typeface="Comic Sans MS"/>
                <a:sym typeface="Comic Sans MS"/>
              </a:rPr>
              <a:t>l’appello</a:t>
            </a:r>
            <a:r>
              <a:rPr lang="en-US" sz="2400" dirty="0">
                <a:solidFill>
                  <a:srgbClr val="0070C0"/>
                </a:solidFill>
                <a:latin typeface="+mj-lt"/>
                <a:ea typeface="Comic Sans MS"/>
                <a:cs typeface="Comic Sans MS"/>
                <a:sym typeface="Comic Sans MS"/>
              </a:rPr>
              <a:t> a </a:t>
            </a:r>
            <a:r>
              <a:rPr lang="en-US" sz="2400" b="1" dirty="0" err="1">
                <a:solidFill>
                  <a:srgbClr val="0070C0"/>
                </a:solidFill>
                <a:latin typeface="+mj-lt"/>
                <a:ea typeface="Comic Sans MS"/>
                <a:cs typeface="Comic Sans MS"/>
                <a:sym typeface="Comic Sans MS"/>
              </a:rPr>
              <a:t>novembre</a:t>
            </a:r>
            <a:r>
              <a:rPr lang="en-US" sz="2400" dirty="0">
                <a:solidFill>
                  <a:srgbClr val="0070C0"/>
                </a:solidFill>
                <a:latin typeface="+mj-lt"/>
                <a:ea typeface="Comic Sans MS"/>
                <a:cs typeface="Comic Sans MS"/>
                <a:sym typeface="Comic Sans MS"/>
              </a:rPr>
              <a:t> 2026 ma </a:t>
            </a:r>
            <a:r>
              <a:rPr lang="en-US" sz="2400" b="1" dirty="0">
                <a:solidFill>
                  <a:srgbClr val="0070C0"/>
                </a:solidFill>
                <a:latin typeface="+mj-lt"/>
                <a:ea typeface="Comic Sans MS"/>
                <a:cs typeface="Comic Sans MS"/>
                <a:sym typeface="Comic Sans MS"/>
              </a:rPr>
              <a:t>non</a:t>
            </a:r>
            <a:r>
              <a:rPr lang="en-US" sz="2400" dirty="0">
                <a:solidFill>
                  <a:srgbClr val="0070C0"/>
                </a:solidFill>
                <a:latin typeface="+mj-lt"/>
                <a:ea typeface="Comic Sans MS"/>
                <a:cs typeface="Comic Sans MS"/>
                <a:sym typeface="Comic Sans MS"/>
              </a:rPr>
              <a:t> ad </a:t>
            </a:r>
            <a:r>
              <a:rPr lang="en-US" sz="2400" b="1" dirty="0" err="1">
                <a:solidFill>
                  <a:srgbClr val="0070C0"/>
                </a:solidFill>
                <a:latin typeface="+mj-lt"/>
                <a:ea typeface="Comic Sans MS"/>
                <a:cs typeface="Comic Sans MS"/>
                <a:sym typeface="Comic Sans MS"/>
              </a:rPr>
              <a:t>aprile</a:t>
            </a:r>
            <a:r>
              <a:rPr lang="en-US" sz="2400" b="1" dirty="0">
                <a:solidFill>
                  <a:srgbClr val="0070C0"/>
                </a:solidFill>
                <a:latin typeface="+mj-lt"/>
                <a:ea typeface="Comic Sans MS"/>
                <a:cs typeface="Comic Sans MS"/>
                <a:sym typeface="Comic Sans MS"/>
              </a:rPr>
              <a:t> </a:t>
            </a:r>
            <a:r>
              <a:rPr lang="en-US" sz="2400" dirty="0">
                <a:solidFill>
                  <a:srgbClr val="0070C0"/>
                </a:solidFill>
                <a:latin typeface="+mj-lt"/>
                <a:ea typeface="Comic Sans MS"/>
                <a:cs typeface="Comic Sans MS"/>
                <a:sym typeface="Comic Sans MS"/>
              </a:rPr>
              <a:t>2027</a:t>
            </a:r>
          </a:p>
          <a:p>
            <a:pPr>
              <a:lnSpc>
                <a:spcPct val="150000"/>
              </a:lnSpc>
            </a:pPr>
            <a:endParaRPr lang="en-GB" sz="1200" dirty="0">
              <a:solidFill>
                <a:schemeClr val="accent1">
                  <a:lumMod val="25000"/>
                </a:schemeClr>
              </a:solidFill>
            </a:endParaRPr>
          </a:p>
        </p:txBody>
      </p:sp>
    </p:spTree>
    <p:extLst>
      <p:ext uri="{BB962C8B-B14F-4D97-AF65-F5344CB8AC3E}">
        <p14:creationId xmlns:p14="http://schemas.microsoft.com/office/powerpoint/2010/main" val="404376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grpSp>
        <p:nvGrpSpPr>
          <p:cNvPr id="167" name="Google Shape;167;p10"/>
          <p:cNvGrpSpPr/>
          <p:nvPr/>
        </p:nvGrpSpPr>
        <p:grpSpPr>
          <a:xfrm>
            <a:off x="1524000" y="-7937"/>
            <a:ext cx="9169400" cy="1233487"/>
            <a:chOff x="0" y="-7987"/>
            <a:chExt cx="9169400" cy="1233277"/>
          </a:xfrm>
        </p:grpSpPr>
        <p:pic>
          <p:nvPicPr>
            <p:cNvPr id="168" name="Google Shape;168;p10" descr="slide per presentazione orientamento 2011 statistica ok"/>
            <p:cNvPicPr preferRelativeResize="0"/>
            <p:nvPr/>
          </p:nvPicPr>
          <p:blipFill rotWithShape="1">
            <a:blip r:embed="rId3">
              <a:alphaModFix/>
            </a:blip>
            <a:srcRect t="1002" b="83143"/>
            <a:stretch/>
          </p:blipFill>
          <p:spPr>
            <a:xfrm>
              <a:off x="0" y="-7987"/>
              <a:ext cx="9169400" cy="1091313"/>
            </a:xfrm>
            <a:prstGeom prst="rect">
              <a:avLst/>
            </a:prstGeom>
            <a:noFill/>
            <a:ln>
              <a:noFill/>
            </a:ln>
          </p:spPr>
        </p:pic>
        <p:sp>
          <p:nvSpPr>
            <p:cNvPr id="169" name="Google Shape;169;p10"/>
            <p:cNvSpPr txBox="1"/>
            <p:nvPr/>
          </p:nvSpPr>
          <p:spPr>
            <a:xfrm>
              <a:off x="36513" y="107881"/>
              <a:ext cx="9067800" cy="584100"/>
            </a:xfrm>
            <a:prstGeom prst="rect">
              <a:avLst/>
            </a:prstGeom>
            <a:noFill/>
            <a:ln>
              <a:noFill/>
            </a:ln>
            <a:effectLst>
              <a:outerShdw blurRad="63500" dist="38098" dir="2700000">
                <a:schemeClr val="dk1">
                  <a:alpha val="74901"/>
                </a:schemeClr>
              </a:outerShdw>
            </a:effectLst>
          </p:spPr>
          <p:txBody>
            <a:bodyPr spcFirstLastPara="1" wrap="square" lIns="91425" tIns="45700" rIns="91425" bIns="45700" anchor="ctr" anchorCtr="0">
              <a:noAutofit/>
            </a:bodyPr>
            <a:lstStyle/>
            <a:p>
              <a:endParaRPr sz="1800">
                <a:solidFill>
                  <a:schemeClr val="dk1"/>
                </a:solidFill>
              </a:endParaRPr>
            </a:p>
          </p:txBody>
        </p:sp>
        <p:sp>
          <p:nvSpPr>
            <p:cNvPr id="170" name="Google Shape;170;p10"/>
            <p:cNvSpPr txBox="1"/>
            <p:nvPr/>
          </p:nvSpPr>
          <p:spPr>
            <a:xfrm>
              <a:off x="0" y="720551"/>
              <a:ext cx="2339975" cy="504739"/>
            </a:xfrm>
            <a:prstGeom prst="rect">
              <a:avLst/>
            </a:prstGeom>
            <a:solidFill>
              <a:schemeClr val="lt1"/>
            </a:solidFill>
            <a:ln>
              <a:noFill/>
            </a:ln>
          </p:spPr>
          <p:txBody>
            <a:bodyPr spcFirstLastPara="1" wrap="square" lIns="91425" tIns="45700" rIns="91425" bIns="45700" anchor="ctr" anchorCtr="0">
              <a:noAutofit/>
            </a:bodyPr>
            <a:lstStyle/>
            <a:p>
              <a:endParaRPr sz="1800">
                <a:solidFill>
                  <a:schemeClr val="dk1"/>
                </a:solidFill>
              </a:endParaRPr>
            </a:p>
          </p:txBody>
        </p:sp>
      </p:grpSp>
      <p:sp>
        <p:nvSpPr>
          <p:cNvPr id="171" name="Google Shape;171;p10"/>
          <p:cNvSpPr txBox="1"/>
          <p:nvPr/>
        </p:nvSpPr>
        <p:spPr>
          <a:xfrm>
            <a:off x="146115" y="1288471"/>
            <a:ext cx="11891913" cy="2285201"/>
          </a:xfrm>
          <a:prstGeom prst="rect">
            <a:avLst/>
          </a:prstGeom>
          <a:noFill/>
          <a:ln>
            <a:noFill/>
          </a:ln>
        </p:spPr>
        <p:txBody>
          <a:bodyPr spcFirstLastPara="1" wrap="square" lIns="91425" tIns="45700" rIns="91425" bIns="45700" anchor="t" anchorCtr="0">
            <a:spAutoFit/>
          </a:bodyPr>
          <a:lstStyle/>
          <a:p>
            <a:pPr>
              <a:lnSpc>
                <a:spcPct val="150000"/>
              </a:lnSpc>
              <a:buClr>
                <a:schemeClr val="dk1"/>
              </a:buClr>
              <a:buSzPts val="2400"/>
            </a:pPr>
            <a:r>
              <a:rPr lang="it-IT" sz="2400" b="1" dirty="0">
                <a:solidFill>
                  <a:schemeClr val="dk1"/>
                </a:solidFill>
                <a:latin typeface="+mj-lt"/>
                <a:ea typeface="Comic Sans MS"/>
                <a:cs typeface="Comic Sans MS"/>
                <a:sym typeface="Comic Sans MS"/>
              </a:rPr>
              <a:t>Esami: orari e aule </a:t>
            </a:r>
            <a:endParaRPr dirty="0">
              <a:latin typeface="+mj-lt"/>
            </a:endParaRPr>
          </a:p>
          <a:p>
            <a:pPr>
              <a:lnSpc>
                <a:spcPct val="150000"/>
              </a:lnSpc>
              <a:buClr>
                <a:schemeClr val="dk1"/>
              </a:buClr>
              <a:buSzPts val="2400"/>
            </a:pPr>
            <a:endParaRPr sz="300" dirty="0">
              <a:solidFill>
                <a:schemeClr val="dk1"/>
              </a:solidFill>
              <a:latin typeface="+mj-lt"/>
              <a:ea typeface="Comic Sans MS"/>
              <a:cs typeface="Comic Sans MS"/>
              <a:sym typeface="Comic Sans MS"/>
            </a:endParaRPr>
          </a:p>
          <a:p>
            <a:pPr>
              <a:lnSpc>
                <a:spcPct val="150000"/>
              </a:lnSpc>
              <a:buClr>
                <a:srgbClr val="C00000"/>
              </a:buClr>
              <a:buSzPts val="2400"/>
            </a:pPr>
            <a:r>
              <a:rPr lang="it-IT" sz="2400" dirty="0">
                <a:solidFill>
                  <a:schemeClr val="dk1"/>
                </a:solidFill>
                <a:latin typeface="+mj-lt"/>
                <a:ea typeface="Comic Sans MS"/>
                <a:cs typeface="Comic Sans MS"/>
                <a:sym typeface="Comic Sans MS"/>
              </a:rPr>
              <a:t>Sono disponibili qui: </a:t>
            </a:r>
            <a:r>
              <a:rPr lang="it-IT" sz="1800" dirty="0">
                <a:solidFill>
                  <a:schemeClr val="dk1"/>
                </a:solidFill>
                <a:latin typeface="+mj-lt"/>
                <a:ea typeface="Comic Sans MS"/>
                <a:cs typeface="Comic Sans MS"/>
                <a:sym typeface="Comic Sans MS"/>
                <a:hlinkClick r:id="rId4"/>
              </a:rPr>
              <a:t>https://gestioneorari.didattica.unimib.it/PortaleStudentiUnimib/index.php?view=easytest&amp;_lang=it</a:t>
            </a:r>
            <a:r>
              <a:rPr lang="it-IT" sz="1800" dirty="0">
                <a:solidFill>
                  <a:schemeClr val="dk1"/>
                </a:solidFill>
                <a:latin typeface="+mj-lt"/>
                <a:ea typeface="Comic Sans MS"/>
                <a:cs typeface="Comic Sans MS"/>
                <a:sym typeface="Comic Sans MS"/>
              </a:rPr>
              <a:t> </a:t>
            </a:r>
            <a:endParaRPr sz="2200" dirty="0">
              <a:solidFill>
                <a:schemeClr val="dk1"/>
              </a:solidFill>
              <a:latin typeface="+mj-lt"/>
              <a:ea typeface="Comic Sans MS"/>
              <a:cs typeface="Comic Sans MS"/>
              <a:sym typeface="Comic Sans MS"/>
            </a:endParaRPr>
          </a:p>
          <a:p>
            <a:pPr>
              <a:lnSpc>
                <a:spcPct val="150000"/>
              </a:lnSpc>
            </a:pPr>
            <a:endParaRPr sz="2400" dirty="0">
              <a:solidFill>
                <a:schemeClr val="dk1"/>
              </a:solidFill>
              <a:latin typeface="Comic Sans MS"/>
              <a:ea typeface="Comic Sans MS"/>
              <a:cs typeface="Comic Sans MS"/>
              <a:sym typeface="Comic Sans MS"/>
            </a:endParaRPr>
          </a:p>
        </p:txBody>
      </p:sp>
      <p:pic>
        <p:nvPicPr>
          <p:cNvPr id="3" name="Immagine 2">
            <a:extLst>
              <a:ext uri="{FF2B5EF4-FFF2-40B4-BE49-F238E27FC236}">
                <a16:creationId xmlns:a16="http://schemas.microsoft.com/office/drawing/2014/main" id="{B7EF515A-F7CD-3F94-C633-26E8E0F52744}"/>
              </a:ext>
            </a:extLst>
          </p:cNvPr>
          <p:cNvPicPr>
            <a:picLocks noChangeAspect="1"/>
          </p:cNvPicPr>
          <p:nvPr/>
        </p:nvPicPr>
        <p:blipFill>
          <a:blip r:embed="rId5"/>
          <a:stretch>
            <a:fillRect/>
          </a:stretch>
        </p:blipFill>
        <p:spPr>
          <a:xfrm>
            <a:off x="2845387" y="3065795"/>
            <a:ext cx="6999905" cy="3071480"/>
          </a:xfrm>
          <a:prstGeom prst="rect">
            <a:avLst/>
          </a:prstGeom>
        </p:spPr>
      </p:pic>
    </p:spTree>
    <p:extLst>
      <p:ext uri="{BB962C8B-B14F-4D97-AF65-F5344CB8AC3E}">
        <p14:creationId xmlns:p14="http://schemas.microsoft.com/office/powerpoint/2010/main" val="2023826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4">
          <a:extLst>
            <a:ext uri="{FF2B5EF4-FFF2-40B4-BE49-F238E27FC236}">
              <a16:creationId xmlns:a16="http://schemas.microsoft.com/office/drawing/2014/main" id="{A30F6AF0-FD85-9B7F-25CA-705655E3FA94}"/>
            </a:ext>
          </a:extLst>
        </p:cNvPr>
        <p:cNvGrpSpPr/>
        <p:nvPr/>
      </p:nvGrpSpPr>
      <p:grpSpPr>
        <a:xfrm>
          <a:off x="0" y="0"/>
          <a:ext cx="0" cy="0"/>
          <a:chOff x="0" y="0"/>
          <a:chExt cx="0" cy="0"/>
        </a:xfrm>
      </p:grpSpPr>
      <p:grpSp>
        <p:nvGrpSpPr>
          <p:cNvPr id="185" name="Google Shape;185;p12">
            <a:extLst>
              <a:ext uri="{FF2B5EF4-FFF2-40B4-BE49-F238E27FC236}">
                <a16:creationId xmlns:a16="http://schemas.microsoft.com/office/drawing/2014/main" id="{7A77DD3E-9A37-8849-6847-FAB4B24E78CC}"/>
              </a:ext>
            </a:extLst>
          </p:cNvPr>
          <p:cNvGrpSpPr/>
          <p:nvPr/>
        </p:nvGrpSpPr>
        <p:grpSpPr>
          <a:xfrm>
            <a:off x="1524000" y="-7937"/>
            <a:ext cx="9169400" cy="1233487"/>
            <a:chOff x="0" y="-7987"/>
            <a:chExt cx="9169400" cy="1233277"/>
          </a:xfrm>
        </p:grpSpPr>
        <p:pic>
          <p:nvPicPr>
            <p:cNvPr id="186" name="Google Shape;186;p12" descr="slide per presentazione orientamento 2011 statistica ok">
              <a:extLst>
                <a:ext uri="{FF2B5EF4-FFF2-40B4-BE49-F238E27FC236}">
                  <a16:creationId xmlns:a16="http://schemas.microsoft.com/office/drawing/2014/main" id="{75F2CE24-D2A2-E899-2051-47189C744B97}"/>
                </a:ext>
              </a:extLst>
            </p:cNvPr>
            <p:cNvPicPr preferRelativeResize="0"/>
            <p:nvPr/>
          </p:nvPicPr>
          <p:blipFill rotWithShape="1">
            <a:blip r:embed="rId3">
              <a:alphaModFix/>
            </a:blip>
            <a:srcRect t="1002" b="83143"/>
            <a:stretch/>
          </p:blipFill>
          <p:spPr>
            <a:xfrm>
              <a:off x="0" y="-7987"/>
              <a:ext cx="9169400" cy="1091313"/>
            </a:xfrm>
            <a:prstGeom prst="rect">
              <a:avLst/>
            </a:prstGeom>
            <a:noFill/>
            <a:ln>
              <a:noFill/>
            </a:ln>
          </p:spPr>
        </p:pic>
        <p:sp>
          <p:nvSpPr>
            <p:cNvPr id="187" name="Google Shape;187;p12">
              <a:extLst>
                <a:ext uri="{FF2B5EF4-FFF2-40B4-BE49-F238E27FC236}">
                  <a16:creationId xmlns:a16="http://schemas.microsoft.com/office/drawing/2014/main" id="{77538860-B610-2F8D-6D96-D64BEAEBF28C}"/>
                </a:ext>
              </a:extLst>
            </p:cNvPr>
            <p:cNvSpPr txBox="1"/>
            <p:nvPr/>
          </p:nvSpPr>
          <p:spPr>
            <a:xfrm>
              <a:off x="36513" y="107881"/>
              <a:ext cx="9067800" cy="584100"/>
            </a:xfrm>
            <a:prstGeom prst="rect">
              <a:avLst/>
            </a:prstGeom>
            <a:noFill/>
            <a:ln>
              <a:noFill/>
            </a:ln>
            <a:effectLst>
              <a:outerShdw blurRad="63500" dist="38098" dir="2700000">
                <a:schemeClr val="dk1">
                  <a:alpha val="74901"/>
                </a:schemeClr>
              </a:outerShdw>
            </a:effectLst>
          </p:spPr>
          <p:txBody>
            <a:bodyPr spcFirstLastPara="1" wrap="square" lIns="91425" tIns="45700" rIns="91425" bIns="45700" anchor="ctr" anchorCtr="0">
              <a:noAutofit/>
            </a:bodyPr>
            <a:lstStyle/>
            <a:p>
              <a:endParaRPr sz="1800">
                <a:solidFill>
                  <a:schemeClr val="dk1"/>
                </a:solidFill>
              </a:endParaRPr>
            </a:p>
          </p:txBody>
        </p:sp>
        <p:sp>
          <p:nvSpPr>
            <p:cNvPr id="188" name="Google Shape;188;p12">
              <a:extLst>
                <a:ext uri="{FF2B5EF4-FFF2-40B4-BE49-F238E27FC236}">
                  <a16:creationId xmlns:a16="http://schemas.microsoft.com/office/drawing/2014/main" id="{56B55576-65B7-08F0-83DF-793B4E2EE721}"/>
                </a:ext>
              </a:extLst>
            </p:cNvPr>
            <p:cNvSpPr txBox="1"/>
            <p:nvPr/>
          </p:nvSpPr>
          <p:spPr>
            <a:xfrm>
              <a:off x="0" y="720551"/>
              <a:ext cx="2339975" cy="504739"/>
            </a:xfrm>
            <a:prstGeom prst="rect">
              <a:avLst/>
            </a:prstGeom>
            <a:solidFill>
              <a:schemeClr val="lt1"/>
            </a:solidFill>
            <a:ln>
              <a:noFill/>
            </a:ln>
          </p:spPr>
          <p:txBody>
            <a:bodyPr spcFirstLastPara="1" wrap="square" lIns="91425" tIns="45700" rIns="91425" bIns="45700" anchor="ctr" anchorCtr="0">
              <a:noAutofit/>
            </a:bodyPr>
            <a:lstStyle/>
            <a:p>
              <a:endParaRPr sz="1800">
                <a:solidFill>
                  <a:schemeClr val="dk1"/>
                </a:solidFill>
              </a:endParaRPr>
            </a:p>
          </p:txBody>
        </p:sp>
      </p:grpSp>
      <p:sp>
        <p:nvSpPr>
          <p:cNvPr id="189" name="Google Shape;189;p12">
            <a:extLst>
              <a:ext uri="{FF2B5EF4-FFF2-40B4-BE49-F238E27FC236}">
                <a16:creationId xmlns:a16="http://schemas.microsoft.com/office/drawing/2014/main" id="{636B2784-66A1-E7E9-34ED-98F510D69FB2}"/>
              </a:ext>
            </a:extLst>
          </p:cNvPr>
          <p:cNvSpPr txBox="1">
            <a:spLocks noGrp="1"/>
          </p:cNvSpPr>
          <p:nvPr>
            <p:ph type="title"/>
          </p:nvPr>
        </p:nvSpPr>
        <p:spPr>
          <a:xfrm>
            <a:off x="677334" y="1157287"/>
            <a:ext cx="10730895" cy="796925"/>
          </a:xfrm>
          <a:prstGeom prst="rect">
            <a:avLst/>
          </a:prstGeom>
          <a:noFill/>
          <a:ln>
            <a:noFill/>
          </a:ln>
        </p:spPr>
        <p:txBody>
          <a:bodyPr spcFirstLastPara="1" wrap="square" lIns="91425" tIns="45700" rIns="91425" bIns="45700" anchor="ctr" anchorCtr="0">
            <a:noAutofit/>
          </a:bodyPr>
          <a:lstStyle/>
          <a:p>
            <a:pPr>
              <a:buClr>
                <a:srgbClr val="0000FF"/>
              </a:buClr>
              <a:buSzPts val="2800"/>
            </a:pPr>
            <a:br>
              <a:rPr lang="en-US" sz="2800" b="1" dirty="0">
                <a:solidFill>
                  <a:srgbClr val="0000FF"/>
                </a:solidFill>
                <a:latin typeface="Comic Sans MS"/>
                <a:ea typeface="Comic Sans MS"/>
                <a:cs typeface="Comic Sans MS"/>
                <a:sym typeface="Comic Sans MS"/>
              </a:rPr>
            </a:br>
            <a:r>
              <a:rPr lang="en-US" sz="2800" dirty="0">
                <a:solidFill>
                  <a:schemeClr val="tx1"/>
                </a:solidFill>
                <a:latin typeface="+mj-lt"/>
                <a:ea typeface="Comic Sans MS"/>
                <a:cs typeface="Comic Sans MS"/>
                <a:sym typeface="Comic Sans MS"/>
              </a:rPr>
              <a:t>Tutti </a:t>
            </a:r>
            <a:r>
              <a:rPr lang="en-US" sz="2800" dirty="0" err="1">
                <a:solidFill>
                  <a:schemeClr val="tx1"/>
                </a:solidFill>
                <a:latin typeface="+mj-lt"/>
                <a:ea typeface="Comic Sans MS"/>
                <a:cs typeface="Comic Sans MS"/>
                <a:sym typeface="Comic Sans MS"/>
              </a:rPr>
              <a:t>i</a:t>
            </a:r>
            <a:r>
              <a:rPr lang="en-US" sz="2800" dirty="0">
                <a:solidFill>
                  <a:schemeClr val="tx1"/>
                </a:solidFill>
                <a:latin typeface="+mj-lt"/>
                <a:ea typeface="Comic Sans MS"/>
                <a:cs typeface="Comic Sans MS"/>
                <a:sym typeface="Comic Sans MS"/>
              </a:rPr>
              <a:t> link precedent </a:t>
            </a:r>
            <a:r>
              <a:rPr lang="en-US" sz="2800" dirty="0" err="1">
                <a:solidFill>
                  <a:schemeClr val="tx1"/>
                </a:solidFill>
                <a:latin typeface="+mj-lt"/>
                <a:ea typeface="Comic Sans MS"/>
                <a:cs typeface="Comic Sans MS"/>
                <a:sym typeface="Comic Sans MS"/>
              </a:rPr>
              <a:t>sono</a:t>
            </a:r>
            <a:r>
              <a:rPr lang="en-US" sz="2800" dirty="0">
                <a:solidFill>
                  <a:schemeClr val="tx1"/>
                </a:solidFill>
                <a:latin typeface="+mj-lt"/>
                <a:ea typeface="Comic Sans MS"/>
                <a:cs typeface="Comic Sans MS"/>
                <a:sym typeface="Comic Sans MS"/>
              </a:rPr>
              <a:t> </a:t>
            </a:r>
            <a:r>
              <a:rPr lang="en-US" sz="2800" dirty="0" err="1">
                <a:solidFill>
                  <a:schemeClr val="tx1"/>
                </a:solidFill>
                <a:latin typeface="+mj-lt"/>
                <a:ea typeface="Comic Sans MS"/>
                <a:cs typeface="Comic Sans MS"/>
                <a:sym typeface="Comic Sans MS"/>
              </a:rPr>
              <a:t>disponibili</a:t>
            </a:r>
            <a:r>
              <a:rPr lang="en-US" sz="2800" dirty="0">
                <a:solidFill>
                  <a:schemeClr val="tx1"/>
                </a:solidFill>
                <a:latin typeface="+mj-lt"/>
                <a:ea typeface="Comic Sans MS"/>
                <a:cs typeface="Comic Sans MS"/>
                <a:sym typeface="Comic Sans MS"/>
              </a:rPr>
              <a:t> </a:t>
            </a:r>
            <a:r>
              <a:rPr lang="en-US" sz="2800" dirty="0" err="1">
                <a:solidFill>
                  <a:schemeClr val="tx1"/>
                </a:solidFill>
                <a:latin typeface="+mj-lt"/>
                <a:ea typeface="Comic Sans MS"/>
                <a:cs typeface="Comic Sans MS"/>
                <a:sym typeface="Comic Sans MS"/>
              </a:rPr>
              <a:t>sulla</a:t>
            </a:r>
            <a:r>
              <a:rPr lang="en-US" sz="2800" dirty="0">
                <a:solidFill>
                  <a:schemeClr val="tx1"/>
                </a:solidFill>
                <a:latin typeface="+mj-lt"/>
                <a:ea typeface="Comic Sans MS"/>
                <a:cs typeface="Comic Sans MS"/>
                <a:sym typeface="Comic Sans MS"/>
              </a:rPr>
              <a:t> </a:t>
            </a:r>
            <a:br>
              <a:rPr lang="en-US" sz="2800" dirty="0">
                <a:solidFill>
                  <a:schemeClr val="tx1"/>
                </a:solidFill>
                <a:latin typeface="+mj-lt"/>
                <a:ea typeface="Comic Sans MS"/>
                <a:cs typeface="Comic Sans MS"/>
                <a:sym typeface="Comic Sans MS"/>
              </a:rPr>
            </a:br>
            <a:r>
              <a:rPr lang="en-US" sz="2800" dirty="0" err="1">
                <a:solidFill>
                  <a:schemeClr val="tx1"/>
                </a:solidFill>
                <a:latin typeface="+mj-lt"/>
                <a:ea typeface="Comic Sans MS"/>
                <a:cs typeface="Comic Sans MS"/>
                <a:sym typeface="Comic Sans MS"/>
              </a:rPr>
              <a:t>pagina</a:t>
            </a:r>
            <a:r>
              <a:rPr lang="en-US" sz="2800" dirty="0">
                <a:solidFill>
                  <a:schemeClr val="tx1"/>
                </a:solidFill>
                <a:latin typeface="+mj-lt"/>
                <a:ea typeface="Comic Sans MS"/>
                <a:cs typeface="Comic Sans MS"/>
                <a:sym typeface="Comic Sans MS"/>
              </a:rPr>
              <a:t> e-learning del Corso di studio</a:t>
            </a:r>
            <a:endParaRPr dirty="0">
              <a:solidFill>
                <a:schemeClr val="tx1"/>
              </a:solidFill>
              <a:latin typeface="+mj-lt"/>
            </a:endParaRPr>
          </a:p>
        </p:txBody>
      </p:sp>
      <p:pic>
        <p:nvPicPr>
          <p:cNvPr id="3" name="Picture 2">
            <a:extLst>
              <a:ext uri="{FF2B5EF4-FFF2-40B4-BE49-F238E27FC236}">
                <a16:creationId xmlns:a16="http://schemas.microsoft.com/office/drawing/2014/main" id="{B454ACE5-AD66-1364-CB11-A61D988251EE}"/>
              </a:ext>
            </a:extLst>
          </p:cNvPr>
          <p:cNvPicPr>
            <a:picLocks noChangeAspect="1"/>
          </p:cNvPicPr>
          <p:nvPr/>
        </p:nvPicPr>
        <p:blipFill>
          <a:blip r:embed="rId4"/>
          <a:stretch>
            <a:fillRect/>
          </a:stretch>
        </p:blipFill>
        <p:spPr>
          <a:xfrm>
            <a:off x="990850" y="2598057"/>
            <a:ext cx="10799587" cy="3696326"/>
          </a:xfrm>
          <a:prstGeom prst="rect">
            <a:avLst/>
          </a:prstGeom>
        </p:spPr>
      </p:pic>
      <p:sp>
        <p:nvSpPr>
          <p:cNvPr id="4" name="Oval 3">
            <a:extLst>
              <a:ext uri="{FF2B5EF4-FFF2-40B4-BE49-F238E27FC236}">
                <a16:creationId xmlns:a16="http://schemas.microsoft.com/office/drawing/2014/main" id="{95632286-BF08-B97A-78EB-BE0C0264D5B8}"/>
              </a:ext>
            </a:extLst>
          </p:cNvPr>
          <p:cNvSpPr/>
          <p:nvPr/>
        </p:nvSpPr>
        <p:spPr>
          <a:xfrm>
            <a:off x="9242400" y="4884000"/>
            <a:ext cx="1612800" cy="95760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06573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grpSp>
        <p:nvGrpSpPr>
          <p:cNvPr id="185" name="Google Shape;185;p12"/>
          <p:cNvGrpSpPr/>
          <p:nvPr/>
        </p:nvGrpSpPr>
        <p:grpSpPr>
          <a:xfrm>
            <a:off x="1524000" y="-7937"/>
            <a:ext cx="9169400" cy="1233487"/>
            <a:chOff x="0" y="-7987"/>
            <a:chExt cx="9169400" cy="1233277"/>
          </a:xfrm>
        </p:grpSpPr>
        <p:pic>
          <p:nvPicPr>
            <p:cNvPr id="186" name="Google Shape;186;p12" descr="slide per presentazione orientamento 2011 statistica ok"/>
            <p:cNvPicPr preferRelativeResize="0"/>
            <p:nvPr/>
          </p:nvPicPr>
          <p:blipFill rotWithShape="1">
            <a:blip r:embed="rId3">
              <a:alphaModFix/>
            </a:blip>
            <a:srcRect t="1002" b="83143"/>
            <a:stretch/>
          </p:blipFill>
          <p:spPr>
            <a:xfrm>
              <a:off x="0" y="-7987"/>
              <a:ext cx="9169400" cy="1091313"/>
            </a:xfrm>
            <a:prstGeom prst="rect">
              <a:avLst/>
            </a:prstGeom>
            <a:noFill/>
            <a:ln>
              <a:noFill/>
            </a:ln>
          </p:spPr>
        </p:pic>
        <p:sp>
          <p:nvSpPr>
            <p:cNvPr id="187" name="Google Shape;187;p12"/>
            <p:cNvSpPr txBox="1"/>
            <p:nvPr/>
          </p:nvSpPr>
          <p:spPr>
            <a:xfrm>
              <a:off x="36513" y="107881"/>
              <a:ext cx="9067800" cy="584100"/>
            </a:xfrm>
            <a:prstGeom prst="rect">
              <a:avLst/>
            </a:prstGeom>
            <a:noFill/>
            <a:ln>
              <a:noFill/>
            </a:ln>
            <a:effectLst>
              <a:outerShdw blurRad="63500" dist="38098" dir="2700000">
                <a:schemeClr val="dk1">
                  <a:alpha val="74901"/>
                </a:schemeClr>
              </a:outerShdw>
            </a:effectLst>
          </p:spPr>
          <p:txBody>
            <a:bodyPr spcFirstLastPara="1" wrap="square" lIns="91425" tIns="45700" rIns="91425" bIns="45700" anchor="ctr" anchorCtr="0">
              <a:noAutofit/>
            </a:bodyPr>
            <a:lstStyle/>
            <a:p>
              <a:endParaRPr sz="1800">
                <a:solidFill>
                  <a:schemeClr val="dk1"/>
                </a:solidFill>
              </a:endParaRPr>
            </a:p>
          </p:txBody>
        </p:sp>
        <p:sp>
          <p:nvSpPr>
            <p:cNvPr id="188" name="Google Shape;188;p12"/>
            <p:cNvSpPr txBox="1"/>
            <p:nvPr/>
          </p:nvSpPr>
          <p:spPr>
            <a:xfrm>
              <a:off x="0" y="720551"/>
              <a:ext cx="2339975" cy="504739"/>
            </a:xfrm>
            <a:prstGeom prst="rect">
              <a:avLst/>
            </a:prstGeom>
            <a:solidFill>
              <a:schemeClr val="lt1"/>
            </a:solidFill>
            <a:ln>
              <a:noFill/>
            </a:ln>
          </p:spPr>
          <p:txBody>
            <a:bodyPr spcFirstLastPara="1" wrap="square" lIns="91425" tIns="45700" rIns="91425" bIns="45700" anchor="ctr" anchorCtr="0">
              <a:noAutofit/>
            </a:bodyPr>
            <a:lstStyle/>
            <a:p>
              <a:endParaRPr sz="1800">
                <a:solidFill>
                  <a:schemeClr val="dk1"/>
                </a:solidFill>
              </a:endParaRPr>
            </a:p>
          </p:txBody>
        </p:sp>
      </p:grpSp>
      <p:sp>
        <p:nvSpPr>
          <p:cNvPr id="189" name="Google Shape;189;p12"/>
          <p:cNvSpPr txBox="1">
            <a:spLocks noGrp="1"/>
          </p:cNvSpPr>
          <p:nvPr>
            <p:ph type="title"/>
          </p:nvPr>
        </p:nvSpPr>
        <p:spPr>
          <a:xfrm>
            <a:off x="42421" y="1768476"/>
            <a:ext cx="12075736" cy="796925"/>
          </a:xfrm>
          <a:prstGeom prst="rect">
            <a:avLst/>
          </a:prstGeom>
          <a:noFill/>
          <a:ln>
            <a:noFill/>
          </a:ln>
        </p:spPr>
        <p:txBody>
          <a:bodyPr spcFirstLastPara="1" wrap="square" lIns="91425" tIns="45700" rIns="91425" bIns="45700" anchor="ctr" anchorCtr="0">
            <a:noAutofit/>
          </a:bodyPr>
          <a:lstStyle/>
          <a:p>
            <a:pPr>
              <a:buClr>
                <a:srgbClr val="0000FF"/>
              </a:buClr>
              <a:buSzPts val="2800"/>
            </a:pPr>
            <a:br>
              <a:rPr lang="en-US" sz="2800" b="1" dirty="0">
                <a:solidFill>
                  <a:srgbClr val="0000FF"/>
                </a:solidFill>
                <a:latin typeface="Comic Sans MS"/>
                <a:ea typeface="Comic Sans MS"/>
                <a:cs typeface="Comic Sans MS"/>
                <a:sym typeface="Comic Sans MS"/>
              </a:rPr>
            </a:br>
            <a:r>
              <a:rPr lang="en-US" sz="2800" b="1" dirty="0">
                <a:solidFill>
                  <a:srgbClr val="0000FF"/>
                </a:solidFill>
                <a:latin typeface="Comic Sans MS"/>
                <a:ea typeface="Comic Sans MS"/>
                <a:cs typeface="Comic Sans MS"/>
                <a:sym typeface="Comic Sans MS"/>
              </a:rPr>
              <a:t>4. </a:t>
            </a:r>
            <a:r>
              <a:rPr lang="en-US" sz="2800" b="1" dirty="0" err="1">
                <a:solidFill>
                  <a:srgbClr val="0000FF"/>
                </a:solidFill>
                <a:latin typeface="Comic Sans MS"/>
                <a:ea typeface="Comic Sans MS"/>
                <a:cs typeface="Comic Sans MS"/>
                <a:sym typeface="Comic Sans MS"/>
              </a:rPr>
              <a:t>Percorsi</a:t>
            </a:r>
            <a:r>
              <a:rPr lang="en-US" sz="2800" b="1" dirty="0">
                <a:solidFill>
                  <a:srgbClr val="0000FF"/>
                </a:solidFill>
                <a:latin typeface="Comic Sans MS"/>
                <a:ea typeface="Comic Sans MS"/>
                <a:cs typeface="Comic Sans MS"/>
                <a:sym typeface="Comic Sans MS"/>
              </a:rPr>
              <a:t>, Piano di </a:t>
            </a:r>
            <a:r>
              <a:rPr lang="en-US" sz="2800" b="1" dirty="0" err="1">
                <a:solidFill>
                  <a:srgbClr val="0000FF"/>
                </a:solidFill>
                <a:latin typeface="Comic Sans MS"/>
                <a:ea typeface="Comic Sans MS"/>
                <a:cs typeface="Comic Sans MS"/>
                <a:sym typeface="Comic Sans MS"/>
              </a:rPr>
              <a:t>studi</a:t>
            </a:r>
            <a:r>
              <a:rPr lang="en-US" sz="2800" b="1" dirty="0">
                <a:solidFill>
                  <a:srgbClr val="0000FF"/>
                </a:solidFill>
                <a:latin typeface="Comic Sans MS"/>
                <a:ea typeface="Comic Sans MS"/>
                <a:cs typeface="Comic Sans MS"/>
                <a:sym typeface="Comic Sans MS"/>
              </a:rPr>
              <a:t>, </a:t>
            </a:r>
            <a:br>
              <a:rPr lang="en-US" sz="2800" b="1" dirty="0">
                <a:solidFill>
                  <a:srgbClr val="0000FF"/>
                </a:solidFill>
                <a:latin typeface="Comic Sans MS"/>
                <a:ea typeface="Comic Sans MS"/>
                <a:cs typeface="Comic Sans MS"/>
                <a:sym typeface="Comic Sans MS"/>
              </a:rPr>
            </a:br>
            <a:r>
              <a:rPr lang="en-US" sz="2800" b="1" dirty="0">
                <a:solidFill>
                  <a:srgbClr val="0000FF"/>
                </a:solidFill>
                <a:latin typeface="Comic Sans MS"/>
                <a:ea typeface="Comic Sans MS"/>
                <a:cs typeface="Comic Sans MS"/>
                <a:sym typeface="Comic Sans MS"/>
              </a:rPr>
              <a:t>Corsi di </a:t>
            </a:r>
            <a:r>
              <a:rPr lang="en-US" sz="2800" b="1" dirty="0" err="1">
                <a:solidFill>
                  <a:srgbClr val="0000FF"/>
                </a:solidFill>
                <a:latin typeface="Comic Sans MS"/>
                <a:ea typeface="Comic Sans MS"/>
                <a:cs typeface="Comic Sans MS"/>
                <a:sym typeface="Comic Sans MS"/>
              </a:rPr>
              <a:t>livellamento</a:t>
            </a:r>
            <a:r>
              <a:rPr lang="en-US" sz="2800" b="1" dirty="0">
                <a:solidFill>
                  <a:srgbClr val="0000FF"/>
                </a:solidFill>
                <a:latin typeface="Comic Sans MS"/>
                <a:ea typeface="Comic Sans MS"/>
                <a:cs typeface="Comic Sans MS"/>
                <a:sym typeface="Comic Sans MS"/>
              </a:rPr>
              <a:t> e </a:t>
            </a:r>
            <a:r>
              <a:rPr lang="en-US" sz="2800" b="1" dirty="0" err="1">
                <a:solidFill>
                  <a:srgbClr val="0000FF"/>
                </a:solidFill>
                <a:latin typeface="Comic Sans MS"/>
                <a:ea typeface="Comic Sans MS"/>
                <a:cs typeface="Comic Sans MS"/>
                <a:sym typeface="Comic Sans MS"/>
              </a:rPr>
              <a:t>Introduzioni</a:t>
            </a:r>
            <a:endParaRPr dirty="0"/>
          </a:p>
        </p:txBody>
      </p:sp>
    </p:spTree>
    <p:extLst>
      <p:ext uri="{BB962C8B-B14F-4D97-AF65-F5344CB8AC3E}">
        <p14:creationId xmlns:p14="http://schemas.microsoft.com/office/powerpoint/2010/main" val="330830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5"/>
          <p:cNvSpPr txBox="1">
            <a:spLocks noGrp="1"/>
          </p:cNvSpPr>
          <p:nvPr>
            <p:ph type="subTitle" idx="1"/>
          </p:nvPr>
        </p:nvSpPr>
        <p:spPr>
          <a:xfrm>
            <a:off x="273377" y="1303373"/>
            <a:ext cx="11670384" cy="5262939"/>
          </a:xfrm>
          <a:prstGeom prst="rect">
            <a:avLst/>
          </a:prstGeom>
          <a:noFill/>
          <a:ln>
            <a:noFill/>
          </a:ln>
        </p:spPr>
        <p:txBody>
          <a:bodyPr spcFirstLastPara="1" wrap="square" lIns="91425" tIns="45700" rIns="91425" bIns="45700" anchor="t" anchorCtr="0">
            <a:spAutoFit/>
          </a:bodyPr>
          <a:lstStyle/>
          <a:p>
            <a:pPr marL="0" indent="0" algn="l">
              <a:lnSpc>
                <a:spcPct val="150000"/>
              </a:lnSpc>
              <a:spcBef>
                <a:spcPts val="0"/>
              </a:spcBef>
              <a:buSzPts val="2400"/>
            </a:pPr>
            <a:r>
              <a:rPr lang="en-US" sz="2800" dirty="0" err="1">
                <a:latin typeface="+mj-lt"/>
                <a:ea typeface="Comic Sans MS"/>
                <a:cs typeface="Comic Sans MS"/>
                <a:sym typeface="Comic Sans MS"/>
              </a:rPr>
              <a:t>Esistono</a:t>
            </a:r>
            <a:r>
              <a:rPr lang="en-US" sz="2800" dirty="0">
                <a:latin typeface="+mj-lt"/>
                <a:ea typeface="Comic Sans MS"/>
                <a:cs typeface="Comic Sans MS"/>
                <a:sym typeface="Comic Sans MS"/>
              </a:rPr>
              <a:t> 3 </a:t>
            </a:r>
            <a:r>
              <a:rPr lang="en-US" sz="2800" dirty="0" err="1">
                <a:latin typeface="+mj-lt"/>
                <a:ea typeface="Comic Sans MS"/>
                <a:cs typeface="Comic Sans MS"/>
                <a:sym typeface="Comic Sans MS"/>
              </a:rPr>
              <a:t>possibili</a:t>
            </a:r>
            <a:r>
              <a:rPr lang="en-US" sz="2800" dirty="0">
                <a:latin typeface="+mj-lt"/>
                <a:ea typeface="Comic Sans MS"/>
                <a:cs typeface="Comic Sans MS"/>
                <a:sym typeface="Comic Sans MS"/>
              </a:rPr>
              <a:t> </a:t>
            </a:r>
            <a:r>
              <a:rPr lang="en-US" sz="2800" u="sng" dirty="0" err="1">
                <a:latin typeface="+mj-lt"/>
                <a:ea typeface="Comic Sans MS"/>
                <a:cs typeface="Comic Sans MS"/>
                <a:sym typeface="Comic Sans MS"/>
              </a:rPr>
              <a:t>percorsi</a:t>
            </a:r>
            <a:r>
              <a:rPr lang="en-US" sz="2800" dirty="0">
                <a:latin typeface="+mj-lt"/>
                <a:ea typeface="Comic Sans MS"/>
                <a:cs typeface="Comic Sans MS"/>
                <a:sym typeface="Comic Sans MS"/>
              </a:rPr>
              <a:t> </a:t>
            </a:r>
            <a:endParaRPr sz="2400" dirty="0">
              <a:latin typeface="+mj-lt"/>
              <a:ea typeface="Comic Sans MS"/>
              <a:cs typeface="Comic Sans MS"/>
              <a:sym typeface="Comic Sans MS"/>
            </a:endParaRPr>
          </a:p>
          <a:p>
            <a:pPr marL="0" indent="-342900" algn="l">
              <a:lnSpc>
                <a:spcPct val="150000"/>
              </a:lnSpc>
              <a:spcBef>
                <a:spcPts val="0"/>
              </a:spcBef>
              <a:buClr>
                <a:srgbClr val="00B050"/>
              </a:buClr>
              <a:buSzPts val="2200"/>
              <a:buFont typeface="Arial" panose="020B0604020202020204" pitchFamily="34" charset="0"/>
              <a:buChar char="•"/>
            </a:pPr>
            <a:r>
              <a:rPr lang="en-US" sz="2400" b="1" dirty="0">
                <a:solidFill>
                  <a:srgbClr val="00B050"/>
                </a:solidFill>
                <a:latin typeface="+mj-lt"/>
              </a:rPr>
              <a:t>SPI – </a:t>
            </a:r>
            <a:r>
              <a:rPr lang="en-US" sz="2400" b="1" dirty="0" err="1">
                <a:solidFill>
                  <a:srgbClr val="00B050"/>
                </a:solidFill>
                <a:latin typeface="+mj-lt"/>
              </a:rPr>
              <a:t>Statistica</a:t>
            </a:r>
            <a:r>
              <a:rPr lang="en-US" sz="2400" b="1" dirty="0">
                <a:solidFill>
                  <a:srgbClr val="00B050"/>
                </a:solidFill>
                <a:latin typeface="+mj-lt"/>
              </a:rPr>
              <a:t> per le </a:t>
            </a:r>
            <a:r>
              <a:rPr lang="en-US" sz="2400" b="1" dirty="0" err="1">
                <a:solidFill>
                  <a:srgbClr val="00B050"/>
                </a:solidFill>
                <a:latin typeface="+mj-lt"/>
              </a:rPr>
              <a:t>Imprese</a:t>
            </a:r>
            <a:endParaRPr sz="3600" dirty="0">
              <a:latin typeface="+mj-lt"/>
            </a:endParaRPr>
          </a:p>
          <a:p>
            <a:pPr marL="0" indent="-342900" algn="l">
              <a:lnSpc>
                <a:spcPct val="150000"/>
              </a:lnSpc>
              <a:spcBef>
                <a:spcPts val="0"/>
              </a:spcBef>
              <a:buClr>
                <a:srgbClr val="FF8AD8"/>
              </a:buClr>
              <a:buSzPts val="2200"/>
              <a:buFont typeface="Arial" panose="020B0604020202020204" pitchFamily="34" charset="0"/>
              <a:buChar char="•"/>
            </a:pPr>
            <a:r>
              <a:rPr lang="en-US" sz="2400" b="1" dirty="0">
                <a:solidFill>
                  <a:srgbClr val="FF8AD8"/>
                </a:solidFill>
                <a:latin typeface="+mj-lt"/>
              </a:rPr>
              <a:t>STAT – </a:t>
            </a:r>
            <a:r>
              <a:rPr lang="en-US" sz="2400" b="1" dirty="0" err="1">
                <a:solidFill>
                  <a:srgbClr val="FF8AD8"/>
                </a:solidFill>
                <a:latin typeface="+mj-lt"/>
              </a:rPr>
              <a:t>Statistica</a:t>
            </a:r>
            <a:r>
              <a:rPr lang="en-US" sz="2400" b="1" dirty="0">
                <a:solidFill>
                  <a:srgbClr val="FF8AD8"/>
                </a:solidFill>
                <a:latin typeface="+mj-lt"/>
              </a:rPr>
              <a:t> e Data Science</a:t>
            </a:r>
            <a:endParaRPr sz="3600" dirty="0">
              <a:latin typeface="+mj-lt"/>
            </a:endParaRPr>
          </a:p>
          <a:p>
            <a:pPr marL="0" indent="-342900" algn="l">
              <a:lnSpc>
                <a:spcPct val="150000"/>
              </a:lnSpc>
              <a:spcBef>
                <a:spcPts val="0"/>
              </a:spcBef>
              <a:buClr>
                <a:srgbClr val="00B0F0"/>
              </a:buClr>
              <a:buSzPts val="2200"/>
              <a:buFont typeface="Arial" panose="020B0604020202020204" pitchFamily="34" charset="0"/>
              <a:buChar char="•"/>
            </a:pPr>
            <a:r>
              <a:rPr lang="en-US" sz="2400" b="1" dirty="0">
                <a:solidFill>
                  <a:srgbClr val="00B0F0"/>
                </a:solidFill>
                <a:latin typeface="+mj-lt"/>
              </a:rPr>
              <a:t>MAF – </a:t>
            </a:r>
            <a:r>
              <a:rPr lang="en-US" sz="2400" b="1" dirty="0" err="1">
                <a:solidFill>
                  <a:srgbClr val="00B0F0"/>
                </a:solidFill>
                <a:latin typeface="+mj-lt"/>
              </a:rPr>
              <a:t>Mercati</a:t>
            </a:r>
            <a:r>
              <a:rPr lang="en-US" sz="2400" b="1" dirty="0">
                <a:solidFill>
                  <a:srgbClr val="00B0F0"/>
                </a:solidFill>
                <a:latin typeface="+mj-lt"/>
              </a:rPr>
              <a:t> </a:t>
            </a:r>
            <a:r>
              <a:rPr lang="en-US" sz="2400" b="1" dirty="0" err="1">
                <a:solidFill>
                  <a:srgbClr val="00B0F0"/>
                </a:solidFill>
                <a:latin typeface="+mj-lt"/>
              </a:rPr>
              <a:t>Assicurativi</a:t>
            </a:r>
            <a:r>
              <a:rPr lang="en-US" sz="2400" b="1" dirty="0">
                <a:solidFill>
                  <a:srgbClr val="00B0F0"/>
                </a:solidFill>
                <a:latin typeface="+mj-lt"/>
              </a:rPr>
              <a:t> e </a:t>
            </a:r>
            <a:r>
              <a:rPr lang="en-US" sz="2400" b="1" dirty="0" err="1">
                <a:solidFill>
                  <a:srgbClr val="00B0F0"/>
                </a:solidFill>
                <a:latin typeface="+mj-lt"/>
              </a:rPr>
              <a:t>Finanziari</a:t>
            </a:r>
            <a:endParaRPr lang="en-US" sz="2400" b="1" dirty="0">
              <a:solidFill>
                <a:srgbClr val="00B0F0"/>
              </a:solidFill>
              <a:latin typeface="+mj-lt"/>
            </a:endParaRPr>
          </a:p>
          <a:p>
            <a:pPr marL="0" indent="0" algn="l">
              <a:lnSpc>
                <a:spcPct val="150000"/>
              </a:lnSpc>
              <a:spcBef>
                <a:spcPts val="0"/>
              </a:spcBef>
              <a:buClr>
                <a:srgbClr val="00B0F0"/>
              </a:buClr>
              <a:buSzPts val="2200"/>
            </a:pPr>
            <a:endParaRPr lang="en-US" sz="1400" dirty="0">
              <a:solidFill>
                <a:schemeClr val="tx1"/>
              </a:solidFill>
              <a:latin typeface="+mj-lt"/>
            </a:endParaRPr>
          </a:p>
          <a:p>
            <a:pPr marL="0" indent="0" algn="l">
              <a:lnSpc>
                <a:spcPct val="150000"/>
              </a:lnSpc>
              <a:spcBef>
                <a:spcPts val="0"/>
              </a:spcBef>
              <a:buClr>
                <a:srgbClr val="00B0F0"/>
              </a:buClr>
              <a:buSzPts val="2200"/>
            </a:pPr>
            <a:r>
              <a:rPr lang="en-US" sz="2400" dirty="0">
                <a:solidFill>
                  <a:schemeClr val="tx1"/>
                </a:solidFill>
                <a:latin typeface="+mj-lt"/>
              </a:rPr>
              <a:t>Il </a:t>
            </a:r>
            <a:r>
              <a:rPr lang="en-US" sz="2400" dirty="0" err="1">
                <a:solidFill>
                  <a:schemeClr val="tx1"/>
                </a:solidFill>
                <a:latin typeface="+mj-lt"/>
              </a:rPr>
              <a:t>percorso</a:t>
            </a:r>
            <a:r>
              <a:rPr lang="en-US" sz="2400" dirty="0">
                <a:solidFill>
                  <a:schemeClr val="tx1"/>
                </a:solidFill>
                <a:latin typeface="+mj-lt"/>
              </a:rPr>
              <a:t> </a:t>
            </a:r>
            <a:r>
              <a:rPr lang="en-US" sz="2400" dirty="0" err="1">
                <a:solidFill>
                  <a:schemeClr val="tx1"/>
                </a:solidFill>
                <a:latin typeface="+mj-lt"/>
              </a:rPr>
              <a:t>viene</a:t>
            </a:r>
            <a:r>
              <a:rPr lang="en-US" sz="2400" dirty="0">
                <a:solidFill>
                  <a:schemeClr val="tx1"/>
                </a:solidFill>
                <a:latin typeface="+mj-lt"/>
              </a:rPr>
              <a:t> </a:t>
            </a:r>
            <a:r>
              <a:rPr lang="en-US" sz="2400" dirty="0" err="1">
                <a:solidFill>
                  <a:schemeClr val="tx1"/>
                </a:solidFill>
                <a:latin typeface="+mj-lt"/>
              </a:rPr>
              <a:t>scelto</a:t>
            </a:r>
            <a:r>
              <a:rPr lang="en-US" sz="2400" dirty="0">
                <a:solidFill>
                  <a:schemeClr val="tx1"/>
                </a:solidFill>
                <a:latin typeface="+mj-lt"/>
              </a:rPr>
              <a:t> al </a:t>
            </a:r>
            <a:r>
              <a:rPr lang="en-US" sz="2400" dirty="0" err="1">
                <a:solidFill>
                  <a:schemeClr val="tx1"/>
                </a:solidFill>
                <a:latin typeface="+mj-lt"/>
              </a:rPr>
              <a:t>momento</a:t>
            </a:r>
            <a:r>
              <a:rPr lang="en-US" sz="2400" dirty="0">
                <a:solidFill>
                  <a:schemeClr val="tx1"/>
                </a:solidFill>
                <a:latin typeface="+mj-lt"/>
              </a:rPr>
              <a:t> della </a:t>
            </a:r>
            <a:r>
              <a:rPr lang="en-US" sz="2400" dirty="0" err="1">
                <a:solidFill>
                  <a:schemeClr val="tx1"/>
                </a:solidFill>
                <a:latin typeface="+mj-lt"/>
              </a:rPr>
              <a:t>presentazione</a:t>
            </a:r>
            <a:r>
              <a:rPr lang="en-US" sz="2400" dirty="0">
                <a:solidFill>
                  <a:schemeClr val="tx1"/>
                </a:solidFill>
                <a:latin typeface="+mj-lt"/>
              </a:rPr>
              <a:t> del </a:t>
            </a:r>
            <a:r>
              <a:rPr lang="en-US" sz="2400" b="1" dirty="0">
                <a:solidFill>
                  <a:schemeClr val="tx1"/>
                </a:solidFill>
                <a:latin typeface="+mj-lt"/>
              </a:rPr>
              <a:t>piano di studio</a:t>
            </a:r>
            <a:r>
              <a:rPr lang="en-US" sz="2400" dirty="0">
                <a:solidFill>
                  <a:schemeClr val="tx1"/>
                </a:solidFill>
                <a:latin typeface="+mj-lt"/>
              </a:rPr>
              <a:t> ma </a:t>
            </a:r>
            <a:r>
              <a:rPr lang="en-US" sz="2400" dirty="0" err="1">
                <a:solidFill>
                  <a:schemeClr val="tx1"/>
                </a:solidFill>
                <a:latin typeface="+mj-lt"/>
              </a:rPr>
              <a:t>può</a:t>
            </a:r>
            <a:r>
              <a:rPr lang="en-US" sz="2400" dirty="0">
                <a:solidFill>
                  <a:schemeClr val="tx1"/>
                </a:solidFill>
                <a:latin typeface="+mj-lt"/>
              </a:rPr>
              <a:t> </a:t>
            </a:r>
            <a:r>
              <a:rPr lang="en-US" sz="2400" dirty="0" err="1">
                <a:solidFill>
                  <a:schemeClr val="tx1"/>
                </a:solidFill>
                <a:latin typeface="+mj-lt"/>
              </a:rPr>
              <a:t>eventualmente</a:t>
            </a:r>
            <a:r>
              <a:rPr lang="en-US" sz="2400" dirty="0">
                <a:solidFill>
                  <a:schemeClr val="tx1"/>
                </a:solidFill>
                <a:latin typeface="+mj-lt"/>
              </a:rPr>
              <a:t> </a:t>
            </a:r>
            <a:r>
              <a:rPr lang="en-US" sz="2400" dirty="0" err="1">
                <a:solidFill>
                  <a:schemeClr val="tx1"/>
                </a:solidFill>
                <a:latin typeface="+mj-lt"/>
              </a:rPr>
              <a:t>essere</a:t>
            </a:r>
            <a:r>
              <a:rPr lang="en-US" sz="2400" dirty="0">
                <a:solidFill>
                  <a:schemeClr val="tx1"/>
                </a:solidFill>
                <a:latin typeface="+mj-lt"/>
              </a:rPr>
              <a:t> </a:t>
            </a:r>
            <a:r>
              <a:rPr lang="en-US" sz="2400" dirty="0" err="1">
                <a:solidFill>
                  <a:schemeClr val="tx1"/>
                </a:solidFill>
                <a:latin typeface="+mj-lt"/>
              </a:rPr>
              <a:t>modificato</a:t>
            </a:r>
            <a:r>
              <a:rPr lang="en-US" sz="2400" dirty="0">
                <a:solidFill>
                  <a:schemeClr val="tx1"/>
                </a:solidFill>
                <a:latin typeface="+mj-lt"/>
              </a:rPr>
              <a:t> in </a:t>
            </a:r>
            <a:r>
              <a:rPr lang="en-US" sz="2400" dirty="0" err="1">
                <a:solidFill>
                  <a:schemeClr val="tx1"/>
                </a:solidFill>
                <a:latin typeface="+mj-lt"/>
              </a:rPr>
              <a:t>seguito</a:t>
            </a:r>
            <a:r>
              <a:rPr lang="en-US" sz="2400" dirty="0">
                <a:solidFill>
                  <a:schemeClr val="tx1"/>
                </a:solidFill>
                <a:latin typeface="+mj-lt"/>
              </a:rPr>
              <a:t>.</a:t>
            </a:r>
          </a:p>
          <a:p>
            <a:pPr marL="0" indent="0" algn="l">
              <a:lnSpc>
                <a:spcPct val="150000"/>
              </a:lnSpc>
              <a:spcBef>
                <a:spcPts val="0"/>
              </a:spcBef>
              <a:buClr>
                <a:srgbClr val="00B0F0"/>
              </a:buClr>
              <a:buSzPts val="2200"/>
            </a:pPr>
            <a:endParaRPr lang="en-US" sz="1200" dirty="0">
              <a:solidFill>
                <a:schemeClr val="tx1"/>
              </a:solidFill>
              <a:latin typeface="+mj-lt"/>
            </a:endParaRPr>
          </a:p>
          <a:p>
            <a:pPr marL="0" indent="-342900" algn="just">
              <a:lnSpc>
                <a:spcPct val="150000"/>
              </a:lnSpc>
              <a:spcBef>
                <a:spcPts val="0"/>
              </a:spcBef>
              <a:buSzPts val="2400"/>
              <a:buFont typeface="Arial" panose="020B0604020202020204" pitchFamily="34" charset="0"/>
              <a:buChar char="•"/>
            </a:pPr>
            <a:r>
              <a:rPr lang="it-IT" sz="2400" dirty="0">
                <a:latin typeface="+mj-lt"/>
                <a:ea typeface="Comic Sans MS"/>
                <a:cs typeface="Comic Sans MS"/>
                <a:sym typeface="Comic Sans MS"/>
              </a:rPr>
              <a:t>3/4 circa del primo anno è comune ai tre percorsi</a:t>
            </a:r>
            <a:endParaRPr lang="it-IT" sz="2400" dirty="0">
              <a:latin typeface="+mj-lt"/>
            </a:endParaRPr>
          </a:p>
          <a:p>
            <a:pPr marL="0" indent="-342900" algn="just">
              <a:lnSpc>
                <a:spcPct val="150000"/>
              </a:lnSpc>
              <a:spcBef>
                <a:spcPts val="0"/>
              </a:spcBef>
              <a:buSzPts val="2400"/>
              <a:buFont typeface="Arial" panose="020B0604020202020204" pitchFamily="34" charset="0"/>
              <a:buChar char="•"/>
            </a:pPr>
            <a:r>
              <a:rPr lang="it-IT" sz="2400" dirty="0">
                <a:latin typeface="+mj-lt"/>
                <a:ea typeface="Comic Sans MS"/>
                <a:cs typeface="Comic Sans MS"/>
                <a:sym typeface="Comic Sans MS"/>
              </a:rPr>
              <a:t>un anno e un trimestre con corsi differenziati per </a:t>
            </a:r>
            <a:r>
              <a:rPr lang="it-IT" sz="2400" u="sng" dirty="0">
                <a:latin typeface="+mj-lt"/>
                <a:ea typeface="Comic Sans MS"/>
                <a:cs typeface="Comic Sans MS"/>
                <a:sym typeface="Comic Sans MS"/>
              </a:rPr>
              <a:t>percorso</a:t>
            </a:r>
          </a:p>
        </p:txBody>
      </p:sp>
      <p:pic>
        <p:nvPicPr>
          <p:cNvPr id="3" name="Picture 2">
            <a:extLst>
              <a:ext uri="{FF2B5EF4-FFF2-40B4-BE49-F238E27FC236}">
                <a16:creationId xmlns:a16="http://schemas.microsoft.com/office/drawing/2014/main" id="{31C1B5F1-78B3-6C56-FFFE-BF92AE095234}"/>
              </a:ext>
            </a:extLst>
          </p:cNvPr>
          <p:cNvPicPr>
            <a:picLocks noChangeAspect="1"/>
          </p:cNvPicPr>
          <p:nvPr/>
        </p:nvPicPr>
        <p:blipFill>
          <a:blip r:embed="rId3"/>
          <a:stretch>
            <a:fillRect/>
          </a:stretch>
        </p:blipFill>
        <p:spPr>
          <a:xfrm>
            <a:off x="7818120" y="1303373"/>
            <a:ext cx="3231474" cy="2525499"/>
          </a:xfrm>
          <a:prstGeom prst="rect">
            <a:avLst/>
          </a:prstGeom>
        </p:spPr>
      </p:pic>
    </p:spTree>
    <p:extLst>
      <p:ext uri="{BB962C8B-B14F-4D97-AF65-F5344CB8AC3E}">
        <p14:creationId xmlns:p14="http://schemas.microsoft.com/office/powerpoint/2010/main" val="2445134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grpSp>
        <p:nvGrpSpPr>
          <p:cNvPr id="194" name="Google Shape;194;p13"/>
          <p:cNvGrpSpPr/>
          <p:nvPr/>
        </p:nvGrpSpPr>
        <p:grpSpPr>
          <a:xfrm>
            <a:off x="1524000" y="-7937"/>
            <a:ext cx="9169400" cy="1233487"/>
            <a:chOff x="0" y="-7987"/>
            <a:chExt cx="9169400" cy="1233277"/>
          </a:xfrm>
        </p:grpSpPr>
        <p:pic>
          <p:nvPicPr>
            <p:cNvPr id="195" name="Google Shape;195;p13" descr="slide per presentazione orientamento 2011 statistica ok"/>
            <p:cNvPicPr preferRelativeResize="0"/>
            <p:nvPr/>
          </p:nvPicPr>
          <p:blipFill rotWithShape="1">
            <a:blip r:embed="rId3">
              <a:alphaModFix/>
            </a:blip>
            <a:srcRect t="1002" b="83143"/>
            <a:stretch/>
          </p:blipFill>
          <p:spPr>
            <a:xfrm>
              <a:off x="0" y="-7987"/>
              <a:ext cx="9169400" cy="1091313"/>
            </a:xfrm>
            <a:prstGeom prst="rect">
              <a:avLst/>
            </a:prstGeom>
            <a:noFill/>
            <a:ln>
              <a:noFill/>
            </a:ln>
          </p:spPr>
        </p:pic>
        <p:sp>
          <p:nvSpPr>
            <p:cNvPr id="196" name="Google Shape;196;p13"/>
            <p:cNvSpPr txBox="1"/>
            <p:nvPr/>
          </p:nvSpPr>
          <p:spPr>
            <a:xfrm>
              <a:off x="36513" y="107881"/>
              <a:ext cx="9067800" cy="584100"/>
            </a:xfrm>
            <a:prstGeom prst="rect">
              <a:avLst/>
            </a:prstGeom>
            <a:noFill/>
            <a:ln>
              <a:noFill/>
            </a:ln>
            <a:effectLst>
              <a:outerShdw blurRad="63500" dist="38098" dir="2700000">
                <a:schemeClr val="dk1">
                  <a:alpha val="74901"/>
                </a:schemeClr>
              </a:outerShdw>
            </a:effectLst>
          </p:spPr>
          <p:txBody>
            <a:bodyPr spcFirstLastPara="1" wrap="square" lIns="91425" tIns="45700" rIns="91425" bIns="45700" anchor="ctr" anchorCtr="0">
              <a:noAutofit/>
            </a:bodyPr>
            <a:lstStyle/>
            <a:p>
              <a:endParaRPr sz="1800">
                <a:solidFill>
                  <a:schemeClr val="dk1"/>
                </a:solidFill>
              </a:endParaRPr>
            </a:p>
          </p:txBody>
        </p:sp>
        <p:sp>
          <p:nvSpPr>
            <p:cNvPr id="197" name="Google Shape;197;p13"/>
            <p:cNvSpPr txBox="1"/>
            <p:nvPr/>
          </p:nvSpPr>
          <p:spPr>
            <a:xfrm>
              <a:off x="0" y="720551"/>
              <a:ext cx="2339975" cy="504739"/>
            </a:xfrm>
            <a:prstGeom prst="rect">
              <a:avLst/>
            </a:prstGeom>
            <a:solidFill>
              <a:schemeClr val="lt1"/>
            </a:solidFill>
            <a:ln>
              <a:noFill/>
            </a:ln>
          </p:spPr>
          <p:txBody>
            <a:bodyPr spcFirstLastPara="1" wrap="square" lIns="91425" tIns="45700" rIns="91425" bIns="45700" anchor="ctr" anchorCtr="0">
              <a:noAutofit/>
            </a:bodyPr>
            <a:lstStyle/>
            <a:p>
              <a:endParaRPr sz="1800">
                <a:solidFill>
                  <a:schemeClr val="dk1"/>
                </a:solidFill>
              </a:endParaRPr>
            </a:p>
          </p:txBody>
        </p:sp>
      </p:grpSp>
      <p:sp>
        <p:nvSpPr>
          <p:cNvPr id="198" name="Google Shape;198;p13"/>
          <p:cNvSpPr txBox="1">
            <a:spLocks noGrp="1"/>
          </p:cNvSpPr>
          <p:nvPr>
            <p:ph type="title"/>
          </p:nvPr>
        </p:nvSpPr>
        <p:spPr>
          <a:xfrm>
            <a:off x="1979613" y="806066"/>
            <a:ext cx="8229600" cy="674947"/>
          </a:xfrm>
          <a:prstGeom prst="rect">
            <a:avLst/>
          </a:prstGeom>
          <a:noFill/>
          <a:ln>
            <a:noFill/>
          </a:ln>
        </p:spPr>
        <p:txBody>
          <a:bodyPr spcFirstLastPara="1" wrap="square" lIns="91425" tIns="45700" rIns="91425" bIns="45700" anchor="ctr" anchorCtr="0">
            <a:noAutofit/>
          </a:bodyPr>
          <a:lstStyle/>
          <a:p>
            <a:pPr>
              <a:buClr>
                <a:srgbClr val="0000FF"/>
              </a:buClr>
              <a:buSzPts val="2800"/>
            </a:pPr>
            <a:r>
              <a:rPr lang="en-US" sz="2800" b="1" dirty="0" err="1">
                <a:solidFill>
                  <a:srgbClr val="0000FF"/>
                </a:solidFill>
                <a:latin typeface="+mj-lt"/>
                <a:ea typeface="Comic Sans MS"/>
                <a:cs typeface="Comic Sans MS"/>
                <a:sym typeface="Comic Sans MS"/>
              </a:rPr>
              <a:t>Corsi</a:t>
            </a:r>
            <a:r>
              <a:rPr lang="en-US" sz="2800" b="1" dirty="0">
                <a:solidFill>
                  <a:srgbClr val="0000FF"/>
                </a:solidFill>
                <a:latin typeface="+mj-lt"/>
                <a:ea typeface="Comic Sans MS"/>
                <a:cs typeface="Comic Sans MS"/>
                <a:sym typeface="Comic Sans MS"/>
              </a:rPr>
              <a:t> di </a:t>
            </a:r>
            <a:r>
              <a:rPr lang="en-US" sz="2800" b="1" dirty="0" err="1">
                <a:solidFill>
                  <a:srgbClr val="0000FF"/>
                </a:solidFill>
                <a:latin typeface="+mj-lt"/>
                <a:ea typeface="Comic Sans MS"/>
                <a:cs typeface="Comic Sans MS"/>
                <a:sym typeface="Comic Sans MS"/>
              </a:rPr>
              <a:t>livellamento</a:t>
            </a:r>
            <a:endParaRPr dirty="0">
              <a:latin typeface="+mj-lt"/>
            </a:endParaRPr>
          </a:p>
        </p:txBody>
      </p:sp>
      <p:sp>
        <p:nvSpPr>
          <p:cNvPr id="199" name="Google Shape;199;p13"/>
          <p:cNvSpPr txBox="1"/>
          <p:nvPr/>
        </p:nvSpPr>
        <p:spPr>
          <a:xfrm>
            <a:off x="377072" y="1520697"/>
            <a:ext cx="11368726" cy="4562747"/>
          </a:xfrm>
          <a:prstGeom prst="rect">
            <a:avLst/>
          </a:prstGeom>
          <a:noFill/>
          <a:ln>
            <a:noFill/>
          </a:ln>
        </p:spPr>
        <p:txBody>
          <a:bodyPr spcFirstLastPara="1" wrap="square" lIns="91425" tIns="45700" rIns="91425" bIns="45700" anchor="t" anchorCtr="0">
            <a:spAutoFit/>
          </a:bodyPr>
          <a:lstStyle/>
          <a:p>
            <a:pPr marL="269875" indent="-269875">
              <a:lnSpc>
                <a:spcPct val="150000"/>
              </a:lnSpc>
              <a:spcBef>
                <a:spcPts val="1200"/>
              </a:spcBef>
              <a:buClr>
                <a:schemeClr val="dk1"/>
              </a:buClr>
              <a:buSzPts val="2400"/>
            </a:pPr>
            <a:r>
              <a:rPr lang="it-IT" sz="2400" b="1" dirty="0">
                <a:solidFill>
                  <a:schemeClr val="dk1"/>
                </a:solidFill>
                <a:latin typeface="+mj-lt"/>
                <a:ea typeface="Comic Sans MS"/>
                <a:cs typeface="Comic Sans MS"/>
                <a:sym typeface="Comic Sans MS"/>
              </a:rPr>
              <a:t>Livellamento Analisi</a:t>
            </a:r>
            <a:r>
              <a:rPr lang="it-IT" sz="2400" dirty="0">
                <a:solidFill>
                  <a:schemeClr val="dk1"/>
                </a:solidFill>
                <a:latin typeface="+mj-lt"/>
                <a:ea typeface="Comic Sans MS"/>
                <a:cs typeface="Comic Sans MS"/>
                <a:sym typeface="Comic Sans MS"/>
              </a:rPr>
              <a:t> </a:t>
            </a:r>
            <a:r>
              <a:rPr lang="it-IT" sz="2400" b="1" dirty="0">
                <a:solidFill>
                  <a:schemeClr val="dk1"/>
                </a:solidFill>
                <a:latin typeface="+mj-lt"/>
                <a:ea typeface="Comic Sans MS"/>
                <a:cs typeface="Comic Sans MS"/>
                <a:sym typeface="Comic Sans MS"/>
              </a:rPr>
              <a:t>Matematica</a:t>
            </a:r>
            <a:r>
              <a:rPr lang="it-IT" sz="2400" dirty="0">
                <a:solidFill>
                  <a:schemeClr val="dk1"/>
                </a:solidFill>
                <a:latin typeface="+mj-lt"/>
                <a:ea typeface="Comic Sans MS"/>
                <a:cs typeface="Comic Sans MS"/>
                <a:sym typeface="Comic Sans MS"/>
              </a:rPr>
              <a:t> – Prof. Del Sole (inizio venerdì 12 settembre)</a:t>
            </a:r>
          </a:p>
          <a:p>
            <a:pPr marL="269875" indent="-269875">
              <a:lnSpc>
                <a:spcPct val="150000"/>
              </a:lnSpc>
              <a:spcBef>
                <a:spcPts val="1200"/>
              </a:spcBef>
              <a:buClr>
                <a:schemeClr val="dk1"/>
              </a:buClr>
              <a:buSzPts val="2400"/>
            </a:pPr>
            <a:r>
              <a:rPr lang="it-IT" sz="2400" b="1" dirty="0">
                <a:solidFill>
                  <a:schemeClr val="dk1"/>
                </a:solidFill>
                <a:latin typeface="+mj-lt"/>
                <a:ea typeface="Comic Sans MS"/>
                <a:cs typeface="Comic Sans MS"/>
                <a:sym typeface="Comic Sans MS"/>
              </a:rPr>
              <a:t>Livellamento software R</a:t>
            </a:r>
            <a:r>
              <a:rPr lang="it-IT" sz="2400" dirty="0">
                <a:solidFill>
                  <a:schemeClr val="dk1"/>
                </a:solidFill>
                <a:latin typeface="+mj-lt"/>
                <a:ea typeface="Comic Sans MS"/>
                <a:cs typeface="Comic Sans MS"/>
                <a:sym typeface="Comic Sans MS"/>
              </a:rPr>
              <a:t> – Prof. </a:t>
            </a:r>
            <a:r>
              <a:rPr lang="it-IT" sz="2400" dirty="0" err="1">
                <a:solidFill>
                  <a:schemeClr val="dk1"/>
                </a:solidFill>
                <a:latin typeface="+mj-lt"/>
                <a:ea typeface="Comic Sans MS"/>
                <a:cs typeface="Comic Sans MS"/>
                <a:sym typeface="Comic Sans MS"/>
              </a:rPr>
              <a:t>Aliffi</a:t>
            </a:r>
            <a:endParaRPr lang="it-IT" sz="2400" dirty="0">
              <a:solidFill>
                <a:schemeClr val="dk1"/>
              </a:solidFill>
              <a:latin typeface="+mj-lt"/>
              <a:ea typeface="Comic Sans MS"/>
              <a:cs typeface="Comic Sans MS"/>
              <a:sym typeface="Comic Sans MS"/>
            </a:endParaRPr>
          </a:p>
          <a:p>
            <a:pPr marL="269875" indent="-269875">
              <a:lnSpc>
                <a:spcPct val="150000"/>
              </a:lnSpc>
              <a:spcBef>
                <a:spcPts val="1200"/>
              </a:spcBef>
              <a:buClr>
                <a:schemeClr val="dk1"/>
              </a:buClr>
              <a:buSzPts val="2400"/>
            </a:pPr>
            <a:endParaRPr lang="en-US" sz="300" u="sng" dirty="0">
              <a:solidFill>
                <a:schemeClr val="dk1"/>
              </a:solidFill>
              <a:latin typeface="+mj-lt"/>
              <a:ea typeface="Comic Sans MS"/>
              <a:cs typeface="Comic Sans MS"/>
              <a:sym typeface="Comic Sans MS"/>
            </a:endParaRPr>
          </a:p>
          <a:p>
            <a:pPr marL="269875" indent="-269875">
              <a:lnSpc>
                <a:spcPct val="150000"/>
              </a:lnSpc>
              <a:spcBef>
                <a:spcPts val="1200"/>
              </a:spcBef>
              <a:buClr>
                <a:schemeClr val="dk1"/>
              </a:buClr>
              <a:buSzPts val="2400"/>
            </a:pPr>
            <a:r>
              <a:rPr lang="en-US" sz="2400" u="sng" dirty="0">
                <a:solidFill>
                  <a:schemeClr val="dk1"/>
                </a:solidFill>
                <a:latin typeface="+mj-lt"/>
                <a:ea typeface="Comic Sans MS"/>
                <a:cs typeface="Comic Sans MS"/>
                <a:sym typeface="Comic Sans MS"/>
              </a:rPr>
              <a:t>Si </a:t>
            </a:r>
            <a:r>
              <a:rPr lang="en-US" sz="2400" u="sng" dirty="0" err="1">
                <a:solidFill>
                  <a:schemeClr val="dk1"/>
                </a:solidFill>
                <a:latin typeface="+mj-lt"/>
                <a:ea typeface="Comic Sans MS"/>
                <a:cs typeface="Comic Sans MS"/>
                <a:sym typeface="Comic Sans MS"/>
              </a:rPr>
              <a:t>raccomanda</a:t>
            </a:r>
            <a:r>
              <a:rPr lang="en-US" sz="2400" dirty="0">
                <a:solidFill>
                  <a:schemeClr val="dk1"/>
                </a:solidFill>
                <a:latin typeface="+mj-lt"/>
                <a:ea typeface="Comic Sans MS"/>
                <a:cs typeface="Comic Sans MS"/>
                <a:sym typeface="Comic Sans MS"/>
              </a:rPr>
              <a:t> ai </a:t>
            </a:r>
            <a:r>
              <a:rPr lang="en-US" sz="2400" dirty="0" err="1">
                <a:solidFill>
                  <a:schemeClr val="dk1"/>
                </a:solidFill>
                <a:latin typeface="+mj-lt"/>
                <a:ea typeface="Comic Sans MS"/>
                <a:cs typeface="Comic Sans MS"/>
                <a:sym typeface="Comic Sans MS"/>
              </a:rPr>
              <a:t>nuovi</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iscritti</a:t>
            </a:r>
            <a:r>
              <a:rPr lang="en-US" sz="2400" b="1" dirty="0">
                <a:solidFill>
                  <a:schemeClr val="dk1"/>
                </a:solidFill>
                <a:latin typeface="+mj-lt"/>
                <a:ea typeface="Comic Sans MS"/>
                <a:cs typeface="Comic Sans MS"/>
                <a:sym typeface="Comic Sans MS"/>
              </a:rPr>
              <a:t> </a:t>
            </a:r>
            <a:r>
              <a:rPr lang="en-US" sz="2400" dirty="0">
                <a:solidFill>
                  <a:schemeClr val="dk1"/>
                </a:solidFill>
                <a:latin typeface="+mj-lt"/>
                <a:ea typeface="Comic Sans MS"/>
                <a:cs typeface="Comic Sans MS"/>
                <a:sym typeface="Comic Sans MS"/>
              </a:rPr>
              <a:t>la </a:t>
            </a:r>
            <a:r>
              <a:rPr lang="en-US" sz="2400" dirty="0" err="1">
                <a:solidFill>
                  <a:schemeClr val="dk1"/>
                </a:solidFill>
                <a:latin typeface="+mj-lt"/>
                <a:ea typeface="Comic Sans MS"/>
                <a:cs typeface="Comic Sans MS"/>
                <a:sym typeface="Comic Sans MS"/>
              </a:rPr>
              <a:t>frequenza</a:t>
            </a:r>
            <a:r>
              <a:rPr lang="en-US" sz="2400" dirty="0">
                <a:solidFill>
                  <a:schemeClr val="dk1"/>
                </a:solidFill>
                <a:latin typeface="+mj-lt"/>
                <a:ea typeface="Comic Sans MS"/>
                <a:cs typeface="Comic Sans MS"/>
                <a:sym typeface="Comic Sans MS"/>
              </a:rPr>
              <a:t> ai </a:t>
            </a:r>
            <a:r>
              <a:rPr lang="en-US" sz="2400" dirty="0" err="1">
                <a:solidFill>
                  <a:schemeClr val="dk1"/>
                </a:solidFill>
                <a:latin typeface="+mj-lt"/>
                <a:ea typeface="Comic Sans MS"/>
                <a:cs typeface="Comic Sans MS"/>
                <a:sym typeface="Comic Sans MS"/>
              </a:rPr>
              <a:t>corsi</a:t>
            </a:r>
            <a:r>
              <a:rPr lang="en-US" sz="2400" dirty="0">
                <a:solidFill>
                  <a:schemeClr val="dk1"/>
                </a:solidFill>
                <a:latin typeface="+mj-lt"/>
                <a:ea typeface="Comic Sans MS"/>
                <a:cs typeface="Comic Sans MS"/>
                <a:sym typeface="Comic Sans MS"/>
              </a:rPr>
              <a:t> di </a:t>
            </a:r>
            <a:r>
              <a:rPr lang="en-US" sz="2400" dirty="0" err="1">
                <a:solidFill>
                  <a:schemeClr val="dk1"/>
                </a:solidFill>
                <a:latin typeface="+mj-lt"/>
                <a:ea typeface="Comic Sans MS"/>
                <a:cs typeface="Comic Sans MS"/>
                <a:sym typeface="Comic Sans MS"/>
              </a:rPr>
              <a:t>livellamento</a:t>
            </a:r>
            <a:r>
              <a:rPr lang="en-US" sz="2400" dirty="0">
                <a:solidFill>
                  <a:schemeClr val="dk1"/>
                </a:solidFill>
                <a:latin typeface="+mj-lt"/>
                <a:ea typeface="Comic Sans MS"/>
                <a:cs typeface="Comic Sans MS"/>
                <a:sym typeface="Comic Sans MS"/>
              </a:rPr>
              <a:t> </a:t>
            </a:r>
          </a:p>
          <a:p>
            <a:pPr marL="269875" indent="-269875">
              <a:lnSpc>
                <a:spcPct val="150000"/>
              </a:lnSpc>
              <a:spcBef>
                <a:spcPts val="1200"/>
              </a:spcBef>
              <a:buClr>
                <a:schemeClr val="dk1"/>
              </a:buClr>
              <a:buSzPts val="2400"/>
            </a:pP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valgono</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ognuno</a:t>
            </a:r>
            <a:r>
              <a:rPr lang="en-US" sz="2400" dirty="0">
                <a:solidFill>
                  <a:schemeClr val="dk1"/>
                </a:solidFill>
                <a:latin typeface="+mj-lt"/>
                <a:ea typeface="Comic Sans MS"/>
                <a:cs typeface="Comic Sans MS"/>
                <a:sym typeface="Comic Sans MS"/>
              </a:rPr>
              <a:t> 2CFU di «</a:t>
            </a:r>
            <a:r>
              <a:rPr lang="en-US" sz="2400" dirty="0" err="1">
                <a:solidFill>
                  <a:schemeClr val="dk1"/>
                </a:solidFill>
                <a:latin typeface="+mj-lt"/>
                <a:ea typeface="Comic Sans MS"/>
                <a:cs typeface="Comic Sans MS"/>
                <a:sym typeface="Comic Sans MS"/>
              </a:rPr>
              <a:t>Altre</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attività</a:t>
            </a:r>
            <a:r>
              <a:rPr lang="en-US" sz="2400" dirty="0">
                <a:solidFill>
                  <a:schemeClr val="dk1"/>
                </a:solidFill>
                <a:latin typeface="+mj-lt"/>
                <a:ea typeface="Comic Sans MS"/>
                <a:cs typeface="Comic Sans MS"/>
                <a:sym typeface="Comic Sans MS"/>
              </a:rPr>
              <a:t> formative» </a:t>
            </a:r>
            <a:endParaRPr dirty="0">
              <a:latin typeface="+mj-lt"/>
            </a:endParaRPr>
          </a:p>
          <a:p>
            <a:pPr marL="269875" indent="-269875">
              <a:lnSpc>
                <a:spcPct val="150000"/>
              </a:lnSpc>
              <a:spcBef>
                <a:spcPts val="1200"/>
              </a:spcBef>
              <a:buClr>
                <a:schemeClr val="dk1"/>
              </a:buClr>
              <a:buSzPts val="2400"/>
            </a:pPr>
            <a:r>
              <a:rPr lang="en-US" sz="2400" b="1" dirty="0">
                <a:solidFill>
                  <a:schemeClr val="dk1"/>
                </a:solidFill>
                <a:latin typeface="+mj-lt"/>
                <a:ea typeface="Comic Sans MS"/>
                <a:cs typeface="Comic Sans MS"/>
                <a:sym typeface="Comic Sans MS"/>
              </a:rPr>
              <a:t>NB</a:t>
            </a:r>
            <a:r>
              <a:rPr lang="en-US" sz="2400" dirty="0">
                <a:solidFill>
                  <a:schemeClr val="dk1"/>
                </a:solidFill>
                <a:latin typeface="+mj-lt"/>
                <a:ea typeface="Comic Sans MS"/>
                <a:cs typeface="Comic Sans MS"/>
                <a:sym typeface="Comic Sans MS"/>
              </a:rPr>
              <a:t> Le </a:t>
            </a:r>
            <a:r>
              <a:rPr lang="en-US" sz="2400" dirty="0" err="1">
                <a:solidFill>
                  <a:schemeClr val="dk1"/>
                </a:solidFill>
                <a:latin typeface="+mj-lt"/>
                <a:ea typeface="Comic Sans MS"/>
                <a:cs typeface="Comic Sans MS"/>
                <a:sym typeface="Comic Sans MS"/>
              </a:rPr>
              <a:t>lezioni</a:t>
            </a:r>
            <a:r>
              <a:rPr lang="en-US" sz="2400" dirty="0">
                <a:solidFill>
                  <a:schemeClr val="dk1"/>
                </a:solidFill>
                <a:latin typeface="+mj-lt"/>
                <a:ea typeface="Comic Sans MS"/>
                <a:cs typeface="Comic Sans MS"/>
                <a:sym typeface="Comic Sans MS"/>
              </a:rPr>
              <a:t> del </a:t>
            </a:r>
            <a:r>
              <a:rPr lang="en-US" sz="2400" dirty="0" err="1">
                <a:solidFill>
                  <a:schemeClr val="dk1"/>
                </a:solidFill>
                <a:latin typeface="+mj-lt"/>
                <a:ea typeface="Comic Sans MS"/>
                <a:cs typeface="Comic Sans MS"/>
                <a:sym typeface="Comic Sans MS"/>
              </a:rPr>
              <a:t>livellamento</a:t>
            </a:r>
            <a:r>
              <a:rPr lang="en-US" sz="2400" dirty="0">
                <a:solidFill>
                  <a:schemeClr val="dk1"/>
                </a:solidFill>
                <a:latin typeface="+mj-lt"/>
                <a:ea typeface="Comic Sans MS"/>
                <a:cs typeface="Comic Sans MS"/>
                <a:sym typeface="Comic Sans MS"/>
              </a:rPr>
              <a:t> di R </a:t>
            </a:r>
            <a:r>
              <a:rPr lang="en-US" sz="2400" dirty="0" err="1">
                <a:solidFill>
                  <a:schemeClr val="dk1"/>
                </a:solidFill>
                <a:latin typeface="+mj-lt"/>
                <a:ea typeface="Comic Sans MS"/>
                <a:cs typeface="Comic Sans MS"/>
                <a:sym typeface="Comic Sans MS"/>
              </a:rPr>
              <a:t>sono</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iniziate</a:t>
            </a:r>
            <a:r>
              <a:rPr lang="en-US" sz="2400" dirty="0">
                <a:solidFill>
                  <a:schemeClr val="dk1"/>
                </a:solidFill>
                <a:latin typeface="+mj-lt"/>
                <a:ea typeface="Comic Sans MS"/>
                <a:cs typeface="Comic Sans MS"/>
                <a:sym typeface="Comic Sans MS"/>
              </a:rPr>
              <a:t> il 3 </a:t>
            </a:r>
            <a:r>
              <a:rPr lang="en-US" sz="2400" dirty="0" err="1">
                <a:solidFill>
                  <a:schemeClr val="dk1"/>
                </a:solidFill>
                <a:latin typeface="+mj-lt"/>
                <a:ea typeface="Comic Sans MS"/>
                <a:cs typeface="Comic Sans MS"/>
                <a:sym typeface="Comic Sans MS"/>
              </a:rPr>
              <a:t>settembre</a:t>
            </a:r>
            <a:r>
              <a:rPr lang="en-US" sz="2400" dirty="0">
                <a:solidFill>
                  <a:schemeClr val="dk1"/>
                </a:solidFill>
                <a:latin typeface="+mj-lt"/>
                <a:ea typeface="Comic Sans MS"/>
                <a:cs typeface="Comic Sans MS"/>
                <a:sym typeface="Comic Sans MS"/>
              </a:rPr>
              <a:t> </a:t>
            </a:r>
            <a:endParaRPr dirty="0">
              <a:latin typeface="+mj-lt"/>
            </a:endParaRPr>
          </a:p>
          <a:p>
            <a:pPr marL="269875" indent="-269875">
              <a:lnSpc>
                <a:spcPct val="150000"/>
              </a:lnSpc>
              <a:spcBef>
                <a:spcPts val="1200"/>
              </a:spcBef>
              <a:buClr>
                <a:schemeClr val="dk1"/>
              </a:buClr>
              <a:buSzPts val="2400"/>
            </a:pPr>
            <a:r>
              <a:rPr lang="en-US" sz="2400" dirty="0" err="1">
                <a:solidFill>
                  <a:schemeClr val="dk1"/>
                </a:solidFill>
                <a:latin typeface="+mj-lt"/>
                <a:ea typeface="Comic Sans MS"/>
                <a:cs typeface="Comic Sans MS"/>
                <a:sym typeface="Comic Sans MS"/>
              </a:rPr>
              <a:t>Trovate</a:t>
            </a:r>
            <a:r>
              <a:rPr lang="en-US" sz="2400" dirty="0">
                <a:solidFill>
                  <a:schemeClr val="dk1"/>
                </a:solidFill>
                <a:latin typeface="+mj-lt"/>
                <a:ea typeface="Comic Sans MS"/>
                <a:cs typeface="Comic Sans MS"/>
                <a:sym typeface="Comic Sans MS"/>
              </a:rPr>
              <a:t> il </a:t>
            </a:r>
            <a:r>
              <a:rPr lang="en-US" sz="2400" dirty="0" err="1">
                <a:solidFill>
                  <a:schemeClr val="dk1"/>
                </a:solidFill>
                <a:latin typeface="+mj-lt"/>
                <a:ea typeface="Comic Sans MS"/>
                <a:cs typeface="Comic Sans MS"/>
                <a:sym typeface="Comic Sans MS"/>
              </a:rPr>
              <a:t>materiale</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sulla</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pagina</a:t>
            </a:r>
            <a:r>
              <a:rPr lang="en-US" sz="2400" dirty="0">
                <a:solidFill>
                  <a:schemeClr val="dk1"/>
                </a:solidFill>
                <a:latin typeface="+mj-lt"/>
                <a:ea typeface="Comic Sans MS"/>
                <a:cs typeface="Comic Sans MS"/>
                <a:sym typeface="Comic Sans MS"/>
              </a:rPr>
              <a:t> del </a:t>
            </a:r>
            <a:r>
              <a:rPr lang="en-US" sz="2400" dirty="0" err="1">
                <a:solidFill>
                  <a:schemeClr val="dk1"/>
                </a:solidFill>
                <a:latin typeface="+mj-lt"/>
                <a:ea typeface="Comic Sans MS"/>
                <a:cs typeface="Comic Sans MS"/>
                <a:sym typeface="Comic Sans MS"/>
              </a:rPr>
              <a:t>corso</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nella</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piattaforma</a:t>
            </a:r>
            <a:r>
              <a:rPr lang="en-US" sz="2400" dirty="0">
                <a:solidFill>
                  <a:schemeClr val="dk1"/>
                </a:solidFill>
                <a:latin typeface="+mj-lt"/>
                <a:ea typeface="Comic Sans MS"/>
                <a:cs typeface="Comic Sans MS"/>
                <a:sym typeface="Comic Sans MS"/>
              </a:rPr>
              <a:t> e-learning </a:t>
            </a:r>
            <a:endParaRPr lang="en-US" dirty="0">
              <a:latin typeface="+mj-lt"/>
              <a:ea typeface="Comic Sans MS"/>
            </a:endParaRPr>
          </a:p>
        </p:txBody>
      </p:sp>
    </p:spTree>
    <p:extLst>
      <p:ext uri="{BB962C8B-B14F-4D97-AF65-F5344CB8AC3E}">
        <p14:creationId xmlns:p14="http://schemas.microsoft.com/office/powerpoint/2010/main" val="3958267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grpSp>
        <p:nvGrpSpPr>
          <p:cNvPr id="204" name="Google Shape;204;p14"/>
          <p:cNvGrpSpPr/>
          <p:nvPr/>
        </p:nvGrpSpPr>
        <p:grpSpPr>
          <a:xfrm>
            <a:off x="1524000" y="-7937"/>
            <a:ext cx="9169400" cy="1233487"/>
            <a:chOff x="0" y="-7987"/>
            <a:chExt cx="9169400" cy="1233277"/>
          </a:xfrm>
        </p:grpSpPr>
        <p:pic>
          <p:nvPicPr>
            <p:cNvPr id="205" name="Google Shape;205;p14" descr="slide per presentazione orientamento 2011 statistica ok"/>
            <p:cNvPicPr preferRelativeResize="0"/>
            <p:nvPr/>
          </p:nvPicPr>
          <p:blipFill rotWithShape="1">
            <a:blip r:embed="rId3">
              <a:alphaModFix/>
            </a:blip>
            <a:srcRect t="1002" b="83143"/>
            <a:stretch/>
          </p:blipFill>
          <p:spPr>
            <a:xfrm>
              <a:off x="0" y="-7987"/>
              <a:ext cx="9169400" cy="1091313"/>
            </a:xfrm>
            <a:prstGeom prst="rect">
              <a:avLst/>
            </a:prstGeom>
            <a:noFill/>
            <a:ln>
              <a:noFill/>
            </a:ln>
          </p:spPr>
        </p:pic>
        <p:sp>
          <p:nvSpPr>
            <p:cNvPr id="206" name="Google Shape;206;p14"/>
            <p:cNvSpPr txBox="1"/>
            <p:nvPr/>
          </p:nvSpPr>
          <p:spPr>
            <a:xfrm>
              <a:off x="36513" y="107881"/>
              <a:ext cx="9067800" cy="584100"/>
            </a:xfrm>
            <a:prstGeom prst="rect">
              <a:avLst/>
            </a:prstGeom>
            <a:noFill/>
            <a:ln>
              <a:noFill/>
            </a:ln>
            <a:effectLst>
              <a:outerShdw blurRad="63500" dist="38098" dir="2700000">
                <a:schemeClr val="dk1">
                  <a:alpha val="74901"/>
                </a:schemeClr>
              </a:outerShdw>
            </a:effectLst>
          </p:spPr>
          <p:txBody>
            <a:bodyPr spcFirstLastPara="1" wrap="square" lIns="91425" tIns="45700" rIns="91425" bIns="45700" anchor="ctr" anchorCtr="0">
              <a:noAutofit/>
            </a:bodyPr>
            <a:lstStyle/>
            <a:p>
              <a:endParaRPr sz="1800">
                <a:solidFill>
                  <a:schemeClr val="dk1"/>
                </a:solidFill>
              </a:endParaRPr>
            </a:p>
          </p:txBody>
        </p:sp>
        <p:sp>
          <p:nvSpPr>
            <p:cNvPr id="207" name="Google Shape;207;p14"/>
            <p:cNvSpPr txBox="1"/>
            <p:nvPr/>
          </p:nvSpPr>
          <p:spPr>
            <a:xfrm>
              <a:off x="0" y="720551"/>
              <a:ext cx="2339975" cy="504739"/>
            </a:xfrm>
            <a:prstGeom prst="rect">
              <a:avLst/>
            </a:prstGeom>
            <a:solidFill>
              <a:schemeClr val="lt1"/>
            </a:solidFill>
            <a:ln>
              <a:noFill/>
            </a:ln>
          </p:spPr>
          <p:txBody>
            <a:bodyPr spcFirstLastPara="1" wrap="square" lIns="91425" tIns="45700" rIns="91425" bIns="45700" anchor="ctr" anchorCtr="0">
              <a:noAutofit/>
            </a:bodyPr>
            <a:lstStyle/>
            <a:p>
              <a:endParaRPr sz="1800">
                <a:solidFill>
                  <a:schemeClr val="dk1"/>
                </a:solidFill>
              </a:endParaRPr>
            </a:p>
          </p:txBody>
        </p:sp>
      </p:grpSp>
      <p:sp>
        <p:nvSpPr>
          <p:cNvPr id="208" name="Google Shape;208;p14"/>
          <p:cNvSpPr txBox="1">
            <a:spLocks noGrp="1"/>
          </p:cNvSpPr>
          <p:nvPr>
            <p:ph type="title"/>
          </p:nvPr>
        </p:nvSpPr>
        <p:spPr>
          <a:xfrm>
            <a:off x="1981200" y="954498"/>
            <a:ext cx="8229600" cy="393603"/>
          </a:xfrm>
          <a:prstGeom prst="rect">
            <a:avLst/>
          </a:prstGeom>
          <a:noFill/>
          <a:ln>
            <a:noFill/>
          </a:ln>
        </p:spPr>
        <p:txBody>
          <a:bodyPr spcFirstLastPara="1" wrap="square" lIns="91425" tIns="45700" rIns="91425" bIns="45700" anchor="ctr" anchorCtr="0">
            <a:noAutofit/>
          </a:bodyPr>
          <a:lstStyle/>
          <a:p>
            <a:pPr>
              <a:buClr>
                <a:srgbClr val="0000FF"/>
              </a:buClr>
              <a:buSzPts val="2800"/>
            </a:pPr>
            <a:r>
              <a:rPr lang="en-US" sz="2800" b="1" dirty="0" err="1">
                <a:solidFill>
                  <a:srgbClr val="0000FF"/>
                </a:solidFill>
                <a:latin typeface="+mj-lt"/>
                <a:ea typeface="Comic Sans MS"/>
                <a:cs typeface="Comic Sans MS"/>
                <a:sym typeface="Comic Sans MS"/>
              </a:rPr>
              <a:t>Introduzioni</a:t>
            </a:r>
            <a:r>
              <a:rPr lang="en-US" sz="2800" b="1" dirty="0">
                <a:solidFill>
                  <a:srgbClr val="0000FF"/>
                </a:solidFill>
                <a:latin typeface="+mj-lt"/>
                <a:ea typeface="Comic Sans MS"/>
                <a:cs typeface="Comic Sans MS"/>
                <a:sym typeface="Comic Sans MS"/>
              </a:rPr>
              <a:t> a…</a:t>
            </a:r>
            <a:endParaRPr dirty="0">
              <a:latin typeface="+mj-lt"/>
            </a:endParaRPr>
          </a:p>
        </p:txBody>
      </p:sp>
      <p:sp>
        <p:nvSpPr>
          <p:cNvPr id="209" name="Google Shape;209;p14"/>
          <p:cNvSpPr txBox="1"/>
          <p:nvPr/>
        </p:nvSpPr>
        <p:spPr>
          <a:xfrm>
            <a:off x="179109" y="1620837"/>
            <a:ext cx="11736371" cy="4893607"/>
          </a:xfrm>
          <a:prstGeom prst="rect">
            <a:avLst/>
          </a:prstGeom>
          <a:noFill/>
          <a:ln>
            <a:noFill/>
          </a:ln>
        </p:spPr>
        <p:txBody>
          <a:bodyPr spcFirstLastPara="1" wrap="square" lIns="91425" tIns="45700" rIns="91425" bIns="45700" anchor="t" anchorCtr="0">
            <a:spAutoFit/>
          </a:bodyPr>
          <a:lstStyle/>
          <a:p>
            <a:pPr lvl="1">
              <a:lnSpc>
                <a:spcPct val="150000"/>
              </a:lnSpc>
              <a:buClr>
                <a:schemeClr val="dk1"/>
              </a:buClr>
              <a:buSzPts val="2400"/>
            </a:pPr>
            <a:r>
              <a:rPr lang="it-IT" sz="2400" b="1" dirty="0">
                <a:solidFill>
                  <a:schemeClr val="dk1"/>
                </a:solidFill>
                <a:latin typeface="+mj-lt"/>
                <a:ea typeface="Comic Sans MS"/>
                <a:cs typeface="Comic Sans MS"/>
                <a:sym typeface="Comic Sans MS"/>
              </a:rPr>
              <a:t>Introduzione all’Inferenza Statistica M – 6cfu  </a:t>
            </a:r>
            <a:r>
              <a:rPr lang="it-IT" sz="2400" dirty="0">
                <a:solidFill>
                  <a:schemeClr val="dk1"/>
                </a:solidFill>
                <a:latin typeface="+mj-lt"/>
                <a:ea typeface="Comic Sans MS"/>
                <a:cs typeface="Comic Sans MS"/>
                <a:sym typeface="Comic Sans MS"/>
              </a:rPr>
              <a:t>(1° periodo) – Prof. Ongaro  </a:t>
            </a:r>
          </a:p>
          <a:p>
            <a:pPr lvl="1">
              <a:lnSpc>
                <a:spcPct val="150000"/>
              </a:lnSpc>
              <a:buClr>
                <a:schemeClr val="dk1"/>
              </a:buClr>
              <a:buSzPts val="2400"/>
            </a:pPr>
            <a:r>
              <a:rPr lang="it-IT" sz="2400" dirty="0">
                <a:solidFill>
                  <a:schemeClr val="dk1"/>
                </a:solidFill>
                <a:latin typeface="+mj-lt"/>
                <a:ea typeface="Comic Sans MS"/>
                <a:cs typeface="Comic Sans MS"/>
                <a:sym typeface="Comic Sans MS"/>
              </a:rPr>
              <a:t>                                                                               (iniziata il 3 settembre)</a:t>
            </a:r>
            <a:endParaRPr lang="it-IT" dirty="0">
              <a:latin typeface="+mj-lt"/>
            </a:endParaRPr>
          </a:p>
          <a:p>
            <a:pPr lvl="1">
              <a:lnSpc>
                <a:spcPct val="150000"/>
              </a:lnSpc>
              <a:buClr>
                <a:schemeClr val="dk1"/>
              </a:buClr>
              <a:buSzPts val="2400"/>
            </a:pPr>
            <a:r>
              <a:rPr lang="en-US" sz="2400" b="1" dirty="0" err="1">
                <a:solidFill>
                  <a:schemeClr val="dk1"/>
                </a:solidFill>
                <a:latin typeface="+mj-lt"/>
                <a:ea typeface="Comic Sans MS"/>
                <a:cs typeface="Comic Sans MS"/>
                <a:sym typeface="Comic Sans MS"/>
              </a:rPr>
              <a:t>Introduzione</a:t>
            </a:r>
            <a:r>
              <a:rPr lang="en-US" sz="2400" b="1" dirty="0">
                <a:solidFill>
                  <a:schemeClr val="dk1"/>
                </a:solidFill>
                <a:latin typeface="+mj-lt"/>
                <a:ea typeface="Comic Sans MS"/>
                <a:cs typeface="Comic Sans MS"/>
                <a:sym typeface="Comic Sans MS"/>
              </a:rPr>
              <a:t> alle Serie </a:t>
            </a:r>
            <a:r>
              <a:rPr lang="en-US" sz="2400" b="1" dirty="0" err="1">
                <a:solidFill>
                  <a:schemeClr val="dk1"/>
                </a:solidFill>
                <a:latin typeface="+mj-lt"/>
                <a:ea typeface="Comic Sans MS"/>
                <a:cs typeface="Comic Sans MS"/>
                <a:sym typeface="Comic Sans MS"/>
              </a:rPr>
              <a:t>Storiche</a:t>
            </a:r>
            <a:r>
              <a:rPr lang="en-US" sz="2400" b="1" dirty="0">
                <a:solidFill>
                  <a:schemeClr val="dk1"/>
                </a:solidFill>
                <a:latin typeface="+mj-lt"/>
                <a:ea typeface="Comic Sans MS"/>
                <a:cs typeface="Comic Sans MS"/>
                <a:sym typeface="Comic Sans MS"/>
              </a:rPr>
              <a:t> M – 6cfu</a:t>
            </a:r>
            <a:r>
              <a:rPr lang="en-US" sz="2400" dirty="0">
                <a:solidFill>
                  <a:schemeClr val="dk1"/>
                </a:solidFill>
                <a:latin typeface="+mj-lt"/>
                <a:ea typeface="Comic Sans MS"/>
                <a:cs typeface="Comic Sans MS"/>
                <a:sym typeface="Comic Sans MS"/>
              </a:rPr>
              <a:t>         (2° </a:t>
            </a:r>
            <a:r>
              <a:rPr lang="en-US" sz="2400" dirty="0" err="1">
                <a:solidFill>
                  <a:schemeClr val="dk1"/>
                </a:solidFill>
                <a:latin typeface="+mj-lt"/>
                <a:ea typeface="Comic Sans MS"/>
                <a:cs typeface="Comic Sans MS"/>
                <a:sym typeface="Comic Sans MS"/>
              </a:rPr>
              <a:t>periodo</a:t>
            </a:r>
            <a:r>
              <a:rPr lang="en-US" sz="2400" dirty="0">
                <a:solidFill>
                  <a:schemeClr val="dk1"/>
                </a:solidFill>
                <a:latin typeface="+mj-lt"/>
                <a:ea typeface="Comic Sans MS"/>
                <a:cs typeface="Comic Sans MS"/>
                <a:sym typeface="Comic Sans MS"/>
              </a:rPr>
              <a:t>) – Prof. </a:t>
            </a:r>
            <a:r>
              <a:rPr lang="en-US" sz="2400" dirty="0" err="1">
                <a:solidFill>
                  <a:schemeClr val="dk1"/>
                </a:solidFill>
                <a:latin typeface="+mj-lt"/>
                <a:ea typeface="Comic Sans MS"/>
                <a:cs typeface="Comic Sans MS"/>
                <a:sym typeface="Comic Sans MS"/>
              </a:rPr>
              <a:t>Maranzano</a:t>
            </a:r>
            <a:endParaRPr lang="en-US" sz="2400" dirty="0">
              <a:solidFill>
                <a:schemeClr val="dk1"/>
              </a:solidFill>
              <a:latin typeface="+mj-lt"/>
              <a:ea typeface="Comic Sans MS"/>
              <a:cs typeface="Comic Sans MS"/>
              <a:sym typeface="Comic Sans MS"/>
            </a:endParaRPr>
          </a:p>
          <a:p>
            <a:pPr lvl="1">
              <a:lnSpc>
                <a:spcPct val="150000"/>
              </a:lnSpc>
              <a:buClr>
                <a:schemeClr val="dk1"/>
              </a:buClr>
              <a:buSzPts val="2400"/>
            </a:pPr>
            <a:endParaRPr lang="en-US" sz="1200" dirty="0">
              <a:solidFill>
                <a:schemeClr val="dk1"/>
              </a:solidFill>
              <a:latin typeface="+mj-lt"/>
              <a:ea typeface="Comic Sans MS"/>
              <a:cs typeface="Comic Sans MS"/>
              <a:sym typeface="Comic Sans MS"/>
            </a:endParaRPr>
          </a:p>
          <a:p>
            <a:pPr lvl="1" algn="just">
              <a:lnSpc>
                <a:spcPct val="150000"/>
              </a:lnSpc>
              <a:buClr>
                <a:schemeClr val="dk1"/>
              </a:buClr>
              <a:buSzPts val="2400"/>
            </a:pPr>
            <a:r>
              <a:rPr lang="en-US" sz="2400" dirty="0" err="1">
                <a:solidFill>
                  <a:schemeClr val="dk1"/>
                </a:solidFill>
                <a:latin typeface="+mj-lt"/>
                <a:ea typeface="Comic Sans MS"/>
                <a:cs typeface="Comic Sans MS"/>
                <a:sym typeface="Comic Sans MS"/>
              </a:rPr>
              <a:t>Laureati</a:t>
            </a:r>
            <a:r>
              <a:rPr lang="en-US" sz="2400" dirty="0">
                <a:solidFill>
                  <a:schemeClr val="dk1"/>
                </a:solidFill>
                <a:latin typeface="+mj-lt"/>
                <a:ea typeface="Comic Sans MS"/>
                <a:cs typeface="Comic Sans MS"/>
                <a:sym typeface="Comic Sans MS"/>
              </a:rPr>
              <a:t> </a:t>
            </a:r>
            <a:r>
              <a:rPr lang="en-US" sz="2400" u="sng" dirty="0">
                <a:solidFill>
                  <a:schemeClr val="dk1"/>
                </a:solidFill>
                <a:latin typeface="+mj-lt"/>
                <a:ea typeface="Comic Sans MS"/>
                <a:cs typeface="Comic Sans MS"/>
                <a:sym typeface="Comic Sans MS"/>
              </a:rPr>
              <a:t>non</a:t>
            </a:r>
            <a:r>
              <a:rPr lang="en-US" sz="2400" dirty="0">
                <a:solidFill>
                  <a:schemeClr val="dk1"/>
                </a:solidFill>
                <a:latin typeface="+mj-lt"/>
                <a:ea typeface="Comic Sans MS"/>
                <a:cs typeface="Comic Sans MS"/>
                <a:sym typeface="Comic Sans MS"/>
              </a:rPr>
              <a:t> in </a:t>
            </a:r>
            <a:r>
              <a:rPr lang="en-US" sz="2400" dirty="0" err="1">
                <a:solidFill>
                  <a:schemeClr val="dk1"/>
                </a:solidFill>
                <a:latin typeface="+mj-lt"/>
                <a:ea typeface="Comic Sans MS"/>
                <a:cs typeface="Comic Sans MS"/>
                <a:sym typeface="Comic Sans MS"/>
              </a:rPr>
              <a:t>statistica</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caldamente</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raccomandati</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entrambi</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i</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corsi</a:t>
            </a:r>
            <a:endParaRPr lang="en-US" sz="2400" dirty="0">
              <a:solidFill>
                <a:schemeClr val="dk1"/>
              </a:solidFill>
              <a:latin typeface="+mj-lt"/>
              <a:ea typeface="Comic Sans MS"/>
              <a:cs typeface="Comic Sans MS"/>
              <a:sym typeface="Comic Sans MS"/>
            </a:endParaRPr>
          </a:p>
          <a:p>
            <a:pPr lvl="1" algn="just">
              <a:lnSpc>
                <a:spcPct val="150000"/>
              </a:lnSpc>
              <a:buClr>
                <a:schemeClr val="dk1"/>
              </a:buClr>
              <a:buSzPts val="2400"/>
            </a:pPr>
            <a:r>
              <a:rPr lang="en-US" sz="2400" dirty="0">
                <a:solidFill>
                  <a:schemeClr val="dk1"/>
                </a:solidFill>
                <a:latin typeface="+mj-lt"/>
                <a:ea typeface="Comic Sans MS"/>
                <a:cs typeface="Comic Sans MS"/>
                <a:sym typeface="Comic Sans MS"/>
              </a:rPr>
              <a:t>						(da </a:t>
            </a:r>
            <a:r>
              <a:rPr lang="en-US" sz="2400" dirty="0" err="1">
                <a:solidFill>
                  <a:schemeClr val="dk1"/>
                </a:solidFill>
                <a:latin typeface="+mj-lt"/>
                <a:ea typeface="Comic Sans MS"/>
                <a:cs typeface="Comic Sans MS"/>
                <a:sym typeface="Comic Sans MS"/>
              </a:rPr>
              <a:t>prendere</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tra</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i</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corsi</a:t>
            </a:r>
            <a:r>
              <a:rPr lang="en-US" sz="2400" dirty="0">
                <a:solidFill>
                  <a:schemeClr val="dk1"/>
                </a:solidFill>
                <a:latin typeface="+mj-lt"/>
                <a:ea typeface="Comic Sans MS"/>
                <a:cs typeface="Comic Sans MS"/>
                <a:sym typeface="Comic Sans MS"/>
              </a:rPr>
              <a:t> a </a:t>
            </a:r>
            <a:r>
              <a:rPr lang="en-US" sz="2400" dirty="0" err="1">
                <a:solidFill>
                  <a:schemeClr val="dk1"/>
                </a:solidFill>
                <a:latin typeface="+mj-lt"/>
                <a:ea typeface="Comic Sans MS"/>
                <a:cs typeface="Comic Sans MS"/>
                <a:sym typeface="Comic Sans MS"/>
              </a:rPr>
              <a:t>scelta</a:t>
            </a:r>
            <a:r>
              <a:rPr lang="en-US" sz="2400" dirty="0">
                <a:solidFill>
                  <a:schemeClr val="dk1"/>
                </a:solidFill>
                <a:latin typeface="+mj-lt"/>
                <a:ea typeface="Comic Sans MS"/>
                <a:cs typeface="Comic Sans MS"/>
                <a:sym typeface="Comic Sans MS"/>
              </a:rPr>
              <a:t>)</a:t>
            </a:r>
          </a:p>
          <a:p>
            <a:pPr lvl="1" algn="just">
              <a:lnSpc>
                <a:spcPct val="150000"/>
              </a:lnSpc>
              <a:buClr>
                <a:schemeClr val="dk1"/>
              </a:buClr>
              <a:buSzPts val="2400"/>
            </a:pPr>
            <a:r>
              <a:rPr lang="en-US" sz="2400" dirty="0" err="1">
                <a:solidFill>
                  <a:schemeClr val="dk1"/>
                </a:solidFill>
                <a:latin typeface="+mj-lt"/>
                <a:ea typeface="Comic Sans MS"/>
                <a:cs typeface="Comic Sans MS"/>
                <a:sym typeface="Comic Sans MS"/>
              </a:rPr>
              <a:t>Laureati</a:t>
            </a:r>
            <a:r>
              <a:rPr lang="en-US" sz="2400" dirty="0">
                <a:solidFill>
                  <a:schemeClr val="dk1"/>
                </a:solidFill>
                <a:latin typeface="+mj-lt"/>
                <a:ea typeface="Comic Sans MS"/>
                <a:cs typeface="Comic Sans MS"/>
                <a:sym typeface="Comic Sans MS"/>
              </a:rPr>
              <a:t> L41 non SSE                  		</a:t>
            </a:r>
            <a:r>
              <a:rPr lang="en-US" sz="2400" dirty="0" err="1">
                <a:solidFill>
                  <a:schemeClr val="dk1"/>
                </a:solidFill>
                <a:latin typeface="+mj-lt"/>
                <a:ea typeface="Comic Sans MS"/>
                <a:cs typeface="Comic Sans MS"/>
                <a:sym typeface="Comic Sans MS"/>
              </a:rPr>
              <a:t>caldamente</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raccomandata</a:t>
            </a:r>
            <a:r>
              <a:rPr lang="en-US" sz="2400" dirty="0">
                <a:solidFill>
                  <a:schemeClr val="dk1"/>
                </a:solidFill>
                <a:latin typeface="+mj-lt"/>
                <a:ea typeface="Comic Sans MS"/>
                <a:cs typeface="Comic Sans MS"/>
                <a:sym typeface="Comic Sans MS"/>
              </a:rPr>
              <a:t> </a:t>
            </a:r>
          </a:p>
          <a:p>
            <a:pPr lvl="1" algn="just">
              <a:lnSpc>
                <a:spcPct val="150000"/>
              </a:lnSpc>
              <a:buClr>
                <a:schemeClr val="dk1"/>
              </a:buClr>
              <a:buSzPts val="2400"/>
            </a:pPr>
            <a:r>
              <a:rPr lang="en-US" sz="2400" dirty="0">
                <a:solidFill>
                  <a:schemeClr val="dk1"/>
                </a:solidFill>
                <a:latin typeface="+mj-lt"/>
                <a:ea typeface="Comic Sans MS"/>
                <a:cs typeface="Comic Sans MS"/>
                <a:sym typeface="Comic Sans MS"/>
              </a:rPr>
              <a:t>				         		</a:t>
            </a:r>
            <a:r>
              <a:rPr lang="en-US" sz="2400" b="1" dirty="0" err="1">
                <a:solidFill>
                  <a:schemeClr val="dk1"/>
                </a:solidFill>
                <a:latin typeface="+mj-lt"/>
                <a:ea typeface="Comic Sans MS"/>
                <a:cs typeface="Comic Sans MS"/>
                <a:sym typeface="Comic Sans MS"/>
              </a:rPr>
              <a:t>Introduzione</a:t>
            </a:r>
            <a:r>
              <a:rPr lang="en-US" sz="2400" b="1" dirty="0">
                <a:solidFill>
                  <a:schemeClr val="dk1"/>
                </a:solidFill>
                <a:latin typeface="+mj-lt"/>
                <a:ea typeface="Comic Sans MS"/>
                <a:cs typeface="Comic Sans MS"/>
                <a:sym typeface="Comic Sans MS"/>
              </a:rPr>
              <a:t> alle Serie </a:t>
            </a:r>
            <a:r>
              <a:rPr lang="en-US" sz="2400" b="1" dirty="0" err="1">
                <a:solidFill>
                  <a:schemeClr val="dk1"/>
                </a:solidFill>
                <a:latin typeface="+mj-lt"/>
                <a:ea typeface="Comic Sans MS"/>
                <a:cs typeface="Comic Sans MS"/>
                <a:sym typeface="Comic Sans MS"/>
              </a:rPr>
              <a:t>Storiche</a:t>
            </a:r>
            <a:r>
              <a:rPr lang="en-US" sz="2400" dirty="0">
                <a:solidFill>
                  <a:schemeClr val="dk1"/>
                </a:solidFill>
                <a:latin typeface="+mj-lt"/>
                <a:ea typeface="Comic Sans MS"/>
                <a:cs typeface="Comic Sans MS"/>
                <a:sym typeface="Comic Sans MS"/>
              </a:rPr>
              <a:t>. </a:t>
            </a:r>
            <a:endParaRPr lang="en-US" sz="1600" dirty="0">
              <a:latin typeface="+mj-lt"/>
              <a:ea typeface="Comic Sans MS"/>
            </a:endParaRPr>
          </a:p>
          <a:p>
            <a:pPr lvl="1">
              <a:lnSpc>
                <a:spcPct val="150000"/>
              </a:lnSpc>
              <a:buClr>
                <a:schemeClr val="dk1"/>
              </a:buClr>
              <a:buSzPts val="2400"/>
            </a:pPr>
            <a:r>
              <a:rPr lang="en-US" sz="2400" dirty="0" err="1">
                <a:solidFill>
                  <a:schemeClr val="dk1"/>
                </a:solidFill>
                <a:latin typeface="+mj-lt"/>
                <a:ea typeface="Comic Sans MS"/>
                <a:cs typeface="Comic Sans MS"/>
                <a:sym typeface="Comic Sans MS"/>
              </a:rPr>
              <a:t>Laureati</a:t>
            </a:r>
            <a:r>
              <a:rPr lang="en-US" sz="2400" dirty="0">
                <a:solidFill>
                  <a:schemeClr val="dk1"/>
                </a:solidFill>
                <a:latin typeface="+mj-lt"/>
                <a:ea typeface="Comic Sans MS"/>
                <a:cs typeface="Comic Sans MS"/>
                <a:sym typeface="Comic Sans MS"/>
              </a:rPr>
              <a:t> SSE </a:t>
            </a:r>
            <a:r>
              <a:rPr lang="en-US" sz="2400" dirty="0" err="1">
                <a:solidFill>
                  <a:schemeClr val="dk1"/>
                </a:solidFill>
                <a:latin typeface="+mj-lt"/>
                <a:ea typeface="Comic Sans MS"/>
                <a:cs typeface="Comic Sans MS"/>
                <a:sym typeface="Comic Sans MS"/>
              </a:rPr>
              <a:t>astenersi</a:t>
            </a:r>
            <a:r>
              <a:rPr lang="en-US" sz="2400" dirty="0">
                <a:solidFill>
                  <a:schemeClr val="dk1"/>
                </a:solidFill>
                <a:latin typeface="+mj-lt"/>
                <a:ea typeface="Comic Sans MS"/>
                <a:cs typeface="Comic Sans MS"/>
                <a:sym typeface="Comic Sans MS"/>
              </a:rPr>
              <a:t>! </a:t>
            </a:r>
            <a:r>
              <a:rPr lang="en-US" sz="2400" u="sng" dirty="0">
                <a:solidFill>
                  <a:schemeClr val="dk1"/>
                </a:solidFill>
                <a:latin typeface="+mj-lt"/>
                <a:ea typeface="Comic Sans MS"/>
                <a:cs typeface="Comic Sans MS"/>
                <a:sym typeface="Comic Sans MS"/>
              </a:rPr>
              <a:t>non</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verrà</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approvato</a:t>
            </a:r>
            <a:r>
              <a:rPr lang="en-US" sz="2400" dirty="0">
                <a:solidFill>
                  <a:schemeClr val="dk1"/>
                </a:solidFill>
                <a:latin typeface="+mj-lt"/>
                <a:ea typeface="Comic Sans MS"/>
                <a:cs typeface="Comic Sans MS"/>
                <a:sym typeface="Comic Sans MS"/>
              </a:rPr>
              <a:t> un piano di </a:t>
            </a:r>
            <a:r>
              <a:rPr lang="en-US" sz="2400" dirty="0" err="1">
                <a:solidFill>
                  <a:schemeClr val="dk1"/>
                </a:solidFill>
                <a:latin typeface="+mj-lt"/>
                <a:ea typeface="Comic Sans MS"/>
                <a:cs typeface="Comic Sans MS"/>
                <a:sym typeface="Comic Sans MS"/>
              </a:rPr>
              <a:t>studi</a:t>
            </a:r>
            <a:r>
              <a:rPr lang="en-US" sz="2400" dirty="0">
                <a:solidFill>
                  <a:schemeClr val="dk1"/>
                </a:solidFill>
                <a:latin typeface="+mj-lt"/>
                <a:ea typeface="Comic Sans MS"/>
                <a:cs typeface="Comic Sans MS"/>
                <a:sym typeface="Comic Sans MS"/>
              </a:rPr>
              <a:t> con le </a:t>
            </a:r>
            <a:r>
              <a:rPr lang="en-US" sz="2400" dirty="0" err="1">
                <a:solidFill>
                  <a:schemeClr val="dk1"/>
                </a:solidFill>
                <a:latin typeface="+mj-lt"/>
                <a:ea typeface="Comic Sans MS"/>
                <a:cs typeface="Comic Sans MS"/>
                <a:sym typeface="Comic Sans MS"/>
              </a:rPr>
              <a:t>Introduzioni</a:t>
            </a:r>
            <a:r>
              <a:rPr lang="en-US" sz="2800" dirty="0">
                <a:solidFill>
                  <a:schemeClr val="dk1"/>
                </a:solidFill>
                <a:latin typeface="+mj-lt"/>
                <a:ea typeface="Comic Sans MS"/>
                <a:cs typeface="Comic Sans MS"/>
                <a:sym typeface="Comic Sans MS"/>
              </a:rPr>
              <a:t>. </a:t>
            </a:r>
            <a:endParaRPr sz="1600" dirty="0">
              <a:latin typeface="+mj-lt"/>
            </a:endParaRPr>
          </a:p>
        </p:txBody>
      </p:sp>
      <p:sp>
        <p:nvSpPr>
          <p:cNvPr id="2" name="Arrow: Right 1">
            <a:extLst>
              <a:ext uri="{FF2B5EF4-FFF2-40B4-BE49-F238E27FC236}">
                <a16:creationId xmlns:a16="http://schemas.microsoft.com/office/drawing/2014/main" id="{685131EF-92CD-2C41-F775-2BF6236C1636}"/>
              </a:ext>
            </a:extLst>
          </p:cNvPr>
          <p:cNvSpPr/>
          <p:nvPr/>
        </p:nvSpPr>
        <p:spPr>
          <a:xfrm>
            <a:off x="3916837" y="3710868"/>
            <a:ext cx="1300899" cy="39121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Arrow: Right 2">
            <a:extLst>
              <a:ext uri="{FF2B5EF4-FFF2-40B4-BE49-F238E27FC236}">
                <a16:creationId xmlns:a16="http://schemas.microsoft.com/office/drawing/2014/main" id="{4F9B2078-B370-151E-C2E9-2DEBFB2FEF8E}"/>
              </a:ext>
            </a:extLst>
          </p:cNvPr>
          <p:cNvSpPr/>
          <p:nvPr/>
        </p:nvSpPr>
        <p:spPr>
          <a:xfrm>
            <a:off x="3916837" y="4805660"/>
            <a:ext cx="1300899" cy="39121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14364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grpSp>
        <p:nvGrpSpPr>
          <p:cNvPr id="133" name="Google Shape;133;p6"/>
          <p:cNvGrpSpPr/>
          <p:nvPr/>
        </p:nvGrpSpPr>
        <p:grpSpPr>
          <a:xfrm>
            <a:off x="1524000" y="-7937"/>
            <a:ext cx="9169400" cy="1233487"/>
            <a:chOff x="0" y="-7987"/>
            <a:chExt cx="9169400" cy="1233277"/>
          </a:xfrm>
        </p:grpSpPr>
        <p:sp>
          <p:nvSpPr>
            <p:cNvPr id="134" name="Google Shape;134;p6"/>
            <p:cNvSpPr txBox="1"/>
            <p:nvPr/>
          </p:nvSpPr>
          <p:spPr>
            <a:xfrm>
              <a:off x="36513" y="107881"/>
              <a:ext cx="9067800" cy="584100"/>
            </a:xfrm>
            <a:prstGeom prst="rect">
              <a:avLst/>
            </a:prstGeom>
            <a:noFill/>
            <a:ln>
              <a:noFill/>
            </a:ln>
            <a:effectLst>
              <a:outerShdw blurRad="63500" dist="38098" dir="2700000">
                <a:schemeClr val="dk1">
                  <a:alpha val="74901"/>
                </a:schemeClr>
              </a:outerShdw>
            </a:effectLst>
          </p:spPr>
          <p:txBody>
            <a:bodyPr spcFirstLastPara="1" wrap="square" lIns="91425" tIns="45700" rIns="91425" bIns="45700" anchor="ctr" anchorCtr="0">
              <a:noAutofit/>
            </a:bodyPr>
            <a:lstStyle/>
            <a:p>
              <a:endParaRPr sz="1800">
                <a:solidFill>
                  <a:schemeClr val="dk1"/>
                </a:solidFill>
              </a:endParaRPr>
            </a:p>
          </p:txBody>
        </p:sp>
        <p:pic>
          <p:nvPicPr>
            <p:cNvPr id="135" name="Google Shape;135;p6" descr="slide per presentazione orientamento 2011 statistica ok"/>
            <p:cNvPicPr preferRelativeResize="0"/>
            <p:nvPr/>
          </p:nvPicPr>
          <p:blipFill rotWithShape="1">
            <a:blip r:embed="rId3">
              <a:alphaModFix/>
            </a:blip>
            <a:srcRect t="1002" b="83143"/>
            <a:stretch/>
          </p:blipFill>
          <p:spPr>
            <a:xfrm>
              <a:off x="0" y="-7987"/>
              <a:ext cx="9169400" cy="1091313"/>
            </a:xfrm>
            <a:prstGeom prst="rect">
              <a:avLst/>
            </a:prstGeom>
            <a:noFill/>
            <a:ln>
              <a:noFill/>
            </a:ln>
          </p:spPr>
        </p:pic>
        <p:sp>
          <p:nvSpPr>
            <p:cNvPr id="136" name="Google Shape;136;p6"/>
            <p:cNvSpPr txBox="1"/>
            <p:nvPr/>
          </p:nvSpPr>
          <p:spPr>
            <a:xfrm>
              <a:off x="0" y="720551"/>
              <a:ext cx="2339975" cy="504739"/>
            </a:xfrm>
            <a:prstGeom prst="rect">
              <a:avLst/>
            </a:prstGeom>
            <a:solidFill>
              <a:schemeClr val="lt1"/>
            </a:solidFill>
            <a:ln>
              <a:noFill/>
            </a:ln>
          </p:spPr>
          <p:txBody>
            <a:bodyPr spcFirstLastPara="1" wrap="square" lIns="91425" tIns="45700" rIns="91425" bIns="45700" anchor="ctr" anchorCtr="0">
              <a:noAutofit/>
            </a:bodyPr>
            <a:lstStyle/>
            <a:p>
              <a:endParaRPr sz="1800">
                <a:solidFill>
                  <a:schemeClr val="dk1"/>
                </a:solidFill>
              </a:endParaRPr>
            </a:p>
          </p:txBody>
        </p:sp>
      </p:grpSp>
      <p:sp>
        <p:nvSpPr>
          <p:cNvPr id="4" name="CasellaDiTesto 3">
            <a:extLst>
              <a:ext uri="{FF2B5EF4-FFF2-40B4-BE49-F238E27FC236}">
                <a16:creationId xmlns:a16="http://schemas.microsoft.com/office/drawing/2014/main" id="{74518154-CF82-8B50-D9D8-F4FE3F8DE2E1}"/>
              </a:ext>
            </a:extLst>
          </p:cNvPr>
          <p:cNvSpPr txBox="1"/>
          <p:nvPr/>
        </p:nvSpPr>
        <p:spPr>
          <a:xfrm>
            <a:off x="3236167" y="809188"/>
            <a:ext cx="5402424" cy="461665"/>
          </a:xfrm>
          <a:prstGeom prst="rect">
            <a:avLst/>
          </a:prstGeom>
          <a:noFill/>
        </p:spPr>
        <p:txBody>
          <a:bodyPr wrap="square" rtlCol="0">
            <a:spAutoFit/>
          </a:bodyPr>
          <a:lstStyle/>
          <a:p>
            <a:pPr algn="ctr"/>
            <a:r>
              <a:rPr lang="it-IT" sz="2400" b="1" dirty="0"/>
              <a:t>Primo Anno</a:t>
            </a:r>
            <a:endParaRPr lang="en-GB" sz="2400" b="1" dirty="0"/>
          </a:p>
        </p:txBody>
      </p:sp>
      <p:pic>
        <p:nvPicPr>
          <p:cNvPr id="5" name="Picture 4">
            <a:extLst>
              <a:ext uri="{FF2B5EF4-FFF2-40B4-BE49-F238E27FC236}">
                <a16:creationId xmlns:a16="http://schemas.microsoft.com/office/drawing/2014/main" id="{E7A22E5C-DE60-8218-0F73-1CF296E17EB9}"/>
              </a:ext>
            </a:extLst>
          </p:cNvPr>
          <p:cNvPicPr>
            <a:picLocks noChangeAspect="1"/>
          </p:cNvPicPr>
          <p:nvPr/>
        </p:nvPicPr>
        <p:blipFill>
          <a:blip r:embed="rId4"/>
          <a:stretch>
            <a:fillRect/>
          </a:stretch>
        </p:blipFill>
        <p:spPr>
          <a:xfrm>
            <a:off x="793214" y="1270853"/>
            <a:ext cx="11049919" cy="547919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grpSp>
        <p:nvGrpSpPr>
          <p:cNvPr id="142" name="Google Shape;142;p7"/>
          <p:cNvGrpSpPr/>
          <p:nvPr/>
        </p:nvGrpSpPr>
        <p:grpSpPr>
          <a:xfrm>
            <a:off x="1524000" y="-7937"/>
            <a:ext cx="9169400" cy="1233487"/>
            <a:chOff x="0" y="-7987"/>
            <a:chExt cx="9169400" cy="1233277"/>
          </a:xfrm>
        </p:grpSpPr>
        <p:sp>
          <p:nvSpPr>
            <p:cNvPr id="143" name="Google Shape;143;p7"/>
            <p:cNvSpPr txBox="1"/>
            <p:nvPr/>
          </p:nvSpPr>
          <p:spPr>
            <a:xfrm>
              <a:off x="36513" y="107881"/>
              <a:ext cx="9067800" cy="584100"/>
            </a:xfrm>
            <a:prstGeom prst="rect">
              <a:avLst/>
            </a:prstGeom>
            <a:noFill/>
            <a:ln>
              <a:noFill/>
            </a:ln>
            <a:effectLst>
              <a:outerShdw blurRad="63500" dist="38098" dir="2700000">
                <a:schemeClr val="dk1">
                  <a:alpha val="74901"/>
                </a:schemeClr>
              </a:outerShdw>
            </a:effectLst>
          </p:spPr>
          <p:txBody>
            <a:bodyPr spcFirstLastPara="1" wrap="square" lIns="91425" tIns="45700" rIns="91425" bIns="45700" anchor="ctr" anchorCtr="0">
              <a:noAutofit/>
            </a:bodyPr>
            <a:lstStyle/>
            <a:p>
              <a:endParaRPr sz="1800">
                <a:solidFill>
                  <a:schemeClr val="dk1"/>
                </a:solidFill>
              </a:endParaRPr>
            </a:p>
          </p:txBody>
        </p:sp>
        <p:pic>
          <p:nvPicPr>
            <p:cNvPr id="144" name="Google Shape;144;p7" descr="slide per presentazione orientamento 2011 statistica ok"/>
            <p:cNvPicPr preferRelativeResize="0"/>
            <p:nvPr/>
          </p:nvPicPr>
          <p:blipFill rotWithShape="1">
            <a:blip r:embed="rId3">
              <a:alphaModFix/>
            </a:blip>
            <a:srcRect t="1002" b="83143"/>
            <a:stretch/>
          </p:blipFill>
          <p:spPr>
            <a:xfrm>
              <a:off x="0" y="-7987"/>
              <a:ext cx="9169400" cy="1091313"/>
            </a:xfrm>
            <a:prstGeom prst="rect">
              <a:avLst/>
            </a:prstGeom>
            <a:noFill/>
            <a:ln>
              <a:noFill/>
            </a:ln>
          </p:spPr>
        </p:pic>
        <p:sp>
          <p:nvSpPr>
            <p:cNvPr id="145" name="Google Shape;145;p7"/>
            <p:cNvSpPr txBox="1"/>
            <p:nvPr/>
          </p:nvSpPr>
          <p:spPr>
            <a:xfrm>
              <a:off x="0" y="720551"/>
              <a:ext cx="2339975" cy="504739"/>
            </a:xfrm>
            <a:prstGeom prst="rect">
              <a:avLst/>
            </a:prstGeom>
            <a:solidFill>
              <a:schemeClr val="lt1"/>
            </a:solidFill>
            <a:ln>
              <a:noFill/>
            </a:ln>
          </p:spPr>
          <p:txBody>
            <a:bodyPr spcFirstLastPara="1" wrap="square" lIns="91425" tIns="45700" rIns="91425" bIns="45700" anchor="ctr" anchorCtr="0">
              <a:noAutofit/>
            </a:bodyPr>
            <a:lstStyle/>
            <a:p>
              <a:endParaRPr sz="1800">
                <a:solidFill>
                  <a:schemeClr val="dk1"/>
                </a:solidFill>
              </a:endParaRPr>
            </a:p>
          </p:txBody>
        </p:sp>
      </p:grpSp>
      <p:sp>
        <p:nvSpPr>
          <p:cNvPr id="4" name="CasellaDiTesto 3">
            <a:extLst>
              <a:ext uri="{FF2B5EF4-FFF2-40B4-BE49-F238E27FC236}">
                <a16:creationId xmlns:a16="http://schemas.microsoft.com/office/drawing/2014/main" id="{7D9FF247-86C5-8EF4-6B42-7EDAEBDAA9B1}"/>
              </a:ext>
            </a:extLst>
          </p:cNvPr>
          <p:cNvSpPr txBox="1"/>
          <p:nvPr/>
        </p:nvSpPr>
        <p:spPr>
          <a:xfrm>
            <a:off x="2303107" y="843054"/>
            <a:ext cx="7823717" cy="461665"/>
          </a:xfrm>
          <a:prstGeom prst="rect">
            <a:avLst/>
          </a:prstGeom>
          <a:noFill/>
        </p:spPr>
        <p:txBody>
          <a:bodyPr wrap="square" rtlCol="0">
            <a:spAutoFit/>
          </a:bodyPr>
          <a:lstStyle/>
          <a:p>
            <a:pPr algn="ctr"/>
            <a:r>
              <a:rPr lang="it-IT" sz="2400" b="1" dirty="0"/>
              <a:t>Secondo Anno </a:t>
            </a:r>
            <a:r>
              <a:rPr lang="it-IT" sz="1800" dirty="0"/>
              <a:t>(sono possibili aggiustamenti)</a:t>
            </a:r>
            <a:endParaRPr lang="en-GB" sz="2400" dirty="0"/>
          </a:p>
        </p:txBody>
      </p:sp>
      <p:pic>
        <p:nvPicPr>
          <p:cNvPr id="5" name="Picture 4">
            <a:extLst>
              <a:ext uri="{FF2B5EF4-FFF2-40B4-BE49-F238E27FC236}">
                <a16:creationId xmlns:a16="http://schemas.microsoft.com/office/drawing/2014/main" id="{C8C0BEFD-DD13-B220-738D-2D9C6EFEFB0A}"/>
              </a:ext>
            </a:extLst>
          </p:cNvPr>
          <p:cNvPicPr>
            <a:picLocks noChangeAspect="1"/>
          </p:cNvPicPr>
          <p:nvPr/>
        </p:nvPicPr>
        <p:blipFill>
          <a:blip r:embed="rId4"/>
          <a:stretch>
            <a:fillRect/>
          </a:stretch>
        </p:blipFill>
        <p:spPr>
          <a:xfrm>
            <a:off x="1112703" y="1299335"/>
            <a:ext cx="10399923" cy="558462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8"/>
          <p:cNvSpPr txBox="1">
            <a:spLocks noGrp="1"/>
          </p:cNvSpPr>
          <p:nvPr>
            <p:ph type="subTitle" idx="1"/>
          </p:nvPr>
        </p:nvSpPr>
        <p:spPr>
          <a:xfrm>
            <a:off x="155448" y="883562"/>
            <a:ext cx="9920287" cy="498558"/>
          </a:xfrm>
          <a:prstGeom prst="rect">
            <a:avLst/>
          </a:prstGeom>
          <a:noFill/>
          <a:ln>
            <a:noFill/>
          </a:ln>
        </p:spPr>
        <p:txBody>
          <a:bodyPr spcFirstLastPara="1" wrap="square" lIns="91425" tIns="45700" rIns="91425" bIns="45700" anchor="t" anchorCtr="0">
            <a:spAutoFit/>
          </a:bodyPr>
          <a:lstStyle/>
          <a:p>
            <a:pPr marL="0" indent="0" algn="l">
              <a:lnSpc>
                <a:spcPct val="110000"/>
              </a:lnSpc>
              <a:spcBef>
                <a:spcPts val="0"/>
              </a:spcBef>
              <a:buClr>
                <a:srgbClr val="0000FF"/>
              </a:buClr>
              <a:buSzPts val="2400"/>
            </a:pPr>
            <a:r>
              <a:rPr lang="en-US" sz="2400" b="1" dirty="0">
                <a:solidFill>
                  <a:srgbClr val="0000FF"/>
                </a:solidFill>
                <a:latin typeface="+mj-lt"/>
                <a:ea typeface="Comic Sans MS"/>
                <a:cs typeface="Comic Sans MS"/>
                <a:sym typeface="Comic Sans MS"/>
              </a:rPr>
              <a:t>SECONDO ANNO</a:t>
            </a:r>
            <a:endParaRPr dirty="0">
              <a:latin typeface="+mj-lt"/>
            </a:endParaRPr>
          </a:p>
        </p:txBody>
      </p:sp>
      <p:sp>
        <p:nvSpPr>
          <p:cNvPr id="152" name="Google Shape;152;p8"/>
          <p:cNvSpPr txBox="1"/>
          <p:nvPr/>
        </p:nvSpPr>
        <p:spPr>
          <a:xfrm>
            <a:off x="267784" y="1487922"/>
            <a:ext cx="5636149" cy="2880748"/>
          </a:xfrm>
          <a:prstGeom prst="rect">
            <a:avLst/>
          </a:prstGeom>
          <a:noFill/>
          <a:ln>
            <a:noFill/>
          </a:ln>
        </p:spPr>
        <p:txBody>
          <a:bodyPr spcFirstLastPara="1" wrap="square" lIns="91425" tIns="45700" rIns="91425" bIns="45700" anchor="t" anchorCtr="0">
            <a:spAutoFit/>
          </a:bodyPr>
          <a:lstStyle/>
          <a:p>
            <a:pPr>
              <a:lnSpc>
                <a:spcPct val="120000"/>
              </a:lnSpc>
              <a:buClr>
                <a:schemeClr val="dk1"/>
              </a:buClr>
              <a:buSzPts val="2400"/>
            </a:pPr>
            <a:r>
              <a:rPr lang="en-US" sz="2000" dirty="0">
                <a:solidFill>
                  <a:schemeClr val="dk1"/>
                </a:solidFill>
                <a:latin typeface="Comic Sans MS"/>
                <a:ea typeface="Comic Sans MS"/>
                <a:cs typeface="Comic Sans MS"/>
                <a:sym typeface="Comic Sans MS"/>
              </a:rPr>
              <a:t>+ </a:t>
            </a:r>
            <a:r>
              <a:rPr lang="en-US" sz="2000" dirty="0">
                <a:solidFill>
                  <a:schemeClr val="dk1"/>
                </a:solidFill>
                <a:latin typeface="+mj-lt"/>
                <a:ea typeface="Comic Sans MS"/>
                <a:cs typeface="Comic Sans MS"/>
                <a:sym typeface="Comic Sans MS"/>
              </a:rPr>
              <a:t>12 </a:t>
            </a:r>
            <a:r>
              <a:rPr lang="en-US" sz="2000" dirty="0" err="1">
                <a:solidFill>
                  <a:schemeClr val="dk1"/>
                </a:solidFill>
                <a:latin typeface="+mj-lt"/>
                <a:ea typeface="Comic Sans MS"/>
                <a:cs typeface="Comic Sans MS"/>
                <a:sym typeface="Comic Sans MS"/>
              </a:rPr>
              <a:t>crediti</a:t>
            </a:r>
            <a:r>
              <a:rPr lang="en-US" sz="2000" dirty="0">
                <a:solidFill>
                  <a:schemeClr val="dk1"/>
                </a:solidFill>
                <a:latin typeface="+mj-lt"/>
                <a:ea typeface="Comic Sans MS"/>
                <a:cs typeface="Comic Sans MS"/>
                <a:sym typeface="Comic Sans MS"/>
              </a:rPr>
              <a:t> di </a:t>
            </a:r>
            <a:r>
              <a:rPr lang="en-US" sz="2000" dirty="0" err="1">
                <a:solidFill>
                  <a:schemeClr val="dk1"/>
                </a:solidFill>
                <a:latin typeface="+mj-lt"/>
                <a:ea typeface="Comic Sans MS"/>
                <a:cs typeface="Comic Sans MS"/>
                <a:sym typeface="Comic Sans MS"/>
              </a:rPr>
              <a:t>esami</a:t>
            </a:r>
            <a:r>
              <a:rPr lang="en-US" sz="2000" dirty="0">
                <a:solidFill>
                  <a:schemeClr val="dk1"/>
                </a:solidFill>
                <a:latin typeface="+mj-lt"/>
                <a:ea typeface="Comic Sans MS"/>
                <a:cs typeface="Comic Sans MS"/>
                <a:sym typeface="Comic Sans MS"/>
              </a:rPr>
              <a:t> a </a:t>
            </a:r>
            <a:r>
              <a:rPr lang="en-US" sz="2000" dirty="0" err="1">
                <a:solidFill>
                  <a:schemeClr val="dk1"/>
                </a:solidFill>
                <a:latin typeface="+mj-lt"/>
                <a:ea typeface="Comic Sans MS"/>
                <a:cs typeface="Comic Sans MS"/>
                <a:sym typeface="Comic Sans MS"/>
              </a:rPr>
              <a:t>scelta</a:t>
            </a:r>
            <a:endParaRPr lang="en-US" sz="2000" dirty="0">
              <a:solidFill>
                <a:schemeClr val="dk1"/>
              </a:solidFill>
              <a:latin typeface="+mj-lt"/>
              <a:ea typeface="Comic Sans MS"/>
              <a:cs typeface="Comic Sans MS"/>
              <a:sym typeface="Comic Sans MS"/>
            </a:endParaRPr>
          </a:p>
          <a:p>
            <a:pPr>
              <a:lnSpc>
                <a:spcPct val="120000"/>
              </a:lnSpc>
              <a:buClr>
                <a:schemeClr val="dk1"/>
              </a:buClr>
              <a:buSzPts val="2400"/>
            </a:pPr>
            <a:r>
              <a:rPr lang="en-US" sz="2000" dirty="0">
                <a:solidFill>
                  <a:schemeClr val="dk1"/>
                </a:solidFill>
                <a:latin typeface="+mj-lt"/>
                <a:sym typeface="Comic Sans MS"/>
              </a:rPr>
              <a:t>   </a:t>
            </a:r>
            <a:r>
              <a:rPr lang="en-US" sz="1800" dirty="0" err="1">
                <a:solidFill>
                  <a:schemeClr val="dk1"/>
                </a:solidFill>
                <a:latin typeface="+mj-lt"/>
                <a:sym typeface="Comic Sans MS"/>
              </a:rPr>
              <a:t>Questi</a:t>
            </a:r>
            <a:r>
              <a:rPr lang="en-US" sz="1800" dirty="0">
                <a:solidFill>
                  <a:schemeClr val="dk1"/>
                </a:solidFill>
                <a:latin typeface="+mj-lt"/>
                <a:sym typeface="Comic Sans MS"/>
              </a:rPr>
              <a:t> </a:t>
            </a:r>
            <a:r>
              <a:rPr lang="en-US" sz="1800" dirty="0" err="1">
                <a:solidFill>
                  <a:schemeClr val="dk1"/>
                </a:solidFill>
                <a:latin typeface="+mj-lt"/>
                <a:sym typeface="Comic Sans MS"/>
              </a:rPr>
              <a:t>crediti</a:t>
            </a:r>
            <a:r>
              <a:rPr lang="en-US" sz="1800" dirty="0">
                <a:solidFill>
                  <a:schemeClr val="dk1"/>
                </a:solidFill>
                <a:latin typeface="+mj-lt"/>
                <a:sym typeface="Comic Sans MS"/>
              </a:rPr>
              <a:t> </a:t>
            </a:r>
            <a:r>
              <a:rPr lang="en-US" sz="1800" dirty="0" err="1">
                <a:solidFill>
                  <a:schemeClr val="dk1"/>
                </a:solidFill>
                <a:latin typeface="+mj-lt"/>
                <a:sym typeface="Comic Sans MS"/>
              </a:rPr>
              <a:t>possono</a:t>
            </a:r>
            <a:r>
              <a:rPr lang="en-US" sz="1800" dirty="0">
                <a:solidFill>
                  <a:schemeClr val="dk1"/>
                </a:solidFill>
                <a:latin typeface="+mj-lt"/>
                <a:sym typeface="Comic Sans MS"/>
              </a:rPr>
              <a:t> </a:t>
            </a:r>
            <a:r>
              <a:rPr lang="en-US" sz="1800" dirty="0" err="1">
                <a:solidFill>
                  <a:schemeClr val="dk1"/>
                </a:solidFill>
                <a:latin typeface="+mj-lt"/>
                <a:sym typeface="Comic Sans MS"/>
              </a:rPr>
              <a:t>essere</a:t>
            </a:r>
            <a:r>
              <a:rPr lang="en-US" sz="1800" dirty="0">
                <a:solidFill>
                  <a:schemeClr val="dk1"/>
                </a:solidFill>
                <a:latin typeface="+mj-lt"/>
                <a:sym typeface="Comic Sans MS"/>
              </a:rPr>
              <a:t> </a:t>
            </a:r>
            <a:r>
              <a:rPr lang="en-US" sz="1800" dirty="0" err="1">
                <a:solidFill>
                  <a:schemeClr val="dk1"/>
                </a:solidFill>
                <a:latin typeface="+mj-lt"/>
                <a:sym typeface="Comic Sans MS"/>
              </a:rPr>
              <a:t>inseriti</a:t>
            </a:r>
            <a:r>
              <a:rPr lang="en-US" sz="1800" dirty="0">
                <a:solidFill>
                  <a:schemeClr val="dk1"/>
                </a:solidFill>
                <a:latin typeface="+mj-lt"/>
                <a:sym typeface="Comic Sans MS"/>
              </a:rPr>
              <a:t> </a:t>
            </a:r>
            <a:r>
              <a:rPr lang="en-US" sz="1800" dirty="0" err="1">
                <a:solidFill>
                  <a:schemeClr val="dk1"/>
                </a:solidFill>
                <a:latin typeface="+mj-lt"/>
                <a:sym typeface="Comic Sans MS"/>
              </a:rPr>
              <a:t>anche</a:t>
            </a:r>
            <a:r>
              <a:rPr lang="en-US" sz="1800" dirty="0">
                <a:solidFill>
                  <a:schemeClr val="dk1"/>
                </a:solidFill>
                <a:latin typeface="+mj-lt"/>
                <a:sym typeface="Comic Sans MS"/>
              </a:rPr>
              <a:t> al</a:t>
            </a:r>
          </a:p>
          <a:p>
            <a:pPr>
              <a:lnSpc>
                <a:spcPct val="120000"/>
              </a:lnSpc>
              <a:buClr>
                <a:schemeClr val="dk1"/>
              </a:buClr>
              <a:buSzPts val="2400"/>
            </a:pPr>
            <a:r>
              <a:rPr lang="en-US" sz="1800" dirty="0">
                <a:solidFill>
                  <a:schemeClr val="dk1"/>
                </a:solidFill>
                <a:latin typeface="+mj-lt"/>
                <a:sym typeface="Comic Sans MS"/>
              </a:rPr>
              <a:t>   primo anno. </a:t>
            </a:r>
          </a:p>
          <a:p>
            <a:pPr>
              <a:lnSpc>
                <a:spcPct val="120000"/>
              </a:lnSpc>
              <a:buClr>
                <a:schemeClr val="dk1"/>
              </a:buClr>
              <a:buSzPts val="2400"/>
            </a:pPr>
            <a:r>
              <a:rPr lang="en-US" sz="1800" dirty="0">
                <a:solidFill>
                  <a:schemeClr val="dk1"/>
                </a:solidFill>
                <a:latin typeface="+mj-lt"/>
                <a:sym typeface="Comic Sans MS"/>
              </a:rPr>
              <a:t>   Le due </a:t>
            </a:r>
            <a:r>
              <a:rPr lang="en-US" sz="1800" dirty="0" err="1">
                <a:solidFill>
                  <a:schemeClr val="dk1"/>
                </a:solidFill>
                <a:latin typeface="+mj-lt"/>
                <a:sym typeface="Comic Sans MS"/>
              </a:rPr>
              <a:t>Introduzioni</a:t>
            </a:r>
            <a:r>
              <a:rPr lang="en-US" sz="1800" dirty="0">
                <a:solidFill>
                  <a:schemeClr val="dk1"/>
                </a:solidFill>
                <a:latin typeface="+mj-lt"/>
                <a:sym typeface="Comic Sans MS"/>
              </a:rPr>
              <a:t> </a:t>
            </a:r>
            <a:r>
              <a:rPr lang="en-US" sz="1800" dirty="0" err="1">
                <a:solidFill>
                  <a:schemeClr val="dk1"/>
                </a:solidFill>
                <a:latin typeface="+mj-lt"/>
                <a:sym typeface="Comic Sans MS"/>
              </a:rPr>
              <a:t>rientrano</a:t>
            </a:r>
            <a:r>
              <a:rPr lang="en-US" sz="1800" dirty="0">
                <a:solidFill>
                  <a:schemeClr val="dk1"/>
                </a:solidFill>
                <a:latin typeface="+mj-lt"/>
                <a:sym typeface="Comic Sans MS"/>
              </a:rPr>
              <a:t> in </a:t>
            </a:r>
            <a:r>
              <a:rPr lang="en-US" sz="1800" dirty="0" err="1">
                <a:solidFill>
                  <a:schemeClr val="dk1"/>
                </a:solidFill>
                <a:latin typeface="+mj-lt"/>
                <a:sym typeface="Comic Sans MS"/>
              </a:rPr>
              <a:t>questa</a:t>
            </a:r>
            <a:r>
              <a:rPr lang="en-US" sz="1800" dirty="0">
                <a:solidFill>
                  <a:schemeClr val="dk1"/>
                </a:solidFill>
                <a:latin typeface="+mj-lt"/>
                <a:sym typeface="Comic Sans MS"/>
              </a:rPr>
              <a:t> </a:t>
            </a:r>
            <a:r>
              <a:rPr lang="en-US" sz="1800" dirty="0" err="1">
                <a:solidFill>
                  <a:schemeClr val="dk1"/>
                </a:solidFill>
                <a:latin typeface="+mj-lt"/>
                <a:sym typeface="Comic Sans MS"/>
              </a:rPr>
              <a:t>tipologia</a:t>
            </a:r>
            <a:endParaRPr lang="en-US" sz="1800" dirty="0">
              <a:solidFill>
                <a:schemeClr val="dk1"/>
              </a:solidFill>
              <a:latin typeface="+mj-lt"/>
              <a:sym typeface="Comic Sans MS"/>
            </a:endParaRPr>
          </a:p>
          <a:p>
            <a:pPr>
              <a:lnSpc>
                <a:spcPct val="120000"/>
              </a:lnSpc>
              <a:buClr>
                <a:schemeClr val="dk1"/>
              </a:buClr>
              <a:buSzPts val="2400"/>
            </a:pPr>
            <a:endParaRPr sz="1100" dirty="0">
              <a:latin typeface="+mj-lt"/>
            </a:endParaRPr>
          </a:p>
          <a:p>
            <a:pPr>
              <a:lnSpc>
                <a:spcPct val="120000"/>
              </a:lnSpc>
              <a:buClr>
                <a:schemeClr val="dk1"/>
              </a:buClr>
              <a:buSzPts val="2400"/>
            </a:pPr>
            <a:r>
              <a:rPr lang="en-US" sz="2000" dirty="0">
                <a:solidFill>
                  <a:schemeClr val="dk1"/>
                </a:solidFill>
                <a:latin typeface="+mj-lt"/>
                <a:ea typeface="Comic Sans MS"/>
                <a:cs typeface="Comic Sans MS"/>
                <a:sym typeface="Comic Sans MS"/>
              </a:rPr>
              <a:t>+ 2 </a:t>
            </a:r>
            <a:r>
              <a:rPr lang="en-US" sz="2000" dirty="0" err="1">
                <a:solidFill>
                  <a:schemeClr val="dk1"/>
                </a:solidFill>
                <a:latin typeface="+mj-lt"/>
                <a:ea typeface="Comic Sans MS"/>
                <a:cs typeface="Comic Sans MS"/>
                <a:sym typeface="Comic Sans MS"/>
              </a:rPr>
              <a:t>crediti</a:t>
            </a:r>
            <a:r>
              <a:rPr lang="en-US" sz="2000" dirty="0">
                <a:solidFill>
                  <a:schemeClr val="dk1"/>
                </a:solidFill>
                <a:latin typeface="+mj-lt"/>
                <a:ea typeface="Comic Sans MS"/>
                <a:cs typeface="Comic Sans MS"/>
                <a:sym typeface="Comic Sans MS"/>
              </a:rPr>
              <a:t> di “</a:t>
            </a:r>
            <a:r>
              <a:rPr lang="en-US" sz="2000" dirty="0" err="1">
                <a:solidFill>
                  <a:schemeClr val="dk1"/>
                </a:solidFill>
                <a:latin typeface="+mj-lt"/>
                <a:ea typeface="Comic Sans MS"/>
                <a:cs typeface="Comic Sans MS"/>
                <a:sym typeface="Comic Sans MS"/>
              </a:rPr>
              <a:t>altre</a:t>
            </a:r>
            <a:r>
              <a:rPr lang="en-US" sz="2000" dirty="0">
                <a:solidFill>
                  <a:schemeClr val="dk1"/>
                </a:solidFill>
                <a:latin typeface="+mj-lt"/>
                <a:ea typeface="Comic Sans MS"/>
                <a:cs typeface="Comic Sans MS"/>
                <a:sym typeface="Comic Sans MS"/>
              </a:rPr>
              <a:t> </a:t>
            </a:r>
            <a:r>
              <a:rPr lang="en-US" sz="2000" dirty="0" err="1">
                <a:solidFill>
                  <a:schemeClr val="dk1"/>
                </a:solidFill>
                <a:latin typeface="+mj-lt"/>
                <a:ea typeface="Comic Sans MS"/>
                <a:cs typeface="Comic Sans MS"/>
                <a:sym typeface="Comic Sans MS"/>
              </a:rPr>
              <a:t>attività</a:t>
            </a:r>
            <a:r>
              <a:rPr lang="en-US" sz="2000" dirty="0">
                <a:solidFill>
                  <a:schemeClr val="dk1"/>
                </a:solidFill>
                <a:latin typeface="+mj-lt"/>
                <a:ea typeface="Comic Sans MS"/>
                <a:cs typeface="Comic Sans MS"/>
                <a:sym typeface="Comic Sans MS"/>
              </a:rPr>
              <a:t> formative”</a:t>
            </a:r>
          </a:p>
          <a:p>
            <a:pPr>
              <a:lnSpc>
                <a:spcPct val="120000"/>
              </a:lnSpc>
              <a:buClr>
                <a:schemeClr val="dk1"/>
              </a:buClr>
              <a:buSzPts val="2400"/>
            </a:pPr>
            <a:endParaRPr sz="1000" dirty="0">
              <a:latin typeface="+mj-lt"/>
            </a:endParaRPr>
          </a:p>
          <a:p>
            <a:pPr>
              <a:lnSpc>
                <a:spcPct val="120000"/>
              </a:lnSpc>
              <a:buClr>
                <a:schemeClr val="dk1"/>
              </a:buClr>
              <a:buSzPts val="2400"/>
            </a:pPr>
            <a:r>
              <a:rPr lang="en-US" sz="2000" dirty="0">
                <a:solidFill>
                  <a:schemeClr val="dk1"/>
                </a:solidFill>
                <a:latin typeface="+mj-lt"/>
                <a:ea typeface="Comic Sans MS"/>
                <a:cs typeface="Comic Sans MS"/>
                <a:sym typeface="Comic Sans MS"/>
              </a:rPr>
              <a:t>+ 10 </a:t>
            </a:r>
            <a:r>
              <a:rPr lang="en-US" sz="2000" dirty="0" err="1">
                <a:solidFill>
                  <a:schemeClr val="dk1"/>
                </a:solidFill>
                <a:latin typeface="+mj-lt"/>
                <a:ea typeface="Comic Sans MS"/>
                <a:cs typeface="Comic Sans MS"/>
                <a:sym typeface="Comic Sans MS"/>
              </a:rPr>
              <a:t>crediti</a:t>
            </a:r>
            <a:r>
              <a:rPr lang="en-US" sz="2000" dirty="0">
                <a:solidFill>
                  <a:schemeClr val="dk1"/>
                </a:solidFill>
                <a:latin typeface="+mj-lt"/>
                <a:ea typeface="Comic Sans MS"/>
                <a:cs typeface="Comic Sans MS"/>
                <a:sym typeface="Comic Sans MS"/>
              </a:rPr>
              <a:t> per </a:t>
            </a:r>
            <a:r>
              <a:rPr lang="en-US" sz="2000" dirty="0">
                <a:solidFill>
                  <a:srgbClr val="FF0000"/>
                </a:solidFill>
                <a:latin typeface="+mj-lt"/>
                <a:ea typeface="Comic Sans MS"/>
                <a:cs typeface="Comic Sans MS"/>
                <a:sym typeface="Comic Sans MS"/>
              </a:rPr>
              <a:t>TESI </a:t>
            </a:r>
            <a:r>
              <a:rPr lang="en-US" sz="2000" dirty="0">
                <a:solidFill>
                  <a:schemeClr val="tx1"/>
                </a:solidFill>
                <a:latin typeface="+mj-lt"/>
                <a:ea typeface="Comic Sans MS"/>
                <a:cs typeface="Comic Sans MS"/>
                <a:sym typeface="Comic Sans MS"/>
              </a:rPr>
              <a:t>finale</a:t>
            </a:r>
          </a:p>
          <a:p>
            <a:pPr>
              <a:lnSpc>
                <a:spcPct val="120000"/>
              </a:lnSpc>
              <a:buClr>
                <a:schemeClr val="dk1"/>
              </a:buClr>
              <a:buSzPts val="2400"/>
            </a:pPr>
            <a:endParaRPr sz="1200" dirty="0">
              <a:solidFill>
                <a:srgbClr val="FF0000"/>
              </a:solidFill>
              <a:latin typeface="+mj-lt"/>
            </a:endParaRPr>
          </a:p>
        </p:txBody>
      </p:sp>
      <p:sp>
        <p:nvSpPr>
          <p:cNvPr id="153" name="Google Shape;153;p8"/>
          <p:cNvSpPr txBox="1"/>
          <p:nvPr/>
        </p:nvSpPr>
        <p:spPr>
          <a:xfrm>
            <a:off x="267784" y="4467801"/>
            <a:ext cx="6809672" cy="2197484"/>
          </a:xfrm>
          <a:prstGeom prst="rect">
            <a:avLst/>
          </a:prstGeom>
          <a:noFill/>
          <a:ln>
            <a:noFill/>
          </a:ln>
        </p:spPr>
        <p:txBody>
          <a:bodyPr spcFirstLastPara="1" wrap="square" lIns="91425" tIns="45700" rIns="91425" bIns="45700" anchor="t" anchorCtr="0">
            <a:spAutoFit/>
          </a:bodyPr>
          <a:lstStyle/>
          <a:p>
            <a:pPr>
              <a:lnSpc>
                <a:spcPct val="120000"/>
              </a:lnSpc>
              <a:buClr>
                <a:srgbClr val="FF0000"/>
              </a:buClr>
              <a:buSzPts val="2400"/>
            </a:pPr>
            <a:r>
              <a:rPr lang="en-US" sz="2400" dirty="0" err="1">
                <a:solidFill>
                  <a:srgbClr val="FF0000"/>
                </a:solidFill>
                <a:latin typeface="+mj-lt"/>
                <a:ea typeface="Comic Sans MS"/>
                <a:cs typeface="Comic Sans MS"/>
                <a:sym typeface="Comic Sans MS"/>
              </a:rPr>
              <a:t>Altre</a:t>
            </a:r>
            <a:r>
              <a:rPr lang="en-US" sz="2400" dirty="0">
                <a:solidFill>
                  <a:srgbClr val="FF0000"/>
                </a:solidFill>
                <a:latin typeface="+mj-lt"/>
                <a:ea typeface="Comic Sans MS"/>
                <a:cs typeface="Comic Sans MS"/>
                <a:sym typeface="Comic Sans MS"/>
              </a:rPr>
              <a:t> </a:t>
            </a:r>
            <a:r>
              <a:rPr lang="en-US" sz="2400" dirty="0" err="1">
                <a:solidFill>
                  <a:srgbClr val="FF0000"/>
                </a:solidFill>
                <a:latin typeface="+mj-lt"/>
                <a:ea typeface="Comic Sans MS"/>
                <a:cs typeface="Comic Sans MS"/>
                <a:sym typeface="Comic Sans MS"/>
              </a:rPr>
              <a:t>Attività</a:t>
            </a:r>
            <a:r>
              <a:rPr lang="en-US" sz="2400" dirty="0">
                <a:solidFill>
                  <a:srgbClr val="FF0000"/>
                </a:solidFill>
                <a:latin typeface="+mj-lt"/>
                <a:ea typeface="Comic Sans MS"/>
                <a:cs typeface="Comic Sans MS"/>
                <a:sym typeface="Comic Sans MS"/>
              </a:rPr>
              <a:t> Formative (</a:t>
            </a:r>
            <a:r>
              <a:rPr lang="en-US" sz="2400" dirty="0" err="1">
                <a:solidFill>
                  <a:srgbClr val="FF0000"/>
                </a:solidFill>
                <a:latin typeface="+mj-lt"/>
                <a:ea typeface="Comic Sans MS"/>
                <a:cs typeface="Comic Sans MS"/>
                <a:sym typeface="Comic Sans MS"/>
              </a:rPr>
              <a:t>consigliate</a:t>
            </a:r>
            <a:r>
              <a:rPr lang="en-US" sz="2400" dirty="0">
                <a:solidFill>
                  <a:srgbClr val="FF0000"/>
                </a:solidFill>
                <a:latin typeface="+mj-lt"/>
                <a:ea typeface="Comic Sans MS"/>
                <a:cs typeface="Comic Sans MS"/>
                <a:sym typeface="Comic Sans MS"/>
              </a:rPr>
              <a:t> al 2° anno):</a:t>
            </a:r>
            <a:endParaRPr dirty="0">
              <a:latin typeface="+mj-lt"/>
            </a:endParaRPr>
          </a:p>
          <a:p>
            <a:pPr>
              <a:lnSpc>
                <a:spcPct val="120000"/>
              </a:lnSpc>
              <a:buClr>
                <a:schemeClr val="dk1"/>
              </a:buClr>
              <a:buSzPts val="2400"/>
            </a:pPr>
            <a:endParaRPr sz="1000" dirty="0">
              <a:solidFill>
                <a:schemeClr val="dk1"/>
              </a:solidFill>
              <a:latin typeface="+mj-lt"/>
              <a:ea typeface="Comic Sans MS"/>
              <a:cs typeface="Comic Sans MS"/>
              <a:sym typeface="Comic Sans MS"/>
            </a:endParaRPr>
          </a:p>
          <a:p>
            <a:pPr marL="342900" indent="-342900">
              <a:lnSpc>
                <a:spcPct val="120000"/>
              </a:lnSpc>
              <a:buClr>
                <a:schemeClr val="dk1"/>
              </a:buClr>
              <a:buSzPts val="2400"/>
              <a:buFont typeface="Arial" panose="020B0604020202020204" pitchFamily="34" charset="0"/>
              <a:buChar char="•"/>
            </a:pPr>
            <a:r>
              <a:rPr lang="en-US" sz="2000" dirty="0">
                <a:solidFill>
                  <a:srgbClr val="00B050"/>
                </a:solidFill>
                <a:latin typeface="+mj-lt"/>
                <a:ea typeface="Comic Sans MS"/>
                <a:cs typeface="Comic Sans MS"/>
                <a:sym typeface="Comic Sans MS"/>
              </a:rPr>
              <a:t>Stage</a:t>
            </a:r>
            <a:r>
              <a:rPr lang="en-US" sz="2000" dirty="0">
                <a:solidFill>
                  <a:schemeClr val="dk1"/>
                </a:solidFill>
                <a:latin typeface="+mj-lt"/>
                <a:ea typeface="Comic Sans MS"/>
                <a:cs typeface="Comic Sans MS"/>
                <a:sym typeface="Comic Sans MS"/>
              </a:rPr>
              <a:t> (</a:t>
            </a:r>
            <a:r>
              <a:rPr lang="en-US" sz="2000" dirty="0" err="1">
                <a:solidFill>
                  <a:schemeClr val="dk1"/>
                </a:solidFill>
                <a:latin typeface="+mj-lt"/>
                <a:ea typeface="Comic Sans MS"/>
                <a:cs typeface="Comic Sans MS"/>
                <a:sym typeface="Comic Sans MS"/>
              </a:rPr>
              <a:t>premialità</a:t>
            </a:r>
            <a:r>
              <a:rPr lang="en-US" sz="2000" dirty="0">
                <a:solidFill>
                  <a:schemeClr val="dk1"/>
                </a:solidFill>
                <a:latin typeface="+mj-lt"/>
                <a:ea typeface="Comic Sans MS"/>
                <a:cs typeface="Comic Sans MS"/>
                <a:sym typeface="Comic Sans MS"/>
              </a:rPr>
              <a:t> 1 punto </a:t>
            </a:r>
            <a:r>
              <a:rPr lang="en-US" sz="2000" dirty="0" err="1">
                <a:solidFill>
                  <a:schemeClr val="dk1"/>
                </a:solidFill>
                <a:latin typeface="+mj-lt"/>
                <a:ea typeface="Comic Sans MS"/>
                <a:cs typeface="Comic Sans MS"/>
                <a:sym typeface="Comic Sans MS"/>
              </a:rPr>
              <a:t>sul</a:t>
            </a:r>
            <a:r>
              <a:rPr lang="en-US" sz="2000" dirty="0">
                <a:solidFill>
                  <a:schemeClr val="dk1"/>
                </a:solidFill>
                <a:latin typeface="+mj-lt"/>
                <a:ea typeface="Comic Sans MS"/>
                <a:cs typeface="Comic Sans MS"/>
                <a:sym typeface="Comic Sans MS"/>
              </a:rPr>
              <a:t> </a:t>
            </a:r>
            <a:r>
              <a:rPr lang="en-US" sz="2000" dirty="0" err="1">
                <a:solidFill>
                  <a:schemeClr val="dk1"/>
                </a:solidFill>
                <a:latin typeface="+mj-lt"/>
                <a:ea typeface="Comic Sans MS"/>
                <a:cs typeface="Comic Sans MS"/>
                <a:sym typeface="Comic Sans MS"/>
              </a:rPr>
              <a:t>punteggio</a:t>
            </a:r>
            <a:r>
              <a:rPr lang="en-US" sz="2000" dirty="0">
                <a:solidFill>
                  <a:schemeClr val="dk1"/>
                </a:solidFill>
                <a:latin typeface="+mj-lt"/>
                <a:ea typeface="Comic Sans MS"/>
                <a:cs typeface="Comic Sans MS"/>
                <a:sym typeface="Comic Sans MS"/>
              </a:rPr>
              <a:t> di </a:t>
            </a:r>
            <a:r>
              <a:rPr lang="en-US" sz="2000" dirty="0" err="1">
                <a:solidFill>
                  <a:schemeClr val="dk1"/>
                </a:solidFill>
                <a:latin typeface="+mj-lt"/>
                <a:ea typeface="Comic Sans MS"/>
                <a:cs typeface="Comic Sans MS"/>
                <a:sym typeface="Comic Sans MS"/>
              </a:rPr>
              <a:t>tesi</a:t>
            </a:r>
            <a:r>
              <a:rPr lang="en-US" sz="2000" dirty="0">
                <a:solidFill>
                  <a:schemeClr val="dk1"/>
                </a:solidFill>
                <a:latin typeface="+mj-lt"/>
                <a:ea typeface="Comic Sans MS"/>
                <a:cs typeface="Comic Sans MS"/>
                <a:sym typeface="Comic Sans MS"/>
              </a:rPr>
              <a:t>)</a:t>
            </a:r>
            <a:endParaRPr sz="1200" dirty="0">
              <a:latin typeface="+mj-lt"/>
            </a:endParaRPr>
          </a:p>
          <a:p>
            <a:pPr marL="342900" indent="-342900">
              <a:lnSpc>
                <a:spcPct val="120000"/>
              </a:lnSpc>
              <a:buClr>
                <a:schemeClr val="dk1"/>
              </a:buClr>
              <a:buSzPts val="2400"/>
              <a:buFont typeface="Arial" panose="020B0604020202020204" pitchFamily="34" charset="0"/>
              <a:buChar char="•"/>
            </a:pPr>
            <a:r>
              <a:rPr lang="en-US" sz="2000" dirty="0">
                <a:solidFill>
                  <a:schemeClr val="dk1"/>
                </a:solidFill>
                <a:latin typeface="+mj-lt"/>
                <a:ea typeface="Comic Sans MS"/>
                <a:cs typeface="Comic Sans MS"/>
                <a:sym typeface="Comic Sans MS"/>
              </a:rPr>
              <a:t>Lab Data Challenges</a:t>
            </a:r>
          </a:p>
          <a:p>
            <a:pPr marL="342900" indent="-342900">
              <a:lnSpc>
                <a:spcPct val="120000"/>
              </a:lnSpc>
              <a:buClr>
                <a:schemeClr val="dk1"/>
              </a:buClr>
              <a:buSzPts val="2400"/>
              <a:buFont typeface="Arial" panose="020B0604020202020204" pitchFamily="34" charset="0"/>
              <a:buChar char="•"/>
            </a:pPr>
            <a:r>
              <a:rPr lang="en-US" sz="2000" dirty="0" err="1">
                <a:solidFill>
                  <a:schemeClr val="dk1"/>
                </a:solidFill>
                <a:latin typeface="+mj-lt"/>
                <a:ea typeface="Comic Sans MS"/>
                <a:cs typeface="Comic Sans MS"/>
                <a:sym typeface="Comic Sans MS"/>
              </a:rPr>
              <a:t>Certificazione</a:t>
            </a:r>
            <a:r>
              <a:rPr lang="en-US" sz="2000" dirty="0">
                <a:solidFill>
                  <a:schemeClr val="dk1"/>
                </a:solidFill>
                <a:latin typeface="+mj-lt"/>
                <a:ea typeface="Comic Sans MS"/>
                <a:cs typeface="Comic Sans MS"/>
                <a:sym typeface="Comic Sans MS"/>
              </a:rPr>
              <a:t> SAS </a:t>
            </a:r>
          </a:p>
          <a:p>
            <a:pPr marL="342900" indent="-342900">
              <a:lnSpc>
                <a:spcPct val="120000"/>
              </a:lnSpc>
              <a:buClr>
                <a:schemeClr val="dk1"/>
              </a:buClr>
              <a:buSzPts val="2400"/>
              <a:buFont typeface="Arial" panose="020B0604020202020204" pitchFamily="34" charset="0"/>
              <a:buChar char="•"/>
            </a:pPr>
            <a:r>
              <a:rPr lang="en-US" sz="2000" dirty="0">
                <a:solidFill>
                  <a:schemeClr val="dk1"/>
                </a:solidFill>
                <a:latin typeface="+mj-lt"/>
                <a:ea typeface="Comic Sans MS"/>
                <a:cs typeface="Comic Sans MS"/>
                <a:sym typeface="Comic Sans MS"/>
              </a:rPr>
              <a:t>Honor courses </a:t>
            </a:r>
          </a:p>
        </p:txBody>
      </p:sp>
      <p:pic>
        <p:nvPicPr>
          <p:cNvPr id="3" name="Picture 2">
            <a:extLst>
              <a:ext uri="{FF2B5EF4-FFF2-40B4-BE49-F238E27FC236}">
                <a16:creationId xmlns:a16="http://schemas.microsoft.com/office/drawing/2014/main" id="{CB091825-7B60-AAB0-F40A-119F586097B0}"/>
              </a:ext>
            </a:extLst>
          </p:cNvPr>
          <p:cNvPicPr>
            <a:picLocks noChangeAspect="1"/>
          </p:cNvPicPr>
          <p:nvPr/>
        </p:nvPicPr>
        <p:blipFill>
          <a:blip r:embed="rId3"/>
          <a:stretch>
            <a:fillRect/>
          </a:stretch>
        </p:blipFill>
        <p:spPr>
          <a:xfrm>
            <a:off x="6225614" y="1424984"/>
            <a:ext cx="5863637" cy="2046880"/>
          </a:xfrm>
          <a:prstGeom prst="rect">
            <a:avLst/>
          </a:prstGeom>
        </p:spPr>
      </p:pic>
      <p:sp>
        <p:nvSpPr>
          <p:cNvPr id="4" name="Oval 3">
            <a:extLst>
              <a:ext uri="{FF2B5EF4-FFF2-40B4-BE49-F238E27FC236}">
                <a16:creationId xmlns:a16="http://schemas.microsoft.com/office/drawing/2014/main" id="{A8F8EA8F-23F6-568F-93FA-7F96CDD49BC4}"/>
              </a:ext>
            </a:extLst>
          </p:cNvPr>
          <p:cNvSpPr/>
          <p:nvPr/>
        </p:nvSpPr>
        <p:spPr>
          <a:xfrm>
            <a:off x="6096000" y="1849641"/>
            <a:ext cx="877726" cy="255919"/>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8FA1DB6C-8225-90FC-3F4D-212C1A041E94}"/>
              </a:ext>
            </a:extLst>
          </p:cNvPr>
          <p:cNvSpPr/>
          <p:nvPr/>
        </p:nvSpPr>
        <p:spPr>
          <a:xfrm>
            <a:off x="6009250" y="1487921"/>
            <a:ext cx="1561982" cy="255919"/>
          </a:xfrm>
          <a:prstGeom prst="ellipse">
            <a:avLst/>
          </a:prstGeom>
          <a:no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6B686744-9628-DCCC-F5B3-E38D78C235E4}"/>
              </a:ext>
            </a:extLst>
          </p:cNvPr>
          <p:cNvSpPr/>
          <p:nvPr/>
        </p:nvSpPr>
        <p:spPr>
          <a:xfrm>
            <a:off x="5903933" y="2286302"/>
            <a:ext cx="1481900" cy="321550"/>
          </a:xfrm>
          <a:prstGeom prst="ellipse">
            <a:avLst/>
          </a:prstGeom>
          <a:noFill/>
          <a:ln w="5715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Google Shape;153;p8">
            <a:extLst>
              <a:ext uri="{FF2B5EF4-FFF2-40B4-BE49-F238E27FC236}">
                <a16:creationId xmlns:a16="http://schemas.microsoft.com/office/drawing/2014/main" id="{6392DD9B-69AF-9D07-9806-D5B80A9C20D4}"/>
              </a:ext>
            </a:extLst>
          </p:cNvPr>
          <p:cNvSpPr txBox="1"/>
          <p:nvPr/>
        </p:nvSpPr>
        <p:spPr>
          <a:xfrm>
            <a:off x="6343131" y="5090618"/>
            <a:ext cx="5444368" cy="1569620"/>
          </a:xfrm>
          <a:prstGeom prst="rect">
            <a:avLst/>
          </a:prstGeom>
          <a:noFill/>
          <a:ln>
            <a:noFill/>
          </a:ln>
        </p:spPr>
        <p:txBody>
          <a:bodyPr spcFirstLastPara="1" wrap="square" lIns="91425" tIns="45700" rIns="91425" bIns="45700" anchor="t" anchorCtr="0">
            <a:spAutoFit/>
          </a:bodyPr>
          <a:lstStyle/>
          <a:p>
            <a:pPr marL="342900" indent="-342900">
              <a:lnSpc>
                <a:spcPct val="120000"/>
              </a:lnSpc>
              <a:buClr>
                <a:schemeClr val="dk1"/>
              </a:buClr>
              <a:buSzPts val="2400"/>
              <a:buFont typeface="Arial" panose="020B0604020202020204" pitchFamily="34" charset="0"/>
              <a:buChar char="•"/>
            </a:pPr>
            <a:r>
              <a:rPr lang="en-US" sz="2000" dirty="0">
                <a:solidFill>
                  <a:schemeClr val="dk1"/>
                </a:solidFill>
                <a:latin typeface="+mj-lt"/>
                <a:ea typeface="Comic Sans MS"/>
                <a:cs typeface="Comic Sans MS"/>
                <a:sym typeface="Comic Sans MS"/>
              </a:rPr>
              <a:t>Honor courses</a:t>
            </a:r>
          </a:p>
          <a:p>
            <a:pPr marL="342900" indent="-342900">
              <a:lnSpc>
                <a:spcPct val="120000"/>
              </a:lnSpc>
              <a:buClr>
                <a:schemeClr val="dk1"/>
              </a:buClr>
              <a:buSzPts val="2400"/>
              <a:buFont typeface="Arial" panose="020B0604020202020204" pitchFamily="34" charset="0"/>
              <a:buChar char="•"/>
            </a:pPr>
            <a:r>
              <a:rPr lang="en-US" sz="2000" dirty="0" err="1">
                <a:solidFill>
                  <a:schemeClr val="dk1"/>
                </a:solidFill>
                <a:latin typeface="+mj-lt"/>
                <a:sym typeface="Comic Sans MS"/>
              </a:rPr>
              <a:t>Certificazione</a:t>
            </a:r>
            <a:r>
              <a:rPr lang="en-US" sz="2000" dirty="0">
                <a:solidFill>
                  <a:schemeClr val="dk1"/>
                </a:solidFill>
                <a:latin typeface="+mj-lt"/>
                <a:sym typeface="Comic Sans MS"/>
              </a:rPr>
              <a:t> </a:t>
            </a:r>
            <a:r>
              <a:rPr lang="en-US" sz="2000" dirty="0" err="1">
                <a:solidFill>
                  <a:schemeClr val="dk1"/>
                </a:solidFill>
                <a:latin typeface="+mj-lt"/>
                <a:sym typeface="Comic Sans MS"/>
              </a:rPr>
              <a:t>linguistica</a:t>
            </a:r>
            <a:r>
              <a:rPr lang="en-US" sz="2000" dirty="0">
                <a:solidFill>
                  <a:schemeClr val="dk1"/>
                </a:solidFill>
                <a:latin typeface="+mj-lt"/>
                <a:sym typeface="Comic Sans MS"/>
              </a:rPr>
              <a:t> (</a:t>
            </a:r>
            <a:r>
              <a:rPr lang="en-US" sz="2000" dirty="0" err="1">
                <a:solidFill>
                  <a:schemeClr val="dk1"/>
                </a:solidFill>
                <a:latin typeface="+mj-lt"/>
                <a:sym typeface="Comic Sans MS"/>
              </a:rPr>
              <a:t>livello</a:t>
            </a:r>
            <a:r>
              <a:rPr lang="en-US" sz="2000" dirty="0">
                <a:solidFill>
                  <a:schemeClr val="dk1"/>
                </a:solidFill>
                <a:latin typeface="+mj-lt"/>
                <a:sym typeface="Comic Sans MS"/>
              </a:rPr>
              <a:t> </a:t>
            </a:r>
            <a:r>
              <a:rPr lang="en-US" sz="2000" dirty="0" err="1">
                <a:solidFill>
                  <a:schemeClr val="dk1"/>
                </a:solidFill>
                <a:latin typeface="+mj-lt"/>
                <a:sym typeface="Comic Sans MS"/>
              </a:rPr>
              <a:t>almeno</a:t>
            </a:r>
            <a:r>
              <a:rPr lang="en-US" sz="2000" dirty="0">
                <a:solidFill>
                  <a:schemeClr val="dk1"/>
                </a:solidFill>
                <a:latin typeface="+mj-lt"/>
                <a:sym typeface="Comic Sans MS"/>
              </a:rPr>
              <a:t> C1)</a:t>
            </a:r>
          </a:p>
          <a:p>
            <a:pPr marL="342900" indent="-342900">
              <a:lnSpc>
                <a:spcPct val="120000"/>
              </a:lnSpc>
              <a:buClr>
                <a:schemeClr val="dk1"/>
              </a:buClr>
              <a:buSzPts val="2400"/>
              <a:buFont typeface="Arial" panose="020B0604020202020204" pitchFamily="34" charset="0"/>
              <a:buChar char="•"/>
            </a:pPr>
            <a:r>
              <a:rPr lang="en-US" sz="2000" i="1" dirty="0" err="1">
                <a:solidFill>
                  <a:schemeClr val="dk1"/>
                </a:solidFill>
                <a:latin typeface="+mj-lt"/>
                <a:sym typeface="Comic Sans MS"/>
              </a:rPr>
              <a:t>Livellamenti</a:t>
            </a:r>
            <a:endParaRPr lang="en-US" sz="2000" i="1" dirty="0">
              <a:solidFill>
                <a:schemeClr val="dk1"/>
              </a:solidFill>
              <a:latin typeface="+mj-lt"/>
              <a:sym typeface="Comic Sans MS"/>
            </a:endParaRPr>
          </a:p>
          <a:p>
            <a:pPr marL="342900" indent="-342900">
              <a:lnSpc>
                <a:spcPct val="120000"/>
              </a:lnSpc>
              <a:buClr>
                <a:schemeClr val="dk1"/>
              </a:buClr>
              <a:buSzPts val="2400"/>
              <a:buFont typeface="Arial" panose="020B0604020202020204" pitchFamily="34" charset="0"/>
              <a:buChar char="•"/>
            </a:pPr>
            <a:r>
              <a:rPr lang="en-US" sz="2000" dirty="0">
                <a:solidFill>
                  <a:schemeClr val="dk1"/>
                </a:solidFill>
                <a:latin typeface="+mj-lt"/>
                <a:sym typeface="Comic Sans MS"/>
              </a:rPr>
              <a:t>… … …</a:t>
            </a:r>
            <a:endParaRPr sz="1200"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0">
          <a:extLst>
            <a:ext uri="{FF2B5EF4-FFF2-40B4-BE49-F238E27FC236}">
              <a16:creationId xmlns:a16="http://schemas.microsoft.com/office/drawing/2014/main" id="{24694916-5AE5-265A-A231-5FCB79C879D6}"/>
            </a:ext>
          </a:extLst>
        </p:cNvPr>
        <p:cNvGrpSpPr/>
        <p:nvPr/>
      </p:nvGrpSpPr>
      <p:grpSpPr>
        <a:xfrm>
          <a:off x="0" y="0"/>
          <a:ext cx="0" cy="0"/>
          <a:chOff x="0" y="0"/>
          <a:chExt cx="0" cy="0"/>
        </a:xfrm>
      </p:grpSpPr>
      <p:sp>
        <p:nvSpPr>
          <p:cNvPr id="151" name="Google Shape;151;p8">
            <a:extLst>
              <a:ext uri="{FF2B5EF4-FFF2-40B4-BE49-F238E27FC236}">
                <a16:creationId xmlns:a16="http://schemas.microsoft.com/office/drawing/2014/main" id="{AC657762-B3C3-C52D-B789-AAF35912DAA6}"/>
              </a:ext>
            </a:extLst>
          </p:cNvPr>
          <p:cNvSpPr txBox="1">
            <a:spLocks noGrp="1"/>
          </p:cNvSpPr>
          <p:nvPr>
            <p:ph type="subTitle" idx="1"/>
          </p:nvPr>
        </p:nvSpPr>
        <p:spPr>
          <a:xfrm>
            <a:off x="137160" y="976693"/>
            <a:ext cx="11192256" cy="612435"/>
          </a:xfrm>
          <a:prstGeom prst="rect">
            <a:avLst/>
          </a:prstGeom>
          <a:noFill/>
          <a:ln>
            <a:noFill/>
          </a:ln>
        </p:spPr>
        <p:txBody>
          <a:bodyPr spcFirstLastPara="1" wrap="square" lIns="91425" tIns="45700" rIns="91425" bIns="45700" anchor="t" anchorCtr="0">
            <a:spAutoFit/>
          </a:bodyPr>
          <a:lstStyle/>
          <a:p>
            <a:pPr marL="0" indent="0" algn="l">
              <a:lnSpc>
                <a:spcPct val="120000"/>
              </a:lnSpc>
              <a:buSzPts val="2400"/>
            </a:pPr>
            <a:r>
              <a:rPr lang="it-IT" sz="2400" dirty="0">
                <a:solidFill>
                  <a:schemeClr val="accent1">
                    <a:lumMod val="50000"/>
                  </a:schemeClr>
                </a:solidFill>
                <a:ea typeface="Comic Sans MS"/>
                <a:cs typeface="Comic Sans MS"/>
                <a:sym typeface="Comic Sans MS"/>
              </a:rPr>
              <a:t>Mobilità  Erasmus e tesi all’estero</a:t>
            </a:r>
            <a:endParaRPr lang="it-IT" sz="1400" dirty="0"/>
          </a:p>
        </p:txBody>
      </p:sp>
      <p:sp>
        <p:nvSpPr>
          <p:cNvPr id="153" name="Google Shape;153;p8">
            <a:extLst>
              <a:ext uri="{FF2B5EF4-FFF2-40B4-BE49-F238E27FC236}">
                <a16:creationId xmlns:a16="http://schemas.microsoft.com/office/drawing/2014/main" id="{079548C6-0CC6-25FB-F924-5859D8DE1091}"/>
              </a:ext>
            </a:extLst>
          </p:cNvPr>
          <p:cNvSpPr txBox="1"/>
          <p:nvPr/>
        </p:nvSpPr>
        <p:spPr>
          <a:xfrm>
            <a:off x="118872" y="1719073"/>
            <a:ext cx="11859768" cy="5085967"/>
          </a:xfrm>
          <a:prstGeom prst="rect">
            <a:avLst/>
          </a:prstGeom>
          <a:noFill/>
          <a:ln>
            <a:noFill/>
          </a:ln>
        </p:spPr>
        <p:txBody>
          <a:bodyPr spcFirstLastPara="1" wrap="square" lIns="91425" tIns="45700" rIns="91425" bIns="45700" anchor="t" anchorCtr="0">
            <a:spAutoFit/>
          </a:bodyPr>
          <a:lstStyle/>
          <a:p>
            <a:pPr>
              <a:lnSpc>
                <a:spcPct val="120000"/>
              </a:lnSpc>
              <a:buClr>
                <a:srgbClr val="FF0000"/>
              </a:buClr>
              <a:buSzPts val="2400"/>
            </a:pPr>
            <a:r>
              <a:rPr lang="it-IT" sz="2200" b="1" dirty="0">
                <a:ea typeface="Comic Sans MS"/>
                <a:cs typeface="Comic Sans MS"/>
                <a:sym typeface="Comic Sans MS"/>
              </a:rPr>
              <a:t>Referente</a:t>
            </a:r>
            <a:r>
              <a:rPr lang="it-IT" sz="2200" dirty="0">
                <a:ea typeface="Comic Sans MS"/>
                <a:cs typeface="Comic Sans MS"/>
                <a:sym typeface="Comic Sans MS"/>
              </a:rPr>
              <a:t>: Professoressa Lucia Dalla Pellegrina</a:t>
            </a:r>
          </a:p>
          <a:p>
            <a:pPr>
              <a:lnSpc>
                <a:spcPct val="120000"/>
              </a:lnSpc>
              <a:buClr>
                <a:srgbClr val="FF0000"/>
              </a:buClr>
              <a:buSzPts val="2400"/>
            </a:pPr>
            <a:endParaRPr lang="it-IT" sz="1200" dirty="0">
              <a:ea typeface="Comic Sans MS"/>
              <a:cs typeface="Comic Sans MS"/>
              <a:sym typeface="Comic Sans MS"/>
            </a:endParaRPr>
          </a:p>
          <a:p>
            <a:pPr>
              <a:lnSpc>
                <a:spcPct val="120000"/>
              </a:lnSpc>
              <a:buClr>
                <a:srgbClr val="FF0000"/>
              </a:buClr>
              <a:buSzPts val="2400"/>
            </a:pPr>
            <a:r>
              <a:rPr lang="it-IT" sz="2200" b="1" dirty="0">
                <a:ea typeface="Comic Sans MS"/>
                <a:cs typeface="Comic Sans MS"/>
                <a:sym typeface="Comic Sans MS"/>
              </a:rPr>
              <a:t>Premialità</a:t>
            </a:r>
            <a:r>
              <a:rPr lang="it-IT" sz="2200" dirty="0">
                <a:ea typeface="Comic Sans MS"/>
                <a:cs typeface="Comic Sans MS"/>
                <a:sym typeface="Comic Sans MS"/>
              </a:rPr>
              <a:t> di 2 punti sul punteggio di tesi in aggiunta ai CFU acquisiti nel learning agreement </a:t>
            </a:r>
          </a:p>
          <a:p>
            <a:pPr>
              <a:lnSpc>
                <a:spcPct val="120000"/>
              </a:lnSpc>
              <a:buClr>
                <a:srgbClr val="FF0000"/>
              </a:buClr>
              <a:buSzPts val="2400"/>
            </a:pPr>
            <a:endParaRPr lang="it-IT" sz="2000" dirty="0">
              <a:ea typeface="Comic Sans MS"/>
              <a:cs typeface="Comic Sans MS"/>
              <a:sym typeface="Comic Sans MS"/>
            </a:endParaRPr>
          </a:p>
          <a:p>
            <a:pPr algn="just">
              <a:buClr>
                <a:srgbClr val="FF0000"/>
              </a:buClr>
              <a:buSzPts val="2400"/>
            </a:pPr>
            <a:r>
              <a:rPr lang="it-IT" sz="2200" b="1" dirty="0">
                <a:sym typeface="Comic Sans MS"/>
              </a:rPr>
              <a:t>Progetto</a:t>
            </a:r>
            <a:r>
              <a:rPr lang="it-IT" sz="2200" dirty="0">
                <a:sym typeface="Comic Sans MS"/>
              </a:rPr>
              <a:t> congiunto con l’</a:t>
            </a:r>
            <a:r>
              <a:rPr lang="en-GB" sz="2200" dirty="0"/>
              <a:t>Universidad Carlos III de Madrid, in </a:t>
            </a:r>
            <a:r>
              <a:rPr lang="en-GB" sz="2200" dirty="0" err="1"/>
              <a:t>particolare</a:t>
            </a:r>
            <a:r>
              <a:rPr lang="en-GB" sz="2200" dirty="0"/>
              <a:t> con il Master in Statistics for Data Science</a:t>
            </a:r>
          </a:p>
          <a:p>
            <a:pPr algn="just">
              <a:buClr>
                <a:srgbClr val="FF0000"/>
              </a:buClr>
              <a:buSzPts val="2400"/>
            </a:pPr>
            <a:endParaRPr lang="en-GB" sz="1050" dirty="0"/>
          </a:p>
          <a:p>
            <a:pPr>
              <a:buClr>
                <a:srgbClr val="FF0000"/>
              </a:buClr>
              <a:buSzPts val="2400"/>
            </a:pPr>
            <a:r>
              <a:rPr lang="en-GB" sz="2200" dirty="0"/>
              <a:t>Sono </a:t>
            </a:r>
            <a:r>
              <a:rPr lang="en-GB" sz="2200" dirty="0" err="1"/>
              <a:t>stati</a:t>
            </a:r>
            <a:r>
              <a:rPr lang="en-GB" sz="2200" dirty="0"/>
              <a:t> </a:t>
            </a:r>
            <a:r>
              <a:rPr lang="en-GB" sz="2200" dirty="0" err="1"/>
              <a:t>identificati</a:t>
            </a:r>
            <a:r>
              <a:rPr lang="en-GB" sz="2200" dirty="0"/>
              <a:t> </a:t>
            </a:r>
            <a:r>
              <a:rPr lang="en-GB" sz="2200" dirty="0" err="1"/>
              <a:t>dei</a:t>
            </a:r>
            <a:r>
              <a:rPr lang="en-GB" sz="2200" dirty="0"/>
              <a:t> “</a:t>
            </a:r>
            <a:r>
              <a:rPr lang="en-GB" sz="2200" dirty="0" err="1"/>
              <a:t>pacchetti</a:t>
            </a:r>
            <a:r>
              <a:rPr lang="en-GB" sz="2200" dirty="0"/>
              <a:t>” </a:t>
            </a:r>
            <a:r>
              <a:rPr lang="en-GB" sz="2200" dirty="0" err="1"/>
              <a:t>condivisi</a:t>
            </a:r>
            <a:r>
              <a:rPr lang="en-GB" sz="2200" dirty="0"/>
              <a:t> </a:t>
            </a:r>
            <a:r>
              <a:rPr lang="en-GB" sz="2200" dirty="0" err="1"/>
              <a:t>predefiniti</a:t>
            </a:r>
            <a:r>
              <a:rPr lang="en-GB" sz="2200" dirty="0"/>
              <a:t> per lo </a:t>
            </a:r>
            <a:r>
              <a:rPr lang="en-GB" sz="2200" dirty="0" err="1"/>
              <a:t>scambio</a:t>
            </a:r>
            <a:endParaRPr lang="en-GB" sz="2200" dirty="0"/>
          </a:p>
          <a:p>
            <a:pPr>
              <a:buClr>
                <a:srgbClr val="FF0000"/>
              </a:buClr>
              <a:buSzPts val="2400"/>
            </a:pPr>
            <a:endParaRPr lang="en-GB" dirty="0"/>
          </a:p>
          <a:p>
            <a:pPr>
              <a:buClr>
                <a:srgbClr val="FF0000"/>
              </a:buClr>
              <a:buSzPts val="2400"/>
            </a:pPr>
            <a:r>
              <a:rPr lang="en-GB" sz="2200" dirty="0"/>
              <a:t>                   </a:t>
            </a:r>
            <a:r>
              <a:rPr lang="en-GB" sz="2200" dirty="0" err="1"/>
              <a:t>Esempi</a:t>
            </a:r>
            <a:endParaRPr lang="en-GB" sz="2200" dirty="0"/>
          </a:p>
          <a:p>
            <a:pPr>
              <a:buClr>
                <a:srgbClr val="FF0000"/>
              </a:buClr>
              <a:buSzPts val="2400"/>
            </a:pPr>
            <a:endParaRPr lang="en-GB" sz="2200" dirty="0"/>
          </a:p>
          <a:p>
            <a:pPr>
              <a:buClr>
                <a:srgbClr val="FF0000"/>
              </a:buClr>
              <a:buSzPts val="2400"/>
            </a:pPr>
            <a:endParaRPr lang="en-GB" sz="2200" dirty="0"/>
          </a:p>
          <a:p>
            <a:r>
              <a:rPr lang="en-GB" sz="2200" dirty="0"/>
              <a:t>	</a:t>
            </a:r>
          </a:p>
          <a:p>
            <a:endParaRPr lang="en-GB" sz="2200" dirty="0"/>
          </a:p>
          <a:p>
            <a:r>
              <a:rPr lang="en-GB" sz="2200" dirty="0" err="1"/>
              <a:t>Referente</a:t>
            </a:r>
            <a:r>
              <a:rPr lang="en-GB" sz="2200" dirty="0"/>
              <a:t> del </a:t>
            </a:r>
            <a:r>
              <a:rPr lang="en-GB" sz="2200" dirty="0" err="1"/>
              <a:t>progetto</a:t>
            </a:r>
            <a:r>
              <a:rPr lang="en-GB" sz="2200" dirty="0"/>
              <a:t>: Professor Matteo </a:t>
            </a:r>
            <a:r>
              <a:rPr lang="en-GB" sz="2200" dirty="0" err="1"/>
              <a:t>Borrotti</a:t>
            </a:r>
            <a:endParaRPr lang="en-GB" sz="2200" dirty="0"/>
          </a:p>
        </p:txBody>
      </p:sp>
      <p:graphicFrame>
        <p:nvGraphicFramePr>
          <p:cNvPr id="2" name="Table 1">
            <a:extLst>
              <a:ext uri="{FF2B5EF4-FFF2-40B4-BE49-F238E27FC236}">
                <a16:creationId xmlns:a16="http://schemas.microsoft.com/office/drawing/2014/main" id="{6004F487-C190-1516-BDAB-D8EA212B8546}"/>
              </a:ext>
            </a:extLst>
          </p:cNvPr>
          <p:cNvGraphicFramePr>
            <a:graphicFrameLocks noGrp="1"/>
          </p:cNvGraphicFramePr>
          <p:nvPr>
            <p:extLst>
              <p:ext uri="{D42A27DB-BD31-4B8C-83A1-F6EECF244321}">
                <p14:modId xmlns:p14="http://schemas.microsoft.com/office/powerpoint/2010/main" val="581575397"/>
              </p:ext>
            </p:extLst>
          </p:nvPr>
        </p:nvGraphicFramePr>
        <p:xfrm>
          <a:off x="2953512" y="4527901"/>
          <a:ext cx="8686800" cy="1645920"/>
        </p:xfrm>
        <a:graphic>
          <a:graphicData uri="http://schemas.openxmlformats.org/drawingml/2006/table">
            <a:tbl>
              <a:tblPr firstRow="1" bandRow="1">
                <a:tableStyleId>{5C22544A-7EE6-4342-B048-85BDC9FD1C3A}</a:tableStyleId>
              </a:tblPr>
              <a:tblGrid>
                <a:gridCol w="3968496">
                  <a:extLst>
                    <a:ext uri="{9D8B030D-6E8A-4147-A177-3AD203B41FA5}">
                      <a16:colId xmlns:a16="http://schemas.microsoft.com/office/drawing/2014/main" val="223211462"/>
                    </a:ext>
                  </a:extLst>
                </a:gridCol>
                <a:gridCol w="4718304">
                  <a:extLst>
                    <a:ext uri="{9D8B030D-6E8A-4147-A177-3AD203B41FA5}">
                      <a16:colId xmlns:a16="http://schemas.microsoft.com/office/drawing/2014/main" val="2495427724"/>
                    </a:ext>
                  </a:extLst>
                </a:gridCol>
              </a:tblGrid>
              <a:tr h="0">
                <a:tc>
                  <a:txBody>
                    <a:bodyPr/>
                    <a:lstStyle/>
                    <a:p>
                      <a:r>
                        <a:rPr lang="it-IT" sz="1800" dirty="0"/>
                        <a:t>CLAMSES</a:t>
                      </a:r>
                      <a:endParaRPr lang="en-GB" sz="1800" dirty="0"/>
                    </a:p>
                  </a:txBody>
                  <a:tcPr/>
                </a:tc>
                <a:tc>
                  <a:txBody>
                    <a:bodyPr/>
                    <a:lstStyle/>
                    <a:p>
                      <a:r>
                        <a:rPr lang="en-GB" sz="1800" dirty="0"/>
                        <a:t>Stat4DS – Madrid</a:t>
                      </a:r>
                    </a:p>
                  </a:txBody>
                  <a:tcPr/>
                </a:tc>
                <a:extLst>
                  <a:ext uri="{0D108BD9-81ED-4DB2-BD59-A6C34878D82A}">
                    <a16:rowId xmlns:a16="http://schemas.microsoft.com/office/drawing/2014/main" val="3015100495"/>
                  </a:ext>
                </a:extLst>
              </a:tr>
              <a:tr h="603710">
                <a:tc>
                  <a:txBody>
                    <a:bodyPr/>
                    <a:lstStyle/>
                    <a:p>
                      <a:r>
                        <a:rPr lang="en-GB" sz="1800" dirty="0"/>
                        <a:t>Statistica Non </a:t>
                      </a:r>
                      <a:r>
                        <a:rPr lang="en-GB" sz="1800" dirty="0" err="1"/>
                        <a:t>Parametrica</a:t>
                      </a:r>
                      <a:r>
                        <a:rPr lang="en-GB" sz="1800" dirty="0"/>
                        <a:t> (6cfu)</a:t>
                      </a:r>
                    </a:p>
                  </a:txBody>
                  <a:tcPr/>
                </a:tc>
                <a:tc>
                  <a:txBody>
                    <a:bodyPr/>
                    <a:lstStyle/>
                    <a:p>
                      <a:r>
                        <a:rPr lang="en-GB" sz="1800" dirty="0"/>
                        <a:t>Nonparametric Statistics (3cfu)	</a:t>
                      </a:r>
                    </a:p>
                    <a:p>
                      <a:r>
                        <a:rPr lang="en-GB" sz="1800" dirty="0"/>
                        <a:t>Functional Data Analysis (3cfu)</a:t>
                      </a:r>
                    </a:p>
                  </a:txBody>
                  <a:tcPr/>
                </a:tc>
                <a:extLst>
                  <a:ext uri="{0D108BD9-81ED-4DB2-BD59-A6C34878D82A}">
                    <a16:rowId xmlns:a16="http://schemas.microsoft.com/office/drawing/2014/main" val="2510729620"/>
                  </a:ext>
                </a:extLst>
              </a:tr>
              <a:tr h="603710">
                <a:tc>
                  <a:txBody>
                    <a:bodyPr/>
                    <a:lstStyle/>
                    <a:p>
                      <a:r>
                        <a:rPr lang="en-GB" sz="1800" dirty="0"/>
                        <a:t>Statistica </a:t>
                      </a:r>
                      <a:r>
                        <a:rPr lang="en-GB" sz="1800" dirty="0" err="1"/>
                        <a:t>Bayesiana</a:t>
                      </a:r>
                      <a:r>
                        <a:rPr lang="en-GB" sz="1800" dirty="0"/>
                        <a:t> (6cfu)</a:t>
                      </a:r>
                    </a:p>
                  </a:txBody>
                  <a:tcPr/>
                </a:tc>
                <a:tc>
                  <a:txBody>
                    <a:bodyPr/>
                    <a:lstStyle/>
                    <a:p>
                      <a:r>
                        <a:rPr lang="en-GB" sz="1800" dirty="0"/>
                        <a:t>Bayesian Inference (3cfu)</a:t>
                      </a:r>
                    </a:p>
                    <a:p>
                      <a:r>
                        <a:rPr lang="en-GB" sz="1800" dirty="0"/>
                        <a:t>Graphical and Hidden Markov Models (3cfu)</a:t>
                      </a:r>
                    </a:p>
                  </a:txBody>
                  <a:tcPr/>
                </a:tc>
                <a:extLst>
                  <a:ext uri="{0D108BD9-81ED-4DB2-BD59-A6C34878D82A}">
                    <a16:rowId xmlns:a16="http://schemas.microsoft.com/office/drawing/2014/main" val="3621367752"/>
                  </a:ext>
                </a:extLst>
              </a:tr>
            </a:tbl>
          </a:graphicData>
        </a:graphic>
      </p:graphicFrame>
    </p:spTree>
    <p:extLst>
      <p:ext uri="{BB962C8B-B14F-4D97-AF65-F5344CB8AC3E}">
        <p14:creationId xmlns:p14="http://schemas.microsoft.com/office/powerpoint/2010/main" val="15792826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grpSp>
        <p:nvGrpSpPr>
          <p:cNvPr id="214" name="Google Shape;214;p15"/>
          <p:cNvGrpSpPr/>
          <p:nvPr/>
        </p:nvGrpSpPr>
        <p:grpSpPr>
          <a:xfrm>
            <a:off x="1524000" y="-7937"/>
            <a:ext cx="9169400" cy="1233487"/>
            <a:chOff x="0" y="-7987"/>
            <a:chExt cx="9169400" cy="1233277"/>
          </a:xfrm>
        </p:grpSpPr>
        <p:pic>
          <p:nvPicPr>
            <p:cNvPr id="215" name="Google Shape;215;p15" descr="slide per presentazione orientamento 2011 statistica ok"/>
            <p:cNvPicPr preferRelativeResize="0"/>
            <p:nvPr/>
          </p:nvPicPr>
          <p:blipFill rotWithShape="1">
            <a:blip r:embed="rId3">
              <a:alphaModFix/>
            </a:blip>
            <a:srcRect t="1002" b="83143"/>
            <a:stretch/>
          </p:blipFill>
          <p:spPr>
            <a:xfrm>
              <a:off x="0" y="-7987"/>
              <a:ext cx="9169400" cy="1091313"/>
            </a:xfrm>
            <a:prstGeom prst="rect">
              <a:avLst/>
            </a:prstGeom>
            <a:noFill/>
            <a:ln>
              <a:noFill/>
            </a:ln>
          </p:spPr>
        </p:pic>
        <p:sp>
          <p:nvSpPr>
            <p:cNvPr id="216" name="Google Shape;216;p15"/>
            <p:cNvSpPr txBox="1"/>
            <p:nvPr/>
          </p:nvSpPr>
          <p:spPr>
            <a:xfrm>
              <a:off x="36513" y="107881"/>
              <a:ext cx="9067800" cy="584100"/>
            </a:xfrm>
            <a:prstGeom prst="rect">
              <a:avLst/>
            </a:prstGeom>
            <a:noFill/>
            <a:ln>
              <a:noFill/>
            </a:ln>
            <a:effectLst>
              <a:outerShdw blurRad="63500" dist="38098" dir="2700000">
                <a:schemeClr val="dk1">
                  <a:alpha val="74901"/>
                </a:schemeClr>
              </a:outerShdw>
            </a:effectLst>
          </p:spPr>
          <p:txBody>
            <a:bodyPr spcFirstLastPara="1" wrap="square" lIns="91425" tIns="45700" rIns="91425" bIns="45700" anchor="ctr" anchorCtr="0">
              <a:noAutofit/>
            </a:bodyPr>
            <a:lstStyle/>
            <a:p>
              <a:endParaRPr sz="1800">
                <a:solidFill>
                  <a:schemeClr val="dk1"/>
                </a:solidFill>
              </a:endParaRPr>
            </a:p>
          </p:txBody>
        </p:sp>
        <p:sp>
          <p:nvSpPr>
            <p:cNvPr id="217" name="Google Shape;217;p15"/>
            <p:cNvSpPr txBox="1"/>
            <p:nvPr/>
          </p:nvSpPr>
          <p:spPr>
            <a:xfrm>
              <a:off x="0" y="720551"/>
              <a:ext cx="2339975" cy="504739"/>
            </a:xfrm>
            <a:prstGeom prst="rect">
              <a:avLst/>
            </a:prstGeom>
            <a:solidFill>
              <a:schemeClr val="lt1"/>
            </a:solidFill>
            <a:ln>
              <a:noFill/>
            </a:ln>
          </p:spPr>
          <p:txBody>
            <a:bodyPr spcFirstLastPara="1" wrap="square" lIns="91425" tIns="45700" rIns="91425" bIns="45700" anchor="ctr" anchorCtr="0">
              <a:noAutofit/>
            </a:bodyPr>
            <a:lstStyle/>
            <a:p>
              <a:endParaRPr sz="1800">
                <a:solidFill>
                  <a:schemeClr val="dk1"/>
                </a:solidFill>
              </a:endParaRPr>
            </a:p>
          </p:txBody>
        </p:sp>
      </p:grpSp>
      <p:sp>
        <p:nvSpPr>
          <p:cNvPr id="218" name="Google Shape;218;p15"/>
          <p:cNvSpPr txBox="1">
            <a:spLocks noGrp="1"/>
          </p:cNvSpPr>
          <p:nvPr>
            <p:ph type="title"/>
          </p:nvPr>
        </p:nvSpPr>
        <p:spPr>
          <a:xfrm>
            <a:off x="1981200" y="1768476"/>
            <a:ext cx="8229600" cy="796925"/>
          </a:xfrm>
          <a:prstGeom prst="rect">
            <a:avLst/>
          </a:prstGeom>
          <a:noFill/>
          <a:ln>
            <a:noFill/>
          </a:ln>
        </p:spPr>
        <p:txBody>
          <a:bodyPr spcFirstLastPara="1" wrap="square" lIns="91425" tIns="45700" rIns="91425" bIns="45700" anchor="ctr" anchorCtr="0">
            <a:noAutofit/>
          </a:bodyPr>
          <a:lstStyle/>
          <a:p>
            <a:pPr>
              <a:buClr>
                <a:srgbClr val="0000FF"/>
              </a:buClr>
              <a:buSzPts val="2800"/>
            </a:pPr>
            <a:br>
              <a:rPr lang="en-US" sz="2800" b="1" dirty="0">
                <a:solidFill>
                  <a:srgbClr val="0000FF"/>
                </a:solidFill>
                <a:latin typeface="Comic Sans MS"/>
                <a:ea typeface="Comic Sans MS"/>
                <a:cs typeface="Comic Sans MS"/>
                <a:sym typeface="Comic Sans MS"/>
              </a:rPr>
            </a:br>
            <a:r>
              <a:rPr lang="en-US" sz="2800" b="1" dirty="0">
                <a:solidFill>
                  <a:srgbClr val="0000FF"/>
                </a:solidFill>
                <a:latin typeface="Comic Sans MS"/>
                <a:ea typeface="Comic Sans MS"/>
                <a:cs typeface="Comic Sans MS"/>
                <a:sym typeface="Comic Sans MS"/>
              </a:rPr>
              <a:t>5. Dove </a:t>
            </a:r>
            <a:r>
              <a:rPr lang="en-US" sz="2800" b="1" dirty="0" err="1">
                <a:solidFill>
                  <a:srgbClr val="0000FF"/>
                </a:solidFill>
                <a:latin typeface="Comic Sans MS"/>
                <a:ea typeface="Comic Sans MS"/>
                <a:cs typeface="Comic Sans MS"/>
                <a:sym typeface="Comic Sans MS"/>
              </a:rPr>
              <a:t>trovo</a:t>
            </a:r>
            <a:r>
              <a:rPr lang="en-US" sz="2800" b="1" dirty="0">
                <a:solidFill>
                  <a:srgbClr val="0000FF"/>
                </a:solidFill>
                <a:latin typeface="Comic Sans MS"/>
                <a:ea typeface="Comic Sans MS"/>
                <a:cs typeface="Comic Sans MS"/>
                <a:sym typeface="Comic Sans MS"/>
              </a:rPr>
              <a:t> le </a:t>
            </a:r>
            <a:r>
              <a:rPr lang="en-US" sz="2800" b="1" dirty="0" err="1">
                <a:solidFill>
                  <a:srgbClr val="0000FF"/>
                </a:solidFill>
                <a:latin typeface="Comic Sans MS"/>
                <a:ea typeface="Comic Sans MS"/>
                <a:cs typeface="Comic Sans MS"/>
                <a:sym typeface="Comic Sans MS"/>
              </a:rPr>
              <a:t>informazioni</a:t>
            </a:r>
            <a:r>
              <a:rPr lang="en-US" sz="2800" b="1" dirty="0">
                <a:solidFill>
                  <a:srgbClr val="0000FF"/>
                </a:solidFill>
                <a:latin typeface="Comic Sans MS"/>
                <a:ea typeface="Comic Sans MS"/>
                <a:cs typeface="Comic Sans MS"/>
                <a:sym typeface="Comic Sans MS"/>
              </a:rPr>
              <a:t>?</a:t>
            </a:r>
            <a:br>
              <a:rPr lang="en-US" sz="2800" b="1" dirty="0">
                <a:solidFill>
                  <a:srgbClr val="0000FF"/>
                </a:solidFill>
                <a:latin typeface="Comic Sans MS"/>
                <a:ea typeface="Comic Sans MS"/>
                <a:cs typeface="Comic Sans MS"/>
                <a:sym typeface="Comic Sans MS"/>
              </a:rPr>
            </a:br>
            <a:r>
              <a:rPr lang="en-US" sz="2800" b="1" dirty="0">
                <a:solidFill>
                  <a:srgbClr val="0000FF"/>
                </a:solidFill>
                <a:latin typeface="Comic Sans MS"/>
                <a:ea typeface="Comic Sans MS"/>
                <a:cs typeface="Comic Sans MS"/>
                <a:sym typeface="Comic Sans MS"/>
              </a:rPr>
              <a:t>Chi </a:t>
            </a:r>
            <a:r>
              <a:rPr lang="en-US" sz="2800" b="1" dirty="0" err="1">
                <a:solidFill>
                  <a:srgbClr val="0000FF"/>
                </a:solidFill>
                <a:latin typeface="Comic Sans MS"/>
                <a:ea typeface="Comic Sans MS"/>
                <a:cs typeface="Comic Sans MS"/>
                <a:sym typeface="Comic Sans MS"/>
              </a:rPr>
              <a:t>posso</a:t>
            </a:r>
            <a:r>
              <a:rPr lang="en-US" sz="2800" b="1" dirty="0">
                <a:solidFill>
                  <a:srgbClr val="0000FF"/>
                </a:solidFill>
                <a:latin typeface="Comic Sans MS"/>
                <a:ea typeface="Comic Sans MS"/>
                <a:cs typeface="Comic Sans MS"/>
                <a:sym typeface="Comic Sans MS"/>
              </a:rPr>
              <a:t> </a:t>
            </a:r>
            <a:r>
              <a:rPr lang="en-US" sz="2800" b="1" dirty="0" err="1">
                <a:solidFill>
                  <a:srgbClr val="0000FF"/>
                </a:solidFill>
                <a:latin typeface="Comic Sans MS"/>
                <a:ea typeface="Comic Sans MS"/>
                <a:cs typeface="Comic Sans MS"/>
                <a:sym typeface="Comic Sans MS"/>
              </a:rPr>
              <a:t>contattare</a:t>
            </a:r>
            <a:r>
              <a:rPr lang="en-US" sz="2800" b="1" dirty="0">
                <a:solidFill>
                  <a:srgbClr val="0000FF"/>
                </a:solidFill>
                <a:latin typeface="Comic Sans MS"/>
                <a:ea typeface="Comic Sans MS"/>
                <a:cs typeface="Comic Sans MS"/>
                <a:sym typeface="Comic Sans MS"/>
              </a:rPr>
              <a:t> e come?</a:t>
            </a: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16"/>
          <p:cNvSpPr txBox="1"/>
          <p:nvPr/>
        </p:nvSpPr>
        <p:spPr>
          <a:xfrm>
            <a:off x="4151312" y="1341438"/>
            <a:ext cx="5327650" cy="3552825"/>
          </a:xfrm>
          <a:prstGeom prst="rect">
            <a:avLst/>
          </a:prstGeom>
          <a:noFill/>
          <a:ln>
            <a:noFill/>
          </a:ln>
        </p:spPr>
        <p:txBody>
          <a:bodyPr spcFirstLastPara="1" wrap="square" lIns="91425" tIns="45700" rIns="91425" bIns="45700" anchor="t" anchorCtr="0">
            <a:noAutofit/>
          </a:bodyPr>
          <a:lstStyle/>
          <a:p>
            <a:endParaRPr sz="1800">
              <a:solidFill>
                <a:schemeClr val="dk1"/>
              </a:solidFill>
            </a:endParaRPr>
          </a:p>
        </p:txBody>
      </p:sp>
      <p:sp>
        <p:nvSpPr>
          <p:cNvPr id="224" name="Google Shape;224;p16"/>
          <p:cNvSpPr txBox="1">
            <a:spLocks noGrp="1"/>
          </p:cNvSpPr>
          <p:nvPr>
            <p:ph type="subTitle" idx="1"/>
          </p:nvPr>
        </p:nvSpPr>
        <p:spPr>
          <a:xfrm>
            <a:off x="2895600" y="3886200"/>
            <a:ext cx="6400800" cy="1752600"/>
          </a:xfrm>
          <a:prstGeom prst="rect">
            <a:avLst/>
          </a:prstGeom>
          <a:noFill/>
          <a:ln>
            <a:noFill/>
          </a:ln>
        </p:spPr>
        <p:txBody>
          <a:bodyPr spcFirstLastPara="1" wrap="square" lIns="91425" tIns="45700" rIns="91425" bIns="45700" anchor="t" anchorCtr="0">
            <a:noAutofit/>
          </a:bodyPr>
          <a:lstStyle/>
          <a:p>
            <a:pPr marL="0" indent="0">
              <a:spcBef>
                <a:spcPts val="0"/>
              </a:spcBef>
            </a:pPr>
            <a:endParaRPr/>
          </a:p>
        </p:txBody>
      </p:sp>
      <p:sp>
        <p:nvSpPr>
          <p:cNvPr id="225" name="Google Shape;225;p16"/>
          <p:cNvSpPr txBox="1"/>
          <p:nvPr/>
        </p:nvSpPr>
        <p:spPr>
          <a:xfrm>
            <a:off x="131976" y="773112"/>
            <a:ext cx="12060024" cy="1143000"/>
          </a:xfrm>
          <a:prstGeom prst="rect">
            <a:avLst/>
          </a:prstGeom>
          <a:noFill/>
          <a:ln>
            <a:noFill/>
          </a:ln>
        </p:spPr>
        <p:txBody>
          <a:bodyPr spcFirstLastPara="1" wrap="square" lIns="91425" tIns="45700" rIns="91425" bIns="45700" anchor="ctr" anchorCtr="0">
            <a:noAutofit/>
          </a:bodyPr>
          <a:lstStyle/>
          <a:p>
            <a:pPr algn="ctr">
              <a:buClr>
                <a:srgbClr val="C00000"/>
              </a:buClr>
              <a:buSzPts val="2000"/>
            </a:pPr>
            <a:r>
              <a:rPr lang="en-US" sz="2800" u="sng" dirty="0">
                <a:solidFill>
                  <a:srgbClr val="C00000"/>
                </a:solidFill>
                <a:hlinkClick r:id="rId3">
                  <a:extLst>
                    <a:ext uri="{A12FA001-AC4F-418D-AE19-62706E023703}">
                      <ahyp:hlinkClr xmlns:ahyp="http://schemas.microsoft.com/office/drawing/2018/hyperlinkcolor" val="tx"/>
                    </a:ext>
                  </a:extLst>
                </a:hlinkClick>
              </a:rPr>
              <a:t>PIATTAFORMA ELEARNING</a:t>
            </a:r>
            <a:endParaRPr sz="2800" dirty="0"/>
          </a:p>
          <a:p>
            <a:pPr algn="ctr">
              <a:buClr>
                <a:srgbClr val="C00000"/>
              </a:buClr>
              <a:buSzPts val="2000"/>
            </a:pPr>
            <a:r>
              <a:rPr lang="en-US" sz="2800" u="sng" dirty="0">
                <a:solidFill>
                  <a:srgbClr val="C00000"/>
                </a:solidFill>
                <a:hlinkClick r:id="rId4">
                  <a:extLst>
                    <a:ext uri="{A12FA001-AC4F-418D-AE19-62706E023703}">
                      <ahyp:hlinkClr xmlns:ahyp="http://schemas.microsoft.com/office/drawing/2018/hyperlinkcolor" val="tx"/>
                    </a:ext>
                  </a:extLst>
                </a:hlinkClick>
              </a:rPr>
              <a:t>https://elearning.unimib.it/</a:t>
            </a:r>
            <a:endParaRPr sz="2800" dirty="0"/>
          </a:p>
        </p:txBody>
      </p:sp>
      <p:pic>
        <p:nvPicPr>
          <p:cNvPr id="3" name="Immagine 2">
            <a:extLst>
              <a:ext uri="{FF2B5EF4-FFF2-40B4-BE49-F238E27FC236}">
                <a16:creationId xmlns:a16="http://schemas.microsoft.com/office/drawing/2014/main" id="{3A4A7237-563F-0D64-34E7-079ABFB3CC2A}"/>
              </a:ext>
            </a:extLst>
          </p:cNvPr>
          <p:cNvPicPr>
            <a:picLocks noChangeAspect="1"/>
          </p:cNvPicPr>
          <p:nvPr/>
        </p:nvPicPr>
        <p:blipFill>
          <a:blip r:embed="rId5"/>
          <a:stretch>
            <a:fillRect/>
          </a:stretch>
        </p:blipFill>
        <p:spPr>
          <a:xfrm>
            <a:off x="1176545" y="2121032"/>
            <a:ext cx="9942559" cy="446150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562A489-3B50-BC77-61DD-99C5C41D1343}"/>
              </a:ext>
            </a:extLst>
          </p:cNvPr>
          <p:cNvSpPr>
            <a:spLocks noGrp="1"/>
          </p:cNvSpPr>
          <p:nvPr>
            <p:ph type="body" idx="1"/>
          </p:nvPr>
        </p:nvSpPr>
        <p:spPr>
          <a:xfrm>
            <a:off x="251581" y="1093410"/>
            <a:ext cx="11698514" cy="5032752"/>
          </a:xfrm>
        </p:spPr>
        <p:txBody>
          <a:bodyPr/>
          <a:lstStyle/>
          <a:p>
            <a:pPr marL="114300" indent="0">
              <a:buNone/>
            </a:pPr>
            <a:r>
              <a:rPr lang="it-IT" sz="2400" dirty="0"/>
              <a:t>Informazioni e contatti: sulla pagina </a:t>
            </a:r>
            <a:r>
              <a:rPr lang="it-IT" sz="2400" dirty="0" err="1"/>
              <a:t>elearning</a:t>
            </a:r>
            <a:r>
              <a:rPr lang="it-IT" sz="2400" dirty="0"/>
              <a:t> </a:t>
            </a:r>
          </a:p>
          <a:p>
            <a:pPr marL="114300" indent="0">
              <a:buNone/>
            </a:pPr>
            <a:r>
              <a:rPr lang="it-IT" sz="2400" dirty="0"/>
              <a:t>Sezione: INFORMAZIONI GENERALI SUL CORSO DI STUDI</a:t>
            </a:r>
          </a:p>
          <a:p>
            <a:pPr marL="114300" indent="0">
              <a:buNone/>
            </a:pPr>
            <a:endParaRPr lang="en-GB" dirty="0"/>
          </a:p>
        </p:txBody>
      </p:sp>
      <p:grpSp>
        <p:nvGrpSpPr>
          <p:cNvPr id="11" name="Group 10">
            <a:extLst>
              <a:ext uri="{FF2B5EF4-FFF2-40B4-BE49-F238E27FC236}">
                <a16:creationId xmlns:a16="http://schemas.microsoft.com/office/drawing/2014/main" id="{164C550D-68AD-9F51-5572-C0D671BCF6C4}"/>
              </a:ext>
            </a:extLst>
          </p:cNvPr>
          <p:cNvGrpSpPr/>
          <p:nvPr/>
        </p:nvGrpSpPr>
        <p:grpSpPr>
          <a:xfrm>
            <a:off x="304800" y="2375505"/>
            <a:ext cx="11635619" cy="4131733"/>
            <a:chOff x="-14516" y="2174723"/>
            <a:chExt cx="12250059" cy="4482464"/>
          </a:xfrm>
        </p:grpSpPr>
        <p:pic>
          <p:nvPicPr>
            <p:cNvPr id="5" name="Picture 4">
              <a:extLst>
                <a:ext uri="{FF2B5EF4-FFF2-40B4-BE49-F238E27FC236}">
                  <a16:creationId xmlns:a16="http://schemas.microsoft.com/office/drawing/2014/main" id="{FC1CF82C-9E0D-9846-7DCC-7773247BE903}"/>
                </a:ext>
              </a:extLst>
            </p:cNvPr>
            <p:cNvPicPr>
              <a:picLocks noChangeAspect="1"/>
            </p:cNvPicPr>
            <p:nvPr/>
          </p:nvPicPr>
          <p:blipFill>
            <a:blip r:embed="rId2"/>
            <a:stretch>
              <a:fillRect/>
            </a:stretch>
          </p:blipFill>
          <p:spPr>
            <a:xfrm>
              <a:off x="43543" y="2271516"/>
              <a:ext cx="12192000" cy="4385671"/>
            </a:xfrm>
            <a:prstGeom prst="rect">
              <a:avLst/>
            </a:prstGeom>
          </p:spPr>
        </p:pic>
        <p:sp>
          <p:nvSpPr>
            <p:cNvPr id="6" name="Oval 5">
              <a:extLst>
                <a:ext uri="{FF2B5EF4-FFF2-40B4-BE49-F238E27FC236}">
                  <a16:creationId xmlns:a16="http://schemas.microsoft.com/office/drawing/2014/main" id="{FE30AC34-093D-3E1A-89C1-3EADE9704D3E}"/>
                </a:ext>
              </a:extLst>
            </p:cNvPr>
            <p:cNvSpPr/>
            <p:nvPr/>
          </p:nvSpPr>
          <p:spPr>
            <a:xfrm>
              <a:off x="43543" y="3575352"/>
              <a:ext cx="924076" cy="469296"/>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0785B8C0-ACC5-ECB0-CAF2-32F3F5732517}"/>
                </a:ext>
              </a:extLst>
            </p:cNvPr>
            <p:cNvSpPr/>
            <p:nvPr/>
          </p:nvSpPr>
          <p:spPr>
            <a:xfrm>
              <a:off x="-14516" y="2174723"/>
              <a:ext cx="3768877" cy="469296"/>
            </a:xfrm>
            <a:prstGeom prst="ellipse">
              <a:avLst/>
            </a:prstGeom>
            <a:no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FD6184A3-7CED-A7FD-E60C-7D5061D8375D}"/>
                </a:ext>
              </a:extLst>
            </p:cNvPr>
            <p:cNvSpPr/>
            <p:nvPr/>
          </p:nvSpPr>
          <p:spPr>
            <a:xfrm>
              <a:off x="43543" y="2875037"/>
              <a:ext cx="2617409" cy="469296"/>
            </a:xfrm>
            <a:prstGeom prst="ellipse">
              <a:avLst/>
            </a:prstGeom>
            <a:noFill/>
            <a:ln w="5715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8534570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grpSp>
        <p:nvGrpSpPr>
          <p:cNvPr id="237" name="Google Shape;237;p18"/>
          <p:cNvGrpSpPr/>
          <p:nvPr/>
        </p:nvGrpSpPr>
        <p:grpSpPr>
          <a:xfrm>
            <a:off x="1524000" y="-7937"/>
            <a:ext cx="9169400" cy="1233487"/>
            <a:chOff x="0" y="-7987"/>
            <a:chExt cx="9169400" cy="1233277"/>
          </a:xfrm>
        </p:grpSpPr>
        <p:pic>
          <p:nvPicPr>
            <p:cNvPr id="238" name="Google Shape;238;p18" descr="slide per presentazione orientamento 2011 statistica ok"/>
            <p:cNvPicPr preferRelativeResize="0"/>
            <p:nvPr/>
          </p:nvPicPr>
          <p:blipFill rotWithShape="1">
            <a:blip r:embed="rId3">
              <a:alphaModFix/>
            </a:blip>
            <a:srcRect t="1002" b="83143"/>
            <a:stretch/>
          </p:blipFill>
          <p:spPr>
            <a:xfrm>
              <a:off x="0" y="-7987"/>
              <a:ext cx="9169400" cy="1091313"/>
            </a:xfrm>
            <a:prstGeom prst="rect">
              <a:avLst/>
            </a:prstGeom>
            <a:noFill/>
            <a:ln>
              <a:noFill/>
            </a:ln>
          </p:spPr>
        </p:pic>
        <p:sp>
          <p:nvSpPr>
            <p:cNvPr id="239" name="Google Shape;239;p18"/>
            <p:cNvSpPr txBox="1"/>
            <p:nvPr/>
          </p:nvSpPr>
          <p:spPr>
            <a:xfrm>
              <a:off x="36513" y="107881"/>
              <a:ext cx="9067800" cy="584100"/>
            </a:xfrm>
            <a:prstGeom prst="rect">
              <a:avLst/>
            </a:prstGeom>
            <a:noFill/>
            <a:ln>
              <a:noFill/>
            </a:ln>
            <a:effectLst>
              <a:outerShdw blurRad="63500" dist="38098" dir="2700000">
                <a:schemeClr val="dk1">
                  <a:alpha val="74901"/>
                </a:schemeClr>
              </a:outerShdw>
            </a:effectLst>
          </p:spPr>
          <p:txBody>
            <a:bodyPr spcFirstLastPara="1" wrap="square" lIns="91425" tIns="45700" rIns="91425" bIns="45700" anchor="ctr" anchorCtr="0">
              <a:noAutofit/>
            </a:bodyPr>
            <a:lstStyle/>
            <a:p>
              <a:endParaRPr sz="1800">
                <a:solidFill>
                  <a:schemeClr val="dk1"/>
                </a:solidFill>
              </a:endParaRPr>
            </a:p>
          </p:txBody>
        </p:sp>
        <p:sp>
          <p:nvSpPr>
            <p:cNvPr id="240" name="Google Shape;240;p18"/>
            <p:cNvSpPr txBox="1"/>
            <p:nvPr/>
          </p:nvSpPr>
          <p:spPr>
            <a:xfrm>
              <a:off x="0" y="720551"/>
              <a:ext cx="2339975" cy="504739"/>
            </a:xfrm>
            <a:prstGeom prst="rect">
              <a:avLst/>
            </a:prstGeom>
            <a:solidFill>
              <a:schemeClr val="lt1"/>
            </a:solidFill>
            <a:ln>
              <a:noFill/>
            </a:ln>
          </p:spPr>
          <p:txBody>
            <a:bodyPr spcFirstLastPara="1" wrap="square" lIns="91425" tIns="45700" rIns="91425" bIns="45700" anchor="ctr" anchorCtr="0">
              <a:noAutofit/>
            </a:bodyPr>
            <a:lstStyle/>
            <a:p>
              <a:endParaRPr sz="1800">
                <a:solidFill>
                  <a:schemeClr val="dk1"/>
                </a:solidFill>
              </a:endParaRPr>
            </a:p>
          </p:txBody>
        </p:sp>
      </p:grpSp>
      <p:sp>
        <p:nvSpPr>
          <p:cNvPr id="241" name="Google Shape;241;p18"/>
          <p:cNvSpPr txBox="1">
            <a:spLocks noGrp="1"/>
          </p:cNvSpPr>
          <p:nvPr>
            <p:ph type="title"/>
          </p:nvPr>
        </p:nvSpPr>
        <p:spPr>
          <a:xfrm>
            <a:off x="1981200" y="1768476"/>
            <a:ext cx="8229600" cy="796925"/>
          </a:xfrm>
          <a:prstGeom prst="rect">
            <a:avLst/>
          </a:prstGeom>
          <a:noFill/>
          <a:ln>
            <a:noFill/>
          </a:ln>
        </p:spPr>
        <p:txBody>
          <a:bodyPr spcFirstLastPara="1" wrap="square" lIns="91425" tIns="45700" rIns="91425" bIns="45700" anchor="ctr" anchorCtr="0">
            <a:noAutofit/>
          </a:bodyPr>
          <a:lstStyle/>
          <a:p>
            <a:pPr>
              <a:buClr>
                <a:srgbClr val="0000FF"/>
              </a:buClr>
              <a:buSzPts val="2800"/>
            </a:pPr>
            <a:br>
              <a:rPr lang="en-US" sz="2800" b="1" dirty="0">
                <a:solidFill>
                  <a:srgbClr val="0000FF"/>
                </a:solidFill>
                <a:latin typeface="Comic Sans MS"/>
                <a:ea typeface="Comic Sans MS"/>
                <a:cs typeface="Comic Sans MS"/>
                <a:sym typeface="Comic Sans MS"/>
              </a:rPr>
            </a:br>
            <a:r>
              <a:rPr lang="en-US" sz="2800" b="1" dirty="0">
                <a:solidFill>
                  <a:srgbClr val="225DF0"/>
                </a:solidFill>
                <a:latin typeface="Comic Sans MS"/>
                <a:ea typeface="Comic Sans MS"/>
                <a:cs typeface="Comic Sans MS"/>
                <a:sym typeface="Comic Sans MS"/>
              </a:rPr>
              <a:t>6. </a:t>
            </a:r>
            <a:r>
              <a:rPr lang="en-US" sz="2800" b="1" dirty="0" err="1">
                <a:solidFill>
                  <a:srgbClr val="225DF0"/>
                </a:solidFill>
                <a:latin typeface="Comic Sans MS"/>
                <a:ea typeface="Comic Sans MS"/>
                <a:cs typeface="Comic Sans MS"/>
                <a:sym typeface="Comic Sans MS"/>
              </a:rPr>
              <a:t>Procedura</a:t>
            </a:r>
            <a:r>
              <a:rPr lang="en-US" sz="2800" b="1" dirty="0">
                <a:solidFill>
                  <a:srgbClr val="225DF0"/>
                </a:solidFill>
                <a:latin typeface="Comic Sans MS"/>
                <a:ea typeface="Comic Sans MS"/>
                <a:cs typeface="Comic Sans MS"/>
                <a:sym typeface="Comic Sans MS"/>
              </a:rPr>
              <a:t> di </a:t>
            </a:r>
            <a:r>
              <a:rPr lang="en-US" sz="2800" b="1" dirty="0" err="1">
                <a:solidFill>
                  <a:srgbClr val="225DF0"/>
                </a:solidFill>
                <a:latin typeface="Comic Sans MS"/>
                <a:ea typeface="Comic Sans MS"/>
                <a:cs typeface="Comic Sans MS"/>
                <a:sym typeface="Comic Sans MS"/>
              </a:rPr>
              <a:t>immatricolazione</a:t>
            </a: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grpSp>
        <p:nvGrpSpPr>
          <p:cNvPr id="246" name="Google Shape;246;p19"/>
          <p:cNvGrpSpPr/>
          <p:nvPr/>
        </p:nvGrpSpPr>
        <p:grpSpPr>
          <a:xfrm>
            <a:off x="1524000" y="-7937"/>
            <a:ext cx="9169400" cy="1233487"/>
            <a:chOff x="0" y="-7987"/>
            <a:chExt cx="9169400" cy="1233277"/>
          </a:xfrm>
        </p:grpSpPr>
        <p:pic>
          <p:nvPicPr>
            <p:cNvPr id="247" name="Google Shape;247;p19" descr="slide per presentazione orientamento 2011 statistica ok"/>
            <p:cNvPicPr preferRelativeResize="0"/>
            <p:nvPr/>
          </p:nvPicPr>
          <p:blipFill rotWithShape="1">
            <a:blip r:embed="rId3">
              <a:alphaModFix/>
            </a:blip>
            <a:srcRect t="1002" b="83143"/>
            <a:stretch/>
          </p:blipFill>
          <p:spPr>
            <a:xfrm>
              <a:off x="0" y="-7987"/>
              <a:ext cx="9169400" cy="1091313"/>
            </a:xfrm>
            <a:prstGeom prst="rect">
              <a:avLst/>
            </a:prstGeom>
            <a:noFill/>
            <a:ln>
              <a:noFill/>
            </a:ln>
          </p:spPr>
        </p:pic>
        <p:sp>
          <p:nvSpPr>
            <p:cNvPr id="248" name="Google Shape;248;p19"/>
            <p:cNvSpPr txBox="1"/>
            <p:nvPr/>
          </p:nvSpPr>
          <p:spPr>
            <a:xfrm>
              <a:off x="36513" y="107881"/>
              <a:ext cx="9067800" cy="584100"/>
            </a:xfrm>
            <a:prstGeom prst="rect">
              <a:avLst/>
            </a:prstGeom>
            <a:noFill/>
            <a:ln>
              <a:noFill/>
            </a:ln>
            <a:effectLst>
              <a:outerShdw blurRad="63500" dist="38098" dir="2700000">
                <a:schemeClr val="dk1">
                  <a:alpha val="74901"/>
                </a:schemeClr>
              </a:outerShdw>
            </a:effectLst>
          </p:spPr>
          <p:txBody>
            <a:bodyPr spcFirstLastPara="1" wrap="square" lIns="91425" tIns="45700" rIns="91425" bIns="45700" anchor="ctr" anchorCtr="0">
              <a:noAutofit/>
            </a:bodyPr>
            <a:lstStyle/>
            <a:p>
              <a:endParaRPr sz="1800">
                <a:solidFill>
                  <a:schemeClr val="dk1"/>
                </a:solidFill>
              </a:endParaRPr>
            </a:p>
          </p:txBody>
        </p:sp>
        <p:sp>
          <p:nvSpPr>
            <p:cNvPr id="249" name="Google Shape;249;p19"/>
            <p:cNvSpPr txBox="1"/>
            <p:nvPr/>
          </p:nvSpPr>
          <p:spPr>
            <a:xfrm>
              <a:off x="0" y="720551"/>
              <a:ext cx="2339975" cy="504739"/>
            </a:xfrm>
            <a:prstGeom prst="rect">
              <a:avLst/>
            </a:prstGeom>
            <a:solidFill>
              <a:schemeClr val="lt1"/>
            </a:solidFill>
            <a:ln>
              <a:noFill/>
            </a:ln>
          </p:spPr>
          <p:txBody>
            <a:bodyPr spcFirstLastPara="1" wrap="square" lIns="91425" tIns="45700" rIns="91425" bIns="45700" anchor="ctr" anchorCtr="0">
              <a:noAutofit/>
            </a:bodyPr>
            <a:lstStyle/>
            <a:p>
              <a:endParaRPr sz="1800">
                <a:solidFill>
                  <a:schemeClr val="dk1"/>
                </a:solidFill>
              </a:endParaRPr>
            </a:p>
          </p:txBody>
        </p:sp>
      </p:grpSp>
      <p:sp>
        <p:nvSpPr>
          <p:cNvPr id="250" name="Google Shape;250;p19"/>
          <p:cNvSpPr txBox="1"/>
          <p:nvPr/>
        </p:nvSpPr>
        <p:spPr>
          <a:xfrm>
            <a:off x="532614" y="1371600"/>
            <a:ext cx="11505415" cy="4247276"/>
          </a:xfrm>
          <a:prstGeom prst="rect">
            <a:avLst/>
          </a:prstGeom>
          <a:noFill/>
          <a:ln>
            <a:noFill/>
          </a:ln>
        </p:spPr>
        <p:txBody>
          <a:bodyPr spcFirstLastPara="1" wrap="square" lIns="91425" tIns="45700" rIns="91425" bIns="45700" anchor="t" anchorCtr="0">
            <a:spAutoFit/>
          </a:bodyPr>
          <a:lstStyle/>
          <a:p>
            <a:pPr>
              <a:lnSpc>
                <a:spcPct val="150000"/>
              </a:lnSpc>
              <a:buClr>
                <a:schemeClr val="dk1"/>
              </a:buClr>
              <a:buSzPts val="2400"/>
            </a:pPr>
            <a:r>
              <a:rPr lang="en-US" sz="2400" dirty="0">
                <a:solidFill>
                  <a:schemeClr val="dk1"/>
                </a:solidFill>
                <a:latin typeface="+mj-lt"/>
                <a:ea typeface="Comic Sans MS"/>
                <a:cs typeface="Comic Sans MS"/>
                <a:sym typeface="Comic Sans MS"/>
              </a:rPr>
              <a:t>Tutti </a:t>
            </a:r>
            <a:r>
              <a:rPr lang="en-US" sz="2400" dirty="0" err="1">
                <a:solidFill>
                  <a:schemeClr val="dk1"/>
                </a:solidFill>
                <a:latin typeface="+mj-lt"/>
                <a:ea typeface="Comic Sans MS"/>
                <a:cs typeface="Comic Sans MS"/>
                <a:sym typeface="Comic Sans MS"/>
              </a:rPr>
              <a:t>coloro</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che</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stati</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ammessi</a:t>
            </a:r>
            <a:r>
              <a:rPr lang="en-US" sz="2400" dirty="0">
                <a:solidFill>
                  <a:schemeClr val="dk1"/>
                </a:solidFill>
                <a:latin typeface="+mj-lt"/>
                <a:ea typeface="Comic Sans MS"/>
                <a:cs typeface="Comic Sans MS"/>
                <a:sym typeface="Comic Sans MS"/>
              </a:rPr>
              <a:t> al Corso di </a:t>
            </a:r>
            <a:r>
              <a:rPr lang="en-US" sz="2400" dirty="0" err="1">
                <a:solidFill>
                  <a:schemeClr val="dk1"/>
                </a:solidFill>
                <a:latin typeface="+mj-lt"/>
                <a:ea typeface="Comic Sans MS"/>
                <a:cs typeface="Comic Sans MS"/>
                <a:sym typeface="Comic Sans MS"/>
              </a:rPr>
              <a:t>laurea</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elenco</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pubblicato</a:t>
            </a:r>
            <a:r>
              <a:rPr lang="en-US" sz="2400" dirty="0">
                <a:solidFill>
                  <a:schemeClr val="dk1"/>
                </a:solidFill>
                <a:latin typeface="+mj-lt"/>
                <a:ea typeface="Comic Sans MS"/>
                <a:cs typeface="Comic Sans MS"/>
                <a:sym typeface="Comic Sans MS"/>
              </a:rPr>
              <a:t> </a:t>
            </a:r>
            <a:r>
              <a:rPr lang="en-US" sz="2400" dirty="0" err="1">
                <a:solidFill>
                  <a:srgbClr val="FF0000"/>
                </a:solidFill>
                <a:latin typeface="+mj-lt"/>
                <a:ea typeface="Comic Sans MS"/>
                <a:cs typeface="Comic Sans MS"/>
                <a:sym typeface="Comic Sans MS"/>
              </a:rPr>
              <a:t>sul</a:t>
            </a:r>
            <a:r>
              <a:rPr lang="en-US" sz="2400" dirty="0">
                <a:solidFill>
                  <a:srgbClr val="FF0000"/>
                </a:solidFill>
                <a:latin typeface="+mj-lt"/>
                <a:ea typeface="Comic Sans MS"/>
                <a:cs typeface="Comic Sans MS"/>
                <a:sym typeface="Comic Sans MS"/>
              </a:rPr>
              <a:t> </a:t>
            </a:r>
            <a:r>
              <a:rPr lang="en-US" sz="2400" dirty="0" err="1">
                <a:solidFill>
                  <a:srgbClr val="FF0000"/>
                </a:solidFill>
                <a:latin typeface="+mj-lt"/>
                <a:ea typeface="Comic Sans MS"/>
                <a:cs typeface="Comic Sans MS"/>
                <a:sym typeface="Comic Sans MS"/>
              </a:rPr>
              <a:t>sito</a:t>
            </a:r>
            <a:r>
              <a:rPr lang="en-US" sz="2400" dirty="0">
                <a:solidFill>
                  <a:srgbClr val="FF0000"/>
                </a:solidFill>
                <a:latin typeface="+mj-lt"/>
                <a:ea typeface="Comic Sans MS"/>
                <a:cs typeface="Comic Sans MS"/>
                <a:sym typeface="Comic Sans MS"/>
              </a:rPr>
              <a:t> di Ateneo del </a:t>
            </a:r>
            <a:r>
              <a:rPr lang="en-US" sz="2400" dirty="0" err="1">
                <a:solidFill>
                  <a:srgbClr val="FF0000"/>
                </a:solidFill>
                <a:latin typeface="+mj-lt"/>
                <a:ea typeface="Comic Sans MS"/>
                <a:cs typeface="Comic Sans MS"/>
                <a:sym typeface="Comic Sans MS"/>
              </a:rPr>
              <a:t>CdS</a:t>
            </a:r>
            <a:r>
              <a:rPr lang="en-US" sz="2400" dirty="0">
                <a:solidFill>
                  <a:srgbClr val="FF0000"/>
                </a:solidFill>
                <a:latin typeface="+mj-lt"/>
                <a:ea typeface="Comic Sans MS"/>
                <a:cs typeface="Comic Sans MS"/>
                <a:sym typeface="Comic Sans MS"/>
              </a:rPr>
              <a:t>) </a:t>
            </a:r>
            <a:r>
              <a:rPr lang="en-US" sz="2400" dirty="0" err="1">
                <a:solidFill>
                  <a:schemeClr val="dk1"/>
                </a:solidFill>
                <a:ea typeface="Comic Sans MS"/>
                <a:cs typeface="Comic Sans MS"/>
                <a:sym typeface="Comic Sans MS"/>
              </a:rPr>
              <a:t>dovranno</a:t>
            </a:r>
            <a:r>
              <a:rPr lang="en-US" sz="2400" dirty="0">
                <a:solidFill>
                  <a:schemeClr val="dk1"/>
                </a:solidFill>
                <a:ea typeface="Comic Sans MS"/>
                <a:cs typeface="Comic Sans MS"/>
                <a:sym typeface="Comic Sans MS"/>
              </a:rPr>
              <a:t> </a:t>
            </a:r>
            <a:r>
              <a:rPr lang="en-US" sz="2400" dirty="0" err="1">
                <a:solidFill>
                  <a:schemeClr val="dk1"/>
                </a:solidFill>
                <a:latin typeface="+mj-lt"/>
                <a:ea typeface="Comic Sans MS"/>
                <a:cs typeface="Comic Sans MS"/>
                <a:sym typeface="Comic Sans MS"/>
              </a:rPr>
              <a:t>procedere</a:t>
            </a:r>
            <a:r>
              <a:rPr lang="en-US" sz="2400" dirty="0">
                <a:solidFill>
                  <a:schemeClr val="dk1"/>
                </a:solidFill>
                <a:latin typeface="+mj-lt"/>
                <a:ea typeface="Comic Sans MS"/>
                <a:cs typeface="Comic Sans MS"/>
                <a:sym typeface="Comic Sans MS"/>
              </a:rPr>
              <a:t> ad </a:t>
            </a:r>
            <a:r>
              <a:rPr lang="en-US" sz="2400" dirty="0" err="1">
                <a:solidFill>
                  <a:schemeClr val="dk1"/>
                </a:solidFill>
                <a:latin typeface="+mj-lt"/>
                <a:ea typeface="Comic Sans MS"/>
                <a:cs typeface="Comic Sans MS"/>
                <a:sym typeface="Comic Sans MS"/>
              </a:rPr>
              <a:t>immatricolarsi</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su</a:t>
            </a:r>
            <a:r>
              <a:rPr lang="en-US" sz="2400" dirty="0">
                <a:solidFill>
                  <a:schemeClr val="dk1"/>
                </a:solidFill>
                <a:latin typeface="+mj-lt"/>
                <a:ea typeface="Comic Sans MS"/>
                <a:cs typeface="Comic Sans MS"/>
                <a:sym typeface="Comic Sans MS"/>
              </a:rPr>
              <a:t> </a:t>
            </a:r>
            <a:r>
              <a:rPr lang="en-US" sz="2400" b="1" dirty="0" err="1">
                <a:solidFill>
                  <a:schemeClr val="dk1"/>
                </a:solidFill>
                <a:latin typeface="+mj-lt"/>
                <a:ea typeface="Comic Sans MS"/>
                <a:cs typeface="Comic Sans MS"/>
                <a:sym typeface="Comic Sans MS"/>
              </a:rPr>
              <a:t>Segreterie</a:t>
            </a:r>
            <a:r>
              <a:rPr lang="en-US" sz="2400" b="1" dirty="0">
                <a:solidFill>
                  <a:schemeClr val="dk1"/>
                </a:solidFill>
                <a:latin typeface="+mj-lt"/>
                <a:ea typeface="Comic Sans MS"/>
                <a:cs typeface="Comic Sans MS"/>
                <a:sym typeface="Comic Sans MS"/>
              </a:rPr>
              <a:t> Online</a:t>
            </a:r>
            <a:endParaRPr dirty="0">
              <a:latin typeface="+mj-lt"/>
            </a:endParaRPr>
          </a:p>
          <a:p>
            <a:pPr>
              <a:lnSpc>
                <a:spcPct val="150000"/>
              </a:lnSpc>
              <a:buClr>
                <a:schemeClr val="dk1"/>
              </a:buClr>
              <a:buSzPts val="2400"/>
            </a:pPr>
            <a:r>
              <a:rPr lang="it-IT" sz="2400" dirty="0">
                <a:solidFill>
                  <a:schemeClr val="dk1"/>
                </a:solidFill>
                <a:ea typeface="Comic Sans MS"/>
                <a:cs typeface="Comic Sans MS"/>
                <a:sym typeface="Comic Sans MS"/>
              </a:rPr>
              <a:t>seguendo le istruzioni alla pagina </a:t>
            </a:r>
          </a:p>
          <a:p>
            <a:pPr algn="ctr">
              <a:lnSpc>
                <a:spcPct val="150000"/>
              </a:lnSpc>
              <a:buClr>
                <a:schemeClr val="dk1"/>
              </a:buClr>
              <a:buSzPts val="2400"/>
            </a:pPr>
            <a:r>
              <a:rPr lang="it-IT" sz="2400" u="sng" dirty="0">
                <a:solidFill>
                  <a:srgbClr val="0000FF"/>
                </a:solidFill>
                <a:hlinkClick r:id="rId4">
                  <a:extLst>
                    <a:ext uri="{A12FA001-AC4F-418D-AE19-62706E023703}">
                      <ahyp:hlinkClr xmlns:ahyp="http://schemas.microsoft.com/office/drawing/2018/hyperlinkcolor" val="tx"/>
                    </a:ext>
                  </a:extLst>
                </a:hlinkClick>
              </a:rPr>
              <a:t>https://www.unimib.it/servizi/segreterie-studenti/immatricolazione</a:t>
            </a:r>
            <a:r>
              <a:rPr lang="it-IT" sz="2400" dirty="0">
                <a:solidFill>
                  <a:srgbClr val="0000FF"/>
                </a:solidFill>
                <a:ea typeface="Comic Sans MS"/>
                <a:cs typeface="Comic Sans MS"/>
                <a:sym typeface="Comic Sans MS"/>
              </a:rPr>
              <a:t>.</a:t>
            </a:r>
            <a:endParaRPr lang="it-IT" dirty="0"/>
          </a:p>
          <a:p>
            <a:pPr>
              <a:lnSpc>
                <a:spcPct val="150000"/>
              </a:lnSpc>
              <a:buClr>
                <a:schemeClr val="dk1"/>
              </a:buClr>
              <a:buSzPts val="2400"/>
            </a:pPr>
            <a:endParaRPr sz="2400" dirty="0">
              <a:solidFill>
                <a:schemeClr val="dk1"/>
              </a:solidFill>
              <a:latin typeface="+mj-lt"/>
              <a:ea typeface="Comic Sans MS"/>
              <a:cs typeface="Comic Sans MS"/>
              <a:sym typeface="Comic Sans MS"/>
            </a:endParaRPr>
          </a:p>
          <a:p>
            <a:pPr algn="ctr">
              <a:lnSpc>
                <a:spcPct val="150000"/>
              </a:lnSpc>
              <a:buClr>
                <a:schemeClr val="dk1"/>
              </a:buClr>
              <a:buSzPts val="2400"/>
            </a:pPr>
            <a:r>
              <a:rPr lang="en-US" sz="2400" dirty="0" err="1">
                <a:solidFill>
                  <a:schemeClr val="dk1"/>
                </a:solidFill>
                <a:latin typeface="+mj-lt"/>
                <a:ea typeface="Comic Sans MS"/>
                <a:cs typeface="Comic Sans MS"/>
                <a:sym typeface="Comic Sans MS"/>
              </a:rPr>
              <a:t>L’immatricolazione</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dovrà</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essere</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effettuata</a:t>
            </a:r>
            <a:r>
              <a:rPr lang="en-US" sz="2400" dirty="0">
                <a:solidFill>
                  <a:schemeClr val="dk1"/>
                </a:solidFill>
                <a:latin typeface="+mj-lt"/>
                <a:ea typeface="Comic Sans MS"/>
                <a:cs typeface="Comic Sans MS"/>
                <a:sym typeface="Comic Sans MS"/>
              </a:rPr>
              <a:t> </a:t>
            </a:r>
            <a:r>
              <a:rPr lang="en-US" sz="2400" u="sng" dirty="0" err="1">
                <a:solidFill>
                  <a:schemeClr val="dk1"/>
                </a:solidFill>
                <a:latin typeface="+mj-lt"/>
                <a:ea typeface="Comic Sans MS"/>
                <a:cs typeface="Comic Sans MS"/>
                <a:sym typeface="Comic Sans MS"/>
              </a:rPr>
              <a:t>entro</a:t>
            </a:r>
            <a:r>
              <a:rPr lang="en-US" sz="2400" u="sng" dirty="0">
                <a:solidFill>
                  <a:schemeClr val="dk1"/>
                </a:solidFill>
                <a:latin typeface="+mj-lt"/>
                <a:ea typeface="Comic Sans MS"/>
                <a:cs typeface="Comic Sans MS"/>
                <a:sym typeface="Comic Sans MS"/>
              </a:rPr>
              <a:t> il </a:t>
            </a:r>
          </a:p>
          <a:p>
            <a:pPr algn="ctr">
              <a:lnSpc>
                <a:spcPct val="150000"/>
              </a:lnSpc>
              <a:buClr>
                <a:schemeClr val="dk1"/>
              </a:buClr>
              <a:buSzPts val="2400"/>
            </a:pPr>
            <a:r>
              <a:rPr lang="en-US" sz="2400" u="sng" dirty="0">
                <a:solidFill>
                  <a:srgbClr val="FF0000"/>
                </a:solidFill>
                <a:latin typeface="+mj-lt"/>
                <a:ea typeface="Comic Sans MS"/>
                <a:cs typeface="Comic Sans MS"/>
                <a:sym typeface="Comic Sans MS"/>
              </a:rPr>
              <a:t>24 </a:t>
            </a:r>
            <a:r>
              <a:rPr lang="en-US" sz="2400" u="sng" dirty="0" err="1">
                <a:solidFill>
                  <a:srgbClr val="FF0000"/>
                </a:solidFill>
                <a:latin typeface="+mj-lt"/>
                <a:ea typeface="Comic Sans MS"/>
                <a:cs typeface="Comic Sans MS"/>
                <a:sym typeface="Comic Sans MS"/>
              </a:rPr>
              <a:t>ottobre</a:t>
            </a:r>
            <a:r>
              <a:rPr lang="en-US" sz="2400" u="sng" dirty="0">
                <a:solidFill>
                  <a:srgbClr val="FF0000"/>
                </a:solidFill>
                <a:latin typeface="+mj-lt"/>
                <a:ea typeface="Comic Sans MS"/>
                <a:cs typeface="Comic Sans MS"/>
                <a:sym typeface="Comic Sans MS"/>
              </a:rPr>
              <a:t> 2026</a:t>
            </a:r>
            <a:r>
              <a:rPr lang="en-US" sz="2400" dirty="0">
                <a:solidFill>
                  <a:schemeClr val="dk1"/>
                </a:solidFill>
                <a:latin typeface="+mj-lt"/>
                <a:ea typeface="Comic Sans MS"/>
                <a:cs typeface="Comic Sans MS"/>
                <a:sym typeface="Comic Sans MS"/>
              </a:rPr>
              <a:t> </a:t>
            </a:r>
          </a:p>
          <a:p>
            <a:pPr algn="ctr">
              <a:lnSpc>
                <a:spcPct val="150000"/>
              </a:lnSpc>
              <a:buClr>
                <a:schemeClr val="dk1"/>
              </a:buClr>
              <a:buSzPts val="2400"/>
            </a:pPr>
            <a:endParaRPr lang="en-US" sz="1200" dirty="0">
              <a:solidFill>
                <a:schemeClr val="dk1"/>
              </a:solidFill>
              <a:latin typeface="+mj-lt"/>
              <a:ea typeface="Comic Sans MS"/>
              <a:cs typeface="Comic Sans MS"/>
              <a:sym typeface="Comic Sans M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grpSp>
        <p:nvGrpSpPr>
          <p:cNvPr id="255" name="Google Shape;255;p20"/>
          <p:cNvGrpSpPr/>
          <p:nvPr/>
        </p:nvGrpSpPr>
        <p:grpSpPr>
          <a:xfrm>
            <a:off x="1524000" y="-7937"/>
            <a:ext cx="9169400" cy="1233487"/>
            <a:chOff x="0" y="-7987"/>
            <a:chExt cx="9169400" cy="1233277"/>
          </a:xfrm>
        </p:grpSpPr>
        <p:pic>
          <p:nvPicPr>
            <p:cNvPr id="256" name="Google Shape;256;p20" descr="slide per presentazione orientamento 2011 statistica ok"/>
            <p:cNvPicPr preferRelativeResize="0"/>
            <p:nvPr/>
          </p:nvPicPr>
          <p:blipFill rotWithShape="1">
            <a:blip r:embed="rId3">
              <a:alphaModFix/>
            </a:blip>
            <a:srcRect t="1002" b="83143"/>
            <a:stretch/>
          </p:blipFill>
          <p:spPr>
            <a:xfrm>
              <a:off x="0" y="-7987"/>
              <a:ext cx="9169400" cy="1091313"/>
            </a:xfrm>
            <a:prstGeom prst="rect">
              <a:avLst/>
            </a:prstGeom>
            <a:noFill/>
            <a:ln>
              <a:noFill/>
            </a:ln>
          </p:spPr>
        </p:pic>
        <p:sp>
          <p:nvSpPr>
            <p:cNvPr id="257" name="Google Shape;257;p20"/>
            <p:cNvSpPr txBox="1"/>
            <p:nvPr/>
          </p:nvSpPr>
          <p:spPr>
            <a:xfrm>
              <a:off x="36513" y="107881"/>
              <a:ext cx="9067800" cy="584100"/>
            </a:xfrm>
            <a:prstGeom prst="rect">
              <a:avLst/>
            </a:prstGeom>
            <a:noFill/>
            <a:ln>
              <a:noFill/>
            </a:ln>
            <a:effectLst>
              <a:outerShdw blurRad="63500" dist="38098" dir="2700000">
                <a:schemeClr val="dk1">
                  <a:alpha val="74901"/>
                </a:schemeClr>
              </a:outerShdw>
            </a:effectLst>
          </p:spPr>
          <p:txBody>
            <a:bodyPr spcFirstLastPara="1" wrap="square" lIns="91425" tIns="45700" rIns="91425" bIns="45700" anchor="ctr" anchorCtr="0">
              <a:noAutofit/>
            </a:bodyPr>
            <a:lstStyle/>
            <a:p>
              <a:endParaRPr sz="1800">
                <a:solidFill>
                  <a:schemeClr val="dk1"/>
                </a:solidFill>
              </a:endParaRPr>
            </a:p>
          </p:txBody>
        </p:sp>
        <p:sp>
          <p:nvSpPr>
            <p:cNvPr id="258" name="Google Shape;258;p20"/>
            <p:cNvSpPr txBox="1"/>
            <p:nvPr/>
          </p:nvSpPr>
          <p:spPr>
            <a:xfrm>
              <a:off x="0" y="720551"/>
              <a:ext cx="2339975" cy="504739"/>
            </a:xfrm>
            <a:prstGeom prst="rect">
              <a:avLst/>
            </a:prstGeom>
            <a:solidFill>
              <a:schemeClr val="lt1"/>
            </a:solidFill>
            <a:ln>
              <a:noFill/>
            </a:ln>
          </p:spPr>
          <p:txBody>
            <a:bodyPr spcFirstLastPara="1" wrap="square" lIns="91425" tIns="45700" rIns="91425" bIns="45700" anchor="ctr" anchorCtr="0">
              <a:noAutofit/>
            </a:bodyPr>
            <a:lstStyle/>
            <a:p>
              <a:endParaRPr sz="1800">
                <a:solidFill>
                  <a:schemeClr val="dk1"/>
                </a:solidFill>
              </a:endParaRPr>
            </a:p>
          </p:txBody>
        </p:sp>
      </p:grpSp>
      <p:sp>
        <p:nvSpPr>
          <p:cNvPr id="259" name="Google Shape;259;p20"/>
          <p:cNvSpPr txBox="1">
            <a:spLocks noGrp="1"/>
          </p:cNvSpPr>
          <p:nvPr>
            <p:ph type="title"/>
          </p:nvPr>
        </p:nvSpPr>
        <p:spPr>
          <a:xfrm>
            <a:off x="1981200" y="1768476"/>
            <a:ext cx="8229600" cy="796925"/>
          </a:xfrm>
          <a:prstGeom prst="rect">
            <a:avLst/>
          </a:prstGeom>
          <a:noFill/>
          <a:ln>
            <a:noFill/>
          </a:ln>
        </p:spPr>
        <p:txBody>
          <a:bodyPr spcFirstLastPara="1" wrap="square" lIns="91425" tIns="45700" rIns="91425" bIns="45700" anchor="ctr" anchorCtr="0">
            <a:noAutofit/>
          </a:bodyPr>
          <a:lstStyle/>
          <a:p>
            <a:pPr>
              <a:buClr>
                <a:srgbClr val="0000FF"/>
              </a:buClr>
              <a:buSzPts val="2800"/>
            </a:pPr>
            <a:br>
              <a:rPr lang="en-US" sz="2800" b="1" dirty="0">
                <a:solidFill>
                  <a:srgbClr val="0000FF"/>
                </a:solidFill>
                <a:latin typeface="Comic Sans MS"/>
                <a:ea typeface="Comic Sans MS"/>
                <a:cs typeface="Comic Sans MS"/>
                <a:sym typeface="Comic Sans MS"/>
              </a:rPr>
            </a:br>
            <a:r>
              <a:rPr lang="en-US" sz="2800" b="1" dirty="0">
                <a:solidFill>
                  <a:srgbClr val="0000FF"/>
                </a:solidFill>
                <a:latin typeface="Comic Sans MS"/>
                <a:ea typeface="Comic Sans MS"/>
                <a:cs typeface="Comic Sans MS"/>
                <a:sym typeface="Comic Sans MS"/>
              </a:rPr>
              <a:t>7</a:t>
            </a:r>
            <a:r>
              <a:rPr lang="en-US" sz="2800" b="1" dirty="0">
                <a:solidFill>
                  <a:srgbClr val="225DF0"/>
                </a:solidFill>
                <a:latin typeface="Comic Sans MS"/>
                <a:ea typeface="Comic Sans MS"/>
                <a:cs typeface="Comic Sans MS"/>
                <a:sym typeface="Comic Sans MS"/>
              </a:rPr>
              <a:t>. Piano di </a:t>
            </a:r>
            <a:r>
              <a:rPr lang="en-US" sz="2800" b="1" dirty="0" err="1">
                <a:solidFill>
                  <a:srgbClr val="225DF0"/>
                </a:solidFill>
                <a:latin typeface="Comic Sans MS"/>
                <a:ea typeface="Comic Sans MS"/>
                <a:cs typeface="Comic Sans MS"/>
                <a:sym typeface="Comic Sans MS"/>
              </a:rPr>
              <a:t>studi</a:t>
            </a: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grpSp>
        <p:nvGrpSpPr>
          <p:cNvPr id="264" name="Google Shape;264;p21"/>
          <p:cNvGrpSpPr/>
          <p:nvPr/>
        </p:nvGrpSpPr>
        <p:grpSpPr>
          <a:xfrm>
            <a:off x="1524000" y="-7937"/>
            <a:ext cx="9169400" cy="1233487"/>
            <a:chOff x="0" y="-7987"/>
            <a:chExt cx="9169400" cy="1233277"/>
          </a:xfrm>
        </p:grpSpPr>
        <p:pic>
          <p:nvPicPr>
            <p:cNvPr id="265" name="Google Shape;265;p21" descr="slide per presentazione orientamento 2011 statistica ok"/>
            <p:cNvPicPr preferRelativeResize="0"/>
            <p:nvPr/>
          </p:nvPicPr>
          <p:blipFill rotWithShape="1">
            <a:blip r:embed="rId3">
              <a:alphaModFix/>
            </a:blip>
            <a:srcRect t="1002" b="83143"/>
            <a:stretch/>
          </p:blipFill>
          <p:spPr>
            <a:xfrm>
              <a:off x="0" y="-7987"/>
              <a:ext cx="9169400" cy="1091313"/>
            </a:xfrm>
            <a:prstGeom prst="rect">
              <a:avLst/>
            </a:prstGeom>
            <a:noFill/>
            <a:ln>
              <a:noFill/>
            </a:ln>
          </p:spPr>
        </p:pic>
        <p:sp>
          <p:nvSpPr>
            <p:cNvPr id="266" name="Google Shape;266;p21"/>
            <p:cNvSpPr txBox="1"/>
            <p:nvPr/>
          </p:nvSpPr>
          <p:spPr>
            <a:xfrm>
              <a:off x="36513" y="107881"/>
              <a:ext cx="9067800" cy="584100"/>
            </a:xfrm>
            <a:prstGeom prst="rect">
              <a:avLst/>
            </a:prstGeom>
            <a:noFill/>
            <a:ln>
              <a:noFill/>
            </a:ln>
            <a:effectLst>
              <a:outerShdw blurRad="63500" dist="38098" dir="2700000">
                <a:schemeClr val="dk1">
                  <a:alpha val="74901"/>
                </a:schemeClr>
              </a:outerShdw>
            </a:effectLst>
          </p:spPr>
          <p:txBody>
            <a:bodyPr spcFirstLastPara="1" wrap="square" lIns="91425" tIns="45700" rIns="91425" bIns="45700" anchor="ctr" anchorCtr="0">
              <a:noAutofit/>
            </a:bodyPr>
            <a:lstStyle/>
            <a:p>
              <a:endParaRPr sz="1800">
                <a:solidFill>
                  <a:schemeClr val="dk1"/>
                </a:solidFill>
              </a:endParaRPr>
            </a:p>
          </p:txBody>
        </p:sp>
        <p:sp>
          <p:nvSpPr>
            <p:cNvPr id="267" name="Google Shape;267;p21"/>
            <p:cNvSpPr txBox="1"/>
            <p:nvPr/>
          </p:nvSpPr>
          <p:spPr>
            <a:xfrm>
              <a:off x="0" y="720551"/>
              <a:ext cx="2339975" cy="504739"/>
            </a:xfrm>
            <a:prstGeom prst="rect">
              <a:avLst/>
            </a:prstGeom>
            <a:solidFill>
              <a:schemeClr val="lt1"/>
            </a:solidFill>
            <a:ln>
              <a:noFill/>
            </a:ln>
          </p:spPr>
          <p:txBody>
            <a:bodyPr spcFirstLastPara="1" wrap="square" lIns="91425" tIns="45700" rIns="91425" bIns="45700" anchor="ctr" anchorCtr="0">
              <a:noAutofit/>
            </a:bodyPr>
            <a:lstStyle/>
            <a:p>
              <a:endParaRPr sz="1800">
                <a:solidFill>
                  <a:schemeClr val="dk1"/>
                </a:solidFill>
              </a:endParaRPr>
            </a:p>
          </p:txBody>
        </p:sp>
      </p:grpSp>
      <p:sp>
        <p:nvSpPr>
          <p:cNvPr id="268" name="Google Shape;268;p21"/>
          <p:cNvSpPr txBox="1"/>
          <p:nvPr/>
        </p:nvSpPr>
        <p:spPr>
          <a:xfrm>
            <a:off x="259237" y="1420812"/>
            <a:ext cx="11585541" cy="4212651"/>
          </a:xfrm>
          <a:prstGeom prst="rect">
            <a:avLst/>
          </a:prstGeom>
          <a:noFill/>
          <a:ln>
            <a:noFill/>
          </a:ln>
        </p:spPr>
        <p:txBody>
          <a:bodyPr spcFirstLastPara="1" wrap="square" lIns="91425" tIns="45700" rIns="91425" bIns="45700" anchor="t" anchorCtr="0">
            <a:spAutoFit/>
          </a:bodyPr>
          <a:lstStyle/>
          <a:p>
            <a:pPr>
              <a:lnSpc>
                <a:spcPct val="150000"/>
              </a:lnSpc>
              <a:buClr>
                <a:schemeClr val="dk1"/>
              </a:buClr>
              <a:buSzPts val="2400"/>
            </a:pPr>
            <a:r>
              <a:rPr lang="en-US" sz="2400" dirty="0">
                <a:solidFill>
                  <a:schemeClr val="dk1"/>
                </a:solidFill>
                <a:latin typeface="+mj-lt"/>
                <a:ea typeface="Comic Sans MS"/>
                <a:cs typeface="Comic Sans MS"/>
                <a:sym typeface="Comic Sans MS"/>
              </a:rPr>
              <a:t>La </a:t>
            </a:r>
            <a:r>
              <a:rPr lang="en-US" sz="2400" dirty="0" err="1">
                <a:solidFill>
                  <a:schemeClr val="dk1"/>
                </a:solidFill>
                <a:latin typeface="+mj-lt"/>
                <a:ea typeface="Comic Sans MS"/>
                <a:cs typeface="Comic Sans MS"/>
                <a:sym typeface="Comic Sans MS"/>
              </a:rPr>
              <a:t>presentazione</a:t>
            </a:r>
            <a:r>
              <a:rPr lang="en-US" sz="2400" dirty="0">
                <a:solidFill>
                  <a:schemeClr val="dk1"/>
                </a:solidFill>
                <a:latin typeface="+mj-lt"/>
                <a:ea typeface="Comic Sans MS"/>
                <a:cs typeface="Comic Sans MS"/>
                <a:sym typeface="Comic Sans MS"/>
              </a:rPr>
              <a:t> del Piano di Studi, </a:t>
            </a:r>
            <a:r>
              <a:rPr lang="en-US" sz="2400" dirty="0" err="1">
                <a:solidFill>
                  <a:schemeClr val="dk1"/>
                </a:solidFill>
                <a:latin typeface="+mj-lt"/>
                <a:ea typeface="Comic Sans MS"/>
                <a:cs typeface="Comic Sans MS"/>
                <a:sym typeface="Comic Sans MS"/>
              </a:rPr>
              <a:t>ovvero</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l’elenco</a:t>
            </a:r>
            <a:r>
              <a:rPr lang="en-US" sz="2400" dirty="0">
                <a:solidFill>
                  <a:schemeClr val="dk1"/>
                </a:solidFill>
                <a:latin typeface="+mj-lt"/>
                <a:ea typeface="Comic Sans MS"/>
                <a:cs typeface="Comic Sans MS"/>
                <a:sym typeface="Comic Sans MS"/>
              </a:rPr>
              <a:t> degli </a:t>
            </a:r>
            <a:r>
              <a:rPr lang="en-US" sz="2400" dirty="0" err="1">
                <a:solidFill>
                  <a:schemeClr val="dk1"/>
                </a:solidFill>
                <a:latin typeface="+mj-lt"/>
                <a:ea typeface="Comic Sans MS"/>
                <a:cs typeface="Comic Sans MS"/>
                <a:sym typeface="Comic Sans MS"/>
              </a:rPr>
              <a:t>esami</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che</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si</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intende</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sostenere</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si</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effettua</a:t>
            </a:r>
            <a:r>
              <a:rPr lang="en-US" sz="2400" dirty="0">
                <a:solidFill>
                  <a:schemeClr val="dk1"/>
                </a:solidFill>
                <a:latin typeface="+mj-lt"/>
                <a:ea typeface="Comic Sans MS"/>
                <a:cs typeface="Comic Sans MS"/>
                <a:sym typeface="Comic Sans MS"/>
              </a:rPr>
              <a:t> </a:t>
            </a:r>
            <a:r>
              <a:rPr lang="en-US" sz="2400" b="1" dirty="0" err="1">
                <a:solidFill>
                  <a:schemeClr val="dk1"/>
                </a:solidFill>
                <a:latin typeface="+mj-lt"/>
                <a:ea typeface="Comic Sans MS"/>
                <a:cs typeface="Comic Sans MS"/>
                <a:sym typeface="Comic Sans MS"/>
              </a:rPr>
              <a:t>su</a:t>
            </a:r>
            <a:r>
              <a:rPr lang="en-US" sz="2400" b="1" dirty="0">
                <a:solidFill>
                  <a:schemeClr val="dk1"/>
                </a:solidFill>
                <a:latin typeface="+mj-lt"/>
                <a:ea typeface="Comic Sans MS"/>
                <a:cs typeface="Comic Sans MS"/>
                <a:sym typeface="Comic Sans MS"/>
              </a:rPr>
              <a:t> </a:t>
            </a:r>
            <a:r>
              <a:rPr lang="en-US" sz="2400" b="1" dirty="0" err="1">
                <a:solidFill>
                  <a:schemeClr val="dk1"/>
                </a:solidFill>
                <a:latin typeface="+mj-lt"/>
                <a:ea typeface="Comic Sans MS"/>
                <a:cs typeface="Comic Sans MS"/>
                <a:sym typeface="Comic Sans MS"/>
              </a:rPr>
              <a:t>Segreterie</a:t>
            </a:r>
            <a:r>
              <a:rPr lang="en-US" sz="2400" b="1" dirty="0">
                <a:solidFill>
                  <a:schemeClr val="dk1"/>
                </a:solidFill>
                <a:latin typeface="+mj-lt"/>
                <a:ea typeface="Comic Sans MS"/>
                <a:cs typeface="Comic Sans MS"/>
                <a:sym typeface="Comic Sans MS"/>
              </a:rPr>
              <a:t> Online</a:t>
            </a:r>
            <a:r>
              <a:rPr lang="en-US" sz="2400" dirty="0">
                <a:solidFill>
                  <a:schemeClr val="dk1"/>
                </a:solidFill>
                <a:latin typeface="+mj-lt"/>
                <a:ea typeface="Comic Sans MS"/>
                <a:cs typeface="Comic Sans MS"/>
                <a:sym typeface="Comic Sans MS"/>
              </a:rPr>
              <a:t>,  </a:t>
            </a:r>
            <a:r>
              <a:rPr lang="en-US" sz="2400" dirty="0">
                <a:solidFill>
                  <a:srgbClr val="FF0000"/>
                </a:solidFill>
                <a:latin typeface="+mj-lt"/>
                <a:ea typeface="Comic Sans MS"/>
                <a:cs typeface="Comic Sans MS"/>
                <a:sym typeface="Comic Sans MS"/>
              </a:rPr>
              <a:t>in due </a:t>
            </a:r>
            <a:r>
              <a:rPr lang="en-US" sz="2400" dirty="0" err="1">
                <a:solidFill>
                  <a:srgbClr val="FF0000"/>
                </a:solidFill>
                <a:latin typeface="+mj-lt"/>
                <a:ea typeface="Comic Sans MS"/>
                <a:cs typeface="Comic Sans MS"/>
                <a:sym typeface="Comic Sans MS"/>
              </a:rPr>
              <a:t>finestra</a:t>
            </a:r>
            <a:r>
              <a:rPr lang="en-US" sz="2400" dirty="0">
                <a:solidFill>
                  <a:srgbClr val="FF0000"/>
                </a:solidFill>
                <a:latin typeface="+mj-lt"/>
                <a:ea typeface="Comic Sans MS"/>
                <a:cs typeface="Comic Sans MS"/>
                <a:sym typeface="Comic Sans MS"/>
              </a:rPr>
              <a:t> </a:t>
            </a:r>
            <a:r>
              <a:rPr lang="en-US" sz="2400" dirty="0" err="1">
                <a:solidFill>
                  <a:srgbClr val="FF0000"/>
                </a:solidFill>
                <a:latin typeface="+mj-lt"/>
                <a:ea typeface="Comic Sans MS"/>
                <a:cs typeface="Comic Sans MS"/>
                <a:sym typeface="Comic Sans MS"/>
              </a:rPr>
              <a:t>temporali</a:t>
            </a:r>
            <a:r>
              <a:rPr lang="en-US" sz="2400" dirty="0">
                <a:solidFill>
                  <a:srgbClr val="FF0000"/>
                </a:solidFill>
                <a:latin typeface="+mj-lt"/>
                <a:ea typeface="Comic Sans MS"/>
                <a:cs typeface="Comic Sans MS"/>
                <a:sym typeface="Comic Sans MS"/>
              </a:rPr>
              <a:t> </a:t>
            </a:r>
          </a:p>
          <a:p>
            <a:pPr>
              <a:lnSpc>
                <a:spcPct val="150000"/>
              </a:lnSpc>
              <a:buClr>
                <a:schemeClr val="dk1"/>
              </a:buClr>
              <a:buSzPts val="2400"/>
            </a:pPr>
            <a:r>
              <a:rPr lang="en-US" sz="2400" dirty="0">
                <a:solidFill>
                  <a:srgbClr val="FF0000"/>
                </a:solidFill>
                <a:latin typeface="+mj-lt"/>
                <a:ea typeface="Comic Sans MS"/>
                <a:cs typeface="Comic Sans MS"/>
                <a:sym typeface="Comic Sans MS"/>
              </a:rPr>
              <a:t>Prima </a:t>
            </a:r>
            <a:r>
              <a:rPr lang="en-US" sz="2400" dirty="0" err="1">
                <a:solidFill>
                  <a:srgbClr val="FF0000"/>
                </a:solidFill>
                <a:latin typeface="+mj-lt"/>
                <a:ea typeface="Comic Sans MS"/>
                <a:cs typeface="Comic Sans MS"/>
                <a:sym typeface="Comic Sans MS"/>
              </a:rPr>
              <a:t>finestra</a:t>
            </a:r>
            <a:r>
              <a:rPr lang="en-US" sz="2400" dirty="0">
                <a:solidFill>
                  <a:srgbClr val="FF0000"/>
                </a:solidFill>
                <a:latin typeface="+mj-lt"/>
                <a:ea typeface="Comic Sans MS"/>
                <a:cs typeface="Comic Sans MS"/>
                <a:sym typeface="Comic Sans MS"/>
              </a:rPr>
              <a:t>: 19 – 29 Ottobre 2026</a:t>
            </a:r>
          </a:p>
          <a:p>
            <a:pPr>
              <a:lnSpc>
                <a:spcPct val="150000"/>
              </a:lnSpc>
              <a:buClr>
                <a:schemeClr val="dk1"/>
              </a:buClr>
              <a:buSzPts val="2400"/>
            </a:pPr>
            <a:r>
              <a:rPr lang="en-US" sz="2400" dirty="0" err="1">
                <a:solidFill>
                  <a:srgbClr val="FF0000"/>
                </a:solidFill>
                <a:latin typeface="+mj-lt"/>
                <a:ea typeface="Comic Sans MS"/>
                <a:cs typeface="Comic Sans MS"/>
                <a:sym typeface="Comic Sans MS"/>
              </a:rPr>
              <a:t>Seconda</a:t>
            </a:r>
            <a:r>
              <a:rPr lang="en-US" sz="2400" dirty="0">
                <a:solidFill>
                  <a:srgbClr val="FF0000"/>
                </a:solidFill>
                <a:latin typeface="+mj-lt"/>
                <a:ea typeface="Comic Sans MS"/>
                <a:cs typeface="Comic Sans MS"/>
                <a:sym typeface="Comic Sans MS"/>
              </a:rPr>
              <a:t> Finestra </a:t>
            </a:r>
            <a:r>
              <a:rPr lang="en-US" sz="2400" dirty="0" err="1">
                <a:solidFill>
                  <a:schemeClr val="dk1"/>
                </a:solidFill>
                <a:latin typeface="+mj-lt"/>
                <a:ea typeface="Comic Sans MS"/>
                <a:cs typeface="Comic Sans MS"/>
                <a:sym typeface="Comic Sans MS"/>
              </a:rPr>
              <a:t>sarà</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comunicata</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più</a:t>
            </a:r>
            <a:r>
              <a:rPr lang="en-US" sz="2400" dirty="0">
                <a:solidFill>
                  <a:schemeClr val="dk1"/>
                </a:solidFill>
                <a:latin typeface="+mj-lt"/>
                <a:ea typeface="Comic Sans MS"/>
                <a:cs typeface="Comic Sans MS"/>
                <a:sym typeface="Comic Sans MS"/>
              </a:rPr>
              <a:t> avanti </a:t>
            </a:r>
          </a:p>
          <a:p>
            <a:pPr>
              <a:lnSpc>
                <a:spcPct val="150000"/>
              </a:lnSpc>
              <a:buClr>
                <a:schemeClr val="dk1"/>
              </a:buClr>
              <a:buSzPts val="2400"/>
            </a:pPr>
            <a:endParaRPr lang="en-US" sz="1050" dirty="0">
              <a:solidFill>
                <a:schemeClr val="dk1"/>
              </a:solidFill>
              <a:latin typeface="+mj-lt"/>
              <a:ea typeface="Comic Sans MS"/>
              <a:cs typeface="Comic Sans MS"/>
              <a:sym typeface="Comic Sans MS"/>
            </a:endParaRPr>
          </a:p>
          <a:p>
            <a:pPr>
              <a:lnSpc>
                <a:spcPct val="150000"/>
              </a:lnSpc>
              <a:buClr>
                <a:schemeClr val="dk1"/>
              </a:buClr>
              <a:buSzPts val="2400"/>
            </a:pPr>
            <a:r>
              <a:rPr lang="en-US" sz="2400" dirty="0">
                <a:solidFill>
                  <a:schemeClr val="dk1"/>
                </a:solidFill>
                <a:latin typeface="+mj-lt"/>
                <a:ea typeface="Comic Sans MS"/>
                <a:cs typeface="Comic Sans MS"/>
                <a:sym typeface="Comic Sans MS"/>
              </a:rPr>
              <a:t>Date e </a:t>
            </a:r>
            <a:r>
              <a:rPr lang="en-US" sz="2400" dirty="0" err="1">
                <a:solidFill>
                  <a:schemeClr val="dk1"/>
                </a:solidFill>
                <a:latin typeface="+mj-lt"/>
                <a:ea typeface="Comic Sans MS"/>
                <a:cs typeface="Comic Sans MS"/>
                <a:sym typeface="Comic Sans MS"/>
              </a:rPr>
              <a:t>modalità</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sono</a:t>
            </a:r>
            <a:r>
              <a:rPr lang="en-US" sz="2400" dirty="0">
                <a:solidFill>
                  <a:schemeClr val="dk1"/>
                </a:solidFill>
                <a:latin typeface="+mj-lt"/>
                <a:ea typeface="Comic Sans MS"/>
                <a:cs typeface="Comic Sans MS"/>
                <a:sym typeface="Comic Sans MS"/>
              </a:rPr>
              <a:t> indicate </a:t>
            </a:r>
            <a:r>
              <a:rPr lang="en-US" sz="2400" dirty="0" err="1">
                <a:solidFill>
                  <a:schemeClr val="dk1"/>
                </a:solidFill>
                <a:latin typeface="+mj-lt"/>
                <a:ea typeface="Comic Sans MS"/>
                <a:cs typeface="Comic Sans MS"/>
                <a:sym typeface="Comic Sans MS"/>
              </a:rPr>
              <a:t>sul</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sito</a:t>
            </a:r>
            <a:r>
              <a:rPr lang="en-US" sz="2400" dirty="0">
                <a:solidFill>
                  <a:schemeClr val="dk1"/>
                </a:solidFill>
                <a:latin typeface="+mj-lt"/>
                <a:ea typeface="Comic Sans MS"/>
                <a:cs typeface="Comic Sans MS"/>
                <a:sym typeface="Comic Sans MS"/>
              </a:rPr>
              <a:t> di Ateneo, alla </a:t>
            </a:r>
            <a:r>
              <a:rPr lang="en-US" sz="2400" dirty="0" err="1">
                <a:solidFill>
                  <a:schemeClr val="dk1"/>
                </a:solidFill>
                <a:latin typeface="+mj-lt"/>
                <a:ea typeface="Comic Sans MS"/>
                <a:cs typeface="Comic Sans MS"/>
                <a:sym typeface="Comic Sans MS"/>
              </a:rPr>
              <a:t>pagina</a:t>
            </a:r>
            <a:r>
              <a:rPr lang="en-US" sz="2400" dirty="0">
                <a:solidFill>
                  <a:schemeClr val="dk1"/>
                </a:solidFill>
                <a:latin typeface="+mj-lt"/>
                <a:ea typeface="Comic Sans MS"/>
                <a:cs typeface="Comic Sans MS"/>
                <a:sym typeface="Comic Sans MS"/>
              </a:rPr>
              <a:t> </a:t>
            </a:r>
            <a:r>
              <a:rPr lang="en-US" sz="2400" dirty="0" err="1">
                <a:solidFill>
                  <a:schemeClr val="dk1"/>
                </a:solidFill>
                <a:latin typeface="+mj-lt"/>
                <a:ea typeface="Comic Sans MS"/>
                <a:cs typeface="Comic Sans MS"/>
                <a:sym typeface="Comic Sans MS"/>
              </a:rPr>
              <a:t>dedicata</a:t>
            </a:r>
            <a:r>
              <a:rPr lang="en-US" sz="2400" dirty="0">
                <a:solidFill>
                  <a:schemeClr val="dk1"/>
                </a:solidFill>
                <a:latin typeface="+mj-lt"/>
                <a:ea typeface="Comic Sans MS"/>
                <a:cs typeface="Comic Sans MS"/>
                <a:sym typeface="Comic Sans MS"/>
              </a:rPr>
              <a:t> ai </a:t>
            </a:r>
            <a:r>
              <a:rPr lang="en-US" sz="2400" dirty="0" err="1">
                <a:solidFill>
                  <a:schemeClr val="dk1"/>
                </a:solidFill>
                <a:latin typeface="+mj-lt"/>
                <a:ea typeface="Comic Sans MS"/>
                <a:cs typeface="Comic Sans MS"/>
                <a:sym typeface="Comic Sans MS"/>
              </a:rPr>
              <a:t>Piani</a:t>
            </a:r>
            <a:r>
              <a:rPr lang="en-US" sz="2400" dirty="0">
                <a:solidFill>
                  <a:schemeClr val="dk1"/>
                </a:solidFill>
                <a:latin typeface="+mj-lt"/>
                <a:ea typeface="Comic Sans MS"/>
                <a:cs typeface="Comic Sans MS"/>
                <a:sym typeface="Comic Sans MS"/>
              </a:rPr>
              <a:t> di Studio </a:t>
            </a:r>
            <a:r>
              <a:rPr lang="en-US" sz="2400" u="sng" dirty="0">
                <a:solidFill>
                  <a:srgbClr val="0000FF"/>
                </a:solidFill>
                <a:latin typeface="+mj-lt"/>
                <a:hlinkClick r:id="rId4">
                  <a:extLst>
                    <a:ext uri="{A12FA001-AC4F-418D-AE19-62706E023703}">
                      <ahyp:hlinkClr xmlns:ahyp="http://schemas.microsoft.com/office/drawing/2018/hyperlinkcolor" val="tx"/>
                    </a:ext>
                  </a:extLst>
                </a:hlinkClick>
              </a:rPr>
              <a:t>https://www.unimib.it/servizi/segreterie-studenti/piani-degli-studi/area-economico-statistica</a:t>
            </a:r>
            <a:endParaRPr dirty="0">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3">
          <a:extLst>
            <a:ext uri="{FF2B5EF4-FFF2-40B4-BE49-F238E27FC236}">
              <a16:creationId xmlns:a16="http://schemas.microsoft.com/office/drawing/2014/main" id="{688D52F2-E253-3E09-2970-6B596A0AEF5A}"/>
            </a:ext>
          </a:extLst>
        </p:cNvPr>
        <p:cNvGrpSpPr/>
        <p:nvPr/>
      </p:nvGrpSpPr>
      <p:grpSpPr>
        <a:xfrm>
          <a:off x="0" y="0"/>
          <a:ext cx="0" cy="0"/>
          <a:chOff x="0" y="0"/>
          <a:chExt cx="0" cy="0"/>
        </a:xfrm>
      </p:grpSpPr>
      <p:grpSp>
        <p:nvGrpSpPr>
          <p:cNvPr id="264" name="Google Shape;264;p21">
            <a:extLst>
              <a:ext uri="{FF2B5EF4-FFF2-40B4-BE49-F238E27FC236}">
                <a16:creationId xmlns:a16="http://schemas.microsoft.com/office/drawing/2014/main" id="{11F9F71F-A2DB-DCDA-3B78-016A6F63D18C}"/>
              </a:ext>
            </a:extLst>
          </p:cNvPr>
          <p:cNvGrpSpPr/>
          <p:nvPr/>
        </p:nvGrpSpPr>
        <p:grpSpPr>
          <a:xfrm>
            <a:off x="1524000" y="-7937"/>
            <a:ext cx="9169400" cy="1233487"/>
            <a:chOff x="0" y="-7987"/>
            <a:chExt cx="9169400" cy="1233277"/>
          </a:xfrm>
        </p:grpSpPr>
        <p:pic>
          <p:nvPicPr>
            <p:cNvPr id="265" name="Google Shape;265;p21" descr="slide per presentazione orientamento 2011 statistica ok">
              <a:extLst>
                <a:ext uri="{FF2B5EF4-FFF2-40B4-BE49-F238E27FC236}">
                  <a16:creationId xmlns:a16="http://schemas.microsoft.com/office/drawing/2014/main" id="{149BA970-A459-278C-58B1-C367B416F567}"/>
                </a:ext>
              </a:extLst>
            </p:cNvPr>
            <p:cNvPicPr preferRelativeResize="0"/>
            <p:nvPr/>
          </p:nvPicPr>
          <p:blipFill rotWithShape="1">
            <a:blip r:embed="rId3">
              <a:alphaModFix/>
            </a:blip>
            <a:srcRect t="1002" b="83143"/>
            <a:stretch/>
          </p:blipFill>
          <p:spPr>
            <a:xfrm>
              <a:off x="0" y="-7987"/>
              <a:ext cx="9169400" cy="1091313"/>
            </a:xfrm>
            <a:prstGeom prst="rect">
              <a:avLst/>
            </a:prstGeom>
            <a:noFill/>
            <a:ln>
              <a:noFill/>
            </a:ln>
          </p:spPr>
        </p:pic>
        <p:sp>
          <p:nvSpPr>
            <p:cNvPr id="266" name="Google Shape;266;p21">
              <a:extLst>
                <a:ext uri="{FF2B5EF4-FFF2-40B4-BE49-F238E27FC236}">
                  <a16:creationId xmlns:a16="http://schemas.microsoft.com/office/drawing/2014/main" id="{02AB7A19-C628-511E-2C4B-C2ABC4B3C9B3}"/>
                </a:ext>
              </a:extLst>
            </p:cNvPr>
            <p:cNvSpPr txBox="1"/>
            <p:nvPr/>
          </p:nvSpPr>
          <p:spPr>
            <a:xfrm>
              <a:off x="36513" y="107881"/>
              <a:ext cx="9067800" cy="584100"/>
            </a:xfrm>
            <a:prstGeom prst="rect">
              <a:avLst/>
            </a:prstGeom>
            <a:noFill/>
            <a:ln>
              <a:noFill/>
            </a:ln>
            <a:effectLst>
              <a:outerShdw blurRad="63500" dist="38098" dir="2700000">
                <a:schemeClr val="dk1">
                  <a:alpha val="74901"/>
                </a:schemeClr>
              </a:outerShdw>
            </a:effectLst>
          </p:spPr>
          <p:txBody>
            <a:bodyPr spcFirstLastPara="1" wrap="square" lIns="91425" tIns="45700" rIns="91425" bIns="45700" anchor="ctr" anchorCtr="0">
              <a:noAutofit/>
            </a:bodyPr>
            <a:lstStyle/>
            <a:p>
              <a:endParaRPr sz="1800">
                <a:solidFill>
                  <a:schemeClr val="dk1"/>
                </a:solidFill>
              </a:endParaRPr>
            </a:p>
          </p:txBody>
        </p:sp>
        <p:sp>
          <p:nvSpPr>
            <p:cNvPr id="267" name="Google Shape;267;p21">
              <a:extLst>
                <a:ext uri="{FF2B5EF4-FFF2-40B4-BE49-F238E27FC236}">
                  <a16:creationId xmlns:a16="http://schemas.microsoft.com/office/drawing/2014/main" id="{90FF4466-B008-8D58-6F72-85BA27F1A438}"/>
                </a:ext>
              </a:extLst>
            </p:cNvPr>
            <p:cNvSpPr txBox="1"/>
            <p:nvPr/>
          </p:nvSpPr>
          <p:spPr>
            <a:xfrm>
              <a:off x="0" y="720551"/>
              <a:ext cx="2339975" cy="504739"/>
            </a:xfrm>
            <a:prstGeom prst="rect">
              <a:avLst/>
            </a:prstGeom>
            <a:solidFill>
              <a:schemeClr val="lt1"/>
            </a:solidFill>
            <a:ln>
              <a:noFill/>
            </a:ln>
          </p:spPr>
          <p:txBody>
            <a:bodyPr spcFirstLastPara="1" wrap="square" lIns="91425" tIns="45700" rIns="91425" bIns="45700" anchor="ctr" anchorCtr="0">
              <a:noAutofit/>
            </a:bodyPr>
            <a:lstStyle/>
            <a:p>
              <a:endParaRPr sz="1800">
                <a:solidFill>
                  <a:schemeClr val="dk1"/>
                </a:solidFill>
              </a:endParaRPr>
            </a:p>
          </p:txBody>
        </p:sp>
      </p:grpSp>
      <p:sp>
        <p:nvSpPr>
          <p:cNvPr id="2" name="Segnaposto contenuto 2">
            <a:extLst>
              <a:ext uri="{FF2B5EF4-FFF2-40B4-BE49-F238E27FC236}">
                <a16:creationId xmlns:a16="http://schemas.microsoft.com/office/drawing/2014/main" id="{BE8C0D36-8E18-3AA8-C109-1886153E1CC1}"/>
              </a:ext>
            </a:extLst>
          </p:cNvPr>
          <p:cNvSpPr>
            <a:spLocks noGrp="1"/>
          </p:cNvSpPr>
          <p:nvPr/>
        </p:nvSpPr>
        <p:spPr>
          <a:xfrm>
            <a:off x="128017" y="1254125"/>
            <a:ext cx="11850624" cy="49434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it-IT" sz="2000" dirty="0">
                <a:latin typeface="+mj-lt"/>
              </a:rPr>
              <a:t>Per gli studenti provenienti da un </a:t>
            </a:r>
            <a:r>
              <a:rPr lang="it-IT" sz="2000" dirty="0" err="1">
                <a:latin typeface="+mj-lt"/>
              </a:rPr>
              <a:t>CdL</a:t>
            </a:r>
            <a:r>
              <a:rPr lang="it-IT" sz="2000" dirty="0">
                <a:latin typeface="+mj-lt"/>
              </a:rPr>
              <a:t> di classe </a:t>
            </a:r>
            <a:r>
              <a:rPr lang="it-IT" sz="2000" b="1" dirty="0">
                <a:latin typeface="+mj-lt"/>
              </a:rPr>
              <a:t>diversa</a:t>
            </a:r>
            <a:r>
              <a:rPr lang="it-IT" sz="2000" dirty="0">
                <a:latin typeface="+mj-lt"/>
              </a:rPr>
              <a:t> dalla L41 (Statistica), si consiglia l’inserimento degli insegnamenti a scelta:</a:t>
            </a:r>
          </a:p>
          <a:p>
            <a:pPr lvl="1" algn="just"/>
            <a:r>
              <a:rPr lang="it-IT" sz="2000" dirty="0">
                <a:latin typeface="+mj-lt"/>
              </a:rPr>
              <a:t> Introduzione all’Inferenza Statistica M;</a:t>
            </a:r>
          </a:p>
          <a:p>
            <a:pPr lvl="1" algn="just"/>
            <a:r>
              <a:rPr lang="it-IT" sz="2000" dirty="0">
                <a:latin typeface="+mj-lt"/>
              </a:rPr>
              <a:t> Introduzione alle Serie Storiche M.</a:t>
            </a:r>
          </a:p>
          <a:p>
            <a:pPr marL="457200" lvl="1" indent="0" algn="just">
              <a:buNone/>
            </a:pPr>
            <a:endParaRPr lang="it-IT" sz="1400" dirty="0">
              <a:latin typeface="+mj-lt"/>
            </a:endParaRPr>
          </a:p>
          <a:p>
            <a:pPr algn="just"/>
            <a:r>
              <a:rPr lang="it-IT" sz="2000" dirty="0"/>
              <a:t>Agli studenti provenienti da un </a:t>
            </a:r>
            <a:r>
              <a:rPr lang="it-IT" sz="2000" dirty="0" err="1"/>
              <a:t>CdL</a:t>
            </a:r>
            <a:r>
              <a:rPr lang="it-IT" sz="2000" dirty="0"/>
              <a:t> nella classe L41 (Statistica) </a:t>
            </a:r>
            <a:r>
              <a:rPr lang="it-IT" sz="2000" b="1" dirty="0"/>
              <a:t>non</a:t>
            </a:r>
            <a:r>
              <a:rPr lang="it-IT" sz="2000" dirty="0"/>
              <a:t> è consentito presentare dei piani di studio che includano le due Introduzioni. Tali piani </a:t>
            </a:r>
            <a:r>
              <a:rPr lang="it-IT" sz="2000" b="1" dirty="0"/>
              <a:t>non saranno </a:t>
            </a:r>
            <a:r>
              <a:rPr lang="it-IT" sz="2000" dirty="0"/>
              <a:t>dunque approvati</a:t>
            </a:r>
          </a:p>
          <a:p>
            <a:pPr algn="just"/>
            <a:endParaRPr lang="it-IT" sz="1400" dirty="0"/>
          </a:p>
          <a:p>
            <a:pPr algn="just"/>
            <a:r>
              <a:rPr lang="it-IT" sz="2000" dirty="0">
                <a:latin typeface="+mj-lt"/>
              </a:rPr>
              <a:t>Se si seleziona un insegnamento a scelta (12 CFU complessivi) </a:t>
            </a:r>
            <a:r>
              <a:rPr lang="it-IT" sz="2000" b="1" dirty="0">
                <a:solidFill>
                  <a:srgbClr val="00B0F0"/>
                </a:solidFill>
                <a:latin typeface="+mj-lt"/>
              </a:rPr>
              <a:t>da un altro </a:t>
            </a:r>
            <a:r>
              <a:rPr lang="it-IT" sz="2000" b="1" dirty="0" err="1">
                <a:solidFill>
                  <a:srgbClr val="00B0F0"/>
                </a:solidFill>
                <a:latin typeface="+mj-lt"/>
              </a:rPr>
              <a:t>CdLM</a:t>
            </a:r>
            <a:r>
              <a:rPr lang="it-IT" sz="2000" dirty="0">
                <a:latin typeface="+mj-lt"/>
              </a:rPr>
              <a:t>, si raccomanda di usare come criterio guida la </a:t>
            </a:r>
            <a:r>
              <a:rPr lang="it-IT" sz="2000" b="1" dirty="0">
                <a:solidFill>
                  <a:srgbClr val="00B0F0"/>
                </a:solidFill>
                <a:latin typeface="+mj-lt"/>
              </a:rPr>
              <a:t>coerenza</a:t>
            </a:r>
            <a:r>
              <a:rPr lang="it-IT" sz="2000" dirty="0">
                <a:latin typeface="+mj-lt"/>
              </a:rPr>
              <a:t> con gli obiettivi formativi di CLAMSES. Piani di studio che prevedano l’inserimento di insegnamenti palesemente non coerenti con i gli biettivi formativi di CLAMSES </a:t>
            </a:r>
            <a:r>
              <a:rPr lang="it-IT" sz="2000" b="1" dirty="0">
                <a:latin typeface="+mj-lt"/>
              </a:rPr>
              <a:t>non saranno </a:t>
            </a:r>
            <a:r>
              <a:rPr lang="it-IT" sz="2000" dirty="0">
                <a:latin typeface="+mj-lt"/>
              </a:rPr>
              <a:t>quindi approvati </a:t>
            </a:r>
          </a:p>
          <a:p>
            <a:pPr algn="just"/>
            <a:endParaRPr lang="it-IT" sz="1200" dirty="0">
              <a:latin typeface="+mj-lt"/>
            </a:endParaRPr>
          </a:p>
          <a:p>
            <a:pPr algn="just"/>
            <a:r>
              <a:rPr lang="it-IT" sz="2000" b="1" dirty="0">
                <a:latin typeface="+mj-lt"/>
              </a:rPr>
              <a:t>Non</a:t>
            </a:r>
            <a:r>
              <a:rPr lang="it-IT" sz="2000" dirty="0">
                <a:latin typeface="+mj-lt"/>
              </a:rPr>
              <a:t> possono essere inseriti nel piano di studio insegnamenti di altri corsi di laurea magistrale erogati nell’ambito di CLAMSES né insegnamenti il cui programma presenti sovrapposizioni con insegnamenti di CLAMSES. Piani di studio che rientrino in tali situazioni </a:t>
            </a:r>
            <a:r>
              <a:rPr lang="it-IT" sz="2000" b="1" dirty="0"/>
              <a:t>non saranno </a:t>
            </a:r>
            <a:r>
              <a:rPr lang="it-IT" sz="2000" dirty="0"/>
              <a:t>quindi approvati</a:t>
            </a:r>
            <a:endParaRPr lang="it-IT" sz="2000" dirty="0">
              <a:latin typeface="+mj-lt"/>
            </a:endParaRPr>
          </a:p>
          <a:p>
            <a:pPr algn="just"/>
            <a:endParaRPr lang="it-IT" sz="2000" dirty="0">
              <a:latin typeface="+mj-lt"/>
            </a:endParaRPr>
          </a:p>
          <a:p>
            <a:pPr algn="just"/>
            <a:endParaRPr lang="it-IT" sz="2000" dirty="0">
              <a:latin typeface="+mj-lt"/>
            </a:endParaRPr>
          </a:p>
          <a:p>
            <a:pPr algn="just"/>
            <a:endParaRPr lang="en-GB" sz="2000" dirty="0">
              <a:latin typeface="+mj-lt"/>
            </a:endParaRPr>
          </a:p>
        </p:txBody>
      </p:sp>
    </p:spTree>
    <p:extLst>
      <p:ext uri="{BB962C8B-B14F-4D97-AF65-F5344CB8AC3E}">
        <p14:creationId xmlns:p14="http://schemas.microsoft.com/office/powerpoint/2010/main" val="29899032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3">
          <a:extLst>
            <a:ext uri="{FF2B5EF4-FFF2-40B4-BE49-F238E27FC236}">
              <a16:creationId xmlns:a16="http://schemas.microsoft.com/office/drawing/2014/main" id="{32F6D183-30BE-F22C-72B7-6F39C70C302B}"/>
            </a:ext>
          </a:extLst>
        </p:cNvPr>
        <p:cNvGrpSpPr/>
        <p:nvPr/>
      </p:nvGrpSpPr>
      <p:grpSpPr>
        <a:xfrm>
          <a:off x="0" y="0"/>
          <a:ext cx="0" cy="0"/>
          <a:chOff x="0" y="0"/>
          <a:chExt cx="0" cy="0"/>
        </a:xfrm>
      </p:grpSpPr>
      <p:grpSp>
        <p:nvGrpSpPr>
          <p:cNvPr id="264" name="Google Shape;264;p21">
            <a:extLst>
              <a:ext uri="{FF2B5EF4-FFF2-40B4-BE49-F238E27FC236}">
                <a16:creationId xmlns:a16="http://schemas.microsoft.com/office/drawing/2014/main" id="{DB71C4C0-B0F4-0289-116E-FC22ECCEB5D7}"/>
              </a:ext>
            </a:extLst>
          </p:cNvPr>
          <p:cNvGrpSpPr/>
          <p:nvPr/>
        </p:nvGrpSpPr>
        <p:grpSpPr>
          <a:xfrm>
            <a:off x="1524000" y="-7937"/>
            <a:ext cx="9169400" cy="1233487"/>
            <a:chOff x="0" y="-7987"/>
            <a:chExt cx="9169400" cy="1233277"/>
          </a:xfrm>
        </p:grpSpPr>
        <p:pic>
          <p:nvPicPr>
            <p:cNvPr id="265" name="Google Shape;265;p21" descr="slide per presentazione orientamento 2011 statistica ok">
              <a:extLst>
                <a:ext uri="{FF2B5EF4-FFF2-40B4-BE49-F238E27FC236}">
                  <a16:creationId xmlns:a16="http://schemas.microsoft.com/office/drawing/2014/main" id="{EE442C8E-1B45-AB60-48DC-5BBF92FC6785}"/>
                </a:ext>
              </a:extLst>
            </p:cNvPr>
            <p:cNvPicPr preferRelativeResize="0"/>
            <p:nvPr/>
          </p:nvPicPr>
          <p:blipFill rotWithShape="1">
            <a:blip r:embed="rId3">
              <a:alphaModFix/>
            </a:blip>
            <a:srcRect t="1002" b="83143"/>
            <a:stretch/>
          </p:blipFill>
          <p:spPr>
            <a:xfrm>
              <a:off x="0" y="-7987"/>
              <a:ext cx="9169400" cy="1091313"/>
            </a:xfrm>
            <a:prstGeom prst="rect">
              <a:avLst/>
            </a:prstGeom>
            <a:noFill/>
            <a:ln>
              <a:noFill/>
            </a:ln>
          </p:spPr>
        </p:pic>
        <p:sp>
          <p:nvSpPr>
            <p:cNvPr id="266" name="Google Shape;266;p21">
              <a:extLst>
                <a:ext uri="{FF2B5EF4-FFF2-40B4-BE49-F238E27FC236}">
                  <a16:creationId xmlns:a16="http://schemas.microsoft.com/office/drawing/2014/main" id="{9689DA05-39A2-6502-A926-F40C254770E6}"/>
                </a:ext>
              </a:extLst>
            </p:cNvPr>
            <p:cNvSpPr txBox="1"/>
            <p:nvPr/>
          </p:nvSpPr>
          <p:spPr>
            <a:xfrm>
              <a:off x="36513" y="107881"/>
              <a:ext cx="9067800" cy="584100"/>
            </a:xfrm>
            <a:prstGeom prst="rect">
              <a:avLst/>
            </a:prstGeom>
            <a:noFill/>
            <a:ln>
              <a:noFill/>
            </a:ln>
            <a:effectLst>
              <a:outerShdw blurRad="63500" dist="38098" dir="2700000">
                <a:schemeClr val="dk1">
                  <a:alpha val="74901"/>
                </a:schemeClr>
              </a:outerShdw>
            </a:effectLst>
          </p:spPr>
          <p:txBody>
            <a:bodyPr spcFirstLastPara="1" wrap="square" lIns="91425" tIns="45700" rIns="91425" bIns="45700" anchor="ctr" anchorCtr="0">
              <a:noAutofit/>
            </a:bodyPr>
            <a:lstStyle/>
            <a:p>
              <a:endParaRPr sz="1800">
                <a:solidFill>
                  <a:schemeClr val="dk1"/>
                </a:solidFill>
              </a:endParaRPr>
            </a:p>
          </p:txBody>
        </p:sp>
        <p:sp>
          <p:nvSpPr>
            <p:cNvPr id="267" name="Google Shape;267;p21">
              <a:extLst>
                <a:ext uri="{FF2B5EF4-FFF2-40B4-BE49-F238E27FC236}">
                  <a16:creationId xmlns:a16="http://schemas.microsoft.com/office/drawing/2014/main" id="{B20A6F85-C423-E919-84FD-55C4351563DE}"/>
                </a:ext>
              </a:extLst>
            </p:cNvPr>
            <p:cNvSpPr txBox="1"/>
            <p:nvPr/>
          </p:nvSpPr>
          <p:spPr>
            <a:xfrm>
              <a:off x="0" y="720551"/>
              <a:ext cx="2339975" cy="504739"/>
            </a:xfrm>
            <a:prstGeom prst="rect">
              <a:avLst/>
            </a:prstGeom>
            <a:solidFill>
              <a:schemeClr val="lt1"/>
            </a:solidFill>
            <a:ln>
              <a:noFill/>
            </a:ln>
          </p:spPr>
          <p:txBody>
            <a:bodyPr spcFirstLastPara="1" wrap="square" lIns="91425" tIns="45700" rIns="91425" bIns="45700" anchor="ctr" anchorCtr="0">
              <a:noAutofit/>
            </a:bodyPr>
            <a:lstStyle/>
            <a:p>
              <a:endParaRPr sz="1800">
                <a:solidFill>
                  <a:schemeClr val="dk1"/>
                </a:solidFill>
              </a:endParaRPr>
            </a:p>
          </p:txBody>
        </p:sp>
      </p:grpSp>
      <p:sp>
        <p:nvSpPr>
          <p:cNvPr id="2" name="Segnaposto contenuto 2">
            <a:extLst>
              <a:ext uri="{FF2B5EF4-FFF2-40B4-BE49-F238E27FC236}">
                <a16:creationId xmlns:a16="http://schemas.microsoft.com/office/drawing/2014/main" id="{C498A4F9-EE3B-D0EA-5F39-3DF219F86E64}"/>
              </a:ext>
            </a:extLst>
          </p:cNvPr>
          <p:cNvSpPr>
            <a:spLocks noGrp="1"/>
          </p:cNvSpPr>
          <p:nvPr/>
        </p:nvSpPr>
        <p:spPr>
          <a:xfrm>
            <a:off x="362857" y="1510009"/>
            <a:ext cx="10990943" cy="489993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it-IT" sz="2400" dirty="0"/>
              <a:t>Se si modifica il piano di studi, è consigliabile farlo appena apre la finestra temporale dedicata; così da avere la possibilità di accogliere eventuali richieste di modifica da parte della commissione per la valutazione del piano di studi.</a:t>
            </a:r>
          </a:p>
          <a:p>
            <a:pPr marL="0" indent="0" algn="just">
              <a:buNone/>
            </a:pPr>
            <a:endParaRPr lang="it-IT" sz="2400" dirty="0"/>
          </a:p>
          <a:p>
            <a:pPr algn="just"/>
            <a:r>
              <a:rPr lang="it-IT" sz="2400" dirty="0"/>
              <a:t>In caso di dubbi circa l’inserimento di un insegnamento nel piano di studi, è possibile contattare preventivamente la suddetta commissione, composta dai Proff. </a:t>
            </a:r>
            <a:r>
              <a:rPr lang="it-IT" sz="2400" dirty="0" err="1"/>
              <a:t>Borrotti</a:t>
            </a:r>
            <a:r>
              <a:rPr lang="it-IT" sz="2400" dirty="0"/>
              <a:t> e Mussini </a:t>
            </a:r>
          </a:p>
          <a:p>
            <a:pPr algn="just"/>
            <a:endParaRPr lang="it-IT" sz="2400" dirty="0"/>
          </a:p>
          <a:p>
            <a:pPr algn="just"/>
            <a:r>
              <a:rPr lang="it-IT" sz="2400" dirty="0"/>
              <a:t>Per la modifica dei piani di studio e altre informazioni consultare la sezione dedicata sulla pagina e-learning e il Regolamento didattico dell’anno accademico 2026-27 consultabile sulla pagina e-learning</a:t>
            </a:r>
          </a:p>
          <a:p>
            <a:pPr marL="0" indent="0" algn="just">
              <a:buNone/>
            </a:pPr>
            <a:endParaRPr lang="it-IT" sz="2400" dirty="0"/>
          </a:p>
          <a:p>
            <a:pPr marL="0" indent="0" algn="just">
              <a:buNone/>
            </a:pPr>
            <a:r>
              <a:rPr lang="it-IT" sz="2400" dirty="0"/>
              <a:t>(contatti: </a:t>
            </a:r>
            <a:r>
              <a:rPr lang="it-IT" sz="2400" dirty="0">
                <a:hlinkClick r:id="rId4"/>
              </a:rPr>
              <a:t>matteo.borrotti@unimib.it</a:t>
            </a:r>
            <a:r>
              <a:rPr lang="it-IT" sz="2400" dirty="0"/>
              <a:t>, </a:t>
            </a:r>
            <a:r>
              <a:rPr lang="it-IT" sz="2400" dirty="0">
                <a:hlinkClick r:id="rId5"/>
              </a:rPr>
              <a:t>mauro.mussini1@unimib.it</a:t>
            </a:r>
            <a:r>
              <a:rPr lang="it-IT" sz="2400" dirty="0"/>
              <a:t>).  </a:t>
            </a:r>
            <a:endParaRPr lang="en-GB" sz="2400" dirty="0"/>
          </a:p>
        </p:txBody>
      </p:sp>
    </p:spTree>
    <p:extLst>
      <p:ext uri="{BB962C8B-B14F-4D97-AF65-F5344CB8AC3E}">
        <p14:creationId xmlns:p14="http://schemas.microsoft.com/office/powerpoint/2010/main" val="25863098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grpSp>
        <p:nvGrpSpPr>
          <p:cNvPr id="293" name="Google Shape;293;p24"/>
          <p:cNvGrpSpPr/>
          <p:nvPr/>
        </p:nvGrpSpPr>
        <p:grpSpPr>
          <a:xfrm>
            <a:off x="1524000" y="-7937"/>
            <a:ext cx="9169400" cy="1233487"/>
            <a:chOff x="0" y="-7987"/>
            <a:chExt cx="9169400" cy="1233277"/>
          </a:xfrm>
        </p:grpSpPr>
        <p:pic>
          <p:nvPicPr>
            <p:cNvPr id="294" name="Google Shape;294;p24" descr="slide per presentazione orientamento 2011 statistica ok"/>
            <p:cNvPicPr preferRelativeResize="0"/>
            <p:nvPr/>
          </p:nvPicPr>
          <p:blipFill rotWithShape="1">
            <a:blip r:embed="rId3">
              <a:alphaModFix/>
            </a:blip>
            <a:srcRect t="1002" b="83143"/>
            <a:stretch/>
          </p:blipFill>
          <p:spPr>
            <a:xfrm>
              <a:off x="0" y="-7987"/>
              <a:ext cx="9169400" cy="1091313"/>
            </a:xfrm>
            <a:prstGeom prst="rect">
              <a:avLst/>
            </a:prstGeom>
            <a:noFill/>
            <a:ln>
              <a:noFill/>
            </a:ln>
          </p:spPr>
        </p:pic>
        <p:sp>
          <p:nvSpPr>
            <p:cNvPr id="295" name="Google Shape;295;p24"/>
            <p:cNvSpPr txBox="1"/>
            <p:nvPr/>
          </p:nvSpPr>
          <p:spPr>
            <a:xfrm>
              <a:off x="36513" y="107881"/>
              <a:ext cx="9067800" cy="584100"/>
            </a:xfrm>
            <a:prstGeom prst="rect">
              <a:avLst/>
            </a:prstGeom>
            <a:noFill/>
            <a:ln>
              <a:noFill/>
            </a:ln>
            <a:effectLst>
              <a:outerShdw blurRad="63500" dist="38098" dir="2700000">
                <a:schemeClr val="dk1">
                  <a:alpha val="74901"/>
                </a:schemeClr>
              </a:outerShdw>
            </a:effectLst>
          </p:spPr>
          <p:txBody>
            <a:bodyPr spcFirstLastPara="1" wrap="square" lIns="91425" tIns="45700" rIns="91425" bIns="45700" anchor="ctr" anchorCtr="0">
              <a:noAutofit/>
            </a:bodyPr>
            <a:lstStyle/>
            <a:p>
              <a:endParaRPr sz="1800">
                <a:solidFill>
                  <a:schemeClr val="dk1"/>
                </a:solidFill>
              </a:endParaRPr>
            </a:p>
          </p:txBody>
        </p:sp>
        <p:sp>
          <p:nvSpPr>
            <p:cNvPr id="296" name="Google Shape;296;p24"/>
            <p:cNvSpPr txBox="1"/>
            <p:nvPr/>
          </p:nvSpPr>
          <p:spPr>
            <a:xfrm>
              <a:off x="0" y="720551"/>
              <a:ext cx="2339975" cy="504739"/>
            </a:xfrm>
            <a:prstGeom prst="rect">
              <a:avLst/>
            </a:prstGeom>
            <a:solidFill>
              <a:schemeClr val="lt1"/>
            </a:solidFill>
            <a:ln>
              <a:noFill/>
            </a:ln>
          </p:spPr>
          <p:txBody>
            <a:bodyPr spcFirstLastPara="1" wrap="square" lIns="91425" tIns="45700" rIns="91425" bIns="45700" anchor="ctr" anchorCtr="0">
              <a:noAutofit/>
            </a:bodyPr>
            <a:lstStyle/>
            <a:p>
              <a:endParaRPr sz="1800">
                <a:solidFill>
                  <a:schemeClr val="dk1"/>
                </a:solidFill>
              </a:endParaRPr>
            </a:p>
          </p:txBody>
        </p:sp>
      </p:grpSp>
      <p:sp>
        <p:nvSpPr>
          <p:cNvPr id="297" name="Google Shape;297;p24"/>
          <p:cNvSpPr txBox="1">
            <a:spLocks noGrp="1"/>
          </p:cNvSpPr>
          <p:nvPr>
            <p:ph type="title"/>
          </p:nvPr>
        </p:nvSpPr>
        <p:spPr>
          <a:xfrm>
            <a:off x="1912937" y="1768475"/>
            <a:ext cx="8647112" cy="3460750"/>
          </a:xfrm>
          <a:prstGeom prst="rect">
            <a:avLst/>
          </a:prstGeom>
          <a:noFill/>
          <a:ln>
            <a:noFill/>
          </a:ln>
        </p:spPr>
        <p:txBody>
          <a:bodyPr spcFirstLastPara="1" wrap="square" lIns="91425" tIns="45700" rIns="91425" bIns="45700" anchor="ctr" anchorCtr="0">
            <a:noAutofit/>
          </a:bodyPr>
          <a:lstStyle/>
          <a:p>
            <a:pPr algn="l">
              <a:buClr>
                <a:srgbClr val="0000FF"/>
              </a:buClr>
              <a:buSzPts val="2800"/>
            </a:pPr>
            <a:br>
              <a:rPr lang="en-US" sz="2800" b="1">
                <a:solidFill>
                  <a:srgbClr val="0000FF"/>
                </a:solidFill>
                <a:latin typeface="Comic Sans MS"/>
                <a:ea typeface="Comic Sans MS"/>
                <a:cs typeface="Comic Sans MS"/>
                <a:sym typeface="Comic Sans MS"/>
              </a:rPr>
            </a:br>
            <a:r>
              <a:rPr lang="en-US" sz="2800" b="1">
                <a:solidFill>
                  <a:srgbClr val="0000FF"/>
                </a:solidFill>
                <a:latin typeface="Comic Sans MS"/>
                <a:ea typeface="Comic Sans MS"/>
                <a:cs typeface="Comic Sans MS"/>
                <a:sym typeface="Comic Sans MS"/>
              </a:rPr>
              <a:t>                 </a:t>
            </a:r>
            <a:r>
              <a:rPr lang="en-US" sz="3200" b="1">
                <a:solidFill>
                  <a:srgbClr val="0070C0"/>
                </a:solidFill>
                <a:latin typeface="Comic Sans MS"/>
                <a:ea typeface="Comic Sans MS"/>
                <a:cs typeface="Comic Sans MS"/>
                <a:sym typeface="Comic Sans MS"/>
              </a:rPr>
              <a:t>Domande?</a:t>
            </a:r>
            <a:br>
              <a:rPr lang="en-US" sz="3200" b="1">
                <a:solidFill>
                  <a:srgbClr val="0070C0"/>
                </a:solidFill>
                <a:latin typeface="Comic Sans MS"/>
                <a:ea typeface="Comic Sans MS"/>
                <a:cs typeface="Comic Sans MS"/>
                <a:sym typeface="Comic Sans MS"/>
              </a:rPr>
            </a:br>
            <a:br>
              <a:rPr lang="en-US" sz="2400" b="1">
                <a:solidFill>
                  <a:schemeClr val="dk1"/>
                </a:solidFill>
                <a:latin typeface="Comic Sans MS"/>
                <a:ea typeface="Comic Sans MS"/>
                <a:cs typeface="Comic Sans MS"/>
                <a:sym typeface="Comic Sans MS"/>
              </a:rPr>
            </a:br>
            <a:br>
              <a:rPr lang="en-US" sz="2400" b="1">
                <a:solidFill>
                  <a:schemeClr val="dk1"/>
                </a:solidFill>
                <a:latin typeface="Comic Sans MS"/>
                <a:ea typeface="Comic Sans MS"/>
                <a:cs typeface="Comic Sans MS"/>
                <a:sym typeface="Comic Sans MS"/>
              </a:rPr>
            </a:b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25"/>
          <p:cNvSpPr txBox="1"/>
          <p:nvPr/>
        </p:nvSpPr>
        <p:spPr>
          <a:xfrm>
            <a:off x="4151312" y="1341438"/>
            <a:ext cx="5327650" cy="3552825"/>
          </a:xfrm>
          <a:prstGeom prst="rect">
            <a:avLst/>
          </a:prstGeom>
          <a:noFill/>
          <a:ln>
            <a:noFill/>
          </a:ln>
        </p:spPr>
        <p:txBody>
          <a:bodyPr spcFirstLastPara="1" wrap="square" lIns="91425" tIns="45700" rIns="91425" bIns="45700" anchor="t" anchorCtr="0">
            <a:noAutofit/>
          </a:bodyPr>
          <a:lstStyle/>
          <a:p>
            <a:endParaRPr sz="1800">
              <a:solidFill>
                <a:schemeClr val="dk1"/>
              </a:solidFill>
            </a:endParaRPr>
          </a:p>
        </p:txBody>
      </p:sp>
      <p:sp>
        <p:nvSpPr>
          <p:cNvPr id="303" name="Google Shape;303;p25"/>
          <p:cNvSpPr txBox="1">
            <a:spLocks noGrp="1"/>
          </p:cNvSpPr>
          <p:nvPr>
            <p:ph type="subTitle" idx="1"/>
          </p:nvPr>
        </p:nvSpPr>
        <p:spPr>
          <a:xfrm>
            <a:off x="1703387" y="1773237"/>
            <a:ext cx="8964600" cy="3539390"/>
          </a:xfrm>
          <a:prstGeom prst="rect">
            <a:avLst/>
          </a:prstGeom>
          <a:noFill/>
          <a:ln>
            <a:noFill/>
          </a:ln>
        </p:spPr>
        <p:txBody>
          <a:bodyPr spcFirstLastPara="1" wrap="square" lIns="91425" tIns="45700" rIns="91425" bIns="45700" anchor="t" anchorCtr="0">
            <a:spAutoFit/>
          </a:bodyPr>
          <a:lstStyle/>
          <a:p>
            <a:pPr marL="0" indent="0">
              <a:spcBef>
                <a:spcPts val="0"/>
              </a:spcBef>
            </a:pPr>
            <a:endParaRPr sz="2900" dirty="0"/>
          </a:p>
          <a:p>
            <a:pPr marL="0" indent="0">
              <a:spcBef>
                <a:spcPts val="0"/>
              </a:spcBef>
            </a:pPr>
            <a:r>
              <a:rPr lang="en-US" sz="2900" dirty="0"/>
              <a:t>Per </a:t>
            </a:r>
            <a:r>
              <a:rPr lang="en-US" sz="2900" dirty="0" err="1"/>
              <a:t>chiarimenti</a:t>
            </a:r>
            <a:r>
              <a:rPr lang="en-US" sz="2900" dirty="0"/>
              <a:t> </a:t>
            </a:r>
            <a:r>
              <a:rPr lang="en-US" sz="2900" dirty="0" err="1"/>
              <a:t>su</a:t>
            </a:r>
            <a:r>
              <a:rPr lang="en-US" sz="2900" dirty="0"/>
              <a:t> </a:t>
            </a:r>
            <a:r>
              <a:rPr lang="en-US" sz="2900" dirty="0" err="1"/>
              <a:t>aspetti</a:t>
            </a:r>
            <a:r>
              <a:rPr lang="en-US" sz="2900" dirty="0"/>
              <a:t> </a:t>
            </a:r>
            <a:r>
              <a:rPr lang="en-US" sz="2900" dirty="0" err="1"/>
              <a:t>organizzativi</a:t>
            </a:r>
            <a:r>
              <a:rPr lang="en-US" sz="2900" dirty="0"/>
              <a:t> </a:t>
            </a:r>
            <a:r>
              <a:rPr lang="en-US" sz="2900" dirty="0" err="1"/>
              <a:t>della</a:t>
            </a:r>
            <a:r>
              <a:rPr lang="en-US" sz="2900" dirty="0"/>
              <a:t> </a:t>
            </a:r>
            <a:r>
              <a:rPr lang="en-US" sz="2900" dirty="0" err="1"/>
              <a:t>didattica</a:t>
            </a:r>
            <a:r>
              <a:rPr lang="en-US" sz="2900" dirty="0"/>
              <a:t>:</a:t>
            </a:r>
            <a:endParaRPr sz="2900" dirty="0"/>
          </a:p>
          <a:p>
            <a:pPr marL="0" indent="0">
              <a:spcBef>
                <a:spcPts val="0"/>
              </a:spcBef>
            </a:pPr>
            <a:r>
              <a:rPr lang="en-US" sz="2900" u="sng" dirty="0" err="1"/>
              <a:t>annalisa.murolo@unimib.it</a:t>
            </a:r>
            <a:endParaRPr sz="2900" u="sng" dirty="0"/>
          </a:p>
          <a:p>
            <a:pPr marL="0" indent="0">
              <a:spcBef>
                <a:spcPts val="0"/>
              </a:spcBef>
            </a:pPr>
            <a:r>
              <a:rPr lang="en-US" sz="3600" dirty="0"/>
              <a:t>       </a:t>
            </a:r>
            <a:endParaRPr dirty="0"/>
          </a:p>
          <a:p>
            <a:pPr marL="0" indent="0">
              <a:spcBef>
                <a:spcPts val="0"/>
              </a:spcBef>
              <a:buSzPts val="3600"/>
            </a:pPr>
            <a:r>
              <a:rPr lang="en-US" sz="2900" dirty="0"/>
              <a:t>Per </a:t>
            </a:r>
            <a:r>
              <a:rPr lang="en-US" sz="2900" dirty="0" err="1"/>
              <a:t>altre</a:t>
            </a:r>
            <a:r>
              <a:rPr lang="en-US" sz="2900" dirty="0"/>
              <a:t> </a:t>
            </a:r>
            <a:r>
              <a:rPr lang="en-US" sz="2900" dirty="0" err="1"/>
              <a:t>informazioni</a:t>
            </a:r>
            <a:r>
              <a:rPr lang="en-US" sz="2900" dirty="0"/>
              <a:t> </a:t>
            </a:r>
            <a:r>
              <a:rPr lang="en-US" sz="2900" dirty="0" err="1"/>
              <a:t>sul</a:t>
            </a:r>
            <a:r>
              <a:rPr lang="en-US" sz="2900" dirty="0"/>
              <a:t> Corso di Studio:</a:t>
            </a:r>
            <a:endParaRPr sz="2900" dirty="0"/>
          </a:p>
          <a:p>
            <a:pPr marL="0" indent="0">
              <a:spcBef>
                <a:spcPts val="0"/>
              </a:spcBef>
            </a:pPr>
            <a:r>
              <a:rPr lang="en-US" sz="3000" u="sng" dirty="0">
                <a:hlinkClick r:id="rId3">
                  <a:extLst>
                    <a:ext uri="{A12FA001-AC4F-418D-AE19-62706E023703}">
                      <ahyp:hlinkClr xmlns:ahyp="http://schemas.microsoft.com/office/drawing/2018/hyperlinkcolor" val="tx"/>
                    </a:ext>
                  </a:extLst>
                </a:hlinkClick>
              </a:rPr>
              <a:t>riccardo.borgoni@unimib.it</a:t>
            </a:r>
            <a:endParaRPr sz="3000" dirty="0"/>
          </a:p>
          <a:p>
            <a:pPr marL="0" indent="0"/>
            <a:endParaRPr u="sng" dirty="0">
              <a:hlinkClick r:id="rId4">
                <a:extLst>
                  <a:ext uri="{A12FA001-AC4F-418D-AE19-62706E023703}">
                    <ahyp:hlinkClr xmlns:ahyp="http://schemas.microsoft.com/office/drawing/2018/hyperlinkcolor" val="tx"/>
                  </a:ext>
                </a:extLst>
              </a:hlinkClick>
            </a:endParaRPr>
          </a:p>
        </p:txBody>
      </p:sp>
    </p:spTree>
  </p:cSld>
  <p:clrMapOvr>
    <a:masterClrMapping/>
  </p:clrMapOvr>
</p:sld>
</file>

<file path=ppt/theme/theme1.xml><?xml version="1.0" encoding="utf-8"?>
<a:theme xmlns:a="http://schemas.openxmlformats.org/drawingml/2006/main" name="1_Tema1">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1">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2026</TotalTime>
  <Words>1427</Words>
  <Application>Microsoft Office PowerPoint</Application>
  <PresentationFormat>Widescreen</PresentationFormat>
  <Paragraphs>171</Paragraphs>
  <Slides>31</Slides>
  <Notes>30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31</vt:i4>
      </vt:variant>
    </vt:vector>
  </HeadingPairs>
  <TitlesOfParts>
    <vt:vector size="39" baseType="lpstr">
      <vt:lpstr>Aptos</vt:lpstr>
      <vt:lpstr>Aptos Display</vt:lpstr>
      <vt:lpstr>Arial</vt:lpstr>
      <vt:lpstr>Comic Sans MS</vt:lpstr>
      <vt:lpstr>Times New Roman</vt:lpstr>
      <vt:lpstr>1_Tema1</vt:lpstr>
      <vt:lpstr>Custom Design</vt:lpstr>
      <vt:lpstr>Tema1</vt:lpstr>
      <vt:lpstr>PowerPoint Presentation</vt:lpstr>
      <vt:lpstr>PowerPoint Presentation</vt:lpstr>
      <vt:lpstr>PowerPoint Presentation</vt:lpstr>
      <vt:lpstr> 1. Informazioni generali sul Corso di laurea</vt:lpstr>
      <vt:lpstr>PowerPoint Presentation</vt:lpstr>
      <vt:lpstr> 2. Calendario didattico</vt:lpstr>
      <vt:lpstr>PowerPoint Presentation</vt:lpstr>
      <vt:lpstr> 3. Orari, lezioni, esami, ecc.</vt:lpstr>
      <vt:lpstr>PowerPoint Presentation</vt:lpstr>
      <vt:lpstr>PowerPoint Presentation</vt:lpstr>
      <vt:lpstr>PowerPoint Presentation</vt:lpstr>
      <vt:lpstr> Tutti i link precedent sono disponibili sulla  pagina e-learning del Corso di studio</vt:lpstr>
      <vt:lpstr> 4. Percorsi, Piano di studi,  Corsi di livellamento e Introduzioni</vt:lpstr>
      <vt:lpstr>PowerPoint Presentation</vt:lpstr>
      <vt:lpstr>Corsi di livellamento</vt:lpstr>
      <vt:lpstr>Introduzioni a…</vt:lpstr>
      <vt:lpstr>PowerPoint Presentation</vt:lpstr>
      <vt:lpstr>PowerPoint Presentation</vt:lpstr>
      <vt:lpstr>PowerPoint Presentation</vt:lpstr>
      <vt:lpstr>PowerPoint Presentation</vt:lpstr>
      <vt:lpstr> 5. Dove trovo le informazioni? Chi posso contattare e come?</vt:lpstr>
      <vt:lpstr>PowerPoint Presentation</vt:lpstr>
      <vt:lpstr>PowerPoint Presentation</vt:lpstr>
      <vt:lpstr> 6. Procedura di immatricolazione</vt:lpstr>
      <vt:lpstr>PowerPoint Presentation</vt:lpstr>
      <vt:lpstr> 7. Piano di studi</vt:lpstr>
      <vt:lpstr>PowerPoint Presentation</vt:lpstr>
      <vt:lpstr>PowerPoint Presentation</vt:lpstr>
      <vt:lpstr>PowerPoint Presentation</vt:lpstr>
      <vt:lpstr>                  Domande?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giorgio.cavagnoli</dc:creator>
  <cp:lastModifiedBy>riccardo.borgoni@unimib.it</cp:lastModifiedBy>
  <cp:revision>67</cp:revision>
  <dcterms:created xsi:type="dcterms:W3CDTF">2011-11-07T09:29:44Z</dcterms:created>
  <dcterms:modified xsi:type="dcterms:W3CDTF">2026-10-05T17:44:34Z</dcterms:modified>
</cp:coreProperties>
</file>