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48" r:id="rId1"/>
  </p:sldMasterIdLst>
  <p:notesMasterIdLst>
    <p:notesMasterId r:id="rId4"/>
  </p:notesMasterIdLst>
  <p:sldIdLst>
    <p:sldId id="258" r:id="rId2"/>
    <p:sldId id="257" r:id="rId3"/>
  </p:sldIdLst>
  <p:sldSz cx="9144000" cy="5143500" type="screen16x9"/>
  <p:notesSz cx="6797675" cy="9926638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  <p:ext uri="http://customooxmlschemas.google.com/">
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r:id="rId42" roundtripDataSignature="AMtx7mgxcxduHjALevAi55z05EA8IEaAcA==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BRINA BASSETTI" initials="SB" lastIdx="1" clrIdx="0">
    <p:extLst>
      <p:ext uri="{19B8F6BF-5375-455C-9EA6-DF929625EA0E}">
        <p15:presenceInfo xmlns:p15="http://schemas.microsoft.com/office/powerpoint/2012/main" userId="S-1-5-21-1411923224-314989759-612134452-26077" providerId="AD"/>
      </p:ext>
    </p:extLst>
  </p:cmAuthor>
  <p:cmAuthor id="2" name="EDDA PELLEGRINI" initials="EP" lastIdx="1" clrIdx="1">
    <p:extLst>
      <p:ext uri="{19B8F6BF-5375-455C-9EA6-DF929625EA0E}">
        <p15:presenceInfo xmlns:p15="http://schemas.microsoft.com/office/powerpoint/2012/main" userId="S-1-5-21-1411923224-314989759-612134452-3312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42" d="100"/>
          <a:sy n="142" d="100"/>
        </p:scale>
        <p:origin x="714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42" Type="http://customschemas.google.com/relationships/presentationmetadata" Target="metadata"/><Relationship Id="rId47" Type="http://schemas.openxmlformats.org/officeDocument/2006/relationships/tableStyles" Target="tableStyles.xml"/><Relationship Id="rId46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45" Type="http://schemas.openxmlformats.org/officeDocument/2006/relationships/viewProps" Target="viewProps.xml"/><Relationship Id="rId44" Type="http://schemas.openxmlformats.org/officeDocument/2006/relationships/presProps" Target="presProps.xml"/><Relationship Id="rId4" Type="http://schemas.openxmlformats.org/officeDocument/2006/relationships/notesMaster" Target="notesMasters/notesMaster1.xml"/><Relationship Id="rId43" Type="http://schemas.openxmlformats.org/officeDocument/2006/relationships/commentAuthors" Target="commentAuthor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marR="0" lvl="0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oogle Shape;9;p25"/>
          <p:cNvGrpSpPr/>
          <p:nvPr/>
        </p:nvGrpSpPr>
        <p:grpSpPr>
          <a:xfrm rot="-204670">
            <a:off x="851406" y="522992"/>
            <a:ext cx="7311366" cy="4103675"/>
            <a:chOff x="238125" y="847975"/>
            <a:chExt cx="7143400" cy="4009400"/>
          </a:xfrm>
        </p:grpSpPr>
        <p:sp>
          <p:nvSpPr>
            <p:cNvPr id="10" name="Google Shape;10;p25"/>
            <p:cNvSpPr/>
            <p:nvPr/>
          </p:nvSpPr>
          <p:spPr>
            <a:xfrm>
              <a:off x="238475" y="847975"/>
              <a:ext cx="7143050" cy="4009400"/>
            </a:xfrm>
            <a:custGeom>
              <a:avLst/>
              <a:gdLst/>
              <a:ahLst/>
              <a:cxnLst/>
              <a:rect l="l" t="t" r="r" b="b"/>
              <a:pathLst>
                <a:path w="285722" h="160376" extrusionOk="0">
                  <a:moveTo>
                    <a:pt x="5465" y="4426"/>
                  </a:moveTo>
                  <a:cubicBezTo>
                    <a:pt x="6551" y="4426"/>
                    <a:pt x="7593" y="5271"/>
                    <a:pt x="7593" y="6549"/>
                  </a:cubicBezTo>
                  <a:cubicBezTo>
                    <a:pt x="7593" y="7707"/>
                    <a:pt x="6649" y="8651"/>
                    <a:pt x="5491" y="8651"/>
                  </a:cubicBezTo>
                  <a:cubicBezTo>
                    <a:pt x="3604" y="8651"/>
                    <a:pt x="2660" y="6377"/>
                    <a:pt x="3990" y="5047"/>
                  </a:cubicBezTo>
                  <a:cubicBezTo>
                    <a:pt x="4419" y="4618"/>
                    <a:pt x="4947" y="4426"/>
                    <a:pt x="5465" y="4426"/>
                  </a:cubicBezTo>
                  <a:close/>
                  <a:moveTo>
                    <a:pt x="5467" y="12161"/>
                  </a:moveTo>
                  <a:cubicBezTo>
                    <a:pt x="6552" y="12161"/>
                    <a:pt x="7593" y="13003"/>
                    <a:pt x="7593" y="14270"/>
                  </a:cubicBezTo>
                  <a:cubicBezTo>
                    <a:pt x="7593" y="15443"/>
                    <a:pt x="6649" y="16386"/>
                    <a:pt x="5491" y="16386"/>
                  </a:cubicBezTo>
                  <a:cubicBezTo>
                    <a:pt x="3604" y="16386"/>
                    <a:pt x="2660" y="14113"/>
                    <a:pt x="3990" y="12783"/>
                  </a:cubicBezTo>
                  <a:cubicBezTo>
                    <a:pt x="4420" y="12353"/>
                    <a:pt x="4948" y="12161"/>
                    <a:pt x="5467" y="12161"/>
                  </a:cubicBezTo>
                  <a:close/>
                  <a:moveTo>
                    <a:pt x="5465" y="19883"/>
                  </a:moveTo>
                  <a:cubicBezTo>
                    <a:pt x="6551" y="19883"/>
                    <a:pt x="7593" y="20728"/>
                    <a:pt x="7593" y="22006"/>
                  </a:cubicBezTo>
                  <a:cubicBezTo>
                    <a:pt x="7593" y="23164"/>
                    <a:pt x="6649" y="24108"/>
                    <a:pt x="5491" y="24108"/>
                  </a:cubicBezTo>
                  <a:cubicBezTo>
                    <a:pt x="3604" y="24108"/>
                    <a:pt x="2660" y="21834"/>
                    <a:pt x="3990" y="20505"/>
                  </a:cubicBezTo>
                  <a:cubicBezTo>
                    <a:pt x="4419" y="20075"/>
                    <a:pt x="4947" y="19883"/>
                    <a:pt x="5465" y="19883"/>
                  </a:cubicBezTo>
                  <a:close/>
                  <a:moveTo>
                    <a:pt x="5467" y="27618"/>
                  </a:moveTo>
                  <a:cubicBezTo>
                    <a:pt x="6552" y="27618"/>
                    <a:pt x="7593" y="28460"/>
                    <a:pt x="7593" y="29727"/>
                  </a:cubicBezTo>
                  <a:cubicBezTo>
                    <a:pt x="7593" y="30900"/>
                    <a:pt x="6649" y="31844"/>
                    <a:pt x="5491" y="31844"/>
                  </a:cubicBezTo>
                  <a:cubicBezTo>
                    <a:pt x="3604" y="31844"/>
                    <a:pt x="2660" y="29570"/>
                    <a:pt x="3990" y="28240"/>
                  </a:cubicBezTo>
                  <a:cubicBezTo>
                    <a:pt x="4420" y="27810"/>
                    <a:pt x="4948" y="27618"/>
                    <a:pt x="5467" y="27618"/>
                  </a:cubicBezTo>
                  <a:close/>
                  <a:moveTo>
                    <a:pt x="5491" y="35347"/>
                  </a:moveTo>
                  <a:cubicBezTo>
                    <a:pt x="6049" y="35347"/>
                    <a:pt x="6578" y="35576"/>
                    <a:pt x="6978" y="35976"/>
                  </a:cubicBezTo>
                  <a:cubicBezTo>
                    <a:pt x="8387" y="37384"/>
                    <a:pt x="7233" y="39583"/>
                    <a:pt x="5519" y="39583"/>
                  </a:cubicBezTo>
                  <a:cubicBezTo>
                    <a:pt x="5249" y="39583"/>
                    <a:pt x="4966" y="39528"/>
                    <a:pt x="4676" y="39408"/>
                  </a:cubicBezTo>
                  <a:cubicBezTo>
                    <a:pt x="2546" y="38535"/>
                    <a:pt x="3175" y="35347"/>
                    <a:pt x="5491" y="35347"/>
                  </a:cubicBezTo>
                  <a:close/>
                  <a:moveTo>
                    <a:pt x="5465" y="43075"/>
                  </a:moveTo>
                  <a:cubicBezTo>
                    <a:pt x="6551" y="43075"/>
                    <a:pt x="7593" y="43921"/>
                    <a:pt x="7593" y="45199"/>
                  </a:cubicBezTo>
                  <a:cubicBezTo>
                    <a:pt x="7593" y="46357"/>
                    <a:pt x="6649" y="47301"/>
                    <a:pt x="5491" y="47301"/>
                  </a:cubicBezTo>
                  <a:cubicBezTo>
                    <a:pt x="3604" y="47301"/>
                    <a:pt x="2660" y="45027"/>
                    <a:pt x="3990" y="43697"/>
                  </a:cubicBezTo>
                  <a:cubicBezTo>
                    <a:pt x="4419" y="43268"/>
                    <a:pt x="4947" y="43075"/>
                    <a:pt x="5465" y="43075"/>
                  </a:cubicBezTo>
                  <a:close/>
                  <a:moveTo>
                    <a:pt x="5467" y="50811"/>
                  </a:moveTo>
                  <a:cubicBezTo>
                    <a:pt x="6552" y="50811"/>
                    <a:pt x="7593" y="51653"/>
                    <a:pt x="7593" y="52920"/>
                  </a:cubicBezTo>
                  <a:cubicBezTo>
                    <a:pt x="7593" y="54093"/>
                    <a:pt x="6649" y="55036"/>
                    <a:pt x="5491" y="55036"/>
                  </a:cubicBezTo>
                  <a:cubicBezTo>
                    <a:pt x="3604" y="55036"/>
                    <a:pt x="2660" y="52763"/>
                    <a:pt x="3990" y="51433"/>
                  </a:cubicBezTo>
                  <a:cubicBezTo>
                    <a:pt x="4420" y="51003"/>
                    <a:pt x="4948" y="50811"/>
                    <a:pt x="5467" y="50811"/>
                  </a:cubicBezTo>
                  <a:close/>
                  <a:moveTo>
                    <a:pt x="5465" y="58533"/>
                  </a:moveTo>
                  <a:cubicBezTo>
                    <a:pt x="6551" y="58533"/>
                    <a:pt x="7593" y="59378"/>
                    <a:pt x="7593" y="60656"/>
                  </a:cubicBezTo>
                  <a:cubicBezTo>
                    <a:pt x="7593" y="61814"/>
                    <a:pt x="6649" y="62758"/>
                    <a:pt x="5491" y="62758"/>
                  </a:cubicBezTo>
                  <a:cubicBezTo>
                    <a:pt x="3604" y="62758"/>
                    <a:pt x="2660" y="60484"/>
                    <a:pt x="3990" y="59154"/>
                  </a:cubicBezTo>
                  <a:cubicBezTo>
                    <a:pt x="4419" y="58725"/>
                    <a:pt x="4947" y="58533"/>
                    <a:pt x="5465" y="58533"/>
                  </a:cubicBezTo>
                  <a:close/>
                  <a:moveTo>
                    <a:pt x="5467" y="66268"/>
                  </a:moveTo>
                  <a:cubicBezTo>
                    <a:pt x="6552" y="66268"/>
                    <a:pt x="7593" y="67110"/>
                    <a:pt x="7593" y="68377"/>
                  </a:cubicBezTo>
                  <a:cubicBezTo>
                    <a:pt x="7593" y="69550"/>
                    <a:pt x="6649" y="70493"/>
                    <a:pt x="5491" y="70493"/>
                  </a:cubicBezTo>
                  <a:cubicBezTo>
                    <a:pt x="3604" y="70493"/>
                    <a:pt x="2660" y="68220"/>
                    <a:pt x="3990" y="66890"/>
                  </a:cubicBezTo>
                  <a:cubicBezTo>
                    <a:pt x="4420" y="66460"/>
                    <a:pt x="4948" y="66268"/>
                    <a:pt x="5467" y="66268"/>
                  </a:cubicBezTo>
                  <a:close/>
                  <a:moveTo>
                    <a:pt x="5473" y="74000"/>
                  </a:moveTo>
                  <a:cubicBezTo>
                    <a:pt x="6556" y="74000"/>
                    <a:pt x="7593" y="74838"/>
                    <a:pt x="7593" y="76113"/>
                  </a:cubicBezTo>
                  <a:cubicBezTo>
                    <a:pt x="7593" y="77285"/>
                    <a:pt x="6649" y="78229"/>
                    <a:pt x="5491" y="78229"/>
                  </a:cubicBezTo>
                  <a:cubicBezTo>
                    <a:pt x="3604" y="78229"/>
                    <a:pt x="2660" y="75956"/>
                    <a:pt x="3990" y="74626"/>
                  </a:cubicBezTo>
                  <a:cubicBezTo>
                    <a:pt x="4421" y="74194"/>
                    <a:pt x="4953" y="74000"/>
                    <a:pt x="5473" y="74000"/>
                  </a:cubicBezTo>
                  <a:close/>
                  <a:moveTo>
                    <a:pt x="5465" y="81725"/>
                  </a:moveTo>
                  <a:cubicBezTo>
                    <a:pt x="6551" y="81725"/>
                    <a:pt x="7593" y="82571"/>
                    <a:pt x="7593" y="83848"/>
                  </a:cubicBezTo>
                  <a:cubicBezTo>
                    <a:pt x="7593" y="85007"/>
                    <a:pt x="6649" y="85950"/>
                    <a:pt x="5491" y="85950"/>
                  </a:cubicBezTo>
                  <a:cubicBezTo>
                    <a:pt x="3604" y="85950"/>
                    <a:pt x="2660" y="83677"/>
                    <a:pt x="3990" y="82347"/>
                  </a:cubicBezTo>
                  <a:cubicBezTo>
                    <a:pt x="4419" y="81918"/>
                    <a:pt x="4947" y="81725"/>
                    <a:pt x="5465" y="81725"/>
                  </a:cubicBezTo>
                  <a:close/>
                  <a:moveTo>
                    <a:pt x="5467" y="89460"/>
                  </a:moveTo>
                  <a:cubicBezTo>
                    <a:pt x="6552" y="89460"/>
                    <a:pt x="7593" y="90302"/>
                    <a:pt x="7593" y="91570"/>
                  </a:cubicBezTo>
                  <a:cubicBezTo>
                    <a:pt x="7593" y="92742"/>
                    <a:pt x="6649" y="93686"/>
                    <a:pt x="5491" y="93686"/>
                  </a:cubicBezTo>
                  <a:cubicBezTo>
                    <a:pt x="3604" y="93686"/>
                    <a:pt x="2660" y="91413"/>
                    <a:pt x="3990" y="90083"/>
                  </a:cubicBezTo>
                  <a:cubicBezTo>
                    <a:pt x="4420" y="89653"/>
                    <a:pt x="4948" y="89460"/>
                    <a:pt x="5467" y="89460"/>
                  </a:cubicBezTo>
                  <a:close/>
                  <a:moveTo>
                    <a:pt x="5465" y="97182"/>
                  </a:moveTo>
                  <a:cubicBezTo>
                    <a:pt x="6551" y="97182"/>
                    <a:pt x="7593" y="98028"/>
                    <a:pt x="7593" y="99306"/>
                  </a:cubicBezTo>
                  <a:cubicBezTo>
                    <a:pt x="7593" y="100464"/>
                    <a:pt x="6649" y="101422"/>
                    <a:pt x="5491" y="101422"/>
                  </a:cubicBezTo>
                  <a:cubicBezTo>
                    <a:pt x="3604" y="101422"/>
                    <a:pt x="2660" y="99134"/>
                    <a:pt x="3990" y="97804"/>
                  </a:cubicBezTo>
                  <a:cubicBezTo>
                    <a:pt x="4419" y="97375"/>
                    <a:pt x="4947" y="97182"/>
                    <a:pt x="5465" y="97182"/>
                  </a:cubicBezTo>
                  <a:close/>
                  <a:moveTo>
                    <a:pt x="5465" y="104918"/>
                  </a:moveTo>
                  <a:cubicBezTo>
                    <a:pt x="6551" y="104918"/>
                    <a:pt x="7593" y="105763"/>
                    <a:pt x="7593" y="107041"/>
                  </a:cubicBezTo>
                  <a:cubicBezTo>
                    <a:pt x="7593" y="108199"/>
                    <a:pt x="6649" y="109143"/>
                    <a:pt x="5491" y="109143"/>
                  </a:cubicBezTo>
                  <a:cubicBezTo>
                    <a:pt x="3604" y="109143"/>
                    <a:pt x="2660" y="106870"/>
                    <a:pt x="3990" y="105540"/>
                  </a:cubicBezTo>
                  <a:cubicBezTo>
                    <a:pt x="4419" y="105110"/>
                    <a:pt x="4947" y="104918"/>
                    <a:pt x="5465" y="104918"/>
                  </a:cubicBezTo>
                  <a:close/>
                  <a:moveTo>
                    <a:pt x="5467" y="112653"/>
                  </a:moveTo>
                  <a:cubicBezTo>
                    <a:pt x="6552" y="112653"/>
                    <a:pt x="7593" y="113495"/>
                    <a:pt x="7593" y="114763"/>
                  </a:cubicBezTo>
                  <a:cubicBezTo>
                    <a:pt x="7593" y="115935"/>
                    <a:pt x="6649" y="116879"/>
                    <a:pt x="5491" y="116879"/>
                  </a:cubicBezTo>
                  <a:cubicBezTo>
                    <a:pt x="3604" y="116879"/>
                    <a:pt x="2660" y="114605"/>
                    <a:pt x="3990" y="113276"/>
                  </a:cubicBezTo>
                  <a:cubicBezTo>
                    <a:pt x="4420" y="112846"/>
                    <a:pt x="4948" y="112653"/>
                    <a:pt x="5467" y="112653"/>
                  </a:cubicBezTo>
                  <a:close/>
                  <a:moveTo>
                    <a:pt x="5465" y="120375"/>
                  </a:moveTo>
                  <a:cubicBezTo>
                    <a:pt x="6551" y="120375"/>
                    <a:pt x="7593" y="121220"/>
                    <a:pt x="7593" y="122498"/>
                  </a:cubicBezTo>
                  <a:cubicBezTo>
                    <a:pt x="7593" y="123656"/>
                    <a:pt x="6649" y="124600"/>
                    <a:pt x="5491" y="124600"/>
                  </a:cubicBezTo>
                  <a:cubicBezTo>
                    <a:pt x="3604" y="124600"/>
                    <a:pt x="2660" y="122327"/>
                    <a:pt x="3990" y="120997"/>
                  </a:cubicBezTo>
                  <a:cubicBezTo>
                    <a:pt x="4419" y="120567"/>
                    <a:pt x="4947" y="120375"/>
                    <a:pt x="5465" y="120375"/>
                  </a:cubicBezTo>
                  <a:close/>
                  <a:moveTo>
                    <a:pt x="5467" y="128110"/>
                  </a:moveTo>
                  <a:cubicBezTo>
                    <a:pt x="6552" y="128110"/>
                    <a:pt x="7593" y="128952"/>
                    <a:pt x="7593" y="130220"/>
                  </a:cubicBezTo>
                  <a:cubicBezTo>
                    <a:pt x="7593" y="131392"/>
                    <a:pt x="6649" y="132336"/>
                    <a:pt x="5491" y="132336"/>
                  </a:cubicBezTo>
                  <a:cubicBezTo>
                    <a:pt x="3604" y="132336"/>
                    <a:pt x="2660" y="130062"/>
                    <a:pt x="3990" y="128733"/>
                  </a:cubicBezTo>
                  <a:cubicBezTo>
                    <a:pt x="4420" y="128303"/>
                    <a:pt x="4948" y="128110"/>
                    <a:pt x="5467" y="128110"/>
                  </a:cubicBezTo>
                  <a:close/>
                  <a:moveTo>
                    <a:pt x="5465" y="135832"/>
                  </a:moveTo>
                  <a:cubicBezTo>
                    <a:pt x="6551" y="135832"/>
                    <a:pt x="7593" y="136677"/>
                    <a:pt x="7593" y="137955"/>
                  </a:cubicBezTo>
                  <a:cubicBezTo>
                    <a:pt x="7593" y="139114"/>
                    <a:pt x="6649" y="140072"/>
                    <a:pt x="5491" y="140072"/>
                  </a:cubicBezTo>
                  <a:cubicBezTo>
                    <a:pt x="3604" y="140072"/>
                    <a:pt x="2660" y="137784"/>
                    <a:pt x="3990" y="136454"/>
                  </a:cubicBezTo>
                  <a:cubicBezTo>
                    <a:pt x="4419" y="136024"/>
                    <a:pt x="4947" y="135832"/>
                    <a:pt x="5465" y="135832"/>
                  </a:cubicBezTo>
                  <a:close/>
                  <a:moveTo>
                    <a:pt x="5465" y="143568"/>
                  </a:moveTo>
                  <a:cubicBezTo>
                    <a:pt x="6551" y="143568"/>
                    <a:pt x="7593" y="144413"/>
                    <a:pt x="7593" y="145691"/>
                  </a:cubicBezTo>
                  <a:cubicBezTo>
                    <a:pt x="7593" y="146849"/>
                    <a:pt x="6649" y="147793"/>
                    <a:pt x="5491" y="147793"/>
                  </a:cubicBezTo>
                  <a:cubicBezTo>
                    <a:pt x="3604" y="147793"/>
                    <a:pt x="2660" y="145519"/>
                    <a:pt x="3990" y="144190"/>
                  </a:cubicBezTo>
                  <a:cubicBezTo>
                    <a:pt x="4419" y="143760"/>
                    <a:pt x="4947" y="143568"/>
                    <a:pt x="5465" y="143568"/>
                  </a:cubicBezTo>
                  <a:close/>
                  <a:moveTo>
                    <a:pt x="5467" y="151303"/>
                  </a:moveTo>
                  <a:cubicBezTo>
                    <a:pt x="6552" y="151303"/>
                    <a:pt x="7593" y="152145"/>
                    <a:pt x="7593" y="153412"/>
                  </a:cubicBezTo>
                  <a:cubicBezTo>
                    <a:pt x="7593" y="154585"/>
                    <a:pt x="6649" y="155529"/>
                    <a:pt x="5491" y="155529"/>
                  </a:cubicBezTo>
                  <a:cubicBezTo>
                    <a:pt x="3604" y="155529"/>
                    <a:pt x="2660" y="153255"/>
                    <a:pt x="3990" y="151925"/>
                  </a:cubicBezTo>
                  <a:cubicBezTo>
                    <a:pt x="4420" y="151495"/>
                    <a:pt x="4948" y="151303"/>
                    <a:pt x="5467" y="151303"/>
                  </a:cubicBezTo>
                  <a:close/>
                  <a:moveTo>
                    <a:pt x="0" y="0"/>
                  </a:moveTo>
                  <a:lnTo>
                    <a:pt x="0" y="160376"/>
                  </a:lnTo>
                  <a:lnTo>
                    <a:pt x="285722" y="160376"/>
                  </a:lnTo>
                  <a:lnTo>
                    <a:pt x="285722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ffectLst>
              <a:outerShdw blurRad="57150" dist="19050" dir="5400000" algn="bl" rotWithShape="0">
                <a:srgbClr val="783F04">
                  <a:alpha val="60784"/>
                </a:srgb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" name="Google Shape;11;p25"/>
            <p:cNvSpPr/>
            <p:nvPr/>
          </p:nvSpPr>
          <p:spPr>
            <a:xfrm>
              <a:off x="238125" y="1114625"/>
              <a:ext cx="7138400" cy="3600"/>
            </a:xfrm>
            <a:custGeom>
              <a:avLst/>
              <a:gdLst/>
              <a:ahLst/>
              <a:cxnLst/>
              <a:rect l="l" t="t" r="r" b="b"/>
              <a:pathLst>
                <a:path w="285536" h="144" extrusionOk="0">
                  <a:moveTo>
                    <a:pt x="0" y="1"/>
                  </a:moveTo>
                  <a:lnTo>
                    <a:pt x="0" y="144"/>
                  </a:lnTo>
                  <a:lnTo>
                    <a:pt x="285536" y="144"/>
                  </a:lnTo>
                  <a:lnTo>
                    <a:pt x="285536" y="1"/>
                  </a:lnTo>
                  <a:close/>
                </a:path>
              </a:pathLst>
            </a:custGeom>
            <a:solidFill>
              <a:srgbClr val="A1DAF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2" name="Google Shape;12;p25"/>
            <p:cNvSpPr/>
            <p:nvPr/>
          </p:nvSpPr>
          <p:spPr>
            <a:xfrm>
              <a:off x="238125" y="1325900"/>
              <a:ext cx="7138400" cy="3250"/>
            </a:xfrm>
            <a:custGeom>
              <a:avLst/>
              <a:gdLst/>
              <a:ahLst/>
              <a:cxnLst/>
              <a:rect l="l" t="t" r="r" b="b"/>
              <a:pathLst>
                <a:path w="285536" h="130" extrusionOk="0">
                  <a:moveTo>
                    <a:pt x="0" y="1"/>
                  </a:moveTo>
                  <a:lnTo>
                    <a:pt x="0" y="129"/>
                  </a:lnTo>
                  <a:lnTo>
                    <a:pt x="285536" y="129"/>
                  </a:lnTo>
                  <a:lnTo>
                    <a:pt x="285536" y="1"/>
                  </a:lnTo>
                  <a:close/>
                </a:path>
              </a:pathLst>
            </a:custGeom>
            <a:solidFill>
              <a:srgbClr val="A1DAF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3" name="Google Shape;13;p25"/>
            <p:cNvSpPr/>
            <p:nvPr/>
          </p:nvSpPr>
          <p:spPr>
            <a:xfrm>
              <a:off x="238125" y="1747725"/>
              <a:ext cx="99400" cy="3600"/>
            </a:xfrm>
            <a:custGeom>
              <a:avLst/>
              <a:gdLst/>
              <a:ahLst/>
              <a:cxnLst/>
              <a:rect l="l" t="t" r="r" b="b"/>
              <a:pathLst>
                <a:path w="3976" h="144" extrusionOk="0">
                  <a:moveTo>
                    <a:pt x="0" y="0"/>
                  </a:moveTo>
                  <a:lnTo>
                    <a:pt x="0" y="143"/>
                  </a:lnTo>
                  <a:lnTo>
                    <a:pt x="3861" y="143"/>
                  </a:lnTo>
                  <a:lnTo>
                    <a:pt x="3975" y="0"/>
                  </a:lnTo>
                  <a:close/>
                </a:path>
              </a:pathLst>
            </a:custGeom>
            <a:solidFill>
              <a:srgbClr val="A1DAF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4" name="Google Shape;14;p25"/>
            <p:cNvSpPr/>
            <p:nvPr/>
          </p:nvSpPr>
          <p:spPr>
            <a:xfrm>
              <a:off x="238125" y="3013875"/>
              <a:ext cx="7138400" cy="3600"/>
            </a:xfrm>
            <a:custGeom>
              <a:avLst/>
              <a:gdLst/>
              <a:ahLst/>
              <a:cxnLst/>
              <a:rect l="l" t="t" r="r" b="b"/>
              <a:pathLst>
                <a:path w="285536" h="144" extrusionOk="0">
                  <a:moveTo>
                    <a:pt x="0" y="1"/>
                  </a:moveTo>
                  <a:lnTo>
                    <a:pt x="0" y="144"/>
                  </a:lnTo>
                  <a:lnTo>
                    <a:pt x="285536" y="144"/>
                  </a:lnTo>
                  <a:lnTo>
                    <a:pt x="285536" y="1"/>
                  </a:lnTo>
                  <a:close/>
                </a:path>
              </a:pathLst>
            </a:custGeom>
            <a:solidFill>
              <a:srgbClr val="A1DAF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5" name="Google Shape;15;p25"/>
            <p:cNvSpPr/>
            <p:nvPr/>
          </p:nvSpPr>
          <p:spPr>
            <a:xfrm>
              <a:off x="238125" y="3225150"/>
              <a:ext cx="7138400" cy="3250"/>
            </a:xfrm>
            <a:custGeom>
              <a:avLst/>
              <a:gdLst/>
              <a:ahLst/>
              <a:cxnLst/>
              <a:rect l="l" t="t" r="r" b="b"/>
              <a:pathLst>
                <a:path w="285536" h="130" extrusionOk="0">
                  <a:moveTo>
                    <a:pt x="0" y="0"/>
                  </a:moveTo>
                  <a:lnTo>
                    <a:pt x="0" y="129"/>
                  </a:lnTo>
                  <a:lnTo>
                    <a:pt x="285536" y="129"/>
                  </a:lnTo>
                  <a:lnTo>
                    <a:pt x="285536" y="0"/>
                  </a:lnTo>
                  <a:close/>
                </a:path>
              </a:pathLst>
            </a:custGeom>
            <a:solidFill>
              <a:srgbClr val="A1DAF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6" name="Google Shape;16;p25"/>
            <p:cNvSpPr/>
            <p:nvPr/>
          </p:nvSpPr>
          <p:spPr>
            <a:xfrm>
              <a:off x="238125" y="3436050"/>
              <a:ext cx="7138400" cy="3250"/>
            </a:xfrm>
            <a:custGeom>
              <a:avLst/>
              <a:gdLst/>
              <a:ahLst/>
              <a:cxnLst/>
              <a:rect l="l" t="t" r="r" b="b"/>
              <a:pathLst>
                <a:path w="285536" h="130" extrusionOk="0">
                  <a:moveTo>
                    <a:pt x="0" y="1"/>
                  </a:moveTo>
                  <a:lnTo>
                    <a:pt x="0" y="129"/>
                  </a:lnTo>
                  <a:lnTo>
                    <a:pt x="285536" y="129"/>
                  </a:lnTo>
                  <a:lnTo>
                    <a:pt x="285536" y="1"/>
                  </a:lnTo>
                  <a:close/>
                </a:path>
              </a:pathLst>
            </a:custGeom>
            <a:solidFill>
              <a:srgbClr val="A1DAF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7" name="Google Shape;17;p25"/>
            <p:cNvSpPr/>
            <p:nvPr/>
          </p:nvSpPr>
          <p:spPr>
            <a:xfrm>
              <a:off x="238125" y="3646975"/>
              <a:ext cx="7138400" cy="3575"/>
            </a:xfrm>
            <a:custGeom>
              <a:avLst/>
              <a:gdLst/>
              <a:ahLst/>
              <a:cxnLst/>
              <a:rect l="l" t="t" r="r" b="b"/>
              <a:pathLst>
                <a:path w="285536" h="143" extrusionOk="0">
                  <a:moveTo>
                    <a:pt x="0" y="0"/>
                  </a:moveTo>
                  <a:lnTo>
                    <a:pt x="0" y="143"/>
                  </a:lnTo>
                  <a:lnTo>
                    <a:pt x="285536" y="143"/>
                  </a:lnTo>
                  <a:lnTo>
                    <a:pt x="285536" y="0"/>
                  </a:lnTo>
                  <a:close/>
                </a:path>
              </a:pathLst>
            </a:custGeom>
            <a:solidFill>
              <a:srgbClr val="A1DAF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8" name="Google Shape;18;p25"/>
            <p:cNvSpPr/>
            <p:nvPr/>
          </p:nvSpPr>
          <p:spPr>
            <a:xfrm>
              <a:off x="238125" y="1536800"/>
              <a:ext cx="7138400" cy="3250"/>
            </a:xfrm>
            <a:custGeom>
              <a:avLst/>
              <a:gdLst/>
              <a:ahLst/>
              <a:cxnLst/>
              <a:rect l="l" t="t" r="r" b="b"/>
              <a:pathLst>
                <a:path w="285536" h="130" extrusionOk="0">
                  <a:moveTo>
                    <a:pt x="0" y="1"/>
                  </a:moveTo>
                  <a:lnTo>
                    <a:pt x="0" y="130"/>
                  </a:lnTo>
                  <a:lnTo>
                    <a:pt x="4876" y="130"/>
                  </a:lnTo>
                  <a:cubicBezTo>
                    <a:pt x="5076" y="72"/>
                    <a:pt x="5280" y="44"/>
                    <a:pt x="5484" y="44"/>
                  </a:cubicBezTo>
                  <a:cubicBezTo>
                    <a:pt x="5687" y="44"/>
                    <a:pt x="5891" y="72"/>
                    <a:pt x="6091" y="130"/>
                  </a:cubicBezTo>
                  <a:lnTo>
                    <a:pt x="285536" y="130"/>
                  </a:lnTo>
                  <a:lnTo>
                    <a:pt x="285536" y="1"/>
                  </a:lnTo>
                  <a:close/>
                </a:path>
              </a:pathLst>
            </a:custGeom>
            <a:solidFill>
              <a:srgbClr val="A1DAF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9" name="Google Shape;19;p25"/>
            <p:cNvSpPr/>
            <p:nvPr/>
          </p:nvSpPr>
          <p:spPr>
            <a:xfrm>
              <a:off x="337125" y="1747725"/>
              <a:ext cx="750" cy="725"/>
            </a:xfrm>
            <a:custGeom>
              <a:avLst/>
              <a:gdLst/>
              <a:ahLst/>
              <a:cxnLst/>
              <a:rect l="l" t="t" r="r" b="b"/>
              <a:pathLst>
                <a:path w="30" h="29" extrusionOk="0">
                  <a:moveTo>
                    <a:pt x="1" y="0"/>
                  </a:moveTo>
                  <a:lnTo>
                    <a:pt x="1" y="29"/>
                  </a:lnTo>
                  <a:lnTo>
                    <a:pt x="29" y="0"/>
                  </a:lnTo>
                  <a:close/>
                </a:path>
              </a:pathLst>
            </a:custGeom>
            <a:solidFill>
              <a:srgbClr val="A1DAF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0" name="Google Shape;20;p25"/>
            <p:cNvSpPr/>
            <p:nvPr/>
          </p:nvSpPr>
          <p:spPr>
            <a:xfrm>
              <a:off x="413275" y="1747725"/>
              <a:ext cx="6963250" cy="3600"/>
            </a:xfrm>
            <a:custGeom>
              <a:avLst/>
              <a:gdLst/>
              <a:ahLst/>
              <a:cxnLst/>
              <a:rect l="l" t="t" r="r" b="b"/>
              <a:pathLst>
                <a:path w="278530" h="144" extrusionOk="0">
                  <a:moveTo>
                    <a:pt x="0" y="0"/>
                  </a:moveTo>
                  <a:cubicBezTo>
                    <a:pt x="43" y="43"/>
                    <a:pt x="86" y="86"/>
                    <a:pt x="115" y="143"/>
                  </a:cubicBezTo>
                  <a:lnTo>
                    <a:pt x="278530" y="143"/>
                  </a:lnTo>
                  <a:lnTo>
                    <a:pt x="278530" y="0"/>
                  </a:lnTo>
                  <a:close/>
                </a:path>
              </a:pathLst>
            </a:custGeom>
            <a:solidFill>
              <a:srgbClr val="A1DAF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1" name="Google Shape;21;p25"/>
            <p:cNvSpPr/>
            <p:nvPr/>
          </p:nvSpPr>
          <p:spPr>
            <a:xfrm>
              <a:off x="238125" y="1958975"/>
              <a:ext cx="88300" cy="3250"/>
            </a:xfrm>
            <a:custGeom>
              <a:avLst/>
              <a:gdLst/>
              <a:ahLst/>
              <a:cxnLst/>
              <a:rect l="l" t="t" r="r" b="b"/>
              <a:pathLst>
                <a:path w="3532" h="130" extrusionOk="0">
                  <a:moveTo>
                    <a:pt x="0" y="1"/>
                  </a:moveTo>
                  <a:lnTo>
                    <a:pt x="0" y="130"/>
                  </a:lnTo>
                  <a:lnTo>
                    <a:pt x="3489" y="130"/>
                  </a:lnTo>
                  <a:cubicBezTo>
                    <a:pt x="3503" y="87"/>
                    <a:pt x="3518" y="44"/>
                    <a:pt x="3532" y="1"/>
                  </a:cubicBezTo>
                  <a:close/>
                </a:path>
              </a:pathLst>
            </a:custGeom>
            <a:solidFill>
              <a:srgbClr val="A1DAF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2" name="Google Shape;22;p25"/>
            <p:cNvSpPr/>
            <p:nvPr/>
          </p:nvSpPr>
          <p:spPr>
            <a:xfrm>
              <a:off x="424725" y="1958975"/>
              <a:ext cx="6951800" cy="3250"/>
            </a:xfrm>
            <a:custGeom>
              <a:avLst/>
              <a:gdLst/>
              <a:ahLst/>
              <a:cxnLst/>
              <a:rect l="l" t="t" r="r" b="b"/>
              <a:pathLst>
                <a:path w="278072" h="130" extrusionOk="0">
                  <a:moveTo>
                    <a:pt x="0" y="1"/>
                  </a:moveTo>
                  <a:cubicBezTo>
                    <a:pt x="29" y="44"/>
                    <a:pt x="43" y="87"/>
                    <a:pt x="57" y="130"/>
                  </a:cubicBezTo>
                  <a:lnTo>
                    <a:pt x="278072" y="130"/>
                  </a:lnTo>
                  <a:lnTo>
                    <a:pt x="278072" y="1"/>
                  </a:lnTo>
                  <a:close/>
                </a:path>
              </a:pathLst>
            </a:custGeom>
            <a:solidFill>
              <a:srgbClr val="A1DAF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3" name="Google Shape;23;p25"/>
            <p:cNvSpPr/>
            <p:nvPr/>
          </p:nvSpPr>
          <p:spPr>
            <a:xfrm>
              <a:off x="238125" y="2169900"/>
              <a:ext cx="85100" cy="3225"/>
            </a:xfrm>
            <a:custGeom>
              <a:avLst/>
              <a:gdLst/>
              <a:ahLst/>
              <a:cxnLst/>
              <a:rect l="l" t="t" r="r" b="b"/>
              <a:pathLst>
                <a:path w="3404" h="129" extrusionOk="0">
                  <a:moveTo>
                    <a:pt x="0" y="0"/>
                  </a:moveTo>
                  <a:lnTo>
                    <a:pt x="0" y="129"/>
                  </a:lnTo>
                  <a:lnTo>
                    <a:pt x="3403" y="129"/>
                  </a:lnTo>
                  <a:lnTo>
                    <a:pt x="3403" y="43"/>
                  </a:lnTo>
                  <a:cubicBezTo>
                    <a:pt x="3389" y="29"/>
                    <a:pt x="3389" y="14"/>
                    <a:pt x="3403" y="0"/>
                  </a:cubicBezTo>
                  <a:close/>
                </a:path>
              </a:pathLst>
            </a:custGeom>
            <a:solidFill>
              <a:srgbClr val="A1DAF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4" name="Google Shape;24;p25"/>
            <p:cNvSpPr/>
            <p:nvPr/>
          </p:nvSpPr>
          <p:spPr>
            <a:xfrm>
              <a:off x="428300" y="2169900"/>
              <a:ext cx="6948575" cy="3225"/>
            </a:xfrm>
            <a:custGeom>
              <a:avLst/>
              <a:gdLst/>
              <a:ahLst/>
              <a:cxnLst/>
              <a:rect l="l" t="t" r="r" b="b"/>
              <a:pathLst>
                <a:path w="277943" h="129" extrusionOk="0">
                  <a:moveTo>
                    <a:pt x="0" y="0"/>
                  </a:moveTo>
                  <a:cubicBezTo>
                    <a:pt x="0" y="14"/>
                    <a:pt x="0" y="29"/>
                    <a:pt x="0" y="43"/>
                  </a:cubicBezTo>
                  <a:lnTo>
                    <a:pt x="0" y="129"/>
                  </a:lnTo>
                  <a:lnTo>
                    <a:pt x="277943" y="129"/>
                  </a:lnTo>
                  <a:lnTo>
                    <a:pt x="277943" y="0"/>
                  </a:lnTo>
                  <a:close/>
                </a:path>
              </a:pathLst>
            </a:custGeom>
            <a:solidFill>
              <a:srgbClr val="A1DAF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5" name="Google Shape;25;p25"/>
            <p:cNvSpPr/>
            <p:nvPr/>
          </p:nvSpPr>
          <p:spPr>
            <a:xfrm>
              <a:off x="238125" y="2380800"/>
              <a:ext cx="88675" cy="3600"/>
            </a:xfrm>
            <a:custGeom>
              <a:avLst/>
              <a:gdLst/>
              <a:ahLst/>
              <a:cxnLst/>
              <a:rect l="l" t="t" r="r" b="b"/>
              <a:pathLst>
                <a:path w="3547" h="144" extrusionOk="0">
                  <a:moveTo>
                    <a:pt x="0" y="0"/>
                  </a:moveTo>
                  <a:lnTo>
                    <a:pt x="0" y="143"/>
                  </a:lnTo>
                  <a:lnTo>
                    <a:pt x="3546" y="143"/>
                  </a:lnTo>
                  <a:cubicBezTo>
                    <a:pt x="3532" y="101"/>
                    <a:pt x="3518" y="58"/>
                    <a:pt x="3503" y="0"/>
                  </a:cubicBezTo>
                  <a:close/>
                </a:path>
              </a:pathLst>
            </a:custGeom>
            <a:solidFill>
              <a:srgbClr val="A1DAF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6" name="Google Shape;26;p25"/>
            <p:cNvSpPr/>
            <p:nvPr/>
          </p:nvSpPr>
          <p:spPr>
            <a:xfrm>
              <a:off x="424725" y="2380800"/>
              <a:ext cx="6951800" cy="3600"/>
            </a:xfrm>
            <a:custGeom>
              <a:avLst/>
              <a:gdLst/>
              <a:ahLst/>
              <a:cxnLst/>
              <a:rect l="l" t="t" r="r" b="b"/>
              <a:pathLst>
                <a:path w="278072" h="144" extrusionOk="0">
                  <a:moveTo>
                    <a:pt x="43" y="0"/>
                  </a:moveTo>
                  <a:cubicBezTo>
                    <a:pt x="29" y="58"/>
                    <a:pt x="14" y="101"/>
                    <a:pt x="0" y="143"/>
                  </a:cubicBezTo>
                  <a:lnTo>
                    <a:pt x="278072" y="143"/>
                  </a:lnTo>
                  <a:lnTo>
                    <a:pt x="278072" y="0"/>
                  </a:lnTo>
                  <a:close/>
                </a:path>
              </a:pathLst>
            </a:custGeom>
            <a:solidFill>
              <a:srgbClr val="A1DAF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7" name="Google Shape;27;p25"/>
            <p:cNvSpPr/>
            <p:nvPr/>
          </p:nvSpPr>
          <p:spPr>
            <a:xfrm>
              <a:off x="238125" y="2592075"/>
              <a:ext cx="100825" cy="3225"/>
            </a:xfrm>
            <a:custGeom>
              <a:avLst/>
              <a:gdLst/>
              <a:ahLst/>
              <a:cxnLst/>
              <a:rect l="l" t="t" r="r" b="b"/>
              <a:pathLst>
                <a:path w="4033" h="129" extrusionOk="0">
                  <a:moveTo>
                    <a:pt x="0" y="0"/>
                  </a:moveTo>
                  <a:lnTo>
                    <a:pt x="0" y="129"/>
                  </a:lnTo>
                  <a:lnTo>
                    <a:pt x="4032" y="129"/>
                  </a:lnTo>
                  <a:cubicBezTo>
                    <a:pt x="3989" y="86"/>
                    <a:pt x="3947" y="43"/>
                    <a:pt x="3904" y="0"/>
                  </a:cubicBezTo>
                  <a:close/>
                </a:path>
              </a:pathLst>
            </a:custGeom>
            <a:solidFill>
              <a:srgbClr val="A1DAF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8" name="Google Shape;28;p25"/>
            <p:cNvSpPr/>
            <p:nvPr/>
          </p:nvSpPr>
          <p:spPr>
            <a:xfrm>
              <a:off x="412550" y="2592075"/>
              <a:ext cx="6963975" cy="3225"/>
            </a:xfrm>
            <a:custGeom>
              <a:avLst/>
              <a:gdLst/>
              <a:ahLst/>
              <a:cxnLst/>
              <a:rect l="l" t="t" r="r" b="b"/>
              <a:pathLst>
                <a:path w="278559" h="129" extrusionOk="0">
                  <a:moveTo>
                    <a:pt x="130" y="0"/>
                  </a:moveTo>
                  <a:cubicBezTo>
                    <a:pt x="87" y="43"/>
                    <a:pt x="44" y="86"/>
                    <a:pt x="1" y="129"/>
                  </a:cubicBezTo>
                  <a:lnTo>
                    <a:pt x="278559" y="129"/>
                  </a:lnTo>
                  <a:lnTo>
                    <a:pt x="278559" y="0"/>
                  </a:lnTo>
                  <a:close/>
                </a:path>
              </a:pathLst>
            </a:custGeom>
            <a:solidFill>
              <a:srgbClr val="A1DAF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9" name="Google Shape;29;p25"/>
            <p:cNvSpPr/>
            <p:nvPr/>
          </p:nvSpPr>
          <p:spPr>
            <a:xfrm>
              <a:off x="238125" y="2802975"/>
              <a:ext cx="7138400" cy="3250"/>
            </a:xfrm>
            <a:custGeom>
              <a:avLst/>
              <a:gdLst/>
              <a:ahLst/>
              <a:cxnLst/>
              <a:rect l="l" t="t" r="r" b="b"/>
              <a:pathLst>
                <a:path w="285536" h="130" extrusionOk="0">
                  <a:moveTo>
                    <a:pt x="0" y="0"/>
                  </a:moveTo>
                  <a:lnTo>
                    <a:pt x="0" y="129"/>
                  </a:lnTo>
                  <a:lnTo>
                    <a:pt x="285536" y="129"/>
                  </a:lnTo>
                  <a:lnTo>
                    <a:pt x="285536" y="0"/>
                  </a:lnTo>
                  <a:lnTo>
                    <a:pt x="5791" y="0"/>
                  </a:lnTo>
                  <a:cubicBezTo>
                    <a:pt x="5698" y="15"/>
                    <a:pt x="5602" y="22"/>
                    <a:pt x="5503" y="22"/>
                  </a:cubicBezTo>
                  <a:cubicBezTo>
                    <a:pt x="5405" y="22"/>
                    <a:pt x="5305" y="15"/>
                    <a:pt x="5205" y="0"/>
                  </a:cubicBezTo>
                  <a:close/>
                </a:path>
              </a:pathLst>
            </a:custGeom>
            <a:solidFill>
              <a:srgbClr val="A1DAF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0" name="Google Shape;30;p25"/>
            <p:cNvSpPr/>
            <p:nvPr/>
          </p:nvSpPr>
          <p:spPr>
            <a:xfrm>
              <a:off x="238125" y="3858225"/>
              <a:ext cx="130500" cy="3250"/>
            </a:xfrm>
            <a:custGeom>
              <a:avLst/>
              <a:gdLst/>
              <a:ahLst/>
              <a:cxnLst/>
              <a:rect l="l" t="t" r="r" b="b"/>
              <a:pathLst>
                <a:path w="5220" h="130" extrusionOk="0">
                  <a:moveTo>
                    <a:pt x="0" y="1"/>
                  </a:moveTo>
                  <a:lnTo>
                    <a:pt x="0" y="129"/>
                  </a:lnTo>
                  <a:lnTo>
                    <a:pt x="4704" y="129"/>
                  </a:lnTo>
                  <a:cubicBezTo>
                    <a:pt x="4876" y="58"/>
                    <a:pt x="5033" y="15"/>
                    <a:pt x="5219" y="1"/>
                  </a:cubicBezTo>
                  <a:close/>
                </a:path>
              </a:pathLst>
            </a:custGeom>
            <a:solidFill>
              <a:srgbClr val="A1DAF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1" name="Google Shape;31;p25"/>
            <p:cNvSpPr/>
            <p:nvPr/>
          </p:nvSpPr>
          <p:spPr>
            <a:xfrm>
              <a:off x="382900" y="3858225"/>
              <a:ext cx="6993625" cy="3250"/>
            </a:xfrm>
            <a:custGeom>
              <a:avLst/>
              <a:gdLst/>
              <a:ahLst/>
              <a:cxnLst/>
              <a:rect l="l" t="t" r="r" b="b"/>
              <a:pathLst>
                <a:path w="279745" h="130" extrusionOk="0">
                  <a:moveTo>
                    <a:pt x="0" y="1"/>
                  </a:moveTo>
                  <a:cubicBezTo>
                    <a:pt x="172" y="15"/>
                    <a:pt x="343" y="58"/>
                    <a:pt x="501" y="129"/>
                  </a:cubicBezTo>
                  <a:lnTo>
                    <a:pt x="279745" y="129"/>
                  </a:lnTo>
                  <a:lnTo>
                    <a:pt x="279745" y="1"/>
                  </a:lnTo>
                  <a:close/>
                </a:path>
              </a:pathLst>
            </a:custGeom>
            <a:solidFill>
              <a:srgbClr val="A1DAF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2" name="Google Shape;32;p25"/>
            <p:cNvSpPr/>
            <p:nvPr/>
          </p:nvSpPr>
          <p:spPr>
            <a:xfrm>
              <a:off x="238125" y="4069125"/>
              <a:ext cx="97600" cy="3250"/>
            </a:xfrm>
            <a:custGeom>
              <a:avLst/>
              <a:gdLst/>
              <a:ahLst/>
              <a:cxnLst/>
              <a:rect l="l" t="t" r="r" b="b"/>
              <a:pathLst>
                <a:path w="3904" h="130" extrusionOk="0">
                  <a:moveTo>
                    <a:pt x="0" y="1"/>
                  </a:moveTo>
                  <a:lnTo>
                    <a:pt x="0" y="130"/>
                  </a:lnTo>
                  <a:lnTo>
                    <a:pt x="3804" y="130"/>
                  </a:lnTo>
                  <a:cubicBezTo>
                    <a:pt x="3832" y="87"/>
                    <a:pt x="3875" y="44"/>
                    <a:pt x="3904" y="1"/>
                  </a:cubicBezTo>
                  <a:close/>
                </a:path>
              </a:pathLst>
            </a:custGeom>
            <a:solidFill>
              <a:srgbClr val="A1DAF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3" name="Google Shape;33;p25"/>
            <p:cNvSpPr/>
            <p:nvPr/>
          </p:nvSpPr>
          <p:spPr>
            <a:xfrm>
              <a:off x="415425" y="4069125"/>
              <a:ext cx="6961100" cy="3250"/>
            </a:xfrm>
            <a:custGeom>
              <a:avLst/>
              <a:gdLst/>
              <a:ahLst/>
              <a:cxnLst/>
              <a:rect l="l" t="t" r="r" b="b"/>
              <a:pathLst>
                <a:path w="278444" h="130" extrusionOk="0">
                  <a:moveTo>
                    <a:pt x="0" y="1"/>
                  </a:moveTo>
                  <a:cubicBezTo>
                    <a:pt x="43" y="44"/>
                    <a:pt x="72" y="87"/>
                    <a:pt x="115" y="130"/>
                  </a:cubicBezTo>
                  <a:lnTo>
                    <a:pt x="278444" y="130"/>
                  </a:lnTo>
                  <a:lnTo>
                    <a:pt x="278444" y="1"/>
                  </a:lnTo>
                  <a:close/>
                </a:path>
              </a:pathLst>
            </a:custGeom>
            <a:solidFill>
              <a:srgbClr val="A1DAF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4" name="Google Shape;34;p25"/>
            <p:cNvSpPr/>
            <p:nvPr/>
          </p:nvSpPr>
          <p:spPr>
            <a:xfrm>
              <a:off x="425775" y="4280050"/>
              <a:ext cx="6950750" cy="3600"/>
            </a:xfrm>
            <a:custGeom>
              <a:avLst/>
              <a:gdLst/>
              <a:ahLst/>
              <a:cxnLst/>
              <a:rect l="l" t="t" r="r" b="b"/>
              <a:pathLst>
                <a:path w="278030" h="144" extrusionOk="0">
                  <a:moveTo>
                    <a:pt x="1" y="0"/>
                  </a:moveTo>
                  <a:cubicBezTo>
                    <a:pt x="15" y="43"/>
                    <a:pt x="30" y="86"/>
                    <a:pt x="44" y="143"/>
                  </a:cubicBezTo>
                  <a:lnTo>
                    <a:pt x="278030" y="143"/>
                  </a:lnTo>
                  <a:lnTo>
                    <a:pt x="278030" y="0"/>
                  </a:lnTo>
                  <a:close/>
                </a:path>
              </a:pathLst>
            </a:custGeom>
            <a:solidFill>
              <a:srgbClr val="A1DAF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5" name="Google Shape;35;p25"/>
            <p:cNvSpPr/>
            <p:nvPr/>
          </p:nvSpPr>
          <p:spPr>
            <a:xfrm>
              <a:off x="238125" y="4280050"/>
              <a:ext cx="87600" cy="3600"/>
            </a:xfrm>
            <a:custGeom>
              <a:avLst/>
              <a:gdLst/>
              <a:ahLst/>
              <a:cxnLst/>
              <a:rect l="l" t="t" r="r" b="b"/>
              <a:pathLst>
                <a:path w="3504" h="144" extrusionOk="0">
                  <a:moveTo>
                    <a:pt x="0" y="0"/>
                  </a:moveTo>
                  <a:lnTo>
                    <a:pt x="0" y="143"/>
                  </a:lnTo>
                  <a:lnTo>
                    <a:pt x="3460" y="143"/>
                  </a:lnTo>
                  <a:cubicBezTo>
                    <a:pt x="3475" y="86"/>
                    <a:pt x="3489" y="43"/>
                    <a:pt x="3503" y="0"/>
                  </a:cubicBezTo>
                  <a:close/>
                </a:path>
              </a:pathLst>
            </a:custGeom>
            <a:solidFill>
              <a:srgbClr val="A1DAF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6" name="Google Shape;36;p25"/>
            <p:cNvSpPr/>
            <p:nvPr/>
          </p:nvSpPr>
          <p:spPr>
            <a:xfrm>
              <a:off x="428300" y="4491300"/>
              <a:ext cx="6948575" cy="3250"/>
            </a:xfrm>
            <a:custGeom>
              <a:avLst/>
              <a:gdLst/>
              <a:ahLst/>
              <a:cxnLst/>
              <a:rect l="l" t="t" r="r" b="b"/>
              <a:pathLst>
                <a:path w="277943" h="130" extrusionOk="0">
                  <a:moveTo>
                    <a:pt x="0" y="1"/>
                  </a:moveTo>
                  <a:lnTo>
                    <a:pt x="0" y="130"/>
                  </a:lnTo>
                  <a:lnTo>
                    <a:pt x="277943" y="130"/>
                  </a:lnTo>
                  <a:lnTo>
                    <a:pt x="277943" y="1"/>
                  </a:lnTo>
                  <a:close/>
                </a:path>
              </a:pathLst>
            </a:custGeom>
            <a:solidFill>
              <a:srgbClr val="A1DAF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7" name="Google Shape;37;p25"/>
            <p:cNvSpPr/>
            <p:nvPr/>
          </p:nvSpPr>
          <p:spPr>
            <a:xfrm>
              <a:off x="238125" y="4491300"/>
              <a:ext cx="85100" cy="3250"/>
            </a:xfrm>
            <a:custGeom>
              <a:avLst/>
              <a:gdLst/>
              <a:ahLst/>
              <a:cxnLst/>
              <a:rect l="l" t="t" r="r" b="b"/>
              <a:pathLst>
                <a:path w="3404" h="130" extrusionOk="0">
                  <a:moveTo>
                    <a:pt x="0" y="1"/>
                  </a:moveTo>
                  <a:lnTo>
                    <a:pt x="0" y="130"/>
                  </a:lnTo>
                  <a:lnTo>
                    <a:pt x="3403" y="130"/>
                  </a:lnTo>
                  <a:lnTo>
                    <a:pt x="3403" y="1"/>
                  </a:lnTo>
                  <a:close/>
                </a:path>
              </a:pathLst>
            </a:custGeom>
            <a:solidFill>
              <a:srgbClr val="A1DAF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8" name="Google Shape;38;p25"/>
            <p:cNvSpPr/>
            <p:nvPr/>
          </p:nvSpPr>
          <p:spPr>
            <a:xfrm>
              <a:off x="423650" y="4702225"/>
              <a:ext cx="6952875" cy="3225"/>
            </a:xfrm>
            <a:custGeom>
              <a:avLst/>
              <a:gdLst/>
              <a:ahLst/>
              <a:cxnLst/>
              <a:rect l="l" t="t" r="r" b="b"/>
              <a:pathLst>
                <a:path w="278115" h="129" extrusionOk="0">
                  <a:moveTo>
                    <a:pt x="57" y="0"/>
                  </a:moveTo>
                  <a:cubicBezTo>
                    <a:pt x="29" y="43"/>
                    <a:pt x="14" y="86"/>
                    <a:pt x="0" y="129"/>
                  </a:cubicBezTo>
                  <a:lnTo>
                    <a:pt x="278115" y="129"/>
                  </a:lnTo>
                  <a:lnTo>
                    <a:pt x="278115" y="0"/>
                  </a:lnTo>
                  <a:close/>
                </a:path>
              </a:pathLst>
            </a:custGeom>
            <a:solidFill>
              <a:srgbClr val="A1DAF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9" name="Google Shape;39;p25"/>
            <p:cNvSpPr/>
            <p:nvPr/>
          </p:nvSpPr>
          <p:spPr>
            <a:xfrm>
              <a:off x="238125" y="4702225"/>
              <a:ext cx="89750" cy="3225"/>
            </a:xfrm>
            <a:custGeom>
              <a:avLst/>
              <a:gdLst/>
              <a:ahLst/>
              <a:cxnLst/>
              <a:rect l="l" t="t" r="r" b="b"/>
              <a:pathLst>
                <a:path w="3590" h="129" extrusionOk="0">
                  <a:moveTo>
                    <a:pt x="0" y="0"/>
                  </a:moveTo>
                  <a:lnTo>
                    <a:pt x="0" y="129"/>
                  </a:lnTo>
                  <a:lnTo>
                    <a:pt x="3589" y="129"/>
                  </a:lnTo>
                  <a:cubicBezTo>
                    <a:pt x="3575" y="86"/>
                    <a:pt x="3546" y="43"/>
                    <a:pt x="3532" y="0"/>
                  </a:cubicBezTo>
                  <a:close/>
                </a:path>
              </a:pathLst>
            </a:custGeom>
            <a:solidFill>
              <a:srgbClr val="A1DAF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40" name="Google Shape;40;p25"/>
          <p:cNvGrpSpPr/>
          <p:nvPr/>
        </p:nvGrpSpPr>
        <p:grpSpPr>
          <a:xfrm>
            <a:off x="956058" y="542208"/>
            <a:ext cx="7231978" cy="4059117"/>
            <a:chOff x="238125" y="847975"/>
            <a:chExt cx="7143400" cy="4009400"/>
          </a:xfrm>
        </p:grpSpPr>
        <p:sp>
          <p:nvSpPr>
            <p:cNvPr id="41" name="Google Shape;41;p25"/>
            <p:cNvSpPr/>
            <p:nvPr/>
          </p:nvSpPr>
          <p:spPr>
            <a:xfrm>
              <a:off x="238475" y="847975"/>
              <a:ext cx="7143050" cy="4009400"/>
            </a:xfrm>
            <a:custGeom>
              <a:avLst/>
              <a:gdLst/>
              <a:ahLst/>
              <a:cxnLst/>
              <a:rect l="l" t="t" r="r" b="b"/>
              <a:pathLst>
                <a:path w="285722" h="160376" extrusionOk="0">
                  <a:moveTo>
                    <a:pt x="5465" y="4426"/>
                  </a:moveTo>
                  <a:cubicBezTo>
                    <a:pt x="6551" y="4426"/>
                    <a:pt x="7593" y="5271"/>
                    <a:pt x="7593" y="6549"/>
                  </a:cubicBezTo>
                  <a:cubicBezTo>
                    <a:pt x="7593" y="7707"/>
                    <a:pt x="6649" y="8651"/>
                    <a:pt x="5491" y="8651"/>
                  </a:cubicBezTo>
                  <a:cubicBezTo>
                    <a:pt x="3604" y="8651"/>
                    <a:pt x="2660" y="6377"/>
                    <a:pt x="3990" y="5047"/>
                  </a:cubicBezTo>
                  <a:cubicBezTo>
                    <a:pt x="4419" y="4618"/>
                    <a:pt x="4947" y="4426"/>
                    <a:pt x="5465" y="4426"/>
                  </a:cubicBezTo>
                  <a:close/>
                  <a:moveTo>
                    <a:pt x="5467" y="12161"/>
                  </a:moveTo>
                  <a:cubicBezTo>
                    <a:pt x="6552" y="12161"/>
                    <a:pt x="7593" y="13003"/>
                    <a:pt x="7593" y="14270"/>
                  </a:cubicBezTo>
                  <a:cubicBezTo>
                    <a:pt x="7593" y="15443"/>
                    <a:pt x="6649" y="16386"/>
                    <a:pt x="5491" y="16386"/>
                  </a:cubicBezTo>
                  <a:cubicBezTo>
                    <a:pt x="3604" y="16386"/>
                    <a:pt x="2660" y="14113"/>
                    <a:pt x="3990" y="12783"/>
                  </a:cubicBezTo>
                  <a:cubicBezTo>
                    <a:pt x="4420" y="12353"/>
                    <a:pt x="4948" y="12161"/>
                    <a:pt x="5467" y="12161"/>
                  </a:cubicBezTo>
                  <a:close/>
                  <a:moveTo>
                    <a:pt x="5465" y="19883"/>
                  </a:moveTo>
                  <a:cubicBezTo>
                    <a:pt x="6551" y="19883"/>
                    <a:pt x="7593" y="20728"/>
                    <a:pt x="7593" y="22006"/>
                  </a:cubicBezTo>
                  <a:cubicBezTo>
                    <a:pt x="7593" y="23164"/>
                    <a:pt x="6649" y="24108"/>
                    <a:pt x="5491" y="24108"/>
                  </a:cubicBezTo>
                  <a:cubicBezTo>
                    <a:pt x="3604" y="24108"/>
                    <a:pt x="2660" y="21834"/>
                    <a:pt x="3990" y="20505"/>
                  </a:cubicBezTo>
                  <a:cubicBezTo>
                    <a:pt x="4419" y="20075"/>
                    <a:pt x="4947" y="19883"/>
                    <a:pt x="5465" y="19883"/>
                  </a:cubicBezTo>
                  <a:close/>
                  <a:moveTo>
                    <a:pt x="5467" y="27618"/>
                  </a:moveTo>
                  <a:cubicBezTo>
                    <a:pt x="6552" y="27618"/>
                    <a:pt x="7593" y="28460"/>
                    <a:pt x="7593" y="29727"/>
                  </a:cubicBezTo>
                  <a:cubicBezTo>
                    <a:pt x="7593" y="30900"/>
                    <a:pt x="6649" y="31844"/>
                    <a:pt x="5491" y="31844"/>
                  </a:cubicBezTo>
                  <a:cubicBezTo>
                    <a:pt x="3604" y="31844"/>
                    <a:pt x="2660" y="29570"/>
                    <a:pt x="3990" y="28240"/>
                  </a:cubicBezTo>
                  <a:cubicBezTo>
                    <a:pt x="4420" y="27810"/>
                    <a:pt x="4948" y="27618"/>
                    <a:pt x="5467" y="27618"/>
                  </a:cubicBezTo>
                  <a:close/>
                  <a:moveTo>
                    <a:pt x="5491" y="35347"/>
                  </a:moveTo>
                  <a:cubicBezTo>
                    <a:pt x="6049" y="35347"/>
                    <a:pt x="6578" y="35576"/>
                    <a:pt x="6978" y="35976"/>
                  </a:cubicBezTo>
                  <a:cubicBezTo>
                    <a:pt x="8387" y="37384"/>
                    <a:pt x="7233" y="39583"/>
                    <a:pt x="5519" y="39583"/>
                  </a:cubicBezTo>
                  <a:cubicBezTo>
                    <a:pt x="5249" y="39583"/>
                    <a:pt x="4966" y="39528"/>
                    <a:pt x="4676" y="39408"/>
                  </a:cubicBezTo>
                  <a:cubicBezTo>
                    <a:pt x="2546" y="38535"/>
                    <a:pt x="3175" y="35347"/>
                    <a:pt x="5491" y="35347"/>
                  </a:cubicBezTo>
                  <a:close/>
                  <a:moveTo>
                    <a:pt x="5465" y="43075"/>
                  </a:moveTo>
                  <a:cubicBezTo>
                    <a:pt x="6551" y="43075"/>
                    <a:pt x="7593" y="43921"/>
                    <a:pt x="7593" y="45199"/>
                  </a:cubicBezTo>
                  <a:cubicBezTo>
                    <a:pt x="7593" y="46357"/>
                    <a:pt x="6649" y="47301"/>
                    <a:pt x="5491" y="47301"/>
                  </a:cubicBezTo>
                  <a:cubicBezTo>
                    <a:pt x="3604" y="47301"/>
                    <a:pt x="2660" y="45027"/>
                    <a:pt x="3990" y="43697"/>
                  </a:cubicBezTo>
                  <a:cubicBezTo>
                    <a:pt x="4419" y="43268"/>
                    <a:pt x="4947" y="43075"/>
                    <a:pt x="5465" y="43075"/>
                  </a:cubicBezTo>
                  <a:close/>
                  <a:moveTo>
                    <a:pt x="5467" y="50811"/>
                  </a:moveTo>
                  <a:cubicBezTo>
                    <a:pt x="6552" y="50811"/>
                    <a:pt x="7593" y="51653"/>
                    <a:pt x="7593" y="52920"/>
                  </a:cubicBezTo>
                  <a:cubicBezTo>
                    <a:pt x="7593" y="54093"/>
                    <a:pt x="6649" y="55036"/>
                    <a:pt x="5491" y="55036"/>
                  </a:cubicBezTo>
                  <a:cubicBezTo>
                    <a:pt x="3604" y="55036"/>
                    <a:pt x="2660" y="52763"/>
                    <a:pt x="3990" y="51433"/>
                  </a:cubicBezTo>
                  <a:cubicBezTo>
                    <a:pt x="4420" y="51003"/>
                    <a:pt x="4948" y="50811"/>
                    <a:pt x="5467" y="50811"/>
                  </a:cubicBezTo>
                  <a:close/>
                  <a:moveTo>
                    <a:pt x="5465" y="58533"/>
                  </a:moveTo>
                  <a:cubicBezTo>
                    <a:pt x="6551" y="58533"/>
                    <a:pt x="7593" y="59378"/>
                    <a:pt x="7593" y="60656"/>
                  </a:cubicBezTo>
                  <a:cubicBezTo>
                    <a:pt x="7593" y="61814"/>
                    <a:pt x="6649" y="62758"/>
                    <a:pt x="5491" y="62758"/>
                  </a:cubicBezTo>
                  <a:cubicBezTo>
                    <a:pt x="3604" y="62758"/>
                    <a:pt x="2660" y="60484"/>
                    <a:pt x="3990" y="59154"/>
                  </a:cubicBezTo>
                  <a:cubicBezTo>
                    <a:pt x="4419" y="58725"/>
                    <a:pt x="4947" y="58533"/>
                    <a:pt x="5465" y="58533"/>
                  </a:cubicBezTo>
                  <a:close/>
                  <a:moveTo>
                    <a:pt x="5467" y="66268"/>
                  </a:moveTo>
                  <a:cubicBezTo>
                    <a:pt x="6552" y="66268"/>
                    <a:pt x="7593" y="67110"/>
                    <a:pt x="7593" y="68377"/>
                  </a:cubicBezTo>
                  <a:cubicBezTo>
                    <a:pt x="7593" y="69550"/>
                    <a:pt x="6649" y="70493"/>
                    <a:pt x="5491" y="70493"/>
                  </a:cubicBezTo>
                  <a:cubicBezTo>
                    <a:pt x="3604" y="70493"/>
                    <a:pt x="2660" y="68220"/>
                    <a:pt x="3990" y="66890"/>
                  </a:cubicBezTo>
                  <a:cubicBezTo>
                    <a:pt x="4420" y="66460"/>
                    <a:pt x="4948" y="66268"/>
                    <a:pt x="5467" y="66268"/>
                  </a:cubicBezTo>
                  <a:close/>
                  <a:moveTo>
                    <a:pt x="5473" y="74000"/>
                  </a:moveTo>
                  <a:cubicBezTo>
                    <a:pt x="6556" y="74000"/>
                    <a:pt x="7593" y="74838"/>
                    <a:pt x="7593" y="76113"/>
                  </a:cubicBezTo>
                  <a:cubicBezTo>
                    <a:pt x="7593" y="77285"/>
                    <a:pt x="6649" y="78229"/>
                    <a:pt x="5491" y="78229"/>
                  </a:cubicBezTo>
                  <a:cubicBezTo>
                    <a:pt x="3604" y="78229"/>
                    <a:pt x="2660" y="75956"/>
                    <a:pt x="3990" y="74626"/>
                  </a:cubicBezTo>
                  <a:cubicBezTo>
                    <a:pt x="4421" y="74194"/>
                    <a:pt x="4953" y="74000"/>
                    <a:pt x="5473" y="74000"/>
                  </a:cubicBezTo>
                  <a:close/>
                  <a:moveTo>
                    <a:pt x="5465" y="81725"/>
                  </a:moveTo>
                  <a:cubicBezTo>
                    <a:pt x="6551" y="81725"/>
                    <a:pt x="7593" y="82571"/>
                    <a:pt x="7593" y="83848"/>
                  </a:cubicBezTo>
                  <a:cubicBezTo>
                    <a:pt x="7593" y="85007"/>
                    <a:pt x="6649" y="85950"/>
                    <a:pt x="5491" y="85950"/>
                  </a:cubicBezTo>
                  <a:cubicBezTo>
                    <a:pt x="3604" y="85950"/>
                    <a:pt x="2660" y="83677"/>
                    <a:pt x="3990" y="82347"/>
                  </a:cubicBezTo>
                  <a:cubicBezTo>
                    <a:pt x="4419" y="81918"/>
                    <a:pt x="4947" y="81725"/>
                    <a:pt x="5465" y="81725"/>
                  </a:cubicBezTo>
                  <a:close/>
                  <a:moveTo>
                    <a:pt x="5467" y="89460"/>
                  </a:moveTo>
                  <a:cubicBezTo>
                    <a:pt x="6552" y="89460"/>
                    <a:pt x="7593" y="90302"/>
                    <a:pt x="7593" y="91570"/>
                  </a:cubicBezTo>
                  <a:cubicBezTo>
                    <a:pt x="7593" y="92742"/>
                    <a:pt x="6649" y="93686"/>
                    <a:pt x="5491" y="93686"/>
                  </a:cubicBezTo>
                  <a:cubicBezTo>
                    <a:pt x="3604" y="93686"/>
                    <a:pt x="2660" y="91413"/>
                    <a:pt x="3990" y="90083"/>
                  </a:cubicBezTo>
                  <a:cubicBezTo>
                    <a:pt x="4420" y="89653"/>
                    <a:pt x="4948" y="89460"/>
                    <a:pt x="5467" y="89460"/>
                  </a:cubicBezTo>
                  <a:close/>
                  <a:moveTo>
                    <a:pt x="5465" y="97182"/>
                  </a:moveTo>
                  <a:cubicBezTo>
                    <a:pt x="6551" y="97182"/>
                    <a:pt x="7593" y="98028"/>
                    <a:pt x="7593" y="99306"/>
                  </a:cubicBezTo>
                  <a:cubicBezTo>
                    <a:pt x="7593" y="100464"/>
                    <a:pt x="6649" y="101422"/>
                    <a:pt x="5491" y="101422"/>
                  </a:cubicBezTo>
                  <a:cubicBezTo>
                    <a:pt x="3604" y="101422"/>
                    <a:pt x="2660" y="99134"/>
                    <a:pt x="3990" y="97804"/>
                  </a:cubicBezTo>
                  <a:cubicBezTo>
                    <a:pt x="4419" y="97375"/>
                    <a:pt x="4947" y="97182"/>
                    <a:pt x="5465" y="97182"/>
                  </a:cubicBezTo>
                  <a:close/>
                  <a:moveTo>
                    <a:pt x="5465" y="104918"/>
                  </a:moveTo>
                  <a:cubicBezTo>
                    <a:pt x="6551" y="104918"/>
                    <a:pt x="7593" y="105763"/>
                    <a:pt x="7593" y="107041"/>
                  </a:cubicBezTo>
                  <a:cubicBezTo>
                    <a:pt x="7593" y="108199"/>
                    <a:pt x="6649" y="109143"/>
                    <a:pt x="5491" y="109143"/>
                  </a:cubicBezTo>
                  <a:cubicBezTo>
                    <a:pt x="3604" y="109143"/>
                    <a:pt x="2660" y="106870"/>
                    <a:pt x="3990" y="105540"/>
                  </a:cubicBezTo>
                  <a:cubicBezTo>
                    <a:pt x="4419" y="105110"/>
                    <a:pt x="4947" y="104918"/>
                    <a:pt x="5465" y="104918"/>
                  </a:cubicBezTo>
                  <a:close/>
                  <a:moveTo>
                    <a:pt x="5467" y="112653"/>
                  </a:moveTo>
                  <a:cubicBezTo>
                    <a:pt x="6552" y="112653"/>
                    <a:pt x="7593" y="113495"/>
                    <a:pt x="7593" y="114763"/>
                  </a:cubicBezTo>
                  <a:cubicBezTo>
                    <a:pt x="7593" y="115935"/>
                    <a:pt x="6649" y="116879"/>
                    <a:pt x="5491" y="116879"/>
                  </a:cubicBezTo>
                  <a:cubicBezTo>
                    <a:pt x="3604" y="116879"/>
                    <a:pt x="2660" y="114605"/>
                    <a:pt x="3990" y="113276"/>
                  </a:cubicBezTo>
                  <a:cubicBezTo>
                    <a:pt x="4420" y="112846"/>
                    <a:pt x="4948" y="112653"/>
                    <a:pt x="5467" y="112653"/>
                  </a:cubicBezTo>
                  <a:close/>
                  <a:moveTo>
                    <a:pt x="5465" y="120375"/>
                  </a:moveTo>
                  <a:cubicBezTo>
                    <a:pt x="6551" y="120375"/>
                    <a:pt x="7593" y="121220"/>
                    <a:pt x="7593" y="122498"/>
                  </a:cubicBezTo>
                  <a:cubicBezTo>
                    <a:pt x="7593" y="123656"/>
                    <a:pt x="6649" y="124600"/>
                    <a:pt x="5491" y="124600"/>
                  </a:cubicBezTo>
                  <a:cubicBezTo>
                    <a:pt x="3604" y="124600"/>
                    <a:pt x="2660" y="122327"/>
                    <a:pt x="3990" y="120997"/>
                  </a:cubicBezTo>
                  <a:cubicBezTo>
                    <a:pt x="4419" y="120567"/>
                    <a:pt x="4947" y="120375"/>
                    <a:pt x="5465" y="120375"/>
                  </a:cubicBezTo>
                  <a:close/>
                  <a:moveTo>
                    <a:pt x="5467" y="128110"/>
                  </a:moveTo>
                  <a:cubicBezTo>
                    <a:pt x="6552" y="128110"/>
                    <a:pt x="7593" y="128952"/>
                    <a:pt x="7593" y="130220"/>
                  </a:cubicBezTo>
                  <a:cubicBezTo>
                    <a:pt x="7593" y="131392"/>
                    <a:pt x="6649" y="132336"/>
                    <a:pt x="5491" y="132336"/>
                  </a:cubicBezTo>
                  <a:cubicBezTo>
                    <a:pt x="3604" y="132336"/>
                    <a:pt x="2660" y="130062"/>
                    <a:pt x="3990" y="128733"/>
                  </a:cubicBezTo>
                  <a:cubicBezTo>
                    <a:pt x="4420" y="128303"/>
                    <a:pt x="4948" y="128110"/>
                    <a:pt x="5467" y="128110"/>
                  </a:cubicBezTo>
                  <a:close/>
                  <a:moveTo>
                    <a:pt x="5465" y="135832"/>
                  </a:moveTo>
                  <a:cubicBezTo>
                    <a:pt x="6551" y="135832"/>
                    <a:pt x="7593" y="136677"/>
                    <a:pt x="7593" y="137955"/>
                  </a:cubicBezTo>
                  <a:cubicBezTo>
                    <a:pt x="7593" y="139114"/>
                    <a:pt x="6649" y="140072"/>
                    <a:pt x="5491" y="140072"/>
                  </a:cubicBezTo>
                  <a:cubicBezTo>
                    <a:pt x="3604" y="140072"/>
                    <a:pt x="2660" y="137784"/>
                    <a:pt x="3990" y="136454"/>
                  </a:cubicBezTo>
                  <a:cubicBezTo>
                    <a:pt x="4419" y="136024"/>
                    <a:pt x="4947" y="135832"/>
                    <a:pt x="5465" y="135832"/>
                  </a:cubicBezTo>
                  <a:close/>
                  <a:moveTo>
                    <a:pt x="5465" y="143568"/>
                  </a:moveTo>
                  <a:cubicBezTo>
                    <a:pt x="6551" y="143568"/>
                    <a:pt x="7593" y="144413"/>
                    <a:pt x="7593" y="145691"/>
                  </a:cubicBezTo>
                  <a:cubicBezTo>
                    <a:pt x="7593" y="146849"/>
                    <a:pt x="6649" y="147793"/>
                    <a:pt x="5491" y="147793"/>
                  </a:cubicBezTo>
                  <a:cubicBezTo>
                    <a:pt x="3604" y="147793"/>
                    <a:pt x="2660" y="145519"/>
                    <a:pt x="3990" y="144190"/>
                  </a:cubicBezTo>
                  <a:cubicBezTo>
                    <a:pt x="4419" y="143760"/>
                    <a:pt x="4947" y="143568"/>
                    <a:pt x="5465" y="143568"/>
                  </a:cubicBezTo>
                  <a:close/>
                  <a:moveTo>
                    <a:pt x="5467" y="151303"/>
                  </a:moveTo>
                  <a:cubicBezTo>
                    <a:pt x="6552" y="151303"/>
                    <a:pt x="7593" y="152145"/>
                    <a:pt x="7593" y="153412"/>
                  </a:cubicBezTo>
                  <a:cubicBezTo>
                    <a:pt x="7593" y="154585"/>
                    <a:pt x="6649" y="155529"/>
                    <a:pt x="5491" y="155529"/>
                  </a:cubicBezTo>
                  <a:cubicBezTo>
                    <a:pt x="3604" y="155529"/>
                    <a:pt x="2660" y="153255"/>
                    <a:pt x="3990" y="151925"/>
                  </a:cubicBezTo>
                  <a:cubicBezTo>
                    <a:pt x="4420" y="151495"/>
                    <a:pt x="4948" y="151303"/>
                    <a:pt x="5467" y="151303"/>
                  </a:cubicBezTo>
                  <a:close/>
                  <a:moveTo>
                    <a:pt x="0" y="0"/>
                  </a:moveTo>
                  <a:lnTo>
                    <a:pt x="0" y="160376"/>
                  </a:lnTo>
                  <a:lnTo>
                    <a:pt x="285722" y="160376"/>
                  </a:lnTo>
                  <a:lnTo>
                    <a:pt x="285722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ffectLst>
              <a:outerShdw blurRad="57150" dist="19050" dir="5400000" algn="bl" rotWithShape="0">
                <a:srgbClr val="783F04">
                  <a:alpha val="60784"/>
                </a:srgb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2" name="Google Shape;42;p25"/>
            <p:cNvSpPr/>
            <p:nvPr/>
          </p:nvSpPr>
          <p:spPr>
            <a:xfrm>
              <a:off x="238125" y="1114625"/>
              <a:ext cx="7138400" cy="3600"/>
            </a:xfrm>
            <a:custGeom>
              <a:avLst/>
              <a:gdLst/>
              <a:ahLst/>
              <a:cxnLst/>
              <a:rect l="l" t="t" r="r" b="b"/>
              <a:pathLst>
                <a:path w="285536" h="144" extrusionOk="0">
                  <a:moveTo>
                    <a:pt x="0" y="1"/>
                  </a:moveTo>
                  <a:lnTo>
                    <a:pt x="0" y="144"/>
                  </a:lnTo>
                  <a:lnTo>
                    <a:pt x="285536" y="144"/>
                  </a:lnTo>
                  <a:lnTo>
                    <a:pt x="285536" y="1"/>
                  </a:lnTo>
                  <a:close/>
                </a:path>
              </a:pathLst>
            </a:custGeom>
            <a:solidFill>
              <a:srgbClr val="A1DAF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3" name="Google Shape;43;p25"/>
            <p:cNvSpPr/>
            <p:nvPr/>
          </p:nvSpPr>
          <p:spPr>
            <a:xfrm>
              <a:off x="238125" y="1325900"/>
              <a:ext cx="7138400" cy="3250"/>
            </a:xfrm>
            <a:custGeom>
              <a:avLst/>
              <a:gdLst/>
              <a:ahLst/>
              <a:cxnLst/>
              <a:rect l="l" t="t" r="r" b="b"/>
              <a:pathLst>
                <a:path w="285536" h="130" extrusionOk="0">
                  <a:moveTo>
                    <a:pt x="0" y="1"/>
                  </a:moveTo>
                  <a:lnTo>
                    <a:pt x="0" y="129"/>
                  </a:lnTo>
                  <a:lnTo>
                    <a:pt x="285536" y="129"/>
                  </a:lnTo>
                  <a:lnTo>
                    <a:pt x="285536" y="1"/>
                  </a:lnTo>
                  <a:close/>
                </a:path>
              </a:pathLst>
            </a:custGeom>
            <a:solidFill>
              <a:srgbClr val="A1DAF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4" name="Google Shape;44;p25"/>
            <p:cNvSpPr/>
            <p:nvPr/>
          </p:nvSpPr>
          <p:spPr>
            <a:xfrm>
              <a:off x="238125" y="1747725"/>
              <a:ext cx="99400" cy="3600"/>
            </a:xfrm>
            <a:custGeom>
              <a:avLst/>
              <a:gdLst/>
              <a:ahLst/>
              <a:cxnLst/>
              <a:rect l="l" t="t" r="r" b="b"/>
              <a:pathLst>
                <a:path w="3976" h="144" extrusionOk="0">
                  <a:moveTo>
                    <a:pt x="0" y="0"/>
                  </a:moveTo>
                  <a:lnTo>
                    <a:pt x="0" y="143"/>
                  </a:lnTo>
                  <a:lnTo>
                    <a:pt x="3861" y="143"/>
                  </a:lnTo>
                  <a:lnTo>
                    <a:pt x="3975" y="0"/>
                  </a:lnTo>
                  <a:close/>
                </a:path>
              </a:pathLst>
            </a:custGeom>
            <a:solidFill>
              <a:srgbClr val="A1DAF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5" name="Google Shape;45;p25"/>
            <p:cNvSpPr/>
            <p:nvPr/>
          </p:nvSpPr>
          <p:spPr>
            <a:xfrm>
              <a:off x="238125" y="3013875"/>
              <a:ext cx="7138400" cy="3600"/>
            </a:xfrm>
            <a:custGeom>
              <a:avLst/>
              <a:gdLst/>
              <a:ahLst/>
              <a:cxnLst/>
              <a:rect l="l" t="t" r="r" b="b"/>
              <a:pathLst>
                <a:path w="285536" h="144" extrusionOk="0">
                  <a:moveTo>
                    <a:pt x="0" y="1"/>
                  </a:moveTo>
                  <a:lnTo>
                    <a:pt x="0" y="144"/>
                  </a:lnTo>
                  <a:lnTo>
                    <a:pt x="285536" y="144"/>
                  </a:lnTo>
                  <a:lnTo>
                    <a:pt x="285536" y="1"/>
                  </a:lnTo>
                  <a:close/>
                </a:path>
              </a:pathLst>
            </a:custGeom>
            <a:solidFill>
              <a:srgbClr val="A1DAF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6" name="Google Shape;46;p25"/>
            <p:cNvSpPr/>
            <p:nvPr/>
          </p:nvSpPr>
          <p:spPr>
            <a:xfrm>
              <a:off x="238125" y="3225150"/>
              <a:ext cx="7138400" cy="3250"/>
            </a:xfrm>
            <a:custGeom>
              <a:avLst/>
              <a:gdLst/>
              <a:ahLst/>
              <a:cxnLst/>
              <a:rect l="l" t="t" r="r" b="b"/>
              <a:pathLst>
                <a:path w="285536" h="130" extrusionOk="0">
                  <a:moveTo>
                    <a:pt x="0" y="0"/>
                  </a:moveTo>
                  <a:lnTo>
                    <a:pt x="0" y="129"/>
                  </a:lnTo>
                  <a:lnTo>
                    <a:pt x="285536" y="129"/>
                  </a:lnTo>
                  <a:lnTo>
                    <a:pt x="285536" y="0"/>
                  </a:lnTo>
                  <a:close/>
                </a:path>
              </a:pathLst>
            </a:custGeom>
            <a:solidFill>
              <a:srgbClr val="A1DAF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7" name="Google Shape;47;p25"/>
            <p:cNvSpPr/>
            <p:nvPr/>
          </p:nvSpPr>
          <p:spPr>
            <a:xfrm>
              <a:off x="238125" y="3436050"/>
              <a:ext cx="7138400" cy="3250"/>
            </a:xfrm>
            <a:custGeom>
              <a:avLst/>
              <a:gdLst/>
              <a:ahLst/>
              <a:cxnLst/>
              <a:rect l="l" t="t" r="r" b="b"/>
              <a:pathLst>
                <a:path w="285536" h="130" extrusionOk="0">
                  <a:moveTo>
                    <a:pt x="0" y="1"/>
                  </a:moveTo>
                  <a:lnTo>
                    <a:pt x="0" y="129"/>
                  </a:lnTo>
                  <a:lnTo>
                    <a:pt x="285536" y="129"/>
                  </a:lnTo>
                  <a:lnTo>
                    <a:pt x="285536" y="1"/>
                  </a:lnTo>
                  <a:close/>
                </a:path>
              </a:pathLst>
            </a:custGeom>
            <a:solidFill>
              <a:srgbClr val="A1DAF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8" name="Google Shape;48;p25"/>
            <p:cNvSpPr/>
            <p:nvPr/>
          </p:nvSpPr>
          <p:spPr>
            <a:xfrm>
              <a:off x="238125" y="3646975"/>
              <a:ext cx="7138400" cy="3575"/>
            </a:xfrm>
            <a:custGeom>
              <a:avLst/>
              <a:gdLst/>
              <a:ahLst/>
              <a:cxnLst/>
              <a:rect l="l" t="t" r="r" b="b"/>
              <a:pathLst>
                <a:path w="285536" h="143" extrusionOk="0">
                  <a:moveTo>
                    <a:pt x="0" y="0"/>
                  </a:moveTo>
                  <a:lnTo>
                    <a:pt x="0" y="143"/>
                  </a:lnTo>
                  <a:lnTo>
                    <a:pt x="285536" y="143"/>
                  </a:lnTo>
                  <a:lnTo>
                    <a:pt x="285536" y="0"/>
                  </a:lnTo>
                  <a:close/>
                </a:path>
              </a:pathLst>
            </a:custGeom>
            <a:solidFill>
              <a:srgbClr val="A1DAF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9" name="Google Shape;49;p25"/>
            <p:cNvSpPr/>
            <p:nvPr/>
          </p:nvSpPr>
          <p:spPr>
            <a:xfrm>
              <a:off x="238125" y="1536800"/>
              <a:ext cx="7138400" cy="3250"/>
            </a:xfrm>
            <a:custGeom>
              <a:avLst/>
              <a:gdLst/>
              <a:ahLst/>
              <a:cxnLst/>
              <a:rect l="l" t="t" r="r" b="b"/>
              <a:pathLst>
                <a:path w="285536" h="130" extrusionOk="0">
                  <a:moveTo>
                    <a:pt x="0" y="1"/>
                  </a:moveTo>
                  <a:lnTo>
                    <a:pt x="0" y="130"/>
                  </a:lnTo>
                  <a:lnTo>
                    <a:pt x="4876" y="130"/>
                  </a:lnTo>
                  <a:cubicBezTo>
                    <a:pt x="5076" y="72"/>
                    <a:pt x="5280" y="44"/>
                    <a:pt x="5484" y="44"/>
                  </a:cubicBezTo>
                  <a:cubicBezTo>
                    <a:pt x="5687" y="44"/>
                    <a:pt x="5891" y="72"/>
                    <a:pt x="6091" y="130"/>
                  </a:cubicBezTo>
                  <a:lnTo>
                    <a:pt x="285536" y="130"/>
                  </a:lnTo>
                  <a:lnTo>
                    <a:pt x="285536" y="1"/>
                  </a:lnTo>
                  <a:close/>
                </a:path>
              </a:pathLst>
            </a:custGeom>
            <a:solidFill>
              <a:srgbClr val="A1DAF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0" name="Google Shape;50;p25"/>
            <p:cNvSpPr/>
            <p:nvPr/>
          </p:nvSpPr>
          <p:spPr>
            <a:xfrm>
              <a:off x="337125" y="1747725"/>
              <a:ext cx="750" cy="725"/>
            </a:xfrm>
            <a:custGeom>
              <a:avLst/>
              <a:gdLst/>
              <a:ahLst/>
              <a:cxnLst/>
              <a:rect l="l" t="t" r="r" b="b"/>
              <a:pathLst>
                <a:path w="30" h="29" extrusionOk="0">
                  <a:moveTo>
                    <a:pt x="1" y="0"/>
                  </a:moveTo>
                  <a:lnTo>
                    <a:pt x="1" y="29"/>
                  </a:lnTo>
                  <a:lnTo>
                    <a:pt x="29" y="0"/>
                  </a:lnTo>
                  <a:close/>
                </a:path>
              </a:pathLst>
            </a:custGeom>
            <a:solidFill>
              <a:srgbClr val="A1DAF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1" name="Google Shape;51;p25"/>
            <p:cNvSpPr/>
            <p:nvPr/>
          </p:nvSpPr>
          <p:spPr>
            <a:xfrm>
              <a:off x="413275" y="1747725"/>
              <a:ext cx="6963250" cy="3600"/>
            </a:xfrm>
            <a:custGeom>
              <a:avLst/>
              <a:gdLst/>
              <a:ahLst/>
              <a:cxnLst/>
              <a:rect l="l" t="t" r="r" b="b"/>
              <a:pathLst>
                <a:path w="278530" h="144" extrusionOk="0">
                  <a:moveTo>
                    <a:pt x="0" y="0"/>
                  </a:moveTo>
                  <a:cubicBezTo>
                    <a:pt x="43" y="43"/>
                    <a:pt x="86" y="86"/>
                    <a:pt x="115" y="143"/>
                  </a:cubicBezTo>
                  <a:lnTo>
                    <a:pt x="278530" y="143"/>
                  </a:lnTo>
                  <a:lnTo>
                    <a:pt x="278530" y="0"/>
                  </a:lnTo>
                  <a:close/>
                </a:path>
              </a:pathLst>
            </a:custGeom>
            <a:solidFill>
              <a:srgbClr val="A1DAF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2" name="Google Shape;52;p25"/>
            <p:cNvSpPr/>
            <p:nvPr/>
          </p:nvSpPr>
          <p:spPr>
            <a:xfrm>
              <a:off x="238125" y="1958975"/>
              <a:ext cx="88300" cy="3250"/>
            </a:xfrm>
            <a:custGeom>
              <a:avLst/>
              <a:gdLst/>
              <a:ahLst/>
              <a:cxnLst/>
              <a:rect l="l" t="t" r="r" b="b"/>
              <a:pathLst>
                <a:path w="3532" h="130" extrusionOk="0">
                  <a:moveTo>
                    <a:pt x="0" y="1"/>
                  </a:moveTo>
                  <a:lnTo>
                    <a:pt x="0" y="130"/>
                  </a:lnTo>
                  <a:lnTo>
                    <a:pt x="3489" y="130"/>
                  </a:lnTo>
                  <a:cubicBezTo>
                    <a:pt x="3503" y="87"/>
                    <a:pt x="3518" y="44"/>
                    <a:pt x="3532" y="1"/>
                  </a:cubicBezTo>
                  <a:close/>
                </a:path>
              </a:pathLst>
            </a:custGeom>
            <a:solidFill>
              <a:srgbClr val="A1DAF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3" name="Google Shape;53;p25"/>
            <p:cNvSpPr/>
            <p:nvPr/>
          </p:nvSpPr>
          <p:spPr>
            <a:xfrm>
              <a:off x="424725" y="1958975"/>
              <a:ext cx="6951800" cy="3250"/>
            </a:xfrm>
            <a:custGeom>
              <a:avLst/>
              <a:gdLst/>
              <a:ahLst/>
              <a:cxnLst/>
              <a:rect l="l" t="t" r="r" b="b"/>
              <a:pathLst>
                <a:path w="278072" h="130" extrusionOk="0">
                  <a:moveTo>
                    <a:pt x="0" y="1"/>
                  </a:moveTo>
                  <a:cubicBezTo>
                    <a:pt x="29" y="44"/>
                    <a:pt x="43" y="87"/>
                    <a:pt x="57" y="130"/>
                  </a:cubicBezTo>
                  <a:lnTo>
                    <a:pt x="278072" y="130"/>
                  </a:lnTo>
                  <a:lnTo>
                    <a:pt x="278072" y="1"/>
                  </a:lnTo>
                  <a:close/>
                </a:path>
              </a:pathLst>
            </a:custGeom>
            <a:solidFill>
              <a:srgbClr val="A1DAF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4" name="Google Shape;54;p25"/>
            <p:cNvSpPr/>
            <p:nvPr/>
          </p:nvSpPr>
          <p:spPr>
            <a:xfrm>
              <a:off x="238125" y="2169900"/>
              <a:ext cx="85100" cy="3225"/>
            </a:xfrm>
            <a:custGeom>
              <a:avLst/>
              <a:gdLst/>
              <a:ahLst/>
              <a:cxnLst/>
              <a:rect l="l" t="t" r="r" b="b"/>
              <a:pathLst>
                <a:path w="3404" h="129" extrusionOk="0">
                  <a:moveTo>
                    <a:pt x="0" y="0"/>
                  </a:moveTo>
                  <a:lnTo>
                    <a:pt x="0" y="129"/>
                  </a:lnTo>
                  <a:lnTo>
                    <a:pt x="3403" y="129"/>
                  </a:lnTo>
                  <a:lnTo>
                    <a:pt x="3403" y="43"/>
                  </a:lnTo>
                  <a:cubicBezTo>
                    <a:pt x="3389" y="29"/>
                    <a:pt x="3389" y="14"/>
                    <a:pt x="3403" y="0"/>
                  </a:cubicBezTo>
                  <a:close/>
                </a:path>
              </a:pathLst>
            </a:custGeom>
            <a:solidFill>
              <a:srgbClr val="A1DAF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5" name="Google Shape;55;p25"/>
            <p:cNvSpPr/>
            <p:nvPr/>
          </p:nvSpPr>
          <p:spPr>
            <a:xfrm>
              <a:off x="428300" y="2169900"/>
              <a:ext cx="6948575" cy="3225"/>
            </a:xfrm>
            <a:custGeom>
              <a:avLst/>
              <a:gdLst/>
              <a:ahLst/>
              <a:cxnLst/>
              <a:rect l="l" t="t" r="r" b="b"/>
              <a:pathLst>
                <a:path w="277943" h="129" extrusionOk="0">
                  <a:moveTo>
                    <a:pt x="0" y="0"/>
                  </a:moveTo>
                  <a:cubicBezTo>
                    <a:pt x="0" y="14"/>
                    <a:pt x="0" y="29"/>
                    <a:pt x="0" y="43"/>
                  </a:cubicBezTo>
                  <a:lnTo>
                    <a:pt x="0" y="129"/>
                  </a:lnTo>
                  <a:lnTo>
                    <a:pt x="277943" y="129"/>
                  </a:lnTo>
                  <a:lnTo>
                    <a:pt x="277943" y="0"/>
                  </a:lnTo>
                  <a:close/>
                </a:path>
              </a:pathLst>
            </a:custGeom>
            <a:solidFill>
              <a:srgbClr val="A1DAF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6" name="Google Shape;56;p25"/>
            <p:cNvSpPr/>
            <p:nvPr/>
          </p:nvSpPr>
          <p:spPr>
            <a:xfrm>
              <a:off x="238125" y="2380800"/>
              <a:ext cx="88675" cy="3600"/>
            </a:xfrm>
            <a:custGeom>
              <a:avLst/>
              <a:gdLst/>
              <a:ahLst/>
              <a:cxnLst/>
              <a:rect l="l" t="t" r="r" b="b"/>
              <a:pathLst>
                <a:path w="3547" h="144" extrusionOk="0">
                  <a:moveTo>
                    <a:pt x="0" y="0"/>
                  </a:moveTo>
                  <a:lnTo>
                    <a:pt x="0" y="143"/>
                  </a:lnTo>
                  <a:lnTo>
                    <a:pt x="3546" y="143"/>
                  </a:lnTo>
                  <a:cubicBezTo>
                    <a:pt x="3532" y="101"/>
                    <a:pt x="3518" y="58"/>
                    <a:pt x="3503" y="0"/>
                  </a:cubicBezTo>
                  <a:close/>
                </a:path>
              </a:pathLst>
            </a:custGeom>
            <a:solidFill>
              <a:srgbClr val="A1DAF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7" name="Google Shape;57;p25"/>
            <p:cNvSpPr/>
            <p:nvPr/>
          </p:nvSpPr>
          <p:spPr>
            <a:xfrm>
              <a:off x="424725" y="2380800"/>
              <a:ext cx="6951800" cy="3600"/>
            </a:xfrm>
            <a:custGeom>
              <a:avLst/>
              <a:gdLst/>
              <a:ahLst/>
              <a:cxnLst/>
              <a:rect l="l" t="t" r="r" b="b"/>
              <a:pathLst>
                <a:path w="278072" h="144" extrusionOk="0">
                  <a:moveTo>
                    <a:pt x="43" y="0"/>
                  </a:moveTo>
                  <a:cubicBezTo>
                    <a:pt x="29" y="58"/>
                    <a:pt x="14" y="101"/>
                    <a:pt x="0" y="143"/>
                  </a:cubicBezTo>
                  <a:lnTo>
                    <a:pt x="278072" y="143"/>
                  </a:lnTo>
                  <a:lnTo>
                    <a:pt x="278072" y="0"/>
                  </a:lnTo>
                  <a:close/>
                </a:path>
              </a:pathLst>
            </a:custGeom>
            <a:solidFill>
              <a:srgbClr val="A1DAF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8" name="Google Shape;58;p25"/>
            <p:cNvSpPr/>
            <p:nvPr/>
          </p:nvSpPr>
          <p:spPr>
            <a:xfrm>
              <a:off x="238125" y="2592075"/>
              <a:ext cx="100825" cy="3225"/>
            </a:xfrm>
            <a:custGeom>
              <a:avLst/>
              <a:gdLst/>
              <a:ahLst/>
              <a:cxnLst/>
              <a:rect l="l" t="t" r="r" b="b"/>
              <a:pathLst>
                <a:path w="4033" h="129" extrusionOk="0">
                  <a:moveTo>
                    <a:pt x="0" y="0"/>
                  </a:moveTo>
                  <a:lnTo>
                    <a:pt x="0" y="129"/>
                  </a:lnTo>
                  <a:lnTo>
                    <a:pt x="4032" y="129"/>
                  </a:lnTo>
                  <a:cubicBezTo>
                    <a:pt x="3989" y="86"/>
                    <a:pt x="3947" y="43"/>
                    <a:pt x="3904" y="0"/>
                  </a:cubicBezTo>
                  <a:close/>
                </a:path>
              </a:pathLst>
            </a:custGeom>
            <a:solidFill>
              <a:srgbClr val="A1DAF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9" name="Google Shape;59;p25"/>
            <p:cNvSpPr/>
            <p:nvPr/>
          </p:nvSpPr>
          <p:spPr>
            <a:xfrm>
              <a:off x="412550" y="2592075"/>
              <a:ext cx="6963975" cy="3225"/>
            </a:xfrm>
            <a:custGeom>
              <a:avLst/>
              <a:gdLst/>
              <a:ahLst/>
              <a:cxnLst/>
              <a:rect l="l" t="t" r="r" b="b"/>
              <a:pathLst>
                <a:path w="278559" h="129" extrusionOk="0">
                  <a:moveTo>
                    <a:pt x="130" y="0"/>
                  </a:moveTo>
                  <a:cubicBezTo>
                    <a:pt x="87" y="43"/>
                    <a:pt x="44" y="86"/>
                    <a:pt x="1" y="129"/>
                  </a:cubicBezTo>
                  <a:lnTo>
                    <a:pt x="278559" y="129"/>
                  </a:lnTo>
                  <a:lnTo>
                    <a:pt x="278559" y="0"/>
                  </a:lnTo>
                  <a:close/>
                </a:path>
              </a:pathLst>
            </a:custGeom>
            <a:solidFill>
              <a:srgbClr val="A1DAF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0" name="Google Shape;60;p25"/>
            <p:cNvSpPr/>
            <p:nvPr/>
          </p:nvSpPr>
          <p:spPr>
            <a:xfrm>
              <a:off x="238125" y="2802975"/>
              <a:ext cx="7138400" cy="3250"/>
            </a:xfrm>
            <a:custGeom>
              <a:avLst/>
              <a:gdLst/>
              <a:ahLst/>
              <a:cxnLst/>
              <a:rect l="l" t="t" r="r" b="b"/>
              <a:pathLst>
                <a:path w="285536" h="130" extrusionOk="0">
                  <a:moveTo>
                    <a:pt x="0" y="0"/>
                  </a:moveTo>
                  <a:lnTo>
                    <a:pt x="0" y="129"/>
                  </a:lnTo>
                  <a:lnTo>
                    <a:pt x="285536" y="129"/>
                  </a:lnTo>
                  <a:lnTo>
                    <a:pt x="285536" y="0"/>
                  </a:lnTo>
                  <a:lnTo>
                    <a:pt x="5791" y="0"/>
                  </a:lnTo>
                  <a:cubicBezTo>
                    <a:pt x="5698" y="15"/>
                    <a:pt x="5602" y="22"/>
                    <a:pt x="5503" y="22"/>
                  </a:cubicBezTo>
                  <a:cubicBezTo>
                    <a:pt x="5405" y="22"/>
                    <a:pt x="5305" y="15"/>
                    <a:pt x="5205" y="0"/>
                  </a:cubicBezTo>
                  <a:close/>
                </a:path>
              </a:pathLst>
            </a:custGeom>
            <a:solidFill>
              <a:srgbClr val="A1DAF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1" name="Google Shape;61;p25"/>
            <p:cNvSpPr/>
            <p:nvPr/>
          </p:nvSpPr>
          <p:spPr>
            <a:xfrm>
              <a:off x="238125" y="3858225"/>
              <a:ext cx="130500" cy="3250"/>
            </a:xfrm>
            <a:custGeom>
              <a:avLst/>
              <a:gdLst/>
              <a:ahLst/>
              <a:cxnLst/>
              <a:rect l="l" t="t" r="r" b="b"/>
              <a:pathLst>
                <a:path w="5220" h="130" extrusionOk="0">
                  <a:moveTo>
                    <a:pt x="0" y="1"/>
                  </a:moveTo>
                  <a:lnTo>
                    <a:pt x="0" y="129"/>
                  </a:lnTo>
                  <a:lnTo>
                    <a:pt x="4704" y="129"/>
                  </a:lnTo>
                  <a:cubicBezTo>
                    <a:pt x="4876" y="58"/>
                    <a:pt x="5033" y="15"/>
                    <a:pt x="5219" y="1"/>
                  </a:cubicBezTo>
                  <a:close/>
                </a:path>
              </a:pathLst>
            </a:custGeom>
            <a:solidFill>
              <a:srgbClr val="A1DAF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2" name="Google Shape;62;p25"/>
            <p:cNvSpPr/>
            <p:nvPr/>
          </p:nvSpPr>
          <p:spPr>
            <a:xfrm>
              <a:off x="382900" y="3858225"/>
              <a:ext cx="6993625" cy="3250"/>
            </a:xfrm>
            <a:custGeom>
              <a:avLst/>
              <a:gdLst/>
              <a:ahLst/>
              <a:cxnLst/>
              <a:rect l="l" t="t" r="r" b="b"/>
              <a:pathLst>
                <a:path w="279745" h="130" extrusionOk="0">
                  <a:moveTo>
                    <a:pt x="0" y="1"/>
                  </a:moveTo>
                  <a:cubicBezTo>
                    <a:pt x="172" y="15"/>
                    <a:pt x="343" y="58"/>
                    <a:pt x="501" y="129"/>
                  </a:cubicBezTo>
                  <a:lnTo>
                    <a:pt x="279745" y="129"/>
                  </a:lnTo>
                  <a:lnTo>
                    <a:pt x="279745" y="1"/>
                  </a:lnTo>
                  <a:close/>
                </a:path>
              </a:pathLst>
            </a:custGeom>
            <a:solidFill>
              <a:srgbClr val="A1DAF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3" name="Google Shape;63;p25"/>
            <p:cNvSpPr/>
            <p:nvPr/>
          </p:nvSpPr>
          <p:spPr>
            <a:xfrm>
              <a:off x="238125" y="4069125"/>
              <a:ext cx="97600" cy="3250"/>
            </a:xfrm>
            <a:custGeom>
              <a:avLst/>
              <a:gdLst/>
              <a:ahLst/>
              <a:cxnLst/>
              <a:rect l="l" t="t" r="r" b="b"/>
              <a:pathLst>
                <a:path w="3904" h="130" extrusionOk="0">
                  <a:moveTo>
                    <a:pt x="0" y="1"/>
                  </a:moveTo>
                  <a:lnTo>
                    <a:pt x="0" y="130"/>
                  </a:lnTo>
                  <a:lnTo>
                    <a:pt x="3804" y="130"/>
                  </a:lnTo>
                  <a:cubicBezTo>
                    <a:pt x="3832" y="87"/>
                    <a:pt x="3875" y="44"/>
                    <a:pt x="3904" y="1"/>
                  </a:cubicBezTo>
                  <a:close/>
                </a:path>
              </a:pathLst>
            </a:custGeom>
            <a:solidFill>
              <a:srgbClr val="A1DAF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4" name="Google Shape;64;p25"/>
            <p:cNvSpPr/>
            <p:nvPr/>
          </p:nvSpPr>
          <p:spPr>
            <a:xfrm>
              <a:off x="415425" y="4069125"/>
              <a:ext cx="6961100" cy="3250"/>
            </a:xfrm>
            <a:custGeom>
              <a:avLst/>
              <a:gdLst/>
              <a:ahLst/>
              <a:cxnLst/>
              <a:rect l="l" t="t" r="r" b="b"/>
              <a:pathLst>
                <a:path w="278444" h="130" extrusionOk="0">
                  <a:moveTo>
                    <a:pt x="0" y="1"/>
                  </a:moveTo>
                  <a:cubicBezTo>
                    <a:pt x="43" y="44"/>
                    <a:pt x="72" y="87"/>
                    <a:pt x="115" y="130"/>
                  </a:cubicBezTo>
                  <a:lnTo>
                    <a:pt x="278444" y="130"/>
                  </a:lnTo>
                  <a:lnTo>
                    <a:pt x="278444" y="1"/>
                  </a:lnTo>
                  <a:close/>
                </a:path>
              </a:pathLst>
            </a:custGeom>
            <a:solidFill>
              <a:srgbClr val="A1DAF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5" name="Google Shape;65;p25"/>
            <p:cNvSpPr/>
            <p:nvPr/>
          </p:nvSpPr>
          <p:spPr>
            <a:xfrm>
              <a:off x="425775" y="4280050"/>
              <a:ext cx="6950750" cy="3600"/>
            </a:xfrm>
            <a:custGeom>
              <a:avLst/>
              <a:gdLst/>
              <a:ahLst/>
              <a:cxnLst/>
              <a:rect l="l" t="t" r="r" b="b"/>
              <a:pathLst>
                <a:path w="278030" h="144" extrusionOk="0">
                  <a:moveTo>
                    <a:pt x="1" y="0"/>
                  </a:moveTo>
                  <a:cubicBezTo>
                    <a:pt x="15" y="43"/>
                    <a:pt x="30" y="86"/>
                    <a:pt x="44" y="143"/>
                  </a:cubicBezTo>
                  <a:lnTo>
                    <a:pt x="278030" y="143"/>
                  </a:lnTo>
                  <a:lnTo>
                    <a:pt x="278030" y="0"/>
                  </a:lnTo>
                  <a:close/>
                </a:path>
              </a:pathLst>
            </a:custGeom>
            <a:solidFill>
              <a:srgbClr val="A1DAF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6" name="Google Shape;66;p25"/>
            <p:cNvSpPr/>
            <p:nvPr/>
          </p:nvSpPr>
          <p:spPr>
            <a:xfrm>
              <a:off x="238125" y="4280050"/>
              <a:ext cx="87600" cy="3600"/>
            </a:xfrm>
            <a:custGeom>
              <a:avLst/>
              <a:gdLst/>
              <a:ahLst/>
              <a:cxnLst/>
              <a:rect l="l" t="t" r="r" b="b"/>
              <a:pathLst>
                <a:path w="3504" h="144" extrusionOk="0">
                  <a:moveTo>
                    <a:pt x="0" y="0"/>
                  </a:moveTo>
                  <a:lnTo>
                    <a:pt x="0" y="143"/>
                  </a:lnTo>
                  <a:lnTo>
                    <a:pt x="3460" y="143"/>
                  </a:lnTo>
                  <a:cubicBezTo>
                    <a:pt x="3475" y="86"/>
                    <a:pt x="3489" y="43"/>
                    <a:pt x="3503" y="0"/>
                  </a:cubicBezTo>
                  <a:close/>
                </a:path>
              </a:pathLst>
            </a:custGeom>
            <a:solidFill>
              <a:srgbClr val="A1DAF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7" name="Google Shape;67;p25"/>
            <p:cNvSpPr/>
            <p:nvPr/>
          </p:nvSpPr>
          <p:spPr>
            <a:xfrm>
              <a:off x="428300" y="4491300"/>
              <a:ext cx="6948575" cy="3250"/>
            </a:xfrm>
            <a:custGeom>
              <a:avLst/>
              <a:gdLst/>
              <a:ahLst/>
              <a:cxnLst/>
              <a:rect l="l" t="t" r="r" b="b"/>
              <a:pathLst>
                <a:path w="277943" h="130" extrusionOk="0">
                  <a:moveTo>
                    <a:pt x="0" y="1"/>
                  </a:moveTo>
                  <a:lnTo>
                    <a:pt x="0" y="130"/>
                  </a:lnTo>
                  <a:lnTo>
                    <a:pt x="277943" y="130"/>
                  </a:lnTo>
                  <a:lnTo>
                    <a:pt x="277943" y="1"/>
                  </a:lnTo>
                  <a:close/>
                </a:path>
              </a:pathLst>
            </a:custGeom>
            <a:solidFill>
              <a:srgbClr val="A1DAF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8" name="Google Shape;68;p25"/>
            <p:cNvSpPr/>
            <p:nvPr/>
          </p:nvSpPr>
          <p:spPr>
            <a:xfrm>
              <a:off x="238125" y="4491300"/>
              <a:ext cx="85100" cy="3250"/>
            </a:xfrm>
            <a:custGeom>
              <a:avLst/>
              <a:gdLst/>
              <a:ahLst/>
              <a:cxnLst/>
              <a:rect l="l" t="t" r="r" b="b"/>
              <a:pathLst>
                <a:path w="3404" h="130" extrusionOk="0">
                  <a:moveTo>
                    <a:pt x="0" y="1"/>
                  </a:moveTo>
                  <a:lnTo>
                    <a:pt x="0" y="130"/>
                  </a:lnTo>
                  <a:lnTo>
                    <a:pt x="3403" y="130"/>
                  </a:lnTo>
                  <a:lnTo>
                    <a:pt x="3403" y="1"/>
                  </a:lnTo>
                  <a:close/>
                </a:path>
              </a:pathLst>
            </a:custGeom>
            <a:solidFill>
              <a:srgbClr val="A1DAF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9" name="Google Shape;69;p25"/>
            <p:cNvSpPr/>
            <p:nvPr/>
          </p:nvSpPr>
          <p:spPr>
            <a:xfrm>
              <a:off x="423650" y="4702225"/>
              <a:ext cx="6952875" cy="3225"/>
            </a:xfrm>
            <a:custGeom>
              <a:avLst/>
              <a:gdLst/>
              <a:ahLst/>
              <a:cxnLst/>
              <a:rect l="l" t="t" r="r" b="b"/>
              <a:pathLst>
                <a:path w="278115" h="129" extrusionOk="0">
                  <a:moveTo>
                    <a:pt x="57" y="0"/>
                  </a:moveTo>
                  <a:cubicBezTo>
                    <a:pt x="29" y="43"/>
                    <a:pt x="14" y="86"/>
                    <a:pt x="0" y="129"/>
                  </a:cubicBezTo>
                  <a:lnTo>
                    <a:pt x="278115" y="129"/>
                  </a:lnTo>
                  <a:lnTo>
                    <a:pt x="278115" y="0"/>
                  </a:lnTo>
                  <a:close/>
                </a:path>
              </a:pathLst>
            </a:custGeom>
            <a:solidFill>
              <a:srgbClr val="A1DAF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0" name="Google Shape;70;p25"/>
            <p:cNvSpPr/>
            <p:nvPr/>
          </p:nvSpPr>
          <p:spPr>
            <a:xfrm>
              <a:off x="238125" y="4702225"/>
              <a:ext cx="89750" cy="3225"/>
            </a:xfrm>
            <a:custGeom>
              <a:avLst/>
              <a:gdLst/>
              <a:ahLst/>
              <a:cxnLst/>
              <a:rect l="l" t="t" r="r" b="b"/>
              <a:pathLst>
                <a:path w="3590" h="129" extrusionOk="0">
                  <a:moveTo>
                    <a:pt x="0" y="0"/>
                  </a:moveTo>
                  <a:lnTo>
                    <a:pt x="0" y="129"/>
                  </a:lnTo>
                  <a:lnTo>
                    <a:pt x="3589" y="129"/>
                  </a:lnTo>
                  <a:cubicBezTo>
                    <a:pt x="3575" y="86"/>
                    <a:pt x="3546" y="43"/>
                    <a:pt x="3532" y="0"/>
                  </a:cubicBezTo>
                  <a:close/>
                </a:path>
              </a:pathLst>
            </a:custGeom>
            <a:solidFill>
              <a:srgbClr val="A1DAF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71" name="Google Shape;71;p25"/>
          <p:cNvSpPr txBox="1">
            <a:spLocks noGrp="1"/>
          </p:cNvSpPr>
          <p:nvPr>
            <p:ph type="ctrTitle"/>
          </p:nvPr>
        </p:nvSpPr>
        <p:spPr>
          <a:xfrm rot="950">
            <a:off x="2943300" y="995775"/>
            <a:ext cx="3257400" cy="175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600"/>
              <a:buFont typeface="Paytone One"/>
              <a:buNone/>
              <a:defRPr sz="4500" b="0">
                <a:solidFill>
                  <a:schemeClr val="accent1"/>
                </a:solidFill>
                <a:latin typeface="Chelsea Market"/>
                <a:ea typeface="Chelsea Market"/>
                <a:cs typeface="Chelsea Market"/>
                <a:sym typeface="Chelsea Market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600"/>
              <a:buFont typeface="Paytone One"/>
              <a:buNone/>
              <a:defRPr sz="9600">
                <a:latin typeface="Paytone One"/>
                <a:ea typeface="Paytone One"/>
                <a:cs typeface="Paytone One"/>
                <a:sym typeface="Paytone One"/>
              </a:defRPr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600"/>
              <a:buFont typeface="Paytone One"/>
              <a:buNone/>
              <a:defRPr sz="9600">
                <a:latin typeface="Paytone One"/>
                <a:ea typeface="Paytone One"/>
                <a:cs typeface="Paytone One"/>
                <a:sym typeface="Paytone One"/>
              </a:defRPr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600"/>
              <a:buFont typeface="Paytone One"/>
              <a:buNone/>
              <a:defRPr sz="9600">
                <a:latin typeface="Paytone One"/>
                <a:ea typeface="Paytone One"/>
                <a:cs typeface="Paytone One"/>
                <a:sym typeface="Paytone One"/>
              </a:defRPr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600"/>
              <a:buFont typeface="Paytone One"/>
              <a:buNone/>
              <a:defRPr sz="9600">
                <a:latin typeface="Paytone One"/>
                <a:ea typeface="Paytone One"/>
                <a:cs typeface="Paytone One"/>
                <a:sym typeface="Paytone One"/>
              </a:defRPr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600"/>
              <a:buFont typeface="Paytone One"/>
              <a:buNone/>
              <a:defRPr sz="9600">
                <a:latin typeface="Paytone One"/>
                <a:ea typeface="Paytone One"/>
                <a:cs typeface="Paytone One"/>
                <a:sym typeface="Paytone One"/>
              </a:defRPr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600"/>
              <a:buFont typeface="Paytone One"/>
              <a:buNone/>
              <a:defRPr sz="9600">
                <a:latin typeface="Paytone One"/>
                <a:ea typeface="Paytone One"/>
                <a:cs typeface="Paytone One"/>
                <a:sym typeface="Paytone One"/>
              </a:defRPr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600"/>
              <a:buFont typeface="Paytone One"/>
              <a:buNone/>
              <a:defRPr sz="9600">
                <a:latin typeface="Paytone One"/>
                <a:ea typeface="Paytone One"/>
                <a:cs typeface="Paytone One"/>
                <a:sym typeface="Paytone One"/>
              </a:defRPr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600"/>
              <a:buFont typeface="Paytone One"/>
              <a:buNone/>
              <a:defRPr sz="9600">
                <a:latin typeface="Paytone One"/>
                <a:ea typeface="Paytone One"/>
                <a:cs typeface="Paytone One"/>
                <a:sym typeface="Paytone One"/>
              </a:defRPr>
            </a:lvl9pPr>
          </a:lstStyle>
          <a:p>
            <a:endParaRPr/>
          </a:p>
        </p:txBody>
      </p:sp>
      <p:sp>
        <p:nvSpPr>
          <p:cNvPr id="72" name="Google Shape;72;p25"/>
          <p:cNvSpPr txBox="1">
            <a:spLocks noGrp="1"/>
          </p:cNvSpPr>
          <p:nvPr>
            <p:ph type="subTitle" idx="1"/>
          </p:nvPr>
        </p:nvSpPr>
        <p:spPr>
          <a:xfrm rot="1327">
            <a:off x="3017300" y="3396563"/>
            <a:ext cx="3109200" cy="63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Font typeface="Archivo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Font typeface="Archivo"/>
              <a:buNone/>
              <a:defRPr sz="2800">
                <a:latin typeface="Archivo"/>
                <a:ea typeface="Archivo"/>
                <a:cs typeface="Archivo"/>
                <a:sym typeface="Archivo"/>
              </a:defRPr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Font typeface="Archivo"/>
              <a:buNone/>
              <a:defRPr sz="2800">
                <a:latin typeface="Archivo"/>
                <a:ea typeface="Archivo"/>
                <a:cs typeface="Archivo"/>
                <a:sym typeface="Archivo"/>
              </a:defRPr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Font typeface="Archivo"/>
              <a:buNone/>
              <a:defRPr sz="2800">
                <a:latin typeface="Archivo"/>
                <a:ea typeface="Archivo"/>
                <a:cs typeface="Archivo"/>
                <a:sym typeface="Archivo"/>
              </a:defRPr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Font typeface="Archivo"/>
              <a:buNone/>
              <a:defRPr sz="2800">
                <a:latin typeface="Archivo"/>
                <a:ea typeface="Archivo"/>
                <a:cs typeface="Archivo"/>
                <a:sym typeface="Archivo"/>
              </a:defRPr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Font typeface="Archivo"/>
              <a:buNone/>
              <a:defRPr sz="2800">
                <a:latin typeface="Archivo"/>
                <a:ea typeface="Archivo"/>
                <a:cs typeface="Archivo"/>
                <a:sym typeface="Archivo"/>
              </a:defRPr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Font typeface="Archivo"/>
              <a:buNone/>
              <a:defRPr sz="2800">
                <a:latin typeface="Archivo"/>
                <a:ea typeface="Archivo"/>
                <a:cs typeface="Archivo"/>
                <a:sym typeface="Archivo"/>
              </a:defRPr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Font typeface="Archivo"/>
              <a:buNone/>
              <a:defRPr sz="2800">
                <a:latin typeface="Archivo"/>
                <a:ea typeface="Archivo"/>
                <a:cs typeface="Archivo"/>
                <a:sym typeface="Archivo"/>
              </a:defRPr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Font typeface="Archivo"/>
              <a:buNone/>
              <a:defRPr sz="2800">
                <a:latin typeface="Archivo"/>
                <a:ea typeface="Archivo"/>
                <a:cs typeface="Archivo"/>
                <a:sym typeface="Archivo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24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matic SC"/>
              <a:buNone/>
              <a:defRPr sz="24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matic SC"/>
              <a:buNone/>
              <a:defRPr sz="24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matic SC"/>
              <a:buNone/>
              <a:defRPr sz="24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matic SC"/>
              <a:buNone/>
              <a:defRPr sz="24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matic SC"/>
              <a:buNone/>
              <a:defRPr sz="24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matic SC"/>
              <a:buNone/>
              <a:defRPr sz="24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matic SC"/>
              <a:buNone/>
              <a:defRPr sz="24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matic SC"/>
              <a:buNone/>
              <a:defRPr sz="24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matic SC"/>
              <a:buNone/>
              <a:defRPr sz="24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9pPr>
          </a:lstStyle>
          <a:p>
            <a:endParaRPr/>
          </a:p>
        </p:txBody>
      </p:sp>
      <p:sp>
        <p:nvSpPr>
          <p:cNvPr id="7" name="Google Shape;7;p24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marR="0" lvl="0" indent="-3429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Signika Negative Light"/>
              <a:buChar char="●"/>
              <a:defRPr sz="1800" b="0" i="0" u="none" strike="noStrike" cap="none">
                <a:solidFill>
                  <a:schemeClr val="dk1"/>
                </a:solidFill>
                <a:latin typeface="Signika Negative Light"/>
                <a:ea typeface="Signika Negative Light"/>
                <a:cs typeface="Signika Negative Light"/>
                <a:sym typeface="Signika Negative Light"/>
              </a:defRPr>
            </a:lvl1pPr>
            <a:lvl2pPr marL="914400" marR="0" lvl="1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Signika Negative Light"/>
              <a:buChar char="○"/>
              <a:defRPr sz="1400" b="0" i="0" u="none" strike="noStrike" cap="none">
                <a:solidFill>
                  <a:schemeClr val="dk1"/>
                </a:solidFill>
                <a:latin typeface="Signika Negative Light"/>
                <a:ea typeface="Signika Negative Light"/>
                <a:cs typeface="Signika Negative Light"/>
                <a:sym typeface="Signika Negative Light"/>
              </a:defRPr>
            </a:lvl2pPr>
            <a:lvl3pPr marL="1371600" marR="0" lvl="2" indent="-3048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Signika Negative Light"/>
              <a:buChar char="■"/>
              <a:defRPr sz="1200" b="0" i="0" u="none" strike="noStrike" cap="none">
                <a:solidFill>
                  <a:schemeClr val="dk1"/>
                </a:solidFill>
                <a:latin typeface="Signika Negative Light"/>
                <a:ea typeface="Signika Negative Light"/>
                <a:cs typeface="Signika Negative Light"/>
                <a:sym typeface="Signika Negative Light"/>
              </a:defRPr>
            </a:lvl3pPr>
            <a:lvl4pPr marL="1828800" marR="0" lvl="3" indent="-3048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Signika Negative Light"/>
              <a:buChar char="●"/>
              <a:defRPr sz="1200" b="0" i="0" u="none" strike="noStrike" cap="none">
                <a:solidFill>
                  <a:schemeClr val="dk1"/>
                </a:solidFill>
                <a:latin typeface="Signika Negative Light"/>
                <a:ea typeface="Signika Negative Light"/>
                <a:cs typeface="Signika Negative Light"/>
                <a:sym typeface="Signika Negative Light"/>
              </a:defRPr>
            </a:lvl4pPr>
            <a:lvl5pPr marL="2286000" marR="0" lvl="4" indent="-3048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Signika Negative Light"/>
              <a:buChar char="○"/>
              <a:defRPr sz="1200" b="0" i="0" u="none" strike="noStrike" cap="none">
                <a:solidFill>
                  <a:schemeClr val="dk1"/>
                </a:solidFill>
                <a:latin typeface="Signika Negative Light"/>
                <a:ea typeface="Signika Negative Light"/>
                <a:cs typeface="Signika Negative Light"/>
                <a:sym typeface="Signika Negative Light"/>
              </a:defRPr>
            </a:lvl5pPr>
            <a:lvl6pPr marL="2743200" marR="0" lvl="5" indent="-3048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Signika Negative Light"/>
              <a:buChar char="■"/>
              <a:defRPr sz="1200" b="0" i="0" u="none" strike="noStrike" cap="none">
                <a:solidFill>
                  <a:schemeClr val="dk1"/>
                </a:solidFill>
                <a:latin typeface="Signika Negative Light"/>
                <a:ea typeface="Signika Negative Light"/>
                <a:cs typeface="Signika Negative Light"/>
                <a:sym typeface="Signika Negative Light"/>
              </a:defRPr>
            </a:lvl6pPr>
            <a:lvl7pPr marL="3200400" marR="0" lvl="6" indent="-3048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Signika Negative Light"/>
              <a:buChar char="●"/>
              <a:defRPr sz="1200" b="0" i="0" u="none" strike="noStrike" cap="none">
                <a:solidFill>
                  <a:schemeClr val="dk1"/>
                </a:solidFill>
                <a:latin typeface="Signika Negative Light"/>
                <a:ea typeface="Signika Negative Light"/>
                <a:cs typeface="Signika Negative Light"/>
                <a:sym typeface="Signika Negative Light"/>
              </a:defRPr>
            </a:lvl7pPr>
            <a:lvl8pPr marL="3657600" marR="0" lvl="7" indent="-3048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Signika Negative Light"/>
              <a:buChar char="○"/>
              <a:defRPr sz="1200" b="0" i="0" u="none" strike="noStrike" cap="none">
                <a:solidFill>
                  <a:schemeClr val="dk1"/>
                </a:solidFill>
                <a:latin typeface="Signika Negative Light"/>
                <a:ea typeface="Signika Negative Light"/>
                <a:cs typeface="Signika Negative Light"/>
                <a:sym typeface="Signika Negative Light"/>
              </a:defRPr>
            </a:lvl8pPr>
            <a:lvl9pPr marL="4114800" marR="0" lvl="8" indent="-304800" algn="l" rtl="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1"/>
              </a:buClr>
              <a:buSzPts val="1200"/>
              <a:buFont typeface="Signika Negative Light"/>
              <a:buChar char="■"/>
              <a:defRPr sz="1200" b="0" i="0" u="none" strike="noStrike" cap="none">
                <a:solidFill>
                  <a:schemeClr val="dk1"/>
                </a:solidFill>
                <a:latin typeface="Signika Negative Light"/>
                <a:ea typeface="Signika Negative Light"/>
                <a:cs typeface="Signika Negative Light"/>
                <a:sym typeface="Signika Negative Light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mailto:laurea.ostetriciatutor@asst-pg23.it" TargetMode="External"/><Relationship Id="rId2" Type="http://schemas.openxmlformats.org/officeDocument/2006/relationships/hyperlink" Target="mailto:pellegrini.edda@asst-pg23.it" TargetMode="Externa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hyperlink" Target="mailto:laurea.ostetricia@asst-pg23.it" TargetMode="Externa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ttotitolo 2">
            <a:extLst>
              <a:ext uri="{FF2B5EF4-FFF2-40B4-BE49-F238E27FC236}">
                <a16:creationId xmlns:a16="http://schemas.microsoft.com/office/drawing/2014/main" id="{92E2285B-0D8B-4E90-9446-6983B036141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 rot="1327">
            <a:off x="4632778" y="1131494"/>
            <a:ext cx="3718327" cy="2491770"/>
          </a:xfrm>
        </p:spPr>
        <p:txBody>
          <a:bodyPr/>
          <a:lstStyle/>
          <a:p>
            <a:r>
              <a:rPr lang="it-IT" dirty="0"/>
              <a:t>DIDATTICA Bergamo</a:t>
            </a:r>
          </a:p>
          <a:p>
            <a:endParaRPr lang="it-IT" dirty="0"/>
          </a:p>
          <a:p>
            <a:r>
              <a:rPr lang="it-IT" dirty="0"/>
              <a:t>Via NINI DA FANO 11 –Bergamo</a:t>
            </a:r>
          </a:p>
          <a:p>
            <a:endParaRPr lang="it-IT" dirty="0"/>
          </a:p>
          <a:p>
            <a:endParaRPr lang="it-IT" dirty="0"/>
          </a:p>
          <a:p>
            <a:pPr algn="l"/>
            <a:r>
              <a:rPr lang="it-IT" dirty="0">
                <a:hlinkClick r:id="rId2"/>
              </a:rPr>
              <a:t>pellegrini.edda@asst-pg23.it</a:t>
            </a:r>
            <a:endParaRPr lang="it-IT" dirty="0"/>
          </a:p>
          <a:p>
            <a:pPr algn="l"/>
            <a:r>
              <a:rPr lang="it-IT" dirty="0">
                <a:hlinkClick r:id="rId3"/>
              </a:rPr>
              <a:t>laurea.ostetriciatutor@asst-pg23.it</a:t>
            </a:r>
            <a:endParaRPr lang="it-IT" dirty="0"/>
          </a:p>
          <a:p>
            <a:pPr algn="l"/>
            <a:r>
              <a:rPr lang="it-IT" dirty="0">
                <a:hlinkClick r:id="rId4"/>
              </a:rPr>
              <a:t>laurea.ostetricia@asst-pg23.it</a:t>
            </a:r>
            <a:endParaRPr lang="it-IT" dirty="0"/>
          </a:p>
          <a:p>
            <a:endParaRPr lang="it-IT" dirty="0"/>
          </a:p>
          <a:p>
            <a:endParaRPr lang="it-IT" dirty="0"/>
          </a:p>
        </p:txBody>
      </p:sp>
      <p:pic>
        <p:nvPicPr>
          <p:cNvPr id="4" name="Immagine 3">
            <a:extLst>
              <a:ext uri="{FF2B5EF4-FFF2-40B4-BE49-F238E27FC236}">
                <a16:creationId xmlns:a16="http://schemas.microsoft.com/office/drawing/2014/main" id="{72326C8F-9AEE-40E9-AAE0-F30E519D7E4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06740" y="632166"/>
            <a:ext cx="3646795" cy="40178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029592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5AB5B502-9CBB-4AC4-B7DB-2DFCE9FE9DF6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3" name="Sottotitolo 2">
            <a:extLst>
              <a:ext uri="{FF2B5EF4-FFF2-40B4-BE49-F238E27FC236}">
                <a16:creationId xmlns:a16="http://schemas.microsoft.com/office/drawing/2014/main" id="{C7CA29A2-C106-49EB-AF14-130DB261085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it-IT"/>
          </a:p>
        </p:txBody>
      </p:sp>
      <p:pic>
        <p:nvPicPr>
          <p:cNvPr id="4" name="Immagine 3">
            <a:extLst>
              <a:ext uri="{FF2B5EF4-FFF2-40B4-BE49-F238E27FC236}">
                <a16:creationId xmlns:a16="http://schemas.microsoft.com/office/drawing/2014/main" id="{DD5CBF4F-0B73-4FA3-9586-9C6044FB0DC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5400000">
            <a:off x="2397104" y="0"/>
            <a:ext cx="3717782" cy="5143500"/>
          </a:xfrm>
          <a:prstGeom prst="rect">
            <a:avLst/>
          </a:prstGeom>
        </p:spPr>
      </p:pic>
      <p:sp>
        <p:nvSpPr>
          <p:cNvPr id="6" name="CasellaDiTesto 5">
            <a:extLst>
              <a:ext uri="{FF2B5EF4-FFF2-40B4-BE49-F238E27FC236}">
                <a16:creationId xmlns:a16="http://schemas.microsoft.com/office/drawing/2014/main" id="{2B1D009E-70F3-4DFA-BEB5-E47F44E401C3}"/>
              </a:ext>
            </a:extLst>
          </p:cNvPr>
          <p:cNvSpPr txBox="1"/>
          <p:nvPr/>
        </p:nvSpPr>
        <p:spPr>
          <a:xfrm>
            <a:off x="7062961" y="1772254"/>
            <a:ext cx="10928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702030302020204" pitchFamily="66" charset="0"/>
              </a:rPr>
              <a:t>CLINICA Bergamo</a:t>
            </a:r>
          </a:p>
        </p:txBody>
      </p:sp>
    </p:spTree>
    <p:extLst>
      <p:ext uri="{BB962C8B-B14F-4D97-AF65-F5344CB8AC3E}">
        <p14:creationId xmlns:p14="http://schemas.microsoft.com/office/powerpoint/2010/main" val="2843800146"/>
      </p:ext>
    </p:extLst>
  </p:cSld>
  <p:clrMapOvr>
    <a:masterClrMapping/>
  </p:clrMapOvr>
</p:sld>
</file>

<file path=ppt/theme/theme1.xml><?xml version="1.0" encoding="utf-8"?>
<a:theme xmlns:a="http://schemas.openxmlformats.org/drawingml/2006/main" name="Distance Learning by Slidesgo">
  <a:themeElements>
    <a:clrScheme name="Simple Light">
      <a:dk1>
        <a:srgbClr val="040404"/>
      </a:dk1>
      <a:lt1>
        <a:srgbClr val="FFFFFF"/>
      </a:lt1>
      <a:dk2>
        <a:srgbClr val="FFE49E"/>
      </a:dk2>
      <a:lt2>
        <a:srgbClr val="D1EAF7"/>
      </a:lt2>
      <a:accent1>
        <a:srgbClr val="1552BD"/>
      </a:accent1>
      <a:accent2>
        <a:srgbClr val="FEDFE3"/>
      </a:accent2>
      <a:accent3>
        <a:srgbClr val="E93F62"/>
      </a:accent3>
      <a:accent4>
        <a:srgbClr val="FFE49E"/>
      </a:accent4>
      <a:accent5>
        <a:srgbClr val="D1EAF7"/>
      </a:accent5>
      <a:accent6>
        <a:srgbClr val="1552BD"/>
      </a:accent6>
      <a:hlink>
        <a:srgbClr val="040404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187</TotalTime>
  <Words>32</Words>
  <Application>Microsoft Office PowerPoint</Application>
  <PresentationFormat>Presentazione su schermo (16:9)</PresentationFormat>
  <Paragraphs>9</Paragraphs>
  <Slides>2</Slides>
  <Notes>0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7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2</vt:i4>
      </vt:variant>
    </vt:vector>
  </HeadingPairs>
  <TitlesOfParts>
    <vt:vector size="10" baseType="lpstr">
      <vt:lpstr>Amatic SC</vt:lpstr>
      <vt:lpstr>Archivo</vt:lpstr>
      <vt:lpstr>Arial</vt:lpstr>
      <vt:lpstr>Chelsea Market</vt:lpstr>
      <vt:lpstr>Comic Sans MS</vt:lpstr>
      <vt:lpstr>Paytone One</vt:lpstr>
      <vt:lpstr>Signika Negative Light</vt:lpstr>
      <vt:lpstr>Distance Learning by Slidesgo</vt:lpstr>
      <vt:lpstr>Presentazione standard di PowerPoint</vt:lpstr>
      <vt:lpstr>Presentazione standard di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Corso di Laaurea in</dc:title>
  <dc:creator>User</dc:creator>
  <cp:lastModifiedBy>MOIRA TOMBINI</cp:lastModifiedBy>
  <cp:revision>27</cp:revision>
  <cp:lastPrinted>2025-10-16T10:20:35Z</cp:lastPrinted>
  <dcterms:modified xsi:type="dcterms:W3CDTF">2026-10-09T13:16:59Z</dcterms:modified>
</cp:coreProperties>
</file>