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56" r:id="rId2"/>
    <p:sldId id="257" r:id="rId3"/>
    <p:sldId id="258" r:id="rId4"/>
    <p:sldId id="267" r:id="rId5"/>
    <p:sldId id="259" r:id="rId6"/>
    <p:sldId id="261" r:id="rId7"/>
    <p:sldId id="263" r:id="rId8"/>
    <p:sldId id="262" r:id="rId9"/>
    <p:sldId id="264" r:id="rId10"/>
    <p:sldId id="265" r:id="rId11"/>
    <p:sldId id="266" r:id="rId1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Introduzione" id="{5748CD37-D647-42D7-B5F9-46F2D7885D07}">
          <p14:sldIdLst>
            <p14:sldId id="256"/>
            <p14:sldId id="257"/>
            <p14:sldId id="258"/>
          </p14:sldIdLst>
        </p14:section>
        <p14:section name="Diario di Bordo" id="{AE9C1077-247D-4259-84A0-C25117C55E58}">
          <p14:sldIdLst>
            <p14:sldId id="267"/>
            <p14:sldId id="259"/>
            <p14:sldId id="261"/>
            <p14:sldId id="263"/>
            <p14:sldId id="262"/>
          </p14:sldIdLst>
        </p14:section>
        <p14:section name="Supervisione" id="{632A86F8-AD1E-4872-AC08-D48395C14B7F}">
          <p14:sldIdLst>
            <p14:sldId id="264"/>
            <p14:sldId id="265"/>
            <p14:sldId id="266"/>
          </p14:sldIdLst>
        </p14:section>
      </p14:sectionLst>
    </p:ex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7" roundtripDataSignature="AMtx7mjAfN8BR3Se3+rSbXOVrf5w7tvgF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E4C11E4-FF2F-47A8-B3DE-CDFFFB21D298}">
  <a:tblStyle styleId="{4E4C11E4-FF2F-47A8-B3DE-CDFFFB21D298}" styleName="Table_0">
    <a:wholeTbl>
      <a:tcTxStyle b="off" i="off">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customschemas.google.com/relationships/presentationmetadata" Target="metadata"/><Relationship Id="rId2" Type="http://schemas.openxmlformats.org/officeDocument/2006/relationships/slide" Target="slides/slide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it-IT"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6" name="Google Shape;9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aa7f55f2a1_0_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8" name="Google Shape;218;gaa7f55f2a1_0_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a78acc61a5_0_3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4" name="Google Shape;234;ga78acc61a5_0_3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ae869196e5_0_19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9" name="Google Shape;109;gae869196e5_0_19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0" name="Google Shape;110;gae869196e5_0_19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it-IT"/>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ae869196e5_0_18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0" name="Google Shape;120;gae869196e5_0_18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1" name="Google Shape;121;gae869196e5_0_18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it-IT"/>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aa7f55f2a1_0_9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aa7f55f2a1_0_9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0" name="Google Shape;140;gaa7f55f2a1_0_9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it-IT"/>
              <a:t>4</a:t>
            </a:fld>
            <a:endParaRPr/>
          </a:p>
        </p:txBody>
      </p:sp>
    </p:spTree>
    <p:extLst>
      <p:ext uri="{BB962C8B-B14F-4D97-AF65-F5344CB8AC3E}">
        <p14:creationId xmlns:p14="http://schemas.microsoft.com/office/powerpoint/2010/main" val="3889216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aa7f55f2a1_0_9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aa7f55f2a1_0_9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0" name="Google Shape;140;gaa7f55f2a1_0_9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it-IT"/>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aa7f55f2a1_0_1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aa7f55f2a1_0_12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8" name="Google Shape;168;gaa7f55f2a1_0_12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aa7f55f2a1_0_13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aa7f55f2a1_0_13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6" name="Google Shape;196;gaa7f55f2a1_0_13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aa7f55f2a1_0_1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aa7f55f2a1_0_12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2" name="Google Shape;182;gaa7f55f2a1_0_129: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aa7f55f2a1_0_18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9" name="Google Shape;209;gaa7f55f2a1_0_18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7"/>
        <p:cNvGrpSpPr/>
        <p:nvPr/>
      </p:nvGrpSpPr>
      <p:grpSpPr>
        <a:xfrm>
          <a:off x="0" y="0"/>
          <a:ext cx="0" cy="0"/>
          <a:chOff x="0" y="0"/>
          <a:chExt cx="0" cy="0"/>
        </a:xfrm>
      </p:grpSpPr>
      <p:sp>
        <p:nvSpPr>
          <p:cNvPr id="18" name="Google Shape;18;p32"/>
          <p:cNvSpPr/>
          <p:nvPr/>
        </p:nvSpPr>
        <p:spPr>
          <a:xfrm>
            <a:off x="3175" y="6400800"/>
            <a:ext cx="12188825" cy="457200"/>
          </a:xfrm>
          <a:prstGeom prst="rect">
            <a:avLst/>
          </a:prstGeom>
          <a:solidFill>
            <a:srgbClr val="26262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 name="Google Shape;19;p32"/>
          <p:cNvSpPr txBox="1">
            <a:spLocks noGrp="1"/>
          </p:cNvSpPr>
          <p:nvPr>
            <p:ph type="ctr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262626"/>
              </a:buClr>
              <a:buSzPts val="8000"/>
              <a:buFont typeface="Twentieth Century"/>
              <a:buNone/>
              <a:defRPr sz="800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32"/>
          <p:cNvSpPr txBox="1">
            <a:spLocks noGrp="1"/>
          </p:cNvSpPr>
          <p:nvPr>
            <p:ph type="subTitle" idx="1"/>
          </p:nvPr>
        </p:nvSpPr>
        <p:spPr>
          <a:xfrm>
            <a:off x="1100051" y="4645152"/>
            <a:ext cx="10058400" cy="1143000"/>
          </a:xfrm>
          <a:prstGeom prst="rect">
            <a:avLst/>
          </a:prstGeom>
          <a:noFill/>
          <a:ln>
            <a:noFill/>
          </a:ln>
        </p:spPr>
        <p:txBody>
          <a:bodyPr spcFirstLastPara="1" wrap="square" lIns="91425" tIns="45700" rIns="91425" bIns="45700" anchor="t" anchorCtr="0">
            <a:normAutofit/>
          </a:bodyPr>
          <a:lstStyle>
            <a:lvl1pPr lvl="0" algn="l">
              <a:lnSpc>
                <a:spcPct val="110000"/>
              </a:lnSpc>
              <a:spcBef>
                <a:spcPts val="1200"/>
              </a:spcBef>
              <a:spcAft>
                <a:spcPts val="0"/>
              </a:spcAft>
              <a:buSzPts val="2400"/>
              <a:buNone/>
              <a:defRPr sz="2400" cap="none">
                <a:solidFill>
                  <a:schemeClr val="dk1"/>
                </a:solidFill>
                <a:latin typeface="Twentieth Century"/>
                <a:ea typeface="Twentieth Century"/>
                <a:cs typeface="Twentieth Century"/>
                <a:sym typeface="Twentieth Century"/>
              </a:defRPr>
            </a:lvl1pPr>
            <a:lvl2pPr lvl="1" algn="ctr">
              <a:lnSpc>
                <a:spcPct val="100000"/>
              </a:lnSpc>
              <a:spcBef>
                <a:spcPts val="200"/>
              </a:spcBef>
              <a:spcAft>
                <a:spcPts val="0"/>
              </a:spcAft>
              <a:buClr>
                <a:srgbClr val="3F3F3F"/>
              </a:buClr>
              <a:buSzPts val="2400"/>
              <a:buNone/>
              <a:defRPr sz="2400"/>
            </a:lvl2pPr>
            <a:lvl3pPr lvl="2" algn="ctr">
              <a:lnSpc>
                <a:spcPct val="100000"/>
              </a:lnSpc>
              <a:spcBef>
                <a:spcPts val="400"/>
              </a:spcBef>
              <a:spcAft>
                <a:spcPts val="0"/>
              </a:spcAft>
              <a:buClr>
                <a:srgbClr val="3F3F3F"/>
              </a:buClr>
              <a:buSzPts val="2400"/>
              <a:buNone/>
              <a:defRPr sz="2400"/>
            </a:lvl3pPr>
            <a:lvl4pPr lvl="3" algn="ctr">
              <a:lnSpc>
                <a:spcPct val="100000"/>
              </a:lnSpc>
              <a:spcBef>
                <a:spcPts val="400"/>
              </a:spcBef>
              <a:spcAft>
                <a:spcPts val="0"/>
              </a:spcAft>
              <a:buClr>
                <a:srgbClr val="3F3F3F"/>
              </a:buClr>
              <a:buSzPts val="2000"/>
              <a:buNone/>
              <a:defRPr sz="2000"/>
            </a:lvl4pPr>
            <a:lvl5pPr lvl="4" algn="ctr">
              <a:lnSpc>
                <a:spcPct val="100000"/>
              </a:lnSpc>
              <a:spcBef>
                <a:spcPts val="400"/>
              </a:spcBef>
              <a:spcAft>
                <a:spcPts val="0"/>
              </a:spcAft>
              <a:buClr>
                <a:srgbClr val="3F3F3F"/>
              </a:buClr>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cxnSp>
        <p:nvCxnSpPr>
          <p:cNvPr id="21" name="Google Shape;21;p32"/>
          <p:cNvCxnSpPr/>
          <p:nvPr/>
        </p:nvCxnSpPr>
        <p:spPr>
          <a:xfrm>
            <a:off x="1207658" y="4474741"/>
            <a:ext cx="9875520" cy="0"/>
          </a:xfrm>
          <a:prstGeom prst="straightConnector1">
            <a:avLst/>
          </a:prstGeom>
          <a:noFill/>
          <a:ln w="12700" cap="flat" cmpd="sng">
            <a:solidFill>
              <a:srgbClr val="3F3F3F"/>
            </a:solidFill>
            <a:prstDash val="solid"/>
            <a:round/>
            <a:headEnd type="none" w="sm" len="sm"/>
            <a:tailEnd type="none" w="sm" len="sm"/>
          </a:ln>
        </p:spPr>
      </p:cxnSp>
      <p:sp>
        <p:nvSpPr>
          <p:cNvPr id="22" name="Google Shape;22;p32"/>
          <p:cNvSpPr txBox="1">
            <a:spLocks noGrp="1"/>
          </p:cNvSpPr>
          <p:nvPr>
            <p:ph type="dt" idx="10"/>
          </p:nvPr>
        </p:nvSpPr>
        <p:spPr>
          <a:xfrm>
            <a:off x="8218426" y="6446838"/>
            <a:ext cx="258485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32"/>
          <p:cNvSpPr txBox="1">
            <a:spLocks noGrp="1"/>
          </p:cNvSpPr>
          <p:nvPr>
            <p:ph type="ftr" idx="11"/>
          </p:nvPr>
        </p:nvSpPr>
        <p:spPr>
          <a:xfrm>
            <a:off x="1097279" y="6446838"/>
            <a:ext cx="681826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32"/>
          <p:cNvSpPr txBox="1">
            <a:spLocks noGrp="1"/>
          </p:cNvSpPr>
          <p:nvPr>
            <p:ph type="sldNum" idx="12"/>
          </p:nvPr>
        </p:nvSpPr>
        <p:spPr>
          <a:xfrm>
            <a:off x="10993582" y="6446838"/>
            <a:ext cx="78001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1pPr>
            <a:lvl2pPr marL="0" marR="0" lvl="1"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2pPr>
            <a:lvl3pPr marL="0" marR="0" lvl="2"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3pPr>
            <a:lvl4pPr marL="0" marR="0" lvl="3"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4pPr>
            <a:lvl5pPr marL="0" marR="0" lvl="4"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5pPr>
            <a:lvl6pPr marL="0" marR="0" lvl="5"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6pPr>
            <a:lvl7pPr marL="0" marR="0" lvl="6"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7pPr>
            <a:lvl8pPr marL="0" marR="0" lvl="7"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8pPr>
            <a:lvl9pPr marL="0" marR="0" lvl="8"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9pPr>
          </a:lstStyle>
          <a:p>
            <a:pPr marL="0" lvl="0" indent="0" algn="l" rtl="0">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1"/>
        <p:cNvGrpSpPr/>
        <p:nvPr/>
      </p:nvGrpSpPr>
      <p:grpSpPr>
        <a:xfrm>
          <a:off x="0" y="0"/>
          <a:ext cx="0" cy="0"/>
          <a:chOff x="0" y="0"/>
          <a:chExt cx="0" cy="0"/>
        </a:xfrm>
      </p:grpSpPr>
      <p:sp>
        <p:nvSpPr>
          <p:cNvPr id="82" name="Google Shape;82;p43"/>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0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43"/>
          <p:cNvSpPr txBox="1">
            <a:spLocks noGrp="1"/>
          </p:cNvSpPr>
          <p:nvPr>
            <p:ph type="body" idx="1"/>
          </p:nvPr>
        </p:nvSpPr>
        <p:spPr>
          <a:xfrm rot="5400000">
            <a:off x="4246034" y="-1040553"/>
            <a:ext cx="3760891" cy="10058400"/>
          </a:xfrm>
          <a:prstGeom prst="rect">
            <a:avLst/>
          </a:prstGeom>
          <a:noFill/>
          <a:ln>
            <a:noFill/>
          </a:ln>
        </p:spPr>
        <p:txBody>
          <a:bodyPr spcFirstLastPara="1" wrap="square" lIns="45700" tIns="0" rIns="45700" bIns="0" anchor="t" anchorCtr="0">
            <a:normAutofit/>
          </a:bodyPr>
          <a:lstStyle>
            <a:lvl1pPr marL="457200" lvl="0" indent="-342900" algn="l">
              <a:lnSpc>
                <a:spcPct val="110000"/>
              </a:lnSpc>
              <a:spcBef>
                <a:spcPts val="1200"/>
              </a:spcBef>
              <a:spcAft>
                <a:spcPts val="0"/>
              </a:spcAft>
              <a:buSzPts val="1800"/>
              <a:buChar char=" "/>
              <a:defRPr/>
            </a:lvl1pPr>
            <a:lvl2pPr marL="914400" lvl="1" indent="-342900" algn="l">
              <a:lnSpc>
                <a:spcPct val="100000"/>
              </a:lnSpc>
              <a:spcBef>
                <a:spcPts val="200"/>
              </a:spcBef>
              <a:spcAft>
                <a:spcPts val="0"/>
              </a:spcAft>
              <a:buClr>
                <a:srgbClr val="3F3F3F"/>
              </a:buClr>
              <a:buSzPts val="1800"/>
              <a:buChar char="◦"/>
              <a:defRPr/>
            </a:lvl2pPr>
            <a:lvl3pPr marL="1371600" lvl="2" indent="-342900" algn="l">
              <a:lnSpc>
                <a:spcPct val="100000"/>
              </a:lnSpc>
              <a:spcBef>
                <a:spcPts val="400"/>
              </a:spcBef>
              <a:spcAft>
                <a:spcPts val="0"/>
              </a:spcAft>
              <a:buClr>
                <a:srgbClr val="3F3F3F"/>
              </a:buClr>
              <a:buSzPts val="1800"/>
              <a:buChar char="◦"/>
              <a:defRPr/>
            </a:lvl3pPr>
            <a:lvl4pPr marL="1828800" lvl="3" indent="-342900" algn="l">
              <a:lnSpc>
                <a:spcPct val="100000"/>
              </a:lnSpc>
              <a:spcBef>
                <a:spcPts val="400"/>
              </a:spcBef>
              <a:spcAft>
                <a:spcPts val="0"/>
              </a:spcAft>
              <a:buClr>
                <a:srgbClr val="3F3F3F"/>
              </a:buClr>
              <a:buSzPts val="1800"/>
              <a:buChar char="◦"/>
              <a:defRPr/>
            </a:lvl4pPr>
            <a:lvl5pPr marL="2286000" lvl="4" indent="-342900" algn="l">
              <a:lnSpc>
                <a:spcPct val="10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84" name="Google Shape;84;p43"/>
          <p:cNvSpPr txBox="1">
            <a:spLocks noGrp="1"/>
          </p:cNvSpPr>
          <p:nvPr>
            <p:ph type="dt" idx="10"/>
          </p:nvPr>
        </p:nvSpPr>
        <p:spPr>
          <a:xfrm>
            <a:off x="8218426" y="6446838"/>
            <a:ext cx="258485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43"/>
          <p:cNvSpPr txBox="1">
            <a:spLocks noGrp="1"/>
          </p:cNvSpPr>
          <p:nvPr>
            <p:ph type="ftr" idx="11"/>
          </p:nvPr>
        </p:nvSpPr>
        <p:spPr>
          <a:xfrm>
            <a:off x="1097279" y="6446838"/>
            <a:ext cx="681826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6" name="Google Shape;86;p43"/>
          <p:cNvSpPr txBox="1">
            <a:spLocks noGrp="1"/>
          </p:cNvSpPr>
          <p:nvPr>
            <p:ph type="sldNum" idx="12"/>
          </p:nvPr>
        </p:nvSpPr>
        <p:spPr>
          <a:xfrm>
            <a:off x="10993582" y="6446838"/>
            <a:ext cx="78001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1pPr>
            <a:lvl2pPr marL="0" marR="0" lvl="1"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2pPr>
            <a:lvl3pPr marL="0" marR="0" lvl="2"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3pPr>
            <a:lvl4pPr marL="0" marR="0" lvl="3"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4pPr>
            <a:lvl5pPr marL="0" marR="0" lvl="4"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5pPr>
            <a:lvl6pPr marL="0" marR="0" lvl="5"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6pPr>
            <a:lvl7pPr marL="0" marR="0" lvl="6"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7pPr>
            <a:lvl8pPr marL="0" marR="0" lvl="7"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8pPr>
            <a:lvl9pPr marL="0" marR="0" lvl="8"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9pPr>
          </a:lstStyle>
          <a:p>
            <a:pPr marL="0" lvl="0" indent="0" algn="l" rtl="0">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spTree>
      <p:nvGrpSpPr>
        <p:cNvPr id="1" name="Shape 87"/>
        <p:cNvGrpSpPr/>
        <p:nvPr/>
      </p:nvGrpSpPr>
      <p:grpSpPr>
        <a:xfrm>
          <a:off x="0" y="0"/>
          <a:ext cx="0" cy="0"/>
          <a:chOff x="0" y="0"/>
          <a:chExt cx="0" cy="0"/>
        </a:xfrm>
      </p:grpSpPr>
      <p:sp>
        <p:nvSpPr>
          <p:cNvPr id="88" name="Google Shape;88;p44"/>
          <p:cNvSpPr/>
          <p:nvPr/>
        </p:nvSpPr>
        <p:spPr>
          <a:xfrm>
            <a:off x="3175" y="6400800"/>
            <a:ext cx="12188825" cy="457200"/>
          </a:xfrm>
          <a:prstGeom prst="rect">
            <a:avLst/>
          </a:prstGeom>
          <a:solidFill>
            <a:srgbClr val="26262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9" name="Google Shape;89;p44"/>
          <p:cNvSpPr txBox="1">
            <a:spLocks noGrp="1"/>
          </p:cNvSpPr>
          <p:nvPr>
            <p:ph type="title"/>
          </p:nvPr>
        </p:nvSpPr>
        <p:spPr>
          <a:xfrm rot="5400000">
            <a:off x="7159401" y="1977801"/>
            <a:ext cx="5759898" cy="2628900"/>
          </a:xfrm>
          <a:prstGeom prst="rect">
            <a:avLst/>
          </a:prstGeom>
          <a:noFill/>
          <a:ln>
            <a:noFill/>
          </a:ln>
        </p:spPr>
        <p:txBody>
          <a:bodyPr spcFirstLastPara="1" wrap="square" lIns="91425" tIns="45700" rIns="91425" bIns="45700" anchor="b" anchorCtr="0">
            <a:normAutofit/>
          </a:bodyPr>
          <a:lstStyle>
            <a:lvl1pPr lvl="0" algn="l">
              <a:lnSpc>
                <a:spcPct val="80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44"/>
          <p:cNvSpPr txBox="1">
            <a:spLocks noGrp="1"/>
          </p:cNvSpPr>
          <p:nvPr>
            <p:ph type="body" idx="1"/>
          </p:nvPr>
        </p:nvSpPr>
        <p:spPr>
          <a:xfrm rot="5400000">
            <a:off x="1825401" y="-574899"/>
            <a:ext cx="5759898" cy="7734300"/>
          </a:xfrm>
          <a:prstGeom prst="rect">
            <a:avLst/>
          </a:prstGeom>
          <a:noFill/>
          <a:ln>
            <a:noFill/>
          </a:ln>
        </p:spPr>
        <p:txBody>
          <a:bodyPr spcFirstLastPara="1" wrap="square" lIns="45700" tIns="0" rIns="45700" bIns="0" anchor="t" anchorCtr="0">
            <a:normAutofit/>
          </a:bodyPr>
          <a:lstStyle>
            <a:lvl1pPr marL="457200" lvl="0" indent="-342900" algn="l">
              <a:lnSpc>
                <a:spcPct val="110000"/>
              </a:lnSpc>
              <a:spcBef>
                <a:spcPts val="1200"/>
              </a:spcBef>
              <a:spcAft>
                <a:spcPts val="0"/>
              </a:spcAft>
              <a:buSzPts val="1800"/>
              <a:buChar char=" "/>
              <a:defRPr/>
            </a:lvl1pPr>
            <a:lvl2pPr marL="914400" lvl="1" indent="-342900" algn="l">
              <a:lnSpc>
                <a:spcPct val="100000"/>
              </a:lnSpc>
              <a:spcBef>
                <a:spcPts val="200"/>
              </a:spcBef>
              <a:spcAft>
                <a:spcPts val="0"/>
              </a:spcAft>
              <a:buClr>
                <a:srgbClr val="3F3F3F"/>
              </a:buClr>
              <a:buSzPts val="1800"/>
              <a:buChar char="◦"/>
              <a:defRPr/>
            </a:lvl2pPr>
            <a:lvl3pPr marL="1371600" lvl="2" indent="-342900" algn="l">
              <a:lnSpc>
                <a:spcPct val="100000"/>
              </a:lnSpc>
              <a:spcBef>
                <a:spcPts val="400"/>
              </a:spcBef>
              <a:spcAft>
                <a:spcPts val="0"/>
              </a:spcAft>
              <a:buClr>
                <a:srgbClr val="3F3F3F"/>
              </a:buClr>
              <a:buSzPts val="1800"/>
              <a:buChar char="◦"/>
              <a:defRPr/>
            </a:lvl3pPr>
            <a:lvl4pPr marL="1828800" lvl="3" indent="-342900" algn="l">
              <a:lnSpc>
                <a:spcPct val="100000"/>
              </a:lnSpc>
              <a:spcBef>
                <a:spcPts val="400"/>
              </a:spcBef>
              <a:spcAft>
                <a:spcPts val="0"/>
              </a:spcAft>
              <a:buClr>
                <a:srgbClr val="3F3F3F"/>
              </a:buClr>
              <a:buSzPts val="1800"/>
              <a:buChar char="◦"/>
              <a:defRPr/>
            </a:lvl4pPr>
            <a:lvl5pPr marL="2286000" lvl="4" indent="-342900" algn="l">
              <a:lnSpc>
                <a:spcPct val="10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91" name="Google Shape;91;p44"/>
          <p:cNvSpPr txBox="1">
            <a:spLocks noGrp="1"/>
          </p:cNvSpPr>
          <p:nvPr>
            <p:ph type="dt" idx="10"/>
          </p:nvPr>
        </p:nvSpPr>
        <p:spPr>
          <a:xfrm>
            <a:off x="8218426" y="6446838"/>
            <a:ext cx="258485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44"/>
          <p:cNvSpPr txBox="1">
            <a:spLocks noGrp="1"/>
          </p:cNvSpPr>
          <p:nvPr>
            <p:ph type="ftr" idx="11"/>
          </p:nvPr>
        </p:nvSpPr>
        <p:spPr>
          <a:xfrm>
            <a:off x="1097279" y="6446838"/>
            <a:ext cx="681826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3" name="Google Shape;93;p44"/>
          <p:cNvSpPr txBox="1">
            <a:spLocks noGrp="1"/>
          </p:cNvSpPr>
          <p:nvPr>
            <p:ph type="sldNum" idx="12"/>
          </p:nvPr>
        </p:nvSpPr>
        <p:spPr>
          <a:xfrm>
            <a:off x="10993582" y="6446838"/>
            <a:ext cx="78001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1pPr>
            <a:lvl2pPr marL="0" marR="0" lvl="1"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2pPr>
            <a:lvl3pPr marL="0" marR="0" lvl="2"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3pPr>
            <a:lvl4pPr marL="0" marR="0" lvl="3"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4pPr>
            <a:lvl5pPr marL="0" marR="0" lvl="4"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5pPr>
            <a:lvl6pPr marL="0" marR="0" lvl="5"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6pPr>
            <a:lvl7pPr marL="0" marR="0" lvl="6"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7pPr>
            <a:lvl8pPr marL="0" marR="0" lvl="7"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8pPr>
            <a:lvl9pPr marL="0" marR="0" lvl="8"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9pPr>
          </a:lstStyle>
          <a:p>
            <a:pPr marL="0" lvl="0" indent="0" algn="l" rtl="0">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Google Shape;26;p33"/>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0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33"/>
          <p:cNvSpPr txBox="1">
            <a:spLocks noGrp="1"/>
          </p:cNvSpPr>
          <p:nvPr>
            <p:ph type="body" idx="1"/>
          </p:nvPr>
        </p:nvSpPr>
        <p:spPr>
          <a:xfrm>
            <a:off x="1097280" y="2108201"/>
            <a:ext cx="10058400" cy="3760891"/>
          </a:xfrm>
          <a:prstGeom prst="rect">
            <a:avLst/>
          </a:prstGeom>
          <a:noFill/>
          <a:ln>
            <a:noFill/>
          </a:ln>
        </p:spPr>
        <p:txBody>
          <a:bodyPr spcFirstLastPara="1" wrap="square" lIns="0" tIns="45700" rIns="0" bIns="45700" anchor="t" anchorCtr="0">
            <a:normAutofit/>
          </a:bodyPr>
          <a:lstStyle>
            <a:lvl1pPr marL="457200" lvl="0" indent="-342900" algn="l">
              <a:lnSpc>
                <a:spcPct val="110000"/>
              </a:lnSpc>
              <a:spcBef>
                <a:spcPts val="1200"/>
              </a:spcBef>
              <a:spcAft>
                <a:spcPts val="0"/>
              </a:spcAft>
              <a:buSzPts val="1800"/>
              <a:buChar char=" "/>
              <a:defRPr/>
            </a:lvl1pPr>
            <a:lvl2pPr marL="914400" lvl="1" indent="-342900" algn="l">
              <a:lnSpc>
                <a:spcPct val="100000"/>
              </a:lnSpc>
              <a:spcBef>
                <a:spcPts val="200"/>
              </a:spcBef>
              <a:spcAft>
                <a:spcPts val="0"/>
              </a:spcAft>
              <a:buClr>
                <a:srgbClr val="3F3F3F"/>
              </a:buClr>
              <a:buSzPts val="1800"/>
              <a:buChar char="◦"/>
              <a:defRPr/>
            </a:lvl2pPr>
            <a:lvl3pPr marL="1371600" lvl="2" indent="-342900" algn="l">
              <a:lnSpc>
                <a:spcPct val="100000"/>
              </a:lnSpc>
              <a:spcBef>
                <a:spcPts val="400"/>
              </a:spcBef>
              <a:spcAft>
                <a:spcPts val="0"/>
              </a:spcAft>
              <a:buClr>
                <a:srgbClr val="3F3F3F"/>
              </a:buClr>
              <a:buSzPts val="1800"/>
              <a:buChar char="◦"/>
              <a:defRPr/>
            </a:lvl3pPr>
            <a:lvl4pPr marL="1828800" lvl="3" indent="-342900" algn="l">
              <a:lnSpc>
                <a:spcPct val="100000"/>
              </a:lnSpc>
              <a:spcBef>
                <a:spcPts val="400"/>
              </a:spcBef>
              <a:spcAft>
                <a:spcPts val="0"/>
              </a:spcAft>
              <a:buClr>
                <a:srgbClr val="3F3F3F"/>
              </a:buClr>
              <a:buSzPts val="1800"/>
              <a:buChar char="◦"/>
              <a:defRPr/>
            </a:lvl4pPr>
            <a:lvl5pPr marL="2286000" lvl="4" indent="-342900" algn="l">
              <a:lnSpc>
                <a:spcPct val="10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28" name="Google Shape;28;p33"/>
          <p:cNvSpPr txBox="1">
            <a:spLocks noGrp="1"/>
          </p:cNvSpPr>
          <p:nvPr>
            <p:ph type="dt" idx="10"/>
          </p:nvPr>
        </p:nvSpPr>
        <p:spPr>
          <a:xfrm>
            <a:off x="8218426" y="6446838"/>
            <a:ext cx="258485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33"/>
          <p:cNvSpPr txBox="1">
            <a:spLocks noGrp="1"/>
          </p:cNvSpPr>
          <p:nvPr>
            <p:ph type="ftr" idx="11"/>
          </p:nvPr>
        </p:nvSpPr>
        <p:spPr>
          <a:xfrm>
            <a:off x="1097279" y="6446838"/>
            <a:ext cx="681826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33"/>
          <p:cNvSpPr txBox="1">
            <a:spLocks noGrp="1"/>
          </p:cNvSpPr>
          <p:nvPr>
            <p:ph type="sldNum" idx="12"/>
          </p:nvPr>
        </p:nvSpPr>
        <p:spPr>
          <a:xfrm>
            <a:off x="10993582" y="6446838"/>
            <a:ext cx="78001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1pPr>
            <a:lvl2pPr marL="0" marR="0" lvl="1"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2pPr>
            <a:lvl3pPr marL="0" marR="0" lvl="2"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3pPr>
            <a:lvl4pPr marL="0" marR="0" lvl="3"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4pPr>
            <a:lvl5pPr marL="0" marR="0" lvl="4"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5pPr>
            <a:lvl6pPr marL="0" marR="0" lvl="5"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6pPr>
            <a:lvl7pPr marL="0" marR="0" lvl="6"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7pPr>
            <a:lvl8pPr marL="0" marR="0" lvl="7"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8pPr>
            <a:lvl9pPr marL="0" marR="0" lvl="8"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9pPr>
          </a:lstStyle>
          <a:p>
            <a:pPr marL="0" lvl="0" indent="0" algn="l" rtl="0">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40"/>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0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40"/>
          <p:cNvSpPr txBox="1">
            <a:spLocks noGrp="1"/>
          </p:cNvSpPr>
          <p:nvPr>
            <p:ph type="dt" idx="10"/>
          </p:nvPr>
        </p:nvSpPr>
        <p:spPr>
          <a:xfrm>
            <a:off x="8218426" y="6446838"/>
            <a:ext cx="258485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40"/>
          <p:cNvSpPr txBox="1">
            <a:spLocks noGrp="1"/>
          </p:cNvSpPr>
          <p:nvPr>
            <p:ph type="ftr" idx="11"/>
          </p:nvPr>
        </p:nvSpPr>
        <p:spPr>
          <a:xfrm>
            <a:off x="1097279" y="6446838"/>
            <a:ext cx="681826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40"/>
          <p:cNvSpPr txBox="1">
            <a:spLocks noGrp="1"/>
          </p:cNvSpPr>
          <p:nvPr>
            <p:ph type="sldNum" idx="12"/>
          </p:nvPr>
        </p:nvSpPr>
        <p:spPr>
          <a:xfrm>
            <a:off x="10993582" y="6446838"/>
            <a:ext cx="78001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1pPr>
            <a:lvl2pPr marL="0" marR="0" lvl="1"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2pPr>
            <a:lvl3pPr marL="0" marR="0" lvl="2"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3pPr>
            <a:lvl4pPr marL="0" marR="0" lvl="3"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4pPr>
            <a:lvl5pPr marL="0" marR="0" lvl="4"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5pPr>
            <a:lvl6pPr marL="0" marR="0" lvl="5"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6pPr>
            <a:lvl7pPr marL="0" marR="0" lvl="6"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7pPr>
            <a:lvl8pPr marL="0" marR="0" lvl="7"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8pPr>
            <a:lvl9pPr marL="0" marR="0" lvl="8"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9pPr>
          </a:lstStyle>
          <a:p>
            <a:pPr marL="0" lvl="0" indent="0" algn="l" rtl="0">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36"/>
        <p:cNvGrpSpPr/>
        <p:nvPr/>
      </p:nvGrpSpPr>
      <p:grpSpPr>
        <a:xfrm>
          <a:off x="0" y="0"/>
          <a:ext cx="0" cy="0"/>
          <a:chOff x="0" y="0"/>
          <a:chExt cx="0" cy="0"/>
        </a:xfrm>
      </p:grpSpPr>
      <p:sp>
        <p:nvSpPr>
          <p:cNvPr id="37" name="Google Shape;37;p36"/>
          <p:cNvSpPr/>
          <p:nvPr/>
        </p:nvSpPr>
        <p:spPr>
          <a:xfrm>
            <a:off x="3175" y="6400800"/>
            <a:ext cx="12188825" cy="457200"/>
          </a:xfrm>
          <a:prstGeom prst="rect">
            <a:avLst/>
          </a:prstGeom>
          <a:solidFill>
            <a:srgbClr val="26262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 name="Google Shape;38;p36"/>
          <p:cNvSpPr txBox="1">
            <a:spLocks noGrp="1"/>
          </p:cNvSpPr>
          <p:nvPr>
            <p:ph type="dt" idx="10"/>
          </p:nvPr>
        </p:nvSpPr>
        <p:spPr>
          <a:xfrm>
            <a:off x="8218426" y="6446838"/>
            <a:ext cx="258485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36"/>
          <p:cNvSpPr txBox="1">
            <a:spLocks noGrp="1"/>
          </p:cNvSpPr>
          <p:nvPr>
            <p:ph type="ftr" idx="11"/>
          </p:nvPr>
        </p:nvSpPr>
        <p:spPr>
          <a:xfrm>
            <a:off x="1097279" y="6446838"/>
            <a:ext cx="681826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36"/>
          <p:cNvSpPr txBox="1">
            <a:spLocks noGrp="1"/>
          </p:cNvSpPr>
          <p:nvPr>
            <p:ph type="sldNum" idx="12"/>
          </p:nvPr>
        </p:nvSpPr>
        <p:spPr>
          <a:xfrm>
            <a:off x="10993582" y="6446838"/>
            <a:ext cx="78001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1pPr>
            <a:lvl2pPr marL="0" marR="0" lvl="1"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2pPr>
            <a:lvl3pPr marL="0" marR="0" lvl="2"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3pPr>
            <a:lvl4pPr marL="0" marR="0" lvl="3"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4pPr>
            <a:lvl5pPr marL="0" marR="0" lvl="4"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5pPr>
            <a:lvl6pPr marL="0" marR="0" lvl="5"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6pPr>
            <a:lvl7pPr marL="0" marR="0" lvl="6"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7pPr>
            <a:lvl8pPr marL="0" marR="0" lvl="7"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8pPr>
            <a:lvl9pPr marL="0" marR="0" lvl="8"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9pPr>
          </a:lstStyle>
          <a:p>
            <a:pPr marL="0" lvl="0" indent="0" algn="l" rtl="0">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solidFill>
          <a:schemeClr val="lt1"/>
        </a:solidFill>
        <a:effectLst/>
      </p:bgPr>
    </p:bg>
    <p:spTree>
      <p:nvGrpSpPr>
        <p:cNvPr id="1" name="Shape 41"/>
        <p:cNvGrpSpPr/>
        <p:nvPr/>
      </p:nvGrpSpPr>
      <p:grpSpPr>
        <a:xfrm>
          <a:off x="0" y="0"/>
          <a:ext cx="0" cy="0"/>
          <a:chOff x="0" y="0"/>
          <a:chExt cx="0" cy="0"/>
        </a:xfrm>
      </p:grpSpPr>
      <p:sp>
        <p:nvSpPr>
          <p:cNvPr id="42" name="Google Shape;42;p37"/>
          <p:cNvSpPr/>
          <p:nvPr/>
        </p:nvSpPr>
        <p:spPr>
          <a:xfrm>
            <a:off x="3175" y="6400800"/>
            <a:ext cx="12188825" cy="457200"/>
          </a:xfrm>
          <a:prstGeom prst="rect">
            <a:avLst/>
          </a:prstGeom>
          <a:solidFill>
            <a:srgbClr val="26262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 name="Google Shape;43;p37"/>
          <p:cNvSpPr txBox="1">
            <a:spLocks noGrp="1"/>
          </p:cNvSpPr>
          <p:nvPr>
            <p:ph type="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262626"/>
              </a:buClr>
              <a:buSzPts val="8000"/>
              <a:buFont typeface="Twentieth Century"/>
              <a:buNone/>
              <a:defRPr sz="8000" b="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37"/>
          <p:cNvSpPr txBox="1">
            <a:spLocks noGrp="1"/>
          </p:cNvSpPr>
          <p:nvPr>
            <p:ph type="body" idx="1"/>
          </p:nvPr>
        </p:nvSpPr>
        <p:spPr>
          <a:xfrm>
            <a:off x="1097280" y="4663440"/>
            <a:ext cx="10058400" cy="1143000"/>
          </a:xfrm>
          <a:prstGeom prst="rect">
            <a:avLst/>
          </a:prstGeom>
          <a:noFill/>
          <a:ln>
            <a:noFill/>
          </a:ln>
        </p:spPr>
        <p:txBody>
          <a:bodyPr spcFirstLastPara="1" wrap="square" lIns="91425" tIns="45700" rIns="91425" bIns="45700" anchor="t" anchorCtr="0">
            <a:normAutofit/>
          </a:bodyPr>
          <a:lstStyle>
            <a:lvl1pPr marL="457200" lvl="0" indent="-228600" algn="l">
              <a:lnSpc>
                <a:spcPct val="110000"/>
              </a:lnSpc>
              <a:spcBef>
                <a:spcPts val="1200"/>
              </a:spcBef>
              <a:spcAft>
                <a:spcPts val="0"/>
              </a:spcAft>
              <a:buSzPts val="2400"/>
              <a:buNone/>
              <a:defRPr sz="2400" cap="none">
                <a:solidFill>
                  <a:schemeClr val="dk1"/>
                </a:solidFill>
                <a:latin typeface="Twentieth Century"/>
                <a:ea typeface="Twentieth Century"/>
                <a:cs typeface="Twentieth Century"/>
                <a:sym typeface="Twentieth Century"/>
              </a:defRPr>
            </a:lvl1pPr>
            <a:lvl2pPr marL="914400" lvl="1" indent="-228600" algn="l">
              <a:lnSpc>
                <a:spcPct val="100000"/>
              </a:lnSpc>
              <a:spcBef>
                <a:spcPts val="200"/>
              </a:spcBef>
              <a:spcAft>
                <a:spcPts val="0"/>
              </a:spcAft>
              <a:buClr>
                <a:srgbClr val="888888"/>
              </a:buClr>
              <a:buSzPts val="1800"/>
              <a:buNone/>
              <a:defRPr sz="1800">
                <a:solidFill>
                  <a:srgbClr val="888888"/>
                </a:solidFill>
              </a:defRPr>
            </a:lvl2pPr>
            <a:lvl3pPr marL="1371600" lvl="2" indent="-228600" algn="l">
              <a:lnSpc>
                <a:spcPct val="100000"/>
              </a:lnSpc>
              <a:spcBef>
                <a:spcPts val="400"/>
              </a:spcBef>
              <a:spcAft>
                <a:spcPts val="0"/>
              </a:spcAft>
              <a:buClr>
                <a:srgbClr val="888888"/>
              </a:buClr>
              <a:buSzPts val="1600"/>
              <a:buNone/>
              <a:defRPr sz="1600">
                <a:solidFill>
                  <a:srgbClr val="888888"/>
                </a:solidFill>
              </a:defRPr>
            </a:lvl3pPr>
            <a:lvl4pPr marL="1828800" lvl="3" indent="-228600" algn="l">
              <a:lnSpc>
                <a:spcPct val="100000"/>
              </a:lnSpc>
              <a:spcBef>
                <a:spcPts val="400"/>
              </a:spcBef>
              <a:spcAft>
                <a:spcPts val="0"/>
              </a:spcAft>
              <a:buClr>
                <a:srgbClr val="888888"/>
              </a:buClr>
              <a:buSzPts val="1400"/>
              <a:buNone/>
              <a:defRPr sz="1400">
                <a:solidFill>
                  <a:srgbClr val="888888"/>
                </a:solidFill>
              </a:defRPr>
            </a:lvl4pPr>
            <a:lvl5pPr marL="2286000" lvl="4" indent="-228600" algn="l">
              <a:lnSpc>
                <a:spcPct val="100000"/>
              </a:lnSpc>
              <a:spcBef>
                <a:spcPts val="400"/>
              </a:spcBef>
              <a:spcAft>
                <a:spcPts val="0"/>
              </a:spcAft>
              <a:buClr>
                <a:srgbClr val="888888"/>
              </a:buClr>
              <a:buSzPts val="1400"/>
              <a:buNone/>
              <a:defRPr sz="1400">
                <a:solidFill>
                  <a:srgbClr val="888888"/>
                </a:solidFill>
              </a:defRPr>
            </a:lvl5pPr>
            <a:lvl6pPr marL="2743200" lvl="5" indent="-228600" algn="l">
              <a:lnSpc>
                <a:spcPct val="90000"/>
              </a:lnSpc>
              <a:spcBef>
                <a:spcPts val="400"/>
              </a:spcBef>
              <a:spcAft>
                <a:spcPts val="0"/>
              </a:spcAft>
              <a:buSzPts val="1400"/>
              <a:buNone/>
              <a:defRPr sz="1400">
                <a:solidFill>
                  <a:srgbClr val="888888"/>
                </a:solidFill>
              </a:defRPr>
            </a:lvl6pPr>
            <a:lvl7pPr marL="3200400" lvl="6" indent="-228600" algn="l">
              <a:lnSpc>
                <a:spcPct val="90000"/>
              </a:lnSpc>
              <a:spcBef>
                <a:spcPts val="400"/>
              </a:spcBef>
              <a:spcAft>
                <a:spcPts val="0"/>
              </a:spcAft>
              <a:buSzPts val="1400"/>
              <a:buNone/>
              <a:defRPr sz="1400">
                <a:solidFill>
                  <a:srgbClr val="888888"/>
                </a:solidFill>
              </a:defRPr>
            </a:lvl7pPr>
            <a:lvl8pPr marL="3657600" lvl="7" indent="-228600" algn="l">
              <a:lnSpc>
                <a:spcPct val="90000"/>
              </a:lnSpc>
              <a:spcBef>
                <a:spcPts val="400"/>
              </a:spcBef>
              <a:spcAft>
                <a:spcPts val="0"/>
              </a:spcAft>
              <a:buSzPts val="1400"/>
              <a:buNone/>
              <a:defRPr sz="1400">
                <a:solidFill>
                  <a:srgbClr val="888888"/>
                </a:solidFill>
              </a:defRPr>
            </a:lvl8pPr>
            <a:lvl9pPr marL="4114800" lvl="8" indent="-228600" algn="l">
              <a:lnSpc>
                <a:spcPct val="90000"/>
              </a:lnSpc>
              <a:spcBef>
                <a:spcPts val="400"/>
              </a:spcBef>
              <a:spcAft>
                <a:spcPts val="400"/>
              </a:spcAft>
              <a:buSzPts val="1400"/>
              <a:buNone/>
              <a:defRPr sz="1400">
                <a:solidFill>
                  <a:srgbClr val="888888"/>
                </a:solidFill>
              </a:defRPr>
            </a:lvl9pPr>
          </a:lstStyle>
          <a:p>
            <a:endParaRPr/>
          </a:p>
        </p:txBody>
      </p:sp>
      <p:cxnSp>
        <p:nvCxnSpPr>
          <p:cNvPr id="45" name="Google Shape;45;p37"/>
          <p:cNvCxnSpPr/>
          <p:nvPr/>
        </p:nvCxnSpPr>
        <p:spPr>
          <a:xfrm>
            <a:off x="1207658" y="4485132"/>
            <a:ext cx="9875520" cy="0"/>
          </a:xfrm>
          <a:prstGeom prst="straightConnector1">
            <a:avLst/>
          </a:prstGeom>
          <a:noFill/>
          <a:ln w="12700" cap="flat" cmpd="sng">
            <a:solidFill>
              <a:srgbClr val="3F3F3F"/>
            </a:solidFill>
            <a:prstDash val="solid"/>
            <a:round/>
            <a:headEnd type="none" w="sm" len="sm"/>
            <a:tailEnd type="none" w="sm" len="sm"/>
          </a:ln>
        </p:spPr>
      </p:cxnSp>
      <p:sp>
        <p:nvSpPr>
          <p:cNvPr id="46" name="Google Shape;46;p37"/>
          <p:cNvSpPr txBox="1">
            <a:spLocks noGrp="1"/>
          </p:cNvSpPr>
          <p:nvPr>
            <p:ph type="dt" idx="10"/>
          </p:nvPr>
        </p:nvSpPr>
        <p:spPr>
          <a:xfrm>
            <a:off x="8218426" y="6446838"/>
            <a:ext cx="258485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37"/>
          <p:cNvSpPr txBox="1">
            <a:spLocks noGrp="1"/>
          </p:cNvSpPr>
          <p:nvPr>
            <p:ph type="ftr" idx="11"/>
          </p:nvPr>
        </p:nvSpPr>
        <p:spPr>
          <a:xfrm>
            <a:off x="1097279" y="6446838"/>
            <a:ext cx="681826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37"/>
          <p:cNvSpPr txBox="1">
            <a:spLocks noGrp="1"/>
          </p:cNvSpPr>
          <p:nvPr>
            <p:ph type="sldNum" idx="12"/>
          </p:nvPr>
        </p:nvSpPr>
        <p:spPr>
          <a:xfrm>
            <a:off x="10993582" y="6446838"/>
            <a:ext cx="78001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1pPr>
            <a:lvl2pPr marL="0" marR="0" lvl="1"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2pPr>
            <a:lvl3pPr marL="0" marR="0" lvl="2"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3pPr>
            <a:lvl4pPr marL="0" marR="0" lvl="3"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4pPr>
            <a:lvl5pPr marL="0" marR="0" lvl="4"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5pPr>
            <a:lvl6pPr marL="0" marR="0" lvl="5"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6pPr>
            <a:lvl7pPr marL="0" marR="0" lvl="6"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7pPr>
            <a:lvl8pPr marL="0" marR="0" lvl="7"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8pPr>
            <a:lvl9pPr marL="0" marR="0" lvl="8"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9pPr>
          </a:lstStyle>
          <a:p>
            <a:pPr marL="0" lvl="0" indent="0" algn="l" rtl="0">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9"/>
        <p:cNvGrpSpPr/>
        <p:nvPr/>
      </p:nvGrpSpPr>
      <p:grpSpPr>
        <a:xfrm>
          <a:off x="0" y="0"/>
          <a:ext cx="0" cy="0"/>
          <a:chOff x="0" y="0"/>
          <a:chExt cx="0" cy="0"/>
        </a:xfrm>
      </p:grpSpPr>
      <p:sp>
        <p:nvSpPr>
          <p:cNvPr id="50" name="Google Shape;50;p38"/>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0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38"/>
          <p:cNvSpPr txBox="1">
            <a:spLocks noGrp="1"/>
          </p:cNvSpPr>
          <p:nvPr>
            <p:ph type="body" idx="1"/>
          </p:nvPr>
        </p:nvSpPr>
        <p:spPr>
          <a:xfrm>
            <a:off x="1097280" y="2120900"/>
            <a:ext cx="4639736" cy="3748193"/>
          </a:xfrm>
          <a:prstGeom prst="rect">
            <a:avLst/>
          </a:prstGeom>
          <a:noFill/>
          <a:ln>
            <a:noFill/>
          </a:ln>
        </p:spPr>
        <p:txBody>
          <a:bodyPr spcFirstLastPara="1" wrap="square" lIns="0" tIns="45700" rIns="0" bIns="45700" anchor="t" anchorCtr="0">
            <a:normAutofit/>
          </a:bodyPr>
          <a:lstStyle>
            <a:lvl1pPr marL="457200" lvl="0" indent="-342900" algn="l">
              <a:lnSpc>
                <a:spcPct val="110000"/>
              </a:lnSpc>
              <a:spcBef>
                <a:spcPts val="1200"/>
              </a:spcBef>
              <a:spcAft>
                <a:spcPts val="0"/>
              </a:spcAft>
              <a:buSzPts val="1800"/>
              <a:buChar char=" "/>
              <a:defRPr/>
            </a:lvl1pPr>
            <a:lvl2pPr marL="914400" lvl="1" indent="-342900" algn="l">
              <a:lnSpc>
                <a:spcPct val="100000"/>
              </a:lnSpc>
              <a:spcBef>
                <a:spcPts val="200"/>
              </a:spcBef>
              <a:spcAft>
                <a:spcPts val="0"/>
              </a:spcAft>
              <a:buClr>
                <a:srgbClr val="3F3F3F"/>
              </a:buClr>
              <a:buSzPts val="1800"/>
              <a:buChar char="◦"/>
              <a:defRPr/>
            </a:lvl2pPr>
            <a:lvl3pPr marL="1371600" lvl="2" indent="-342900" algn="l">
              <a:lnSpc>
                <a:spcPct val="100000"/>
              </a:lnSpc>
              <a:spcBef>
                <a:spcPts val="400"/>
              </a:spcBef>
              <a:spcAft>
                <a:spcPts val="0"/>
              </a:spcAft>
              <a:buClr>
                <a:srgbClr val="3F3F3F"/>
              </a:buClr>
              <a:buSzPts val="1800"/>
              <a:buChar char="◦"/>
              <a:defRPr/>
            </a:lvl3pPr>
            <a:lvl4pPr marL="1828800" lvl="3" indent="-342900" algn="l">
              <a:lnSpc>
                <a:spcPct val="100000"/>
              </a:lnSpc>
              <a:spcBef>
                <a:spcPts val="400"/>
              </a:spcBef>
              <a:spcAft>
                <a:spcPts val="0"/>
              </a:spcAft>
              <a:buClr>
                <a:srgbClr val="3F3F3F"/>
              </a:buClr>
              <a:buSzPts val="1800"/>
              <a:buChar char="◦"/>
              <a:defRPr/>
            </a:lvl4pPr>
            <a:lvl5pPr marL="2286000" lvl="4" indent="-342900" algn="l">
              <a:lnSpc>
                <a:spcPct val="10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52" name="Google Shape;52;p38"/>
          <p:cNvSpPr txBox="1">
            <a:spLocks noGrp="1"/>
          </p:cNvSpPr>
          <p:nvPr>
            <p:ph type="body" idx="2"/>
          </p:nvPr>
        </p:nvSpPr>
        <p:spPr>
          <a:xfrm>
            <a:off x="6515944" y="2120900"/>
            <a:ext cx="4639736" cy="3748194"/>
          </a:xfrm>
          <a:prstGeom prst="rect">
            <a:avLst/>
          </a:prstGeom>
          <a:noFill/>
          <a:ln>
            <a:noFill/>
          </a:ln>
        </p:spPr>
        <p:txBody>
          <a:bodyPr spcFirstLastPara="1" wrap="square" lIns="0" tIns="45700" rIns="0" bIns="45700" anchor="t" anchorCtr="0">
            <a:normAutofit/>
          </a:bodyPr>
          <a:lstStyle>
            <a:lvl1pPr marL="457200" lvl="0" indent="-342900" algn="l">
              <a:lnSpc>
                <a:spcPct val="110000"/>
              </a:lnSpc>
              <a:spcBef>
                <a:spcPts val="1200"/>
              </a:spcBef>
              <a:spcAft>
                <a:spcPts val="0"/>
              </a:spcAft>
              <a:buSzPts val="1800"/>
              <a:buChar char=" "/>
              <a:defRPr/>
            </a:lvl1pPr>
            <a:lvl2pPr marL="914400" lvl="1" indent="-342900" algn="l">
              <a:lnSpc>
                <a:spcPct val="100000"/>
              </a:lnSpc>
              <a:spcBef>
                <a:spcPts val="200"/>
              </a:spcBef>
              <a:spcAft>
                <a:spcPts val="0"/>
              </a:spcAft>
              <a:buClr>
                <a:srgbClr val="3F3F3F"/>
              </a:buClr>
              <a:buSzPts val="1800"/>
              <a:buChar char="◦"/>
              <a:defRPr/>
            </a:lvl2pPr>
            <a:lvl3pPr marL="1371600" lvl="2" indent="-342900" algn="l">
              <a:lnSpc>
                <a:spcPct val="100000"/>
              </a:lnSpc>
              <a:spcBef>
                <a:spcPts val="400"/>
              </a:spcBef>
              <a:spcAft>
                <a:spcPts val="0"/>
              </a:spcAft>
              <a:buClr>
                <a:srgbClr val="3F3F3F"/>
              </a:buClr>
              <a:buSzPts val="1800"/>
              <a:buChar char="◦"/>
              <a:defRPr/>
            </a:lvl3pPr>
            <a:lvl4pPr marL="1828800" lvl="3" indent="-342900" algn="l">
              <a:lnSpc>
                <a:spcPct val="100000"/>
              </a:lnSpc>
              <a:spcBef>
                <a:spcPts val="400"/>
              </a:spcBef>
              <a:spcAft>
                <a:spcPts val="0"/>
              </a:spcAft>
              <a:buClr>
                <a:srgbClr val="3F3F3F"/>
              </a:buClr>
              <a:buSzPts val="1800"/>
              <a:buChar char="◦"/>
              <a:defRPr/>
            </a:lvl4pPr>
            <a:lvl5pPr marL="2286000" lvl="4" indent="-342900" algn="l">
              <a:lnSpc>
                <a:spcPct val="10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53" name="Google Shape;53;p38"/>
          <p:cNvSpPr txBox="1">
            <a:spLocks noGrp="1"/>
          </p:cNvSpPr>
          <p:nvPr>
            <p:ph type="dt" idx="10"/>
          </p:nvPr>
        </p:nvSpPr>
        <p:spPr>
          <a:xfrm>
            <a:off x="8218426" y="6446838"/>
            <a:ext cx="258485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38"/>
          <p:cNvSpPr txBox="1">
            <a:spLocks noGrp="1"/>
          </p:cNvSpPr>
          <p:nvPr>
            <p:ph type="ftr" idx="11"/>
          </p:nvPr>
        </p:nvSpPr>
        <p:spPr>
          <a:xfrm>
            <a:off x="1097279" y="6446838"/>
            <a:ext cx="681826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38"/>
          <p:cNvSpPr txBox="1">
            <a:spLocks noGrp="1"/>
          </p:cNvSpPr>
          <p:nvPr>
            <p:ph type="sldNum" idx="12"/>
          </p:nvPr>
        </p:nvSpPr>
        <p:spPr>
          <a:xfrm>
            <a:off x="10993582" y="6446838"/>
            <a:ext cx="78001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1pPr>
            <a:lvl2pPr marL="0" marR="0" lvl="1"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2pPr>
            <a:lvl3pPr marL="0" marR="0" lvl="2"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3pPr>
            <a:lvl4pPr marL="0" marR="0" lvl="3"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4pPr>
            <a:lvl5pPr marL="0" marR="0" lvl="4"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5pPr>
            <a:lvl6pPr marL="0" marR="0" lvl="5"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6pPr>
            <a:lvl7pPr marL="0" marR="0" lvl="6"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7pPr>
            <a:lvl8pPr marL="0" marR="0" lvl="7"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8pPr>
            <a:lvl9pPr marL="0" marR="0" lvl="8"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9pPr>
          </a:lstStyle>
          <a:p>
            <a:pPr marL="0" lvl="0" indent="0" algn="l" rtl="0">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6"/>
        <p:cNvGrpSpPr/>
        <p:nvPr/>
      </p:nvGrpSpPr>
      <p:grpSpPr>
        <a:xfrm>
          <a:off x="0" y="0"/>
          <a:ext cx="0" cy="0"/>
          <a:chOff x="0" y="0"/>
          <a:chExt cx="0" cy="0"/>
        </a:xfrm>
      </p:grpSpPr>
      <p:sp>
        <p:nvSpPr>
          <p:cNvPr id="57" name="Google Shape;57;p39"/>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0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39"/>
          <p:cNvSpPr txBox="1">
            <a:spLocks noGrp="1"/>
          </p:cNvSpPr>
          <p:nvPr>
            <p:ph type="body" idx="1"/>
          </p:nvPr>
        </p:nvSpPr>
        <p:spPr>
          <a:xfrm>
            <a:off x="1097280" y="2057400"/>
            <a:ext cx="4639736" cy="736282"/>
          </a:xfrm>
          <a:prstGeom prst="rect">
            <a:avLst/>
          </a:prstGeom>
          <a:noFill/>
          <a:ln>
            <a:noFill/>
          </a:ln>
        </p:spPr>
        <p:txBody>
          <a:bodyPr spcFirstLastPara="1" wrap="square" lIns="91425" tIns="45700" rIns="91425" bIns="45700" anchor="ctr" anchorCtr="0">
            <a:normAutofit/>
          </a:bodyPr>
          <a:lstStyle>
            <a:lvl1pPr marL="457200" lvl="0" indent="-228600" algn="l">
              <a:lnSpc>
                <a:spcPct val="110000"/>
              </a:lnSpc>
              <a:spcBef>
                <a:spcPts val="1200"/>
              </a:spcBef>
              <a:spcAft>
                <a:spcPts val="0"/>
              </a:spcAft>
              <a:buSzPts val="2000"/>
              <a:buNone/>
              <a:defRPr sz="2000" b="0" cap="none">
                <a:solidFill>
                  <a:schemeClr val="dk1"/>
                </a:solidFill>
              </a:defRPr>
            </a:lvl1pPr>
            <a:lvl2pPr marL="914400" lvl="1" indent="-228600" algn="l">
              <a:lnSpc>
                <a:spcPct val="100000"/>
              </a:lnSpc>
              <a:spcBef>
                <a:spcPts val="200"/>
              </a:spcBef>
              <a:spcAft>
                <a:spcPts val="0"/>
              </a:spcAft>
              <a:buClr>
                <a:srgbClr val="3F3F3F"/>
              </a:buClr>
              <a:buSzPts val="2000"/>
              <a:buNone/>
              <a:defRPr sz="2000" b="1"/>
            </a:lvl2pPr>
            <a:lvl3pPr marL="1371600" lvl="2" indent="-228600" algn="l">
              <a:lnSpc>
                <a:spcPct val="100000"/>
              </a:lnSpc>
              <a:spcBef>
                <a:spcPts val="400"/>
              </a:spcBef>
              <a:spcAft>
                <a:spcPts val="0"/>
              </a:spcAft>
              <a:buClr>
                <a:srgbClr val="3F3F3F"/>
              </a:buClr>
              <a:buSzPts val="1800"/>
              <a:buNone/>
              <a:defRPr sz="1800" b="1"/>
            </a:lvl3pPr>
            <a:lvl4pPr marL="1828800" lvl="3" indent="-228600" algn="l">
              <a:lnSpc>
                <a:spcPct val="100000"/>
              </a:lnSpc>
              <a:spcBef>
                <a:spcPts val="400"/>
              </a:spcBef>
              <a:spcAft>
                <a:spcPts val="0"/>
              </a:spcAft>
              <a:buClr>
                <a:srgbClr val="3F3F3F"/>
              </a:buClr>
              <a:buSzPts val="1600"/>
              <a:buNone/>
              <a:defRPr sz="1600" b="1"/>
            </a:lvl4pPr>
            <a:lvl5pPr marL="2286000" lvl="4" indent="-228600" algn="l">
              <a:lnSpc>
                <a:spcPct val="100000"/>
              </a:lnSpc>
              <a:spcBef>
                <a:spcPts val="400"/>
              </a:spcBef>
              <a:spcAft>
                <a:spcPts val="0"/>
              </a:spcAft>
              <a:buClr>
                <a:srgbClr val="3F3F3F"/>
              </a:buClr>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59" name="Google Shape;59;p39"/>
          <p:cNvSpPr txBox="1">
            <a:spLocks noGrp="1"/>
          </p:cNvSpPr>
          <p:nvPr>
            <p:ph type="body" idx="2"/>
          </p:nvPr>
        </p:nvSpPr>
        <p:spPr>
          <a:xfrm>
            <a:off x="1097280" y="2958274"/>
            <a:ext cx="4639736" cy="2910821"/>
          </a:xfrm>
          <a:prstGeom prst="rect">
            <a:avLst/>
          </a:prstGeom>
          <a:noFill/>
          <a:ln>
            <a:noFill/>
          </a:ln>
        </p:spPr>
        <p:txBody>
          <a:bodyPr spcFirstLastPara="1" wrap="square" lIns="0" tIns="45700" rIns="0" bIns="45700" anchor="t" anchorCtr="0">
            <a:normAutofit/>
          </a:bodyPr>
          <a:lstStyle>
            <a:lvl1pPr marL="457200" lvl="0" indent="-342900" algn="l">
              <a:lnSpc>
                <a:spcPct val="110000"/>
              </a:lnSpc>
              <a:spcBef>
                <a:spcPts val="1200"/>
              </a:spcBef>
              <a:spcAft>
                <a:spcPts val="0"/>
              </a:spcAft>
              <a:buSzPts val="1800"/>
              <a:buChar char=" "/>
              <a:defRPr/>
            </a:lvl1pPr>
            <a:lvl2pPr marL="914400" lvl="1" indent="-342900" algn="l">
              <a:lnSpc>
                <a:spcPct val="100000"/>
              </a:lnSpc>
              <a:spcBef>
                <a:spcPts val="200"/>
              </a:spcBef>
              <a:spcAft>
                <a:spcPts val="0"/>
              </a:spcAft>
              <a:buClr>
                <a:srgbClr val="3F3F3F"/>
              </a:buClr>
              <a:buSzPts val="1800"/>
              <a:buChar char="◦"/>
              <a:defRPr/>
            </a:lvl2pPr>
            <a:lvl3pPr marL="1371600" lvl="2" indent="-342900" algn="l">
              <a:lnSpc>
                <a:spcPct val="100000"/>
              </a:lnSpc>
              <a:spcBef>
                <a:spcPts val="400"/>
              </a:spcBef>
              <a:spcAft>
                <a:spcPts val="0"/>
              </a:spcAft>
              <a:buClr>
                <a:srgbClr val="3F3F3F"/>
              </a:buClr>
              <a:buSzPts val="1800"/>
              <a:buChar char="◦"/>
              <a:defRPr/>
            </a:lvl3pPr>
            <a:lvl4pPr marL="1828800" lvl="3" indent="-342900" algn="l">
              <a:lnSpc>
                <a:spcPct val="100000"/>
              </a:lnSpc>
              <a:spcBef>
                <a:spcPts val="400"/>
              </a:spcBef>
              <a:spcAft>
                <a:spcPts val="0"/>
              </a:spcAft>
              <a:buClr>
                <a:srgbClr val="3F3F3F"/>
              </a:buClr>
              <a:buSzPts val="1800"/>
              <a:buChar char="◦"/>
              <a:defRPr/>
            </a:lvl4pPr>
            <a:lvl5pPr marL="2286000" lvl="4" indent="-342900" algn="l">
              <a:lnSpc>
                <a:spcPct val="10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60" name="Google Shape;60;p39"/>
          <p:cNvSpPr txBox="1">
            <a:spLocks noGrp="1"/>
          </p:cNvSpPr>
          <p:nvPr>
            <p:ph type="body" idx="3"/>
          </p:nvPr>
        </p:nvSpPr>
        <p:spPr>
          <a:xfrm>
            <a:off x="6515944" y="2057400"/>
            <a:ext cx="4639736" cy="736282"/>
          </a:xfrm>
          <a:prstGeom prst="rect">
            <a:avLst/>
          </a:prstGeom>
          <a:noFill/>
          <a:ln>
            <a:noFill/>
          </a:ln>
        </p:spPr>
        <p:txBody>
          <a:bodyPr spcFirstLastPara="1" wrap="square" lIns="91425" tIns="45700" rIns="91425" bIns="45700" anchor="ctr" anchorCtr="0">
            <a:normAutofit/>
          </a:bodyPr>
          <a:lstStyle>
            <a:lvl1pPr marL="457200" lvl="0" indent="-228600" algn="l">
              <a:lnSpc>
                <a:spcPct val="110000"/>
              </a:lnSpc>
              <a:spcBef>
                <a:spcPts val="1200"/>
              </a:spcBef>
              <a:spcAft>
                <a:spcPts val="0"/>
              </a:spcAft>
              <a:buSzPts val="2000"/>
              <a:buNone/>
              <a:defRPr sz="2000" b="0" cap="none">
                <a:solidFill>
                  <a:schemeClr val="dk1"/>
                </a:solidFill>
              </a:defRPr>
            </a:lvl1pPr>
            <a:lvl2pPr marL="914400" lvl="1" indent="-228600" algn="l">
              <a:lnSpc>
                <a:spcPct val="100000"/>
              </a:lnSpc>
              <a:spcBef>
                <a:spcPts val="200"/>
              </a:spcBef>
              <a:spcAft>
                <a:spcPts val="0"/>
              </a:spcAft>
              <a:buClr>
                <a:srgbClr val="3F3F3F"/>
              </a:buClr>
              <a:buSzPts val="2000"/>
              <a:buNone/>
              <a:defRPr sz="2000" b="1"/>
            </a:lvl2pPr>
            <a:lvl3pPr marL="1371600" lvl="2" indent="-228600" algn="l">
              <a:lnSpc>
                <a:spcPct val="100000"/>
              </a:lnSpc>
              <a:spcBef>
                <a:spcPts val="400"/>
              </a:spcBef>
              <a:spcAft>
                <a:spcPts val="0"/>
              </a:spcAft>
              <a:buClr>
                <a:srgbClr val="3F3F3F"/>
              </a:buClr>
              <a:buSzPts val="1800"/>
              <a:buNone/>
              <a:defRPr sz="1800" b="1"/>
            </a:lvl3pPr>
            <a:lvl4pPr marL="1828800" lvl="3" indent="-228600" algn="l">
              <a:lnSpc>
                <a:spcPct val="100000"/>
              </a:lnSpc>
              <a:spcBef>
                <a:spcPts val="400"/>
              </a:spcBef>
              <a:spcAft>
                <a:spcPts val="0"/>
              </a:spcAft>
              <a:buClr>
                <a:srgbClr val="3F3F3F"/>
              </a:buClr>
              <a:buSzPts val="1600"/>
              <a:buNone/>
              <a:defRPr sz="1600" b="1"/>
            </a:lvl4pPr>
            <a:lvl5pPr marL="2286000" lvl="4" indent="-228600" algn="l">
              <a:lnSpc>
                <a:spcPct val="100000"/>
              </a:lnSpc>
              <a:spcBef>
                <a:spcPts val="400"/>
              </a:spcBef>
              <a:spcAft>
                <a:spcPts val="0"/>
              </a:spcAft>
              <a:buClr>
                <a:srgbClr val="3F3F3F"/>
              </a:buClr>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61" name="Google Shape;61;p39"/>
          <p:cNvSpPr txBox="1">
            <a:spLocks noGrp="1"/>
          </p:cNvSpPr>
          <p:nvPr>
            <p:ph type="body" idx="4"/>
          </p:nvPr>
        </p:nvSpPr>
        <p:spPr>
          <a:xfrm>
            <a:off x="6515944" y="2958273"/>
            <a:ext cx="4639736" cy="2910821"/>
          </a:xfrm>
          <a:prstGeom prst="rect">
            <a:avLst/>
          </a:prstGeom>
          <a:noFill/>
          <a:ln>
            <a:noFill/>
          </a:ln>
        </p:spPr>
        <p:txBody>
          <a:bodyPr spcFirstLastPara="1" wrap="square" lIns="0" tIns="45700" rIns="0" bIns="45700" anchor="t" anchorCtr="0">
            <a:normAutofit/>
          </a:bodyPr>
          <a:lstStyle>
            <a:lvl1pPr marL="457200" lvl="0" indent="-342900" algn="l">
              <a:lnSpc>
                <a:spcPct val="110000"/>
              </a:lnSpc>
              <a:spcBef>
                <a:spcPts val="1200"/>
              </a:spcBef>
              <a:spcAft>
                <a:spcPts val="0"/>
              </a:spcAft>
              <a:buSzPts val="1800"/>
              <a:buChar char=" "/>
              <a:defRPr/>
            </a:lvl1pPr>
            <a:lvl2pPr marL="914400" lvl="1" indent="-342900" algn="l">
              <a:lnSpc>
                <a:spcPct val="100000"/>
              </a:lnSpc>
              <a:spcBef>
                <a:spcPts val="200"/>
              </a:spcBef>
              <a:spcAft>
                <a:spcPts val="0"/>
              </a:spcAft>
              <a:buClr>
                <a:srgbClr val="3F3F3F"/>
              </a:buClr>
              <a:buSzPts val="1800"/>
              <a:buChar char="◦"/>
              <a:defRPr/>
            </a:lvl2pPr>
            <a:lvl3pPr marL="1371600" lvl="2" indent="-342900" algn="l">
              <a:lnSpc>
                <a:spcPct val="100000"/>
              </a:lnSpc>
              <a:spcBef>
                <a:spcPts val="400"/>
              </a:spcBef>
              <a:spcAft>
                <a:spcPts val="0"/>
              </a:spcAft>
              <a:buClr>
                <a:srgbClr val="3F3F3F"/>
              </a:buClr>
              <a:buSzPts val="1800"/>
              <a:buChar char="◦"/>
              <a:defRPr/>
            </a:lvl3pPr>
            <a:lvl4pPr marL="1828800" lvl="3" indent="-342900" algn="l">
              <a:lnSpc>
                <a:spcPct val="100000"/>
              </a:lnSpc>
              <a:spcBef>
                <a:spcPts val="400"/>
              </a:spcBef>
              <a:spcAft>
                <a:spcPts val="0"/>
              </a:spcAft>
              <a:buClr>
                <a:srgbClr val="3F3F3F"/>
              </a:buClr>
              <a:buSzPts val="1800"/>
              <a:buChar char="◦"/>
              <a:defRPr/>
            </a:lvl4pPr>
            <a:lvl5pPr marL="2286000" lvl="4" indent="-342900" algn="l">
              <a:lnSpc>
                <a:spcPct val="10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62" name="Google Shape;62;p39"/>
          <p:cNvSpPr txBox="1">
            <a:spLocks noGrp="1"/>
          </p:cNvSpPr>
          <p:nvPr>
            <p:ph type="dt" idx="10"/>
          </p:nvPr>
        </p:nvSpPr>
        <p:spPr>
          <a:xfrm>
            <a:off x="8218426" y="6446838"/>
            <a:ext cx="258485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39"/>
          <p:cNvSpPr txBox="1">
            <a:spLocks noGrp="1"/>
          </p:cNvSpPr>
          <p:nvPr>
            <p:ph type="ftr" idx="11"/>
          </p:nvPr>
        </p:nvSpPr>
        <p:spPr>
          <a:xfrm>
            <a:off x="1097279" y="6446838"/>
            <a:ext cx="681826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39"/>
          <p:cNvSpPr txBox="1">
            <a:spLocks noGrp="1"/>
          </p:cNvSpPr>
          <p:nvPr>
            <p:ph type="sldNum" idx="12"/>
          </p:nvPr>
        </p:nvSpPr>
        <p:spPr>
          <a:xfrm>
            <a:off x="10993582" y="6446838"/>
            <a:ext cx="78001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1pPr>
            <a:lvl2pPr marL="0" marR="0" lvl="1"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2pPr>
            <a:lvl3pPr marL="0" marR="0" lvl="2"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3pPr>
            <a:lvl4pPr marL="0" marR="0" lvl="3"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4pPr>
            <a:lvl5pPr marL="0" marR="0" lvl="4"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5pPr>
            <a:lvl6pPr marL="0" marR="0" lvl="5"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6pPr>
            <a:lvl7pPr marL="0" marR="0" lvl="6"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7pPr>
            <a:lvl8pPr marL="0" marR="0" lvl="7"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8pPr>
            <a:lvl9pPr marL="0" marR="0" lvl="8"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9pPr>
          </a:lstStyle>
          <a:p>
            <a:pPr marL="0" lvl="0" indent="0" algn="l" rtl="0">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65"/>
        <p:cNvGrpSpPr/>
        <p:nvPr/>
      </p:nvGrpSpPr>
      <p:grpSpPr>
        <a:xfrm>
          <a:off x="0" y="0"/>
          <a:ext cx="0" cy="0"/>
          <a:chOff x="0" y="0"/>
          <a:chExt cx="0" cy="0"/>
        </a:xfrm>
      </p:grpSpPr>
      <p:sp>
        <p:nvSpPr>
          <p:cNvPr id="66" name="Google Shape;66;p41"/>
          <p:cNvSpPr/>
          <p:nvPr/>
        </p:nvSpPr>
        <p:spPr>
          <a:xfrm>
            <a:off x="16" y="0"/>
            <a:ext cx="4654296" cy="6858000"/>
          </a:xfrm>
          <a:prstGeom prst="rect">
            <a:avLst/>
          </a:prstGeom>
          <a:solidFill>
            <a:srgbClr val="26262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7" name="Google Shape;67;p41"/>
          <p:cNvSpPr txBox="1">
            <a:spLocks noGrp="1"/>
          </p:cNvSpPr>
          <p:nvPr>
            <p:ph type="title"/>
          </p:nvPr>
        </p:nvSpPr>
        <p:spPr>
          <a:xfrm>
            <a:off x="643466" y="786383"/>
            <a:ext cx="3517567" cy="2093975"/>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FFFFFF"/>
              </a:buClr>
              <a:buSzPts val="3600"/>
              <a:buFont typeface="Twentieth Century"/>
              <a:buNone/>
              <a:defRPr sz="3600" b="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41"/>
          <p:cNvSpPr txBox="1">
            <a:spLocks noGrp="1"/>
          </p:cNvSpPr>
          <p:nvPr>
            <p:ph type="body" idx="1"/>
          </p:nvPr>
        </p:nvSpPr>
        <p:spPr>
          <a:xfrm>
            <a:off x="5458984" y="812799"/>
            <a:ext cx="5928344" cy="5294757"/>
          </a:xfrm>
          <a:prstGeom prst="rect">
            <a:avLst/>
          </a:prstGeom>
          <a:noFill/>
          <a:ln>
            <a:noFill/>
          </a:ln>
        </p:spPr>
        <p:txBody>
          <a:bodyPr spcFirstLastPara="1" wrap="square" lIns="0" tIns="45700" rIns="0" bIns="45700" anchor="t" anchorCtr="0">
            <a:normAutofit/>
          </a:bodyPr>
          <a:lstStyle>
            <a:lvl1pPr marL="457200" lvl="0" indent="-342900" algn="l">
              <a:lnSpc>
                <a:spcPct val="110000"/>
              </a:lnSpc>
              <a:spcBef>
                <a:spcPts val="1200"/>
              </a:spcBef>
              <a:spcAft>
                <a:spcPts val="0"/>
              </a:spcAft>
              <a:buSzPts val="1800"/>
              <a:buChar char=" "/>
              <a:defRPr/>
            </a:lvl1pPr>
            <a:lvl2pPr marL="914400" lvl="1" indent="-342900" algn="l">
              <a:lnSpc>
                <a:spcPct val="100000"/>
              </a:lnSpc>
              <a:spcBef>
                <a:spcPts val="200"/>
              </a:spcBef>
              <a:spcAft>
                <a:spcPts val="0"/>
              </a:spcAft>
              <a:buClr>
                <a:srgbClr val="3F3F3F"/>
              </a:buClr>
              <a:buSzPts val="1800"/>
              <a:buChar char="◦"/>
              <a:defRPr/>
            </a:lvl2pPr>
            <a:lvl3pPr marL="1371600" lvl="2" indent="-342900" algn="l">
              <a:lnSpc>
                <a:spcPct val="100000"/>
              </a:lnSpc>
              <a:spcBef>
                <a:spcPts val="400"/>
              </a:spcBef>
              <a:spcAft>
                <a:spcPts val="0"/>
              </a:spcAft>
              <a:buClr>
                <a:srgbClr val="3F3F3F"/>
              </a:buClr>
              <a:buSzPts val="1800"/>
              <a:buChar char="◦"/>
              <a:defRPr/>
            </a:lvl3pPr>
            <a:lvl4pPr marL="1828800" lvl="3" indent="-342900" algn="l">
              <a:lnSpc>
                <a:spcPct val="100000"/>
              </a:lnSpc>
              <a:spcBef>
                <a:spcPts val="400"/>
              </a:spcBef>
              <a:spcAft>
                <a:spcPts val="0"/>
              </a:spcAft>
              <a:buClr>
                <a:srgbClr val="3F3F3F"/>
              </a:buClr>
              <a:buSzPts val="1800"/>
              <a:buChar char="◦"/>
              <a:defRPr/>
            </a:lvl4pPr>
            <a:lvl5pPr marL="2286000" lvl="4" indent="-342900" algn="l">
              <a:lnSpc>
                <a:spcPct val="10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69" name="Google Shape;69;p41"/>
          <p:cNvSpPr txBox="1">
            <a:spLocks noGrp="1"/>
          </p:cNvSpPr>
          <p:nvPr>
            <p:ph type="body" idx="2"/>
          </p:nvPr>
        </p:nvSpPr>
        <p:spPr>
          <a:xfrm>
            <a:off x="643465" y="3043050"/>
            <a:ext cx="3517567" cy="3064505"/>
          </a:xfrm>
          <a:prstGeom prst="rect">
            <a:avLst/>
          </a:prstGeom>
          <a:noFill/>
          <a:ln>
            <a:noFill/>
          </a:ln>
        </p:spPr>
        <p:txBody>
          <a:bodyPr spcFirstLastPara="1" wrap="square" lIns="91425" tIns="45700" rIns="91425" bIns="45700" anchor="t" anchorCtr="0">
            <a:normAutofit/>
          </a:bodyPr>
          <a:lstStyle>
            <a:lvl1pPr marL="457200" lvl="0" indent="-228600" algn="l">
              <a:lnSpc>
                <a:spcPct val="110000"/>
              </a:lnSpc>
              <a:spcBef>
                <a:spcPts val="1200"/>
              </a:spcBef>
              <a:spcAft>
                <a:spcPts val="0"/>
              </a:spcAft>
              <a:buSzPts val="1800"/>
              <a:buNone/>
              <a:defRPr sz="1800">
                <a:solidFill>
                  <a:srgbClr val="FFFFFF"/>
                </a:solidFill>
              </a:defRPr>
            </a:lvl1pPr>
            <a:lvl2pPr marL="914400" lvl="1" indent="-228600" algn="l">
              <a:lnSpc>
                <a:spcPct val="100000"/>
              </a:lnSpc>
              <a:spcBef>
                <a:spcPts val="200"/>
              </a:spcBef>
              <a:spcAft>
                <a:spcPts val="0"/>
              </a:spcAft>
              <a:buClr>
                <a:srgbClr val="3F3F3F"/>
              </a:buClr>
              <a:buSzPts val="1200"/>
              <a:buNone/>
              <a:defRPr sz="1200"/>
            </a:lvl2pPr>
            <a:lvl3pPr marL="1371600" lvl="2" indent="-228600" algn="l">
              <a:lnSpc>
                <a:spcPct val="100000"/>
              </a:lnSpc>
              <a:spcBef>
                <a:spcPts val="400"/>
              </a:spcBef>
              <a:spcAft>
                <a:spcPts val="0"/>
              </a:spcAft>
              <a:buClr>
                <a:srgbClr val="3F3F3F"/>
              </a:buClr>
              <a:buSzPts val="1000"/>
              <a:buNone/>
              <a:defRPr sz="1000"/>
            </a:lvl3pPr>
            <a:lvl4pPr marL="1828800" lvl="3" indent="-228600" algn="l">
              <a:lnSpc>
                <a:spcPct val="100000"/>
              </a:lnSpc>
              <a:spcBef>
                <a:spcPts val="400"/>
              </a:spcBef>
              <a:spcAft>
                <a:spcPts val="0"/>
              </a:spcAft>
              <a:buClr>
                <a:srgbClr val="3F3F3F"/>
              </a:buClr>
              <a:buSzPts val="900"/>
              <a:buNone/>
              <a:defRPr sz="900"/>
            </a:lvl4pPr>
            <a:lvl5pPr marL="2286000" lvl="4" indent="-228600" algn="l">
              <a:lnSpc>
                <a:spcPct val="100000"/>
              </a:lnSpc>
              <a:spcBef>
                <a:spcPts val="400"/>
              </a:spcBef>
              <a:spcAft>
                <a:spcPts val="0"/>
              </a:spcAft>
              <a:buClr>
                <a:srgbClr val="3F3F3F"/>
              </a:buClr>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70" name="Google Shape;70;p41"/>
          <p:cNvSpPr txBox="1">
            <a:spLocks noGrp="1"/>
          </p:cNvSpPr>
          <p:nvPr>
            <p:ph type="dt" idx="10"/>
          </p:nvPr>
        </p:nvSpPr>
        <p:spPr>
          <a:xfrm>
            <a:off x="643464" y="6446520"/>
            <a:ext cx="3517568"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41"/>
          <p:cNvSpPr txBox="1">
            <a:spLocks noGrp="1"/>
          </p:cNvSpPr>
          <p:nvPr>
            <p:ph type="ftr" idx="11"/>
          </p:nvPr>
        </p:nvSpPr>
        <p:spPr>
          <a:xfrm>
            <a:off x="5458983" y="6446520"/>
            <a:ext cx="5334019"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41"/>
          <p:cNvSpPr txBox="1">
            <a:spLocks noGrp="1"/>
          </p:cNvSpPr>
          <p:nvPr>
            <p:ph type="sldNum" idx="12"/>
          </p:nvPr>
        </p:nvSpPr>
        <p:spPr>
          <a:xfrm>
            <a:off x="10993582" y="6446838"/>
            <a:ext cx="78001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00000"/>
              </a:buClr>
              <a:buSzPts val="900"/>
              <a:buFont typeface="Arial"/>
              <a:buNone/>
              <a:defRPr sz="900" b="0" i="0" u="none" strike="noStrike" cap="none">
                <a:solidFill>
                  <a:schemeClr val="dk2"/>
                </a:solidFill>
                <a:latin typeface="Twentieth Century"/>
                <a:ea typeface="Twentieth Century"/>
                <a:cs typeface="Twentieth Century"/>
                <a:sym typeface="Twentieth Century"/>
              </a:defRPr>
            </a:lvl1pPr>
            <a:lvl2pPr marL="0" marR="0" lvl="1" indent="0" algn="l">
              <a:lnSpc>
                <a:spcPct val="100000"/>
              </a:lnSpc>
              <a:spcBef>
                <a:spcPts val="0"/>
              </a:spcBef>
              <a:spcAft>
                <a:spcPts val="0"/>
              </a:spcAft>
              <a:buClr>
                <a:srgbClr val="000000"/>
              </a:buClr>
              <a:buSzPts val="900"/>
              <a:buFont typeface="Arial"/>
              <a:buNone/>
              <a:defRPr sz="900" b="0" i="0" u="none" strike="noStrike" cap="none">
                <a:solidFill>
                  <a:schemeClr val="dk2"/>
                </a:solidFill>
                <a:latin typeface="Twentieth Century"/>
                <a:ea typeface="Twentieth Century"/>
                <a:cs typeface="Twentieth Century"/>
                <a:sym typeface="Twentieth Century"/>
              </a:defRPr>
            </a:lvl2pPr>
            <a:lvl3pPr marL="0" marR="0" lvl="2" indent="0" algn="l">
              <a:lnSpc>
                <a:spcPct val="100000"/>
              </a:lnSpc>
              <a:spcBef>
                <a:spcPts val="0"/>
              </a:spcBef>
              <a:spcAft>
                <a:spcPts val="0"/>
              </a:spcAft>
              <a:buClr>
                <a:srgbClr val="000000"/>
              </a:buClr>
              <a:buSzPts val="900"/>
              <a:buFont typeface="Arial"/>
              <a:buNone/>
              <a:defRPr sz="900" b="0" i="0" u="none" strike="noStrike" cap="none">
                <a:solidFill>
                  <a:schemeClr val="dk2"/>
                </a:solidFill>
                <a:latin typeface="Twentieth Century"/>
                <a:ea typeface="Twentieth Century"/>
                <a:cs typeface="Twentieth Century"/>
                <a:sym typeface="Twentieth Century"/>
              </a:defRPr>
            </a:lvl3pPr>
            <a:lvl4pPr marL="0" marR="0" lvl="3" indent="0" algn="l">
              <a:lnSpc>
                <a:spcPct val="100000"/>
              </a:lnSpc>
              <a:spcBef>
                <a:spcPts val="0"/>
              </a:spcBef>
              <a:spcAft>
                <a:spcPts val="0"/>
              </a:spcAft>
              <a:buClr>
                <a:srgbClr val="000000"/>
              </a:buClr>
              <a:buSzPts val="900"/>
              <a:buFont typeface="Arial"/>
              <a:buNone/>
              <a:defRPr sz="900" b="0" i="0" u="none" strike="noStrike" cap="none">
                <a:solidFill>
                  <a:schemeClr val="dk2"/>
                </a:solidFill>
                <a:latin typeface="Twentieth Century"/>
                <a:ea typeface="Twentieth Century"/>
                <a:cs typeface="Twentieth Century"/>
                <a:sym typeface="Twentieth Century"/>
              </a:defRPr>
            </a:lvl4pPr>
            <a:lvl5pPr marL="0" marR="0" lvl="4" indent="0" algn="l">
              <a:lnSpc>
                <a:spcPct val="100000"/>
              </a:lnSpc>
              <a:spcBef>
                <a:spcPts val="0"/>
              </a:spcBef>
              <a:spcAft>
                <a:spcPts val="0"/>
              </a:spcAft>
              <a:buClr>
                <a:srgbClr val="000000"/>
              </a:buClr>
              <a:buSzPts val="900"/>
              <a:buFont typeface="Arial"/>
              <a:buNone/>
              <a:defRPr sz="900" b="0" i="0" u="none" strike="noStrike" cap="none">
                <a:solidFill>
                  <a:schemeClr val="dk2"/>
                </a:solidFill>
                <a:latin typeface="Twentieth Century"/>
                <a:ea typeface="Twentieth Century"/>
                <a:cs typeface="Twentieth Century"/>
                <a:sym typeface="Twentieth Century"/>
              </a:defRPr>
            </a:lvl5pPr>
            <a:lvl6pPr marL="0" marR="0" lvl="5" indent="0" algn="l">
              <a:lnSpc>
                <a:spcPct val="100000"/>
              </a:lnSpc>
              <a:spcBef>
                <a:spcPts val="0"/>
              </a:spcBef>
              <a:spcAft>
                <a:spcPts val="0"/>
              </a:spcAft>
              <a:buClr>
                <a:srgbClr val="000000"/>
              </a:buClr>
              <a:buSzPts val="900"/>
              <a:buFont typeface="Arial"/>
              <a:buNone/>
              <a:defRPr sz="900" b="0" i="0" u="none" strike="noStrike" cap="none">
                <a:solidFill>
                  <a:schemeClr val="dk2"/>
                </a:solidFill>
                <a:latin typeface="Twentieth Century"/>
                <a:ea typeface="Twentieth Century"/>
                <a:cs typeface="Twentieth Century"/>
                <a:sym typeface="Twentieth Century"/>
              </a:defRPr>
            </a:lvl6pPr>
            <a:lvl7pPr marL="0" marR="0" lvl="6" indent="0" algn="l">
              <a:lnSpc>
                <a:spcPct val="100000"/>
              </a:lnSpc>
              <a:spcBef>
                <a:spcPts val="0"/>
              </a:spcBef>
              <a:spcAft>
                <a:spcPts val="0"/>
              </a:spcAft>
              <a:buClr>
                <a:srgbClr val="000000"/>
              </a:buClr>
              <a:buSzPts val="900"/>
              <a:buFont typeface="Arial"/>
              <a:buNone/>
              <a:defRPr sz="900" b="0" i="0" u="none" strike="noStrike" cap="none">
                <a:solidFill>
                  <a:schemeClr val="dk2"/>
                </a:solidFill>
                <a:latin typeface="Twentieth Century"/>
                <a:ea typeface="Twentieth Century"/>
                <a:cs typeface="Twentieth Century"/>
                <a:sym typeface="Twentieth Century"/>
              </a:defRPr>
            </a:lvl7pPr>
            <a:lvl8pPr marL="0" marR="0" lvl="7" indent="0" algn="l">
              <a:lnSpc>
                <a:spcPct val="100000"/>
              </a:lnSpc>
              <a:spcBef>
                <a:spcPts val="0"/>
              </a:spcBef>
              <a:spcAft>
                <a:spcPts val="0"/>
              </a:spcAft>
              <a:buClr>
                <a:srgbClr val="000000"/>
              </a:buClr>
              <a:buSzPts val="900"/>
              <a:buFont typeface="Arial"/>
              <a:buNone/>
              <a:defRPr sz="900" b="0" i="0" u="none" strike="noStrike" cap="none">
                <a:solidFill>
                  <a:schemeClr val="dk2"/>
                </a:solidFill>
                <a:latin typeface="Twentieth Century"/>
                <a:ea typeface="Twentieth Century"/>
                <a:cs typeface="Twentieth Century"/>
                <a:sym typeface="Twentieth Century"/>
              </a:defRPr>
            </a:lvl8pPr>
            <a:lvl9pPr marL="0" marR="0" lvl="8" indent="0" algn="l">
              <a:lnSpc>
                <a:spcPct val="100000"/>
              </a:lnSpc>
              <a:spcBef>
                <a:spcPts val="0"/>
              </a:spcBef>
              <a:spcAft>
                <a:spcPts val="0"/>
              </a:spcAft>
              <a:buClr>
                <a:srgbClr val="000000"/>
              </a:buClr>
              <a:buSzPts val="900"/>
              <a:buFont typeface="Arial"/>
              <a:buNone/>
              <a:defRPr sz="900" b="0" i="0" u="none" strike="noStrike" cap="none">
                <a:solidFill>
                  <a:schemeClr val="dk2"/>
                </a:solidFill>
                <a:latin typeface="Twentieth Century"/>
                <a:ea typeface="Twentieth Century"/>
                <a:cs typeface="Twentieth Century"/>
                <a:sym typeface="Twentieth Century"/>
              </a:defRPr>
            </a:lvl9pPr>
          </a:lstStyle>
          <a:p>
            <a:pPr marL="0" lvl="0" indent="0" algn="l" rtl="0">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73"/>
        <p:cNvGrpSpPr/>
        <p:nvPr/>
      </p:nvGrpSpPr>
      <p:grpSpPr>
        <a:xfrm>
          <a:off x="0" y="0"/>
          <a:ext cx="0" cy="0"/>
          <a:chOff x="0" y="0"/>
          <a:chExt cx="0" cy="0"/>
        </a:xfrm>
      </p:grpSpPr>
      <p:sp>
        <p:nvSpPr>
          <p:cNvPr id="74" name="Google Shape;74;p42"/>
          <p:cNvSpPr/>
          <p:nvPr/>
        </p:nvSpPr>
        <p:spPr>
          <a:xfrm>
            <a:off x="0" y="4578350"/>
            <a:ext cx="12188825" cy="2279650"/>
          </a:xfrm>
          <a:prstGeom prst="rect">
            <a:avLst/>
          </a:prstGeom>
          <a:solidFill>
            <a:srgbClr val="26262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5" name="Google Shape;75;p42"/>
          <p:cNvSpPr>
            <a:spLocks noGrp="1"/>
          </p:cNvSpPr>
          <p:nvPr>
            <p:ph type="pic" idx="2"/>
          </p:nvPr>
        </p:nvSpPr>
        <p:spPr>
          <a:xfrm>
            <a:off x="15" y="0"/>
            <a:ext cx="12191985" cy="4578350"/>
          </a:xfrm>
          <a:prstGeom prst="rect">
            <a:avLst/>
          </a:prstGeom>
          <a:solidFill>
            <a:srgbClr val="D8D8D8"/>
          </a:solidFill>
          <a:ln>
            <a:noFill/>
          </a:ln>
        </p:spPr>
        <p:txBody>
          <a:bodyPr spcFirstLastPara="1" wrap="square" lIns="457200" tIns="457200" rIns="0" bIns="45700" anchor="t" anchorCtr="0">
            <a:normAutofit/>
          </a:bodyPr>
          <a:lstStyle>
            <a:lvl1pPr marR="0" lvl="0" algn="l" rtl="0">
              <a:lnSpc>
                <a:spcPct val="110000"/>
              </a:lnSpc>
              <a:spcBef>
                <a:spcPts val="1200"/>
              </a:spcBef>
              <a:spcAft>
                <a:spcPts val="0"/>
              </a:spcAft>
              <a:buClr>
                <a:schemeClr val="accent1"/>
              </a:buClr>
              <a:buSzPts val="3200"/>
              <a:buFont typeface="Calibri"/>
              <a:buNone/>
              <a:defRPr sz="3200" b="0" i="0" u="none" strike="noStrike" cap="none">
                <a:solidFill>
                  <a:srgbClr val="3F3F3F"/>
                </a:solidFill>
                <a:latin typeface="Twentieth Century"/>
                <a:ea typeface="Twentieth Century"/>
                <a:cs typeface="Twentieth Century"/>
                <a:sym typeface="Twentieth Century"/>
              </a:defRPr>
            </a:lvl1pPr>
            <a:lvl2pPr marR="0" lvl="1" algn="l" rtl="0">
              <a:lnSpc>
                <a:spcPct val="100000"/>
              </a:lnSpc>
              <a:spcBef>
                <a:spcPts val="200"/>
              </a:spcBef>
              <a:spcAft>
                <a:spcPts val="0"/>
              </a:spcAft>
              <a:buClr>
                <a:srgbClr val="3F3F3F"/>
              </a:buClr>
              <a:buSzPts val="2800"/>
              <a:buFont typeface="Calibri"/>
              <a:buNone/>
              <a:defRPr sz="2800" b="0" i="0" u="none" strike="noStrike" cap="none">
                <a:solidFill>
                  <a:srgbClr val="3F3F3F"/>
                </a:solidFill>
                <a:latin typeface="Twentieth Century"/>
                <a:ea typeface="Twentieth Century"/>
                <a:cs typeface="Twentieth Century"/>
                <a:sym typeface="Twentieth Century"/>
              </a:defRPr>
            </a:lvl2pPr>
            <a:lvl3pPr marR="0" lvl="2" algn="l" rtl="0">
              <a:lnSpc>
                <a:spcPct val="100000"/>
              </a:lnSpc>
              <a:spcBef>
                <a:spcPts val="400"/>
              </a:spcBef>
              <a:spcAft>
                <a:spcPts val="0"/>
              </a:spcAft>
              <a:buClr>
                <a:srgbClr val="3F3F3F"/>
              </a:buClr>
              <a:buSzPts val="2400"/>
              <a:buFont typeface="Calibri"/>
              <a:buNone/>
              <a:defRPr sz="2400" b="0" i="0" u="none" strike="noStrike" cap="none">
                <a:solidFill>
                  <a:srgbClr val="3F3F3F"/>
                </a:solidFill>
                <a:latin typeface="Twentieth Century"/>
                <a:ea typeface="Twentieth Century"/>
                <a:cs typeface="Twentieth Century"/>
                <a:sym typeface="Twentieth Century"/>
              </a:defRPr>
            </a:lvl3pPr>
            <a:lvl4pPr marR="0" lvl="3" algn="l" rtl="0">
              <a:lnSpc>
                <a:spcPct val="100000"/>
              </a:lnSpc>
              <a:spcBef>
                <a:spcPts val="400"/>
              </a:spcBef>
              <a:spcAft>
                <a:spcPts val="0"/>
              </a:spcAft>
              <a:buClr>
                <a:srgbClr val="3F3F3F"/>
              </a:buClr>
              <a:buSzPts val="2000"/>
              <a:buFont typeface="Calibri"/>
              <a:buNone/>
              <a:defRPr sz="2000" b="0" i="0" u="none" strike="noStrike" cap="none">
                <a:solidFill>
                  <a:srgbClr val="3F3F3F"/>
                </a:solidFill>
                <a:latin typeface="Twentieth Century"/>
                <a:ea typeface="Twentieth Century"/>
                <a:cs typeface="Twentieth Century"/>
                <a:sym typeface="Twentieth Century"/>
              </a:defRPr>
            </a:lvl4pPr>
            <a:lvl5pPr marR="0" lvl="4" algn="l" rtl="0">
              <a:lnSpc>
                <a:spcPct val="100000"/>
              </a:lnSpc>
              <a:spcBef>
                <a:spcPts val="400"/>
              </a:spcBef>
              <a:spcAft>
                <a:spcPts val="0"/>
              </a:spcAft>
              <a:buClr>
                <a:srgbClr val="3F3F3F"/>
              </a:buClr>
              <a:buSzPts val="2000"/>
              <a:buFont typeface="Calibri"/>
              <a:buNone/>
              <a:defRPr sz="2000" b="0" i="0" u="none" strike="noStrike" cap="none">
                <a:solidFill>
                  <a:srgbClr val="3F3F3F"/>
                </a:solidFill>
                <a:latin typeface="Twentieth Century"/>
                <a:ea typeface="Twentieth Century"/>
                <a:cs typeface="Twentieth Century"/>
                <a:sym typeface="Twentieth Century"/>
              </a:defRPr>
            </a:lvl5pPr>
            <a:lvl6pPr marR="0" lvl="5"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Twentieth Century"/>
                <a:ea typeface="Twentieth Century"/>
                <a:cs typeface="Twentieth Century"/>
                <a:sym typeface="Twentieth Century"/>
              </a:defRPr>
            </a:lvl6pPr>
            <a:lvl7pPr marR="0" lvl="6"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Twentieth Century"/>
                <a:ea typeface="Twentieth Century"/>
                <a:cs typeface="Twentieth Century"/>
                <a:sym typeface="Twentieth Century"/>
              </a:defRPr>
            </a:lvl7pPr>
            <a:lvl8pPr marR="0" lvl="7"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Twentieth Century"/>
                <a:ea typeface="Twentieth Century"/>
                <a:cs typeface="Twentieth Century"/>
                <a:sym typeface="Twentieth Century"/>
              </a:defRPr>
            </a:lvl8pPr>
            <a:lvl9pPr marR="0" lvl="8" algn="l" rtl="0">
              <a:lnSpc>
                <a:spcPct val="90000"/>
              </a:lnSpc>
              <a:spcBef>
                <a:spcPts val="400"/>
              </a:spcBef>
              <a:spcAft>
                <a:spcPts val="400"/>
              </a:spcAft>
              <a:buClr>
                <a:schemeClr val="accent1"/>
              </a:buClr>
              <a:buSzPts val="2000"/>
              <a:buFont typeface="Calibri"/>
              <a:buNone/>
              <a:defRPr sz="2000" b="0" i="0" u="none" strike="noStrike" cap="none">
                <a:solidFill>
                  <a:srgbClr val="3F3F3F"/>
                </a:solidFill>
                <a:latin typeface="Twentieth Century"/>
                <a:ea typeface="Twentieth Century"/>
                <a:cs typeface="Twentieth Century"/>
                <a:sym typeface="Twentieth Century"/>
              </a:defRPr>
            </a:lvl9pPr>
          </a:lstStyle>
          <a:p>
            <a:endParaRPr/>
          </a:p>
        </p:txBody>
      </p:sp>
      <p:sp>
        <p:nvSpPr>
          <p:cNvPr id="76" name="Google Shape;76;p42"/>
          <p:cNvSpPr txBox="1">
            <a:spLocks noGrp="1"/>
          </p:cNvSpPr>
          <p:nvPr>
            <p:ph type="title"/>
          </p:nvPr>
        </p:nvSpPr>
        <p:spPr>
          <a:xfrm>
            <a:off x="1097279" y="4799362"/>
            <a:ext cx="10113645" cy="743682"/>
          </a:xfrm>
          <a:prstGeom prst="rect">
            <a:avLst/>
          </a:prstGeom>
          <a:noFill/>
          <a:ln>
            <a:noFill/>
          </a:ln>
        </p:spPr>
        <p:txBody>
          <a:bodyPr spcFirstLastPara="1" wrap="square" lIns="91425" tIns="0" rIns="91425" bIns="0" anchor="b" anchorCtr="0">
            <a:noAutofit/>
          </a:bodyPr>
          <a:lstStyle>
            <a:lvl1pPr lvl="0" algn="l">
              <a:lnSpc>
                <a:spcPct val="80000"/>
              </a:lnSpc>
              <a:spcBef>
                <a:spcPts val="0"/>
              </a:spcBef>
              <a:spcAft>
                <a:spcPts val="0"/>
              </a:spcAft>
              <a:buClr>
                <a:srgbClr val="FFFFFF"/>
              </a:buClr>
              <a:buSzPts val="3600"/>
              <a:buFont typeface="Twentieth Century"/>
              <a:buNone/>
              <a:defRPr sz="3600" b="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42"/>
          <p:cNvSpPr txBox="1">
            <a:spLocks noGrp="1"/>
          </p:cNvSpPr>
          <p:nvPr>
            <p:ph type="body" idx="1"/>
          </p:nvPr>
        </p:nvSpPr>
        <p:spPr>
          <a:xfrm>
            <a:off x="1097279" y="5715000"/>
            <a:ext cx="10113264" cy="609600"/>
          </a:xfrm>
          <a:prstGeom prst="rect">
            <a:avLst/>
          </a:prstGeom>
          <a:noFill/>
          <a:ln>
            <a:noFill/>
          </a:ln>
        </p:spPr>
        <p:txBody>
          <a:bodyPr spcFirstLastPara="1" wrap="square" lIns="91425" tIns="0" rIns="91425" bIns="0" anchor="t" anchorCtr="0">
            <a:normAutofit/>
          </a:bodyPr>
          <a:lstStyle>
            <a:lvl1pPr marL="457200" lvl="0" indent="-228600" algn="l">
              <a:lnSpc>
                <a:spcPct val="110000"/>
              </a:lnSpc>
              <a:spcBef>
                <a:spcPts val="0"/>
              </a:spcBef>
              <a:spcAft>
                <a:spcPts val="0"/>
              </a:spcAft>
              <a:buSzPts val="1800"/>
              <a:buNone/>
              <a:defRPr sz="1800">
                <a:solidFill>
                  <a:srgbClr val="FFFFFF"/>
                </a:solidFill>
              </a:defRPr>
            </a:lvl1pPr>
            <a:lvl2pPr marL="914400" lvl="1" indent="-228600" algn="l">
              <a:lnSpc>
                <a:spcPct val="100000"/>
              </a:lnSpc>
              <a:spcBef>
                <a:spcPts val="600"/>
              </a:spcBef>
              <a:spcAft>
                <a:spcPts val="0"/>
              </a:spcAft>
              <a:buClr>
                <a:srgbClr val="3F3F3F"/>
              </a:buClr>
              <a:buSzPts val="1200"/>
              <a:buNone/>
              <a:defRPr sz="1200"/>
            </a:lvl2pPr>
            <a:lvl3pPr marL="1371600" lvl="2" indent="-228600" algn="l">
              <a:lnSpc>
                <a:spcPct val="100000"/>
              </a:lnSpc>
              <a:spcBef>
                <a:spcPts val="400"/>
              </a:spcBef>
              <a:spcAft>
                <a:spcPts val="0"/>
              </a:spcAft>
              <a:buClr>
                <a:srgbClr val="3F3F3F"/>
              </a:buClr>
              <a:buSzPts val="1000"/>
              <a:buNone/>
              <a:defRPr sz="1000"/>
            </a:lvl3pPr>
            <a:lvl4pPr marL="1828800" lvl="3" indent="-228600" algn="l">
              <a:lnSpc>
                <a:spcPct val="100000"/>
              </a:lnSpc>
              <a:spcBef>
                <a:spcPts val="400"/>
              </a:spcBef>
              <a:spcAft>
                <a:spcPts val="0"/>
              </a:spcAft>
              <a:buClr>
                <a:srgbClr val="3F3F3F"/>
              </a:buClr>
              <a:buSzPts val="900"/>
              <a:buNone/>
              <a:defRPr sz="900"/>
            </a:lvl4pPr>
            <a:lvl5pPr marL="2286000" lvl="4" indent="-228600" algn="l">
              <a:lnSpc>
                <a:spcPct val="100000"/>
              </a:lnSpc>
              <a:spcBef>
                <a:spcPts val="400"/>
              </a:spcBef>
              <a:spcAft>
                <a:spcPts val="0"/>
              </a:spcAft>
              <a:buClr>
                <a:srgbClr val="3F3F3F"/>
              </a:buClr>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78" name="Google Shape;78;p42"/>
          <p:cNvSpPr txBox="1">
            <a:spLocks noGrp="1"/>
          </p:cNvSpPr>
          <p:nvPr>
            <p:ph type="dt" idx="10"/>
          </p:nvPr>
        </p:nvSpPr>
        <p:spPr>
          <a:xfrm>
            <a:off x="8218426" y="6446838"/>
            <a:ext cx="258485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42"/>
          <p:cNvSpPr txBox="1">
            <a:spLocks noGrp="1"/>
          </p:cNvSpPr>
          <p:nvPr>
            <p:ph type="ftr" idx="11"/>
          </p:nvPr>
        </p:nvSpPr>
        <p:spPr>
          <a:xfrm>
            <a:off x="1097279" y="6446838"/>
            <a:ext cx="681826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42"/>
          <p:cNvSpPr txBox="1">
            <a:spLocks noGrp="1"/>
          </p:cNvSpPr>
          <p:nvPr>
            <p:ph type="sldNum" idx="12"/>
          </p:nvPr>
        </p:nvSpPr>
        <p:spPr>
          <a:xfrm>
            <a:off x="10993582" y="6446838"/>
            <a:ext cx="78001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1pPr>
            <a:lvl2pPr marL="0" marR="0" lvl="1"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2pPr>
            <a:lvl3pPr marL="0" marR="0" lvl="2"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3pPr>
            <a:lvl4pPr marL="0" marR="0" lvl="3"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4pPr>
            <a:lvl5pPr marL="0" marR="0" lvl="4"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5pPr>
            <a:lvl6pPr marL="0" marR="0" lvl="5"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6pPr>
            <a:lvl7pPr marL="0" marR="0" lvl="6"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7pPr>
            <a:lvl8pPr marL="0" marR="0" lvl="7"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8pPr>
            <a:lvl9pPr marL="0" marR="0" lvl="8" indent="0" algn="l">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9pPr>
          </a:lstStyle>
          <a:p>
            <a:pPr marL="0" lvl="0" indent="0" algn="l" rtl="0">
              <a:spcBef>
                <a:spcPts val="0"/>
              </a:spcBef>
              <a:spcAft>
                <a:spcPts val="0"/>
              </a:spcAft>
              <a:buNone/>
            </a:pPr>
            <a:fld id="{00000000-1234-1234-1234-123412341234}" type="slidenum">
              <a:rPr lang="it-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1"/>
          <p:cNvSpPr/>
          <p:nvPr/>
        </p:nvSpPr>
        <p:spPr>
          <a:xfrm>
            <a:off x="3175" y="6400800"/>
            <a:ext cx="12188825" cy="457200"/>
          </a:xfrm>
          <a:prstGeom prst="rect">
            <a:avLst/>
          </a:prstGeom>
          <a:solidFill>
            <a:srgbClr val="26262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 name="Google Shape;11;p31"/>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marR="0" lvl="0" algn="l" rtl="0">
              <a:lnSpc>
                <a:spcPct val="80000"/>
              </a:lnSpc>
              <a:spcBef>
                <a:spcPts val="0"/>
              </a:spcBef>
              <a:spcAft>
                <a:spcPts val="0"/>
              </a:spcAft>
              <a:buClr>
                <a:srgbClr val="3F3F3F"/>
              </a:buClr>
              <a:buSzPts val="5400"/>
              <a:buFont typeface="Twentieth Century"/>
              <a:buNone/>
              <a:defRPr sz="5400" b="0" i="0" u="none" strike="noStrike" cap="none">
                <a:solidFill>
                  <a:srgbClr val="3F3F3F"/>
                </a:solidFill>
                <a:latin typeface="Twentieth Century"/>
                <a:ea typeface="Twentieth Century"/>
                <a:cs typeface="Twentieth Century"/>
                <a:sym typeface="Twentieth Century"/>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2" name="Google Shape;12;p31"/>
          <p:cNvSpPr txBox="1">
            <a:spLocks noGrp="1"/>
          </p:cNvSpPr>
          <p:nvPr>
            <p:ph type="body" idx="1"/>
          </p:nvPr>
        </p:nvSpPr>
        <p:spPr>
          <a:xfrm>
            <a:off x="1097280" y="2108201"/>
            <a:ext cx="10058400" cy="3760891"/>
          </a:xfrm>
          <a:prstGeom prst="rect">
            <a:avLst/>
          </a:prstGeom>
          <a:noFill/>
          <a:ln>
            <a:noFill/>
          </a:ln>
        </p:spPr>
        <p:txBody>
          <a:bodyPr spcFirstLastPara="1" wrap="square" lIns="0" tIns="45700" rIns="0" bIns="45700" anchor="t" anchorCtr="0">
            <a:normAutofit/>
          </a:bodyPr>
          <a:lstStyle>
            <a:lvl1pPr marL="457200" marR="0" lvl="0" indent="-374650" algn="l" rtl="0">
              <a:lnSpc>
                <a:spcPct val="110000"/>
              </a:lnSpc>
              <a:spcBef>
                <a:spcPts val="1200"/>
              </a:spcBef>
              <a:spcAft>
                <a:spcPts val="0"/>
              </a:spcAft>
              <a:buClr>
                <a:schemeClr val="accent1"/>
              </a:buClr>
              <a:buSzPts val="2300"/>
              <a:buFont typeface="Calibri"/>
              <a:buChar char=" "/>
              <a:defRPr sz="2300" b="0" i="0" u="none" strike="noStrike" cap="none">
                <a:solidFill>
                  <a:srgbClr val="3F3F3F"/>
                </a:solidFill>
                <a:latin typeface="Twentieth Century"/>
                <a:ea typeface="Twentieth Century"/>
                <a:cs typeface="Twentieth Century"/>
                <a:sym typeface="Twentieth Century"/>
              </a:defRPr>
            </a:lvl1pPr>
            <a:lvl2pPr marL="914400" marR="0" lvl="1" indent="-361950" algn="l" rtl="0">
              <a:lnSpc>
                <a:spcPct val="100000"/>
              </a:lnSpc>
              <a:spcBef>
                <a:spcPts val="200"/>
              </a:spcBef>
              <a:spcAft>
                <a:spcPts val="0"/>
              </a:spcAft>
              <a:buClr>
                <a:srgbClr val="3F3F3F"/>
              </a:buClr>
              <a:buSzPts val="2100"/>
              <a:buFont typeface="Calibri"/>
              <a:buChar char="◦"/>
              <a:defRPr sz="2100" b="0" i="0" u="none" strike="noStrike" cap="none">
                <a:solidFill>
                  <a:srgbClr val="3F3F3F"/>
                </a:solidFill>
                <a:latin typeface="Twentieth Century"/>
                <a:ea typeface="Twentieth Century"/>
                <a:cs typeface="Twentieth Century"/>
                <a:sym typeface="Twentieth Century"/>
              </a:defRPr>
            </a:lvl2pPr>
            <a:lvl3pPr marL="1371600" marR="0" lvl="2" indent="-330200" algn="l" rtl="0">
              <a:lnSpc>
                <a:spcPct val="100000"/>
              </a:lnSpc>
              <a:spcBef>
                <a:spcPts val="400"/>
              </a:spcBef>
              <a:spcAft>
                <a:spcPts val="0"/>
              </a:spcAft>
              <a:buClr>
                <a:srgbClr val="3F3F3F"/>
              </a:buClr>
              <a:buSzPts val="1600"/>
              <a:buFont typeface="Calibri"/>
              <a:buChar char="◦"/>
              <a:defRPr sz="1600" b="0" i="0" u="none" strike="noStrike" cap="none">
                <a:solidFill>
                  <a:srgbClr val="3F3F3F"/>
                </a:solidFill>
                <a:latin typeface="Twentieth Century"/>
                <a:ea typeface="Twentieth Century"/>
                <a:cs typeface="Twentieth Century"/>
                <a:sym typeface="Twentieth Century"/>
              </a:defRPr>
            </a:lvl3pPr>
            <a:lvl4pPr marL="1828800" marR="0" lvl="3" indent="-330200" algn="l" rtl="0">
              <a:lnSpc>
                <a:spcPct val="100000"/>
              </a:lnSpc>
              <a:spcBef>
                <a:spcPts val="400"/>
              </a:spcBef>
              <a:spcAft>
                <a:spcPts val="0"/>
              </a:spcAft>
              <a:buClr>
                <a:srgbClr val="3F3F3F"/>
              </a:buClr>
              <a:buSzPts val="1600"/>
              <a:buFont typeface="Calibri"/>
              <a:buChar char="◦"/>
              <a:defRPr sz="1600" b="0" i="0" u="none" strike="noStrike" cap="none">
                <a:solidFill>
                  <a:srgbClr val="3F3F3F"/>
                </a:solidFill>
                <a:latin typeface="Twentieth Century"/>
                <a:ea typeface="Twentieth Century"/>
                <a:cs typeface="Twentieth Century"/>
                <a:sym typeface="Twentieth Century"/>
              </a:defRPr>
            </a:lvl4pPr>
            <a:lvl5pPr marL="2286000" marR="0" lvl="4" indent="-330200" algn="l" rtl="0">
              <a:lnSpc>
                <a:spcPct val="100000"/>
              </a:lnSpc>
              <a:spcBef>
                <a:spcPts val="400"/>
              </a:spcBef>
              <a:spcAft>
                <a:spcPts val="0"/>
              </a:spcAft>
              <a:buClr>
                <a:srgbClr val="3F3F3F"/>
              </a:buClr>
              <a:buSzPts val="1600"/>
              <a:buFont typeface="Calibri"/>
              <a:buChar char="◦"/>
              <a:defRPr sz="1600" b="0" i="0" u="none" strike="noStrike" cap="none">
                <a:solidFill>
                  <a:srgbClr val="3F3F3F"/>
                </a:solidFill>
                <a:latin typeface="Twentieth Century"/>
                <a:ea typeface="Twentieth Century"/>
                <a:cs typeface="Twentieth Century"/>
                <a:sym typeface="Twentieth Century"/>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Twentieth Century"/>
                <a:ea typeface="Twentieth Century"/>
                <a:cs typeface="Twentieth Century"/>
                <a:sym typeface="Twentieth Century"/>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Twentieth Century"/>
                <a:ea typeface="Twentieth Century"/>
                <a:cs typeface="Twentieth Century"/>
                <a:sym typeface="Twentieth Century"/>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Twentieth Century"/>
                <a:ea typeface="Twentieth Century"/>
                <a:cs typeface="Twentieth Century"/>
                <a:sym typeface="Twentieth Century"/>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Twentieth Century"/>
                <a:ea typeface="Twentieth Century"/>
                <a:cs typeface="Twentieth Century"/>
                <a:sym typeface="Twentieth Century"/>
              </a:defRPr>
            </a:lvl9pPr>
          </a:lstStyle>
          <a:p>
            <a:endParaRPr/>
          </a:p>
        </p:txBody>
      </p:sp>
      <p:sp>
        <p:nvSpPr>
          <p:cNvPr id="13" name="Google Shape;13;p31"/>
          <p:cNvSpPr txBox="1">
            <a:spLocks noGrp="1"/>
          </p:cNvSpPr>
          <p:nvPr>
            <p:ph type="dt" idx="10"/>
          </p:nvPr>
        </p:nvSpPr>
        <p:spPr>
          <a:xfrm>
            <a:off x="8218426" y="6446838"/>
            <a:ext cx="2584850" cy="365125"/>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900" b="0" i="0" u="none" strike="noStrike" cap="none">
                <a:solidFill>
                  <a:srgbClr val="FFFFFF"/>
                </a:solidFill>
                <a:latin typeface="Twentieth Century"/>
                <a:ea typeface="Twentieth Century"/>
                <a:cs typeface="Twentieth Century"/>
                <a:sym typeface="Twentieth Century"/>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wentieth Century"/>
                <a:ea typeface="Twentieth Century"/>
                <a:cs typeface="Twentieth Century"/>
                <a:sym typeface="Twentieth Century"/>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wentieth Century"/>
                <a:ea typeface="Twentieth Century"/>
                <a:cs typeface="Twentieth Century"/>
                <a:sym typeface="Twentieth Century"/>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wentieth Century"/>
                <a:ea typeface="Twentieth Century"/>
                <a:cs typeface="Twentieth Century"/>
                <a:sym typeface="Twentieth Century"/>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wentieth Century"/>
                <a:ea typeface="Twentieth Century"/>
                <a:cs typeface="Twentieth Century"/>
                <a:sym typeface="Twentieth Century"/>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wentieth Century"/>
                <a:ea typeface="Twentieth Century"/>
                <a:cs typeface="Twentieth Century"/>
                <a:sym typeface="Twentieth Century"/>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wentieth Century"/>
                <a:ea typeface="Twentieth Century"/>
                <a:cs typeface="Twentieth Century"/>
                <a:sym typeface="Twentieth Century"/>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wentieth Century"/>
                <a:ea typeface="Twentieth Century"/>
                <a:cs typeface="Twentieth Century"/>
                <a:sym typeface="Twentieth Century"/>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14" name="Google Shape;14;p31"/>
          <p:cNvSpPr txBox="1">
            <a:spLocks noGrp="1"/>
          </p:cNvSpPr>
          <p:nvPr>
            <p:ph type="ftr" idx="11"/>
          </p:nvPr>
        </p:nvSpPr>
        <p:spPr>
          <a:xfrm>
            <a:off x="1097279" y="6446838"/>
            <a:ext cx="6818262"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FFFFFF"/>
                </a:solidFill>
                <a:latin typeface="Twentieth Century"/>
                <a:ea typeface="Twentieth Century"/>
                <a:cs typeface="Twentieth Century"/>
                <a:sym typeface="Twentieth Century"/>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wentieth Century"/>
                <a:ea typeface="Twentieth Century"/>
                <a:cs typeface="Twentieth Century"/>
                <a:sym typeface="Twentieth Century"/>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wentieth Century"/>
                <a:ea typeface="Twentieth Century"/>
                <a:cs typeface="Twentieth Century"/>
                <a:sym typeface="Twentieth Century"/>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wentieth Century"/>
                <a:ea typeface="Twentieth Century"/>
                <a:cs typeface="Twentieth Century"/>
                <a:sym typeface="Twentieth Century"/>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wentieth Century"/>
                <a:ea typeface="Twentieth Century"/>
                <a:cs typeface="Twentieth Century"/>
                <a:sym typeface="Twentieth Century"/>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wentieth Century"/>
                <a:ea typeface="Twentieth Century"/>
                <a:cs typeface="Twentieth Century"/>
                <a:sym typeface="Twentieth Century"/>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wentieth Century"/>
                <a:ea typeface="Twentieth Century"/>
                <a:cs typeface="Twentieth Century"/>
                <a:sym typeface="Twentieth Century"/>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wentieth Century"/>
                <a:ea typeface="Twentieth Century"/>
                <a:cs typeface="Twentieth Century"/>
                <a:sym typeface="Twentieth Century"/>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15" name="Google Shape;15;p31"/>
          <p:cNvSpPr txBox="1">
            <a:spLocks noGrp="1"/>
          </p:cNvSpPr>
          <p:nvPr>
            <p:ph type="sldNum" idx="12"/>
          </p:nvPr>
        </p:nvSpPr>
        <p:spPr>
          <a:xfrm>
            <a:off x="10993582" y="6446838"/>
            <a:ext cx="780010" cy="365125"/>
          </a:xfrm>
          <a:prstGeom prst="rect">
            <a:avLst/>
          </a:prstGeom>
          <a:noFill/>
          <a:ln>
            <a:noFill/>
          </a:ln>
        </p:spPr>
        <p:txBody>
          <a:bodyPr spcFirstLastPara="1" wrap="square" lIns="91425" tIns="45700" rIns="91425" bIns="45700" anchor="ctr" anchorCtr="0">
            <a:noAutofit/>
          </a:bodyPr>
          <a:lstStyle>
            <a:lvl1pPr marL="0" marR="0" lvl="0" indent="0" algn="l" rtl="0">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1pPr>
            <a:lvl2pPr marL="0" marR="0" lvl="1" indent="0" algn="l" rtl="0">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2pPr>
            <a:lvl3pPr marL="0" marR="0" lvl="2" indent="0" algn="l" rtl="0">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3pPr>
            <a:lvl4pPr marL="0" marR="0" lvl="3" indent="0" algn="l" rtl="0">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4pPr>
            <a:lvl5pPr marL="0" marR="0" lvl="4" indent="0" algn="l" rtl="0">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5pPr>
            <a:lvl6pPr marL="0" marR="0" lvl="5" indent="0" algn="l" rtl="0">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6pPr>
            <a:lvl7pPr marL="0" marR="0" lvl="6" indent="0" algn="l" rtl="0">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7pPr>
            <a:lvl8pPr marL="0" marR="0" lvl="7" indent="0" algn="l" rtl="0">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8pPr>
            <a:lvl9pPr marL="0" marR="0" lvl="8" indent="0" algn="l" rtl="0">
              <a:lnSpc>
                <a:spcPct val="100000"/>
              </a:lnSpc>
              <a:spcBef>
                <a:spcPts val="0"/>
              </a:spcBef>
              <a:spcAft>
                <a:spcPts val="0"/>
              </a:spcAft>
              <a:buClr>
                <a:srgbClr val="000000"/>
              </a:buClr>
              <a:buSzPts val="900"/>
              <a:buFont typeface="Arial"/>
              <a:buNone/>
              <a:defRPr sz="900" b="0" i="0" u="none" strike="noStrike" cap="none">
                <a:solidFill>
                  <a:srgbClr val="FFFFFF"/>
                </a:solidFill>
                <a:latin typeface="Twentieth Century"/>
                <a:ea typeface="Twentieth Century"/>
                <a:cs typeface="Twentieth Century"/>
                <a:sym typeface="Twentieth Century"/>
              </a:defRPr>
            </a:lvl9pPr>
          </a:lstStyle>
          <a:p>
            <a:pPr marL="0" lvl="0" indent="0" algn="l" rtl="0">
              <a:spcBef>
                <a:spcPts val="0"/>
              </a:spcBef>
              <a:spcAft>
                <a:spcPts val="0"/>
              </a:spcAft>
              <a:buNone/>
            </a:pPr>
            <a:fld id="{00000000-1234-1234-1234-123412341234}" type="slidenum">
              <a:rPr lang="it-IT"/>
              <a:t>‹#›</a:t>
            </a:fld>
            <a:endParaRPr/>
          </a:p>
        </p:txBody>
      </p:sp>
      <p:cxnSp>
        <p:nvCxnSpPr>
          <p:cNvPr id="16" name="Google Shape;16;p31"/>
          <p:cNvCxnSpPr/>
          <p:nvPr/>
        </p:nvCxnSpPr>
        <p:spPr>
          <a:xfrm>
            <a:off x="1193532" y="1897380"/>
            <a:ext cx="9966960" cy="0"/>
          </a:xfrm>
          <a:prstGeom prst="straightConnector1">
            <a:avLst/>
          </a:prstGeom>
          <a:noFill/>
          <a:ln w="12700" cap="flat" cmpd="sng">
            <a:solidFill>
              <a:srgbClr val="3F3F3F"/>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forms.gle/e1tupAxz85mPkgg96"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10.png"/><Relationship Id="rId7"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hyperlink" Target="mailto:Tirocini.risorseumane@unimib.it" TargetMode="Externa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1.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6.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5.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7"/>
        <p:cNvGrpSpPr/>
        <p:nvPr/>
      </p:nvGrpSpPr>
      <p:grpSpPr>
        <a:xfrm>
          <a:off x="0" y="0"/>
          <a:ext cx="0" cy="0"/>
          <a:chOff x="0" y="0"/>
          <a:chExt cx="0" cy="0"/>
        </a:xfrm>
      </p:grpSpPr>
      <p:cxnSp>
        <p:nvCxnSpPr>
          <p:cNvPr id="98" name="Google Shape;98;p1"/>
          <p:cNvCxnSpPr/>
          <p:nvPr/>
        </p:nvCxnSpPr>
        <p:spPr>
          <a:xfrm>
            <a:off x="6730766" y="3385954"/>
            <a:ext cx="4389000" cy="0"/>
          </a:xfrm>
          <a:prstGeom prst="straightConnector1">
            <a:avLst/>
          </a:prstGeom>
          <a:noFill/>
          <a:ln w="12700" cap="flat" cmpd="sng">
            <a:solidFill>
              <a:srgbClr val="3F3F3F"/>
            </a:solidFill>
            <a:prstDash val="solid"/>
            <a:round/>
            <a:headEnd type="none" w="sm" len="sm"/>
            <a:tailEnd type="none" w="sm" len="sm"/>
          </a:ln>
        </p:spPr>
      </p:cxnSp>
      <p:pic>
        <p:nvPicPr>
          <p:cNvPr id="99" name="Google Shape;99;p1" descr="Image result for unimib formazione e sviluppo delle risorse umane"/>
          <p:cNvPicPr preferRelativeResize="0"/>
          <p:nvPr/>
        </p:nvPicPr>
        <p:blipFill rotWithShape="1">
          <a:blip r:embed="rId3">
            <a:alphaModFix/>
          </a:blip>
          <a:srcRect/>
          <a:stretch/>
        </p:blipFill>
        <p:spPr>
          <a:xfrm>
            <a:off x="355599" y="142423"/>
            <a:ext cx="820057" cy="881561"/>
          </a:xfrm>
          <a:prstGeom prst="rect">
            <a:avLst/>
          </a:prstGeom>
          <a:noFill/>
          <a:ln>
            <a:noFill/>
          </a:ln>
        </p:spPr>
      </p:pic>
      <p:sp>
        <p:nvSpPr>
          <p:cNvPr id="100" name="Google Shape;100;p1"/>
          <p:cNvSpPr txBox="1"/>
          <p:nvPr/>
        </p:nvSpPr>
        <p:spPr>
          <a:xfrm>
            <a:off x="5921450" y="142423"/>
            <a:ext cx="6156325" cy="307975"/>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400"/>
              <a:buFont typeface="Arial"/>
              <a:buNone/>
            </a:pPr>
            <a:r>
              <a:rPr lang="it-IT" sz="1400" b="1" i="0" u="none" strike="noStrike" cap="none">
                <a:solidFill>
                  <a:srgbClr val="B82585"/>
                </a:solidFill>
                <a:latin typeface="Calibri"/>
                <a:ea typeface="Calibri"/>
                <a:cs typeface="Calibri"/>
                <a:sym typeface="Calibri"/>
              </a:rPr>
              <a:t>DIPARTIMENTO DI SCIENZE UMANE PER LA FORMAZIONE «RICCARDO MASSA» </a:t>
            </a:r>
            <a:endParaRPr sz="1400" b="0" i="0" u="none" strike="noStrike" cap="none">
              <a:solidFill>
                <a:srgbClr val="000000"/>
              </a:solidFill>
              <a:latin typeface="Arial"/>
              <a:ea typeface="Arial"/>
              <a:cs typeface="Arial"/>
              <a:sym typeface="Arial"/>
            </a:endParaRPr>
          </a:p>
        </p:txBody>
      </p:sp>
      <p:sp>
        <p:nvSpPr>
          <p:cNvPr id="101" name="Google Shape;101;p1"/>
          <p:cNvSpPr txBox="1"/>
          <p:nvPr/>
        </p:nvSpPr>
        <p:spPr>
          <a:xfrm>
            <a:off x="6656564" y="1258672"/>
            <a:ext cx="5855173" cy="1433021"/>
          </a:xfrm>
          <a:prstGeom prst="rect">
            <a:avLst/>
          </a:prstGeom>
          <a:noFill/>
          <a:ln>
            <a:noFill/>
          </a:ln>
        </p:spPr>
        <p:txBody>
          <a:bodyPr spcFirstLastPara="1" wrap="square" lIns="91425" tIns="45700" rIns="91425" bIns="45700" anchor="t" anchorCtr="0">
            <a:spAutoFit/>
          </a:bodyPr>
          <a:lstStyle/>
          <a:p>
            <a:pPr marL="0" marR="0" lvl="0" indent="0" algn="l" rtl="0">
              <a:lnSpc>
                <a:spcPct val="80000"/>
              </a:lnSpc>
              <a:spcBef>
                <a:spcPts val="0"/>
              </a:spcBef>
              <a:spcAft>
                <a:spcPts val="0"/>
              </a:spcAft>
              <a:buClr>
                <a:srgbClr val="000000"/>
              </a:buClr>
              <a:buSzPts val="3600"/>
              <a:buFont typeface="Arial"/>
              <a:buNone/>
            </a:pPr>
            <a:r>
              <a:rPr lang="it-IT" sz="3600" b="1" i="0" u="none" strike="noStrike" cap="none">
                <a:solidFill>
                  <a:srgbClr val="7F6572"/>
                </a:solidFill>
                <a:latin typeface="Calibri"/>
                <a:ea typeface="Calibri"/>
                <a:cs typeface="Calibri"/>
                <a:sym typeface="Calibri"/>
              </a:rPr>
              <a:t>Corso di Laurea Magistrale</a:t>
            </a:r>
            <a:endParaRPr sz="1400" b="0" i="0" u="none" strike="noStrike" cap="none">
              <a:solidFill>
                <a:srgbClr val="000000"/>
              </a:solidFill>
              <a:latin typeface="Arial"/>
              <a:ea typeface="Arial"/>
              <a:cs typeface="Arial"/>
              <a:sym typeface="Arial"/>
            </a:endParaRPr>
          </a:p>
          <a:p>
            <a:pPr marL="0" marR="0" lvl="0" indent="0" algn="l" rtl="0">
              <a:lnSpc>
                <a:spcPct val="80000"/>
              </a:lnSpc>
              <a:spcBef>
                <a:spcPts val="0"/>
              </a:spcBef>
              <a:spcAft>
                <a:spcPts val="0"/>
              </a:spcAft>
              <a:buClr>
                <a:srgbClr val="000000"/>
              </a:buClr>
              <a:buSzPts val="3600"/>
              <a:buFont typeface="Arial"/>
              <a:buNone/>
            </a:pPr>
            <a:r>
              <a:rPr lang="it-IT" sz="3600" b="1" i="0" u="none" strike="noStrike" cap="none">
                <a:solidFill>
                  <a:srgbClr val="7F6572"/>
                </a:solidFill>
                <a:latin typeface="Calibri"/>
                <a:ea typeface="Calibri"/>
                <a:cs typeface="Calibri"/>
                <a:sym typeface="Calibri"/>
              </a:rPr>
              <a:t>Formazione e Sviluppo </a:t>
            </a:r>
            <a:endParaRPr sz="1400" b="0" i="0" u="none" strike="noStrike" cap="none">
              <a:solidFill>
                <a:srgbClr val="000000"/>
              </a:solidFill>
              <a:latin typeface="Arial"/>
              <a:ea typeface="Arial"/>
              <a:cs typeface="Arial"/>
              <a:sym typeface="Arial"/>
            </a:endParaRPr>
          </a:p>
          <a:p>
            <a:pPr marL="0" marR="0" lvl="0" indent="0" algn="l" rtl="0">
              <a:lnSpc>
                <a:spcPct val="80000"/>
              </a:lnSpc>
              <a:spcBef>
                <a:spcPts val="0"/>
              </a:spcBef>
              <a:spcAft>
                <a:spcPts val="0"/>
              </a:spcAft>
              <a:buClr>
                <a:srgbClr val="000000"/>
              </a:buClr>
              <a:buSzPts val="3600"/>
              <a:buFont typeface="Arial"/>
              <a:buNone/>
            </a:pPr>
            <a:r>
              <a:rPr lang="it-IT" sz="3600" b="1" i="0" u="none" strike="noStrike" cap="none">
                <a:solidFill>
                  <a:srgbClr val="7F6572"/>
                </a:solidFill>
                <a:latin typeface="Calibri"/>
                <a:ea typeface="Calibri"/>
                <a:cs typeface="Calibri"/>
                <a:sym typeface="Calibri"/>
              </a:rPr>
              <a:t>delle Risorse Umane </a:t>
            </a:r>
            <a:endParaRPr sz="1400" b="0" i="0" u="none" strike="noStrike" cap="none">
              <a:solidFill>
                <a:srgbClr val="000000"/>
              </a:solidFill>
              <a:latin typeface="Arial"/>
              <a:ea typeface="Arial"/>
              <a:cs typeface="Arial"/>
              <a:sym typeface="Arial"/>
            </a:endParaRPr>
          </a:p>
        </p:txBody>
      </p:sp>
      <p:sp>
        <p:nvSpPr>
          <p:cNvPr id="102" name="Google Shape;102;p1"/>
          <p:cNvSpPr txBox="1"/>
          <p:nvPr/>
        </p:nvSpPr>
        <p:spPr>
          <a:xfrm>
            <a:off x="6656575" y="2812625"/>
            <a:ext cx="5113200" cy="1200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it-IT" sz="2400" b="1">
                <a:solidFill>
                  <a:srgbClr val="434343"/>
                </a:solidFill>
                <a:latin typeface="Calibri"/>
                <a:ea typeface="Calibri"/>
                <a:cs typeface="Calibri"/>
                <a:sym typeface="Calibri"/>
              </a:rPr>
              <a:t>DIARIO DI BORDO</a:t>
            </a:r>
            <a:endParaRPr sz="2400" b="1">
              <a:solidFill>
                <a:srgbClr val="434343"/>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400"/>
              <a:buFont typeface="Arial"/>
              <a:buNone/>
            </a:pPr>
            <a:endParaRPr sz="2400" b="1">
              <a:solidFill>
                <a:srgbClr val="434343"/>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400"/>
              <a:buFont typeface="Arial"/>
              <a:buNone/>
            </a:pPr>
            <a:r>
              <a:rPr lang="it-IT" sz="2400">
                <a:solidFill>
                  <a:srgbClr val="434343"/>
                </a:solidFill>
                <a:latin typeface="Calibri"/>
                <a:ea typeface="Calibri"/>
                <a:cs typeface="Calibri"/>
                <a:sym typeface="Calibri"/>
              </a:rPr>
              <a:t>Pre-work per gli incontri di Supervisione </a:t>
            </a:r>
            <a:endParaRPr sz="2400">
              <a:solidFill>
                <a:srgbClr val="434343"/>
              </a:solidFill>
              <a:latin typeface="Calibri"/>
              <a:ea typeface="Calibri"/>
              <a:cs typeface="Calibri"/>
              <a:sym typeface="Calibri"/>
            </a:endParaRPr>
          </a:p>
        </p:txBody>
      </p:sp>
      <p:sp>
        <p:nvSpPr>
          <p:cNvPr id="103" name="Google Shape;103;p1"/>
          <p:cNvSpPr/>
          <p:nvPr/>
        </p:nvSpPr>
        <p:spPr>
          <a:xfrm>
            <a:off x="7128791" y="5467045"/>
            <a:ext cx="4910700" cy="9234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it-IT" sz="1800" b="0" i="0" u="none" strike="noStrike" cap="none">
                <a:solidFill>
                  <a:srgbClr val="434343"/>
                </a:solidFill>
                <a:latin typeface="Calibri"/>
                <a:ea typeface="Calibri"/>
                <a:cs typeface="Calibri"/>
                <a:sym typeface="Calibri"/>
              </a:rPr>
              <a:t>A cura del Servizio di Orientamento Tirocini</a:t>
            </a:r>
            <a:endParaRPr sz="1800" b="0" i="0" u="none" strike="noStrike" cap="none">
              <a:solidFill>
                <a:srgbClr val="434343"/>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r>
              <a:rPr lang="it-IT" sz="1800" b="0" i="0" u="none" strike="noStrike" cap="none">
                <a:solidFill>
                  <a:srgbClr val="434343"/>
                </a:solidFill>
                <a:latin typeface="Calibri"/>
                <a:ea typeface="Calibri"/>
                <a:cs typeface="Calibri"/>
                <a:sym typeface="Calibri"/>
              </a:rPr>
              <a:t>Cinzia Trimboli, Yuliia Danyltsova, Sonia Pernich</a:t>
            </a:r>
            <a:endParaRPr sz="1800" b="0" i="0" u="none" strike="noStrike" cap="none">
              <a:solidFill>
                <a:srgbClr val="434343"/>
              </a:solidFill>
              <a:latin typeface="Calibri"/>
              <a:ea typeface="Calibri"/>
              <a:cs typeface="Calibri"/>
              <a:sym typeface="Calibri"/>
            </a:endParaRPr>
          </a:p>
        </p:txBody>
      </p:sp>
      <p:sp>
        <p:nvSpPr>
          <p:cNvPr id="104" name="Google Shape;104;p1"/>
          <p:cNvSpPr/>
          <p:nvPr/>
        </p:nvSpPr>
        <p:spPr>
          <a:xfrm>
            <a:off x="8719673" y="6502968"/>
            <a:ext cx="3152593" cy="276999"/>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200"/>
              <a:buFont typeface="Arial"/>
              <a:buNone/>
            </a:pPr>
            <a:r>
              <a:rPr lang="it-IT" sz="1200" b="1" i="0" u="none" strike="noStrike" cap="none">
                <a:solidFill>
                  <a:srgbClr val="F3F3F3"/>
                </a:solidFill>
                <a:latin typeface="Calibri"/>
                <a:ea typeface="Calibri"/>
                <a:cs typeface="Calibri"/>
                <a:sym typeface="Calibri"/>
              </a:rPr>
              <a:t>UNIVERSITÀ</a:t>
            </a:r>
            <a:r>
              <a:rPr lang="it-IT" sz="1200" b="1" i="0" u="none" strike="noStrike" cap="none">
                <a:solidFill>
                  <a:srgbClr val="606060"/>
                </a:solidFill>
                <a:latin typeface="Calibri"/>
                <a:ea typeface="Calibri"/>
                <a:cs typeface="Calibri"/>
                <a:sym typeface="Calibri"/>
              </a:rPr>
              <a:t> </a:t>
            </a:r>
            <a:r>
              <a:rPr lang="it-IT" sz="1200" b="1" i="0" u="none" strike="noStrike" cap="none">
                <a:solidFill>
                  <a:srgbClr val="EFEFEF"/>
                </a:solidFill>
                <a:latin typeface="Calibri"/>
                <a:ea typeface="Calibri"/>
                <a:cs typeface="Calibri"/>
                <a:sym typeface="Calibri"/>
              </a:rPr>
              <a:t>DEGLI STUDI DI MILANO-BICOCCA</a:t>
            </a:r>
            <a:endParaRPr sz="1400" b="0" i="0" u="none" strike="noStrike" cap="none">
              <a:solidFill>
                <a:srgbClr val="EFEFEF"/>
              </a:solidFill>
              <a:latin typeface="Arial"/>
              <a:ea typeface="Arial"/>
              <a:cs typeface="Arial"/>
              <a:sym typeface="Arial"/>
            </a:endParaRPr>
          </a:p>
        </p:txBody>
      </p:sp>
      <p:sp>
        <p:nvSpPr>
          <p:cNvPr id="105" name="Google Shape;105;p1"/>
          <p:cNvSpPr txBox="1"/>
          <p:nvPr/>
        </p:nvSpPr>
        <p:spPr>
          <a:xfrm>
            <a:off x="7473350" y="4609400"/>
            <a:ext cx="9783000" cy="114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Twentieth Century"/>
              <a:ea typeface="Twentieth Century"/>
              <a:cs typeface="Twentieth Century"/>
              <a:sym typeface="Twentieth Century"/>
            </a:endParaRPr>
          </a:p>
        </p:txBody>
      </p:sp>
      <p:pic>
        <p:nvPicPr>
          <p:cNvPr id="106" name="Google Shape;106;p1"/>
          <p:cNvPicPr preferRelativeResize="0"/>
          <p:nvPr/>
        </p:nvPicPr>
        <p:blipFill>
          <a:blip r:embed="rId4">
            <a:alphaModFix/>
          </a:blip>
          <a:stretch>
            <a:fillRect/>
          </a:stretch>
        </p:blipFill>
        <p:spPr>
          <a:xfrm>
            <a:off x="0" y="-16225"/>
            <a:ext cx="5921450" cy="68580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9"/>
        <p:cNvGrpSpPr/>
        <p:nvPr/>
      </p:nvGrpSpPr>
      <p:grpSpPr>
        <a:xfrm>
          <a:off x="0" y="0"/>
          <a:ext cx="0" cy="0"/>
          <a:chOff x="0" y="0"/>
          <a:chExt cx="0" cy="0"/>
        </a:xfrm>
      </p:grpSpPr>
      <p:sp>
        <p:nvSpPr>
          <p:cNvPr id="220" name="Google Shape;220;gaa7f55f2a1_0_3"/>
          <p:cNvSpPr/>
          <p:nvPr/>
        </p:nvSpPr>
        <p:spPr>
          <a:xfrm>
            <a:off x="3175" y="6400800"/>
            <a:ext cx="12188700" cy="457200"/>
          </a:xfrm>
          <a:prstGeom prst="rect">
            <a:avLst/>
          </a:prstGeom>
          <a:solidFill>
            <a:srgbClr val="26262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221" name="Google Shape;221;gaa7f55f2a1_0_3"/>
          <p:cNvCxnSpPr/>
          <p:nvPr/>
        </p:nvCxnSpPr>
        <p:spPr>
          <a:xfrm>
            <a:off x="1176708" y="4799841"/>
            <a:ext cx="9875400" cy="0"/>
          </a:xfrm>
          <a:prstGeom prst="straightConnector1">
            <a:avLst/>
          </a:prstGeom>
          <a:noFill/>
          <a:ln w="12700" cap="flat" cmpd="sng">
            <a:solidFill>
              <a:srgbClr val="3F3F3F"/>
            </a:solidFill>
            <a:prstDash val="solid"/>
            <a:round/>
            <a:headEnd type="none" w="sm" len="sm"/>
            <a:tailEnd type="none" w="sm" len="sm"/>
          </a:ln>
        </p:spPr>
      </p:cxnSp>
      <p:sp>
        <p:nvSpPr>
          <p:cNvPr id="222" name="Google Shape;222;gaa7f55f2a1_0_3"/>
          <p:cNvSpPr/>
          <p:nvPr/>
        </p:nvSpPr>
        <p:spPr>
          <a:xfrm>
            <a:off x="188675" y="32510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Twentieth Century"/>
              <a:ea typeface="Twentieth Century"/>
              <a:cs typeface="Twentieth Century"/>
              <a:sym typeface="Twentieth Century"/>
            </a:endParaRPr>
          </a:p>
        </p:txBody>
      </p:sp>
      <p:cxnSp>
        <p:nvCxnSpPr>
          <p:cNvPr id="223" name="Google Shape;223;gaa7f55f2a1_0_3"/>
          <p:cNvCxnSpPr/>
          <p:nvPr/>
        </p:nvCxnSpPr>
        <p:spPr>
          <a:xfrm>
            <a:off x="8178355" y="4619854"/>
            <a:ext cx="3200400" cy="0"/>
          </a:xfrm>
          <a:prstGeom prst="straightConnector1">
            <a:avLst/>
          </a:prstGeom>
          <a:noFill/>
          <a:ln w="12700" cap="flat" cmpd="sng">
            <a:solidFill>
              <a:srgbClr val="3F3F3F"/>
            </a:solidFill>
            <a:prstDash val="solid"/>
            <a:round/>
            <a:headEnd type="none" w="sm" len="sm"/>
            <a:tailEnd type="none" w="sm" len="sm"/>
          </a:ln>
        </p:spPr>
      </p:cxnSp>
      <p:sp>
        <p:nvSpPr>
          <p:cNvPr id="224" name="Google Shape;224;gaa7f55f2a1_0_3"/>
          <p:cNvSpPr/>
          <p:nvPr/>
        </p:nvSpPr>
        <p:spPr>
          <a:xfrm>
            <a:off x="0" y="6400800"/>
            <a:ext cx="12192000" cy="457200"/>
          </a:xfrm>
          <a:prstGeom prst="rect">
            <a:avLst/>
          </a:prstGeom>
          <a:solidFill>
            <a:srgbClr val="26262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225" name="Google Shape;225;gaa7f55f2a1_0_3" descr="Image result for unimib formazione e sviluppo delle risorse umane"/>
          <p:cNvPicPr preferRelativeResize="0"/>
          <p:nvPr/>
        </p:nvPicPr>
        <p:blipFill rotWithShape="1">
          <a:blip r:embed="rId3">
            <a:alphaModFix/>
          </a:blip>
          <a:srcRect/>
          <a:stretch/>
        </p:blipFill>
        <p:spPr>
          <a:xfrm>
            <a:off x="355599" y="142423"/>
            <a:ext cx="820057" cy="881561"/>
          </a:xfrm>
          <a:prstGeom prst="rect">
            <a:avLst/>
          </a:prstGeom>
          <a:noFill/>
          <a:ln>
            <a:noFill/>
          </a:ln>
        </p:spPr>
      </p:pic>
      <p:sp>
        <p:nvSpPr>
          <p:cNvPr id="226" name="Google Shape;226;gaa7f55f2a1_0_3"/>
          <p:cNvSpPr/>
          <p:nvPr/>
        </p:nvSpPr>
        <p:spPr>
          <a:xfrm>
            <a:off x="7803393" y="4481211"/>
            <a:ext cx="3575400" cy="318600"/>
          </a:xfrm>
          <a:prstGeom prst="rect">
            <a:avLst/>
          </a:prstGeom>
          <a:solidFill>
            <a:schemeClr val="lt1"/>
          </a:solidFill>
          <a:ln w="1587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Twentieth Century"/>
              <a:ea typeface="Twentieth Century"/>
              <a:cs typeface="Twentieth Century"/>
              <a:sym typeface="Twentieth Century"/>
            </a:endParaRPr>
          </a:p>
        </p:txBody>
      </p:sp>
      <p:sp>
        <p:nvSpPr>
          <p:cNvPr id="227" name="Google Shape;227;gaa7f55f2a1_0_3"/>
          <p:cNvSpPr txBox="1"/>
          <p:nvPr/>
        </p:nvSpPr>
        <p:spPr>
          <a:xfrm>
            <a:off x="-60325" y="6493357"/>
            <a:ext cx="6156300" cy="3081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400"/>
              <a:buFont typeface="Arial"/>
              <a:buNone/>
            </a:pPr>
            <a:r>
              <a:rPr lang="it-IT" sz="1400" b="1" i="0" u="none" strike="noStrike" cap="none">
                <a:solidFill>
                  <a:schemeClr val="lt1"/>
                </a:solidFill>
                <a:latin typeface="Calibri"/>
                <a:ea typeface="Calibri"/>
                <a:cs typeface="Calibri"/>
                <a:sym typeface="Calibri"/>
              </a:rPr>
              <a:t>DIPARTIMENTO DI SCIENZE UMANE PER LA FORMAZIONE «RICCARDO MASSA» </a:t>
            </a:r>
            <a:endParaRPr sz="1400" b="0" i="0" u="none" strike="noStrike" cap="none">
              <a:solidFill>
                <a:srgbClr val="000000"/>
              </a:solidFill>
              <a:latin typeface="Arial"/>
              <a:ea typeface="Arial"/>
              <a:cs typeface="Arial"/>
              <a:sym typeface="Arial"/>
            </a:endParaRPr>
          </a:p>
        </p:txBody>
      </p:sp>
      <p:sp>
        <p:nvSpPr>
          <p:cNvPr id="228" name="Google Shape;228;gaa7f55f2a1_0_3"/>
          <p:cNvSpPr txBox="1">
            <a:spLocks noGrp="1"/>
          </p:cNvSpPr>
          <p:nvPr>
            <p:ph type="title"/>
          </p:nvPr>
        </p:nvSpPr>
        <p:spPr>
          <a:xfrm>
            <a:off x="1434975" y="496525"/>
            <a:ext cx="10422000" cy="737400"/>
          </a:xfrm>
          <a:prstGeom prst="rect">
            <a:avLst/>
          </a:prstGeom>
          <a:noFill/>
          <a:ln>
            <a:noFill/>
          </a:ln>
        </p:spPr>
        <p:txBody>
          <a:bodyPr spcFirstLastPara="1" wrap="square" lIns="91425" tIns="45700" rIns="91425" bIns="45700" anchor="b" anchorCtr="0">
            <a:noAutofit/>
          </a:bodyPr>
          <a:lstStyle/>
          <a:p>
            <a:pPr marL="0" lvl="0" indent="0" algn="l" rtl="0">
              <a:lnSpc>
                <a:spcPct val="80000"/>
              </a:lnSpc>
              <a:spcBef>
                <a:spcPts val="0"/>
              </a:spcBef>
              <a:spcAft>
                <a:spcPts val="0"/>
              </a:spcAft>
              <a:buClr>
                <a:srgbClr val="3F3F3F"/>
              </a:buClr>
              <a:buSzPts val="5400"/>
              <a:buFont typeface="Twentieth Century"/>
              <a:buNone/>
            </a:pPr>
            <a:r>
              <a:rPr lang="it-IT" sz="4900"/>
              <a:t>Calendario degli incontri </a:t>
            </a:r>
            <a:endParaRPr sz="4900"/>
          </a:p>
        </p:txBody>
      </p:sp>
      <p:graphicFrame>
        <p:nvGraphicFramePr>
          <p:cNvPr id="229" name="Google Shape;229;gaa7f55f2a1_0_3"/>
          <p:cNvGraphicFramePr/>
          <p:nvPr>
            <p:extLst>
              <p:ext uri="{D42A27DB-BD31-4B8C-83A1-F6EECF244321}">
                <p14:modId xmlns:p14="http://schemas.microsoft.com/office/powerpoint/2010/main" val="1537095767"/>
              </p:ext>
            </p:extLst>
          </p:nvPr>
        </p:nvGraphicFramePr>
        <p:xfrm>
          <a:off x="1070600" y="2152650"/>
          <a:ext cx="2925900" cy="3386655"/>
        </p:xfrm>
        <a:graphic>
          <a:graphicData uri="http://schemas.openxmlformats.org/drawingml/2006/table">
            <a:tbl>
              <a:tblPr>
                <a:noFill/>
                <a:tableStyleId>{4E4C11E4-FF2F-47A8-B3DE-CDFFFB21D298}</a:tableStyleId>
              </a:tblPr>
              <a:tblGrid>
                <a:gridCol w="1183300">
                  <a:extLst>
                    <a:ext uri="{9D8B030D-6E8A-4147-A177-3AD203B41FA5}">
                      <a16:colId xmlns:a16="http://schemas.microsoft.com/office/drawing/2014/main" val="20000"/>
                    </a:ext>
                  </a:extLst>
                </a:gridCol>
                <a:gridCol w="1742600">
                  <a:extLst>
                    <a:ext uri="{9D8B030D-6E8A-4147-A177-3AD203B41FA5}">
                      <a16:colId xmlns:a16="http://schemas.microsoft.com/office/drawing/2014/main" val="20001"/>
                    </a:ext>
                  </a:extLst>
                </a:gridCol>
              </a:tblGrid>
              <a:tr h="497075">
                <a:tc>
                  <a:txBody>
                    <a:bodyPr/>
                    <a:lstStyle/>
                    <a:p>
                      <a:pPr marL="0" marR="0" lvl="0" indent="0" algn="just" rtl="0">
                        <a:lnSpc>
                          <a:spcPct val="100000"/>
                        </a:lnSpc>
                        <a:spcBef>
                          <a:spcPts val="0"/>
                        </a:spcBef>
                        <a:spcAft>
                          <a:spcPts val="0"/>
                        </a:spcAft>
                        <a:buNone/>
                      </a:pPr>
                      <a:r>
                        <a:rPr lang="it-IT" sz="1800" b="1">
                          <a:solidFill>
                            <a:srgbClr val="3F3F3F"/>
                          </a:solidFill>
                          <a:latin typeface="Twentieth Century"/>
                          <a:ea typeface="Twentieth Century"/>
                          <a:cs typeface="Twentieth Century"/>
                          <a:sym typeface="Twentieth Century"/>
                        </a:rPr>
                        <a:t>MESE</a:t>
                      </a:r>
                      <a:endParaRPr sz="1800" b="1">
                        <a:solidFill>
                          <a:srgbClr val="3F3F3F"/>
                        </a:solidFill>
                        <a:latin typeface="Twentieth Century"/>
                        <a:ea typeface="Twentieth Century"/>
                        <a:cs typeface="Twentieth Century"/>
                        <a:sym typeface="Twentieth Century"/>
                      </a:endParaRPr>
                    </a:p>
                  </a:txBody>
                  <a:tcPr marL="63500" marR="63500" marT="63500" marB="63500">
                    <a:solidFill>
                      <a:schemeClr val="lt1"/>
                    </a:solidFill>
                  </a:tcPr>
                </a:tc>
                <a:tc>
                  <a:txBody>
                    <a:bodyPr/>
                    <a:lstStyle/>
                    <a:p>
                      <a:pPr marL="0" marR="0" lvl="0" indent="0" algn="just" rtl="0">
                        <a:lnSpc>
                          <a:spcPct val="100000"/>
                        </a:lnSpc>
                        <a:spcBef>
                          <a:spcPts val="0"/>
                        </a:spcBef>
                        <a:spcAft>
                          <a:spcPts val="0"/>
                        </a:spcAft>
                        <a:buNone/>
                      </a:pPr>
                      <a:r>
                        <a:rPr lang="it-IT" sz="1800" b="1">
                          <a:solidFill>
                            <a:srgbClr val="3F3F3F"/>
                          </a:solidFill>
                          <a:latin typeface="Twentieth Century"/>
                          <a:ea typeface="Twentieth Century"/>
                          <a:cs typeface="Twentieth Century"/>
                          <a:sym typeface="Twentieth Century"/>
                        </a:rPr>
                        <a:t>DATA</a:t>
                      </a:r>
                      <a:endParaRPr sz="1800" b="1">
                        <a:solidFill>
                          <a:srgbClr val="3F3F3F"/>
                        </a:solidFill>
                        <a:latin typeface="Twentieth Century"/>
                        <a:ea typeface="Twentieth Century"/>
                        <a:cs typeface="Twentieth Century"/>
                        <a:sym typeface="Twentieth Century"/>
                      </a:endParaRPr>
                    </a:p>
                  </a:txBody>
                  <a:tcPr marL="63500" marR="63500" marT="63500" marB="63500">
                    <a:solidFill>
                      <a:schemeClr val="lt1"/>
                    </a:solidFill>
                  </a:tcPr>
                </a:tc>
                <a:extLst>
                  <a:ext uri="{0D108BD9-81ED-4DB2-BD59-A6C34878D82A}">
                    <a16:rowId xmlns:a16="http://schemas.microsoft.com/office/drawing/2014/main" val="10000"/>
                  </a:ext>
                </a:extLst>
              </a:tr>
              <a:tr h="232020">
                <a:tc>
                  <a:txBody>
                    <a:bodyPr/>
                    <a:lstStyle/>
                    <a:p>
                      <a:pPr marL="0" marR="0" lvl="0" indent="0" algn="just" rtl="0">
                        <a:lnSpc>
                          <a:spcPct val="100000"/>
                        </a:lnSpc>
                        <a:spcBef>
                          <a:spcPts val="0"/>
                        </a:spcBef>
                        <a:spcAft>
                          <a:spcPts val="0"/>
                        </a:spcAft>
                        <a:buClr>
                          <a:srgbClr val="000000"/>
                        </a:buClr>
                        <a:buSzPts val="1600"/>
                        <a:buFont typeface="Arial"/>
                        <a:buNone/>
                      </a:pPr>
                      <a:r>
                        <a:rPr lang="it-IT" sz="1800">
                          <a:solidFill>
                            <a:srgbClr val="3F3F3F"/>
                          </a:solidFill>
                          <a:latin typeface="Twentieth Century"/>
                          <a:ea typeface="Twentieth Century"/>
                          <a:cs typeface="Twentieth Century"/>
                          <a:sym typeface="Twentieth Century"/>
                        </a:rPr>
                        <a:t>gennaio</a:t>
                      </a:r>
                      <a:endParaRPr sz="1800" u="none" strike="noStrike" cap="none">
                        <a:solidFill>
                          <a:srgbClr val="3F3F3F"/>
                        </a:solidFill>
                        <a:latin typeface="Twentieth Century"/>
                        <a:ea typeface="Twentieth Century"/>
                        <a:cs typeface="Twentieth Century"/>
                        <a:sym typeface="Twentieth Century"/>
                      </a:endParaRPr>
                    </a:p>
                  </a:txBody>
                  <a:tcPr marL="63500" marR="63500" marT="63500" marB="63500">
                    <a:solidFill>
                      <a:schemeClr val="lt1"/>
                    </a:solidFill>
                  </a:tcPr>
                </a:tc>
                <a:tc>
                  <a:txBody>
                    <a:bodyPr/>
                    <a:lstStyle/>
                    <a:p>
                      <a:pPr marL="0" marR="0" lvl="0" indent="0" algn="just" rtl="0">
                        <a:lnSpc>
                          <a:spcPct val="100000"/>
                        </a:lnSpc>
                        <a:spcBef>
                          <a:spcPts val="0"/>
                        </a:spcBef>
                        <a:spcAft>
                          <a:spcPts val="0"/>
                        </a:spcAft>
                        <a:buClr>
                          <a:srgbClr val="000000"/>
                        </a:buClr>
                        <a:buSzPts val="1600"/>
                        <a:buFont typeface="Arial"/>
                        <a:buNone/>
                      </a:pPr>
                      <a:r>
                        <a:rPr lang="it-IT" sz="1800">
                          <a:solidFill>
                            <a:srgbClr val="3F3F3F"/>
                          </a:solidFill>
                          <a:latin typeface="Twentieth Century"/>
                          <a:ea typeface="Twentieth Century"/>
                          <a:cs typeface="Twentieth Century"/>
                          <a:sym typeface="Twentieth Century"/>
                        </a:rPr>
                        <a:t>28/01/2021</a:t>
                      </a:r>
                      <a:endParaRPr sz="1800" u="none" strike="noStrike" cap="none">
                        <a:solidFill>
                          <a:srgbClr val="3F3F3F"/>
                        </a:solidFill>
                        <a:latin typeface="Twentieth Century"/>
                        <a:ea typeface="Twentieth Century"/>
                        <a:cs typeface="Twentieth Century"/>
                        <a:sym typeface="Twentieth Century"/>
                      </a:endParaRPr>
                    </a:p>
                  </a:txBody>
                  <a:tcPr marL="63500" marR="63500" marT="63500" marB="63500">
                    <a:solidFill>
                      <a:schemeClr val="lt1"/>
                    </a:solidFill>
                  </a:tcPr>
                </a:tc>
                <a:extLst>
                  <a:ext uri="{0D108BD9-81ED-4DB2-BD59-A6C34878D82A}">
                    <a16:rowId xmlns:a16="http://schemas.microsoft.com/office/drawing/2014/main" val="10001"/>
                  </a:ext>
                </a:extLst>
              </a:tr>
              <a:tr h="452100">
                <a:tc>
                  <a:txBody>
                    <a:bodyPr/>
                    <a:lstStyle/>
                    <a:p>
                      <a:pPr marL="0" marR="0" lvl="0" indent="0" algn="just" rtl="0">
                        <a:lnSpc>
                          <a:spcPct val="100000"/>
                        </a:lnSpc>
                        <a:spcBef>
                          <a:spcPts val="0"/>
                        </a:spcBef>
                        <a:spcAft>
                          <a:spcPts val="0"/>
                        </a:spcAft>
                        <a:buClr>
                          <a:srgbClr val="000000"/>
                        </a:buClr>
                        <a:buSzPts val="1600"/>
                        <a:buFont typeface="Arial"/>
                        <a:buNone/>
                      </a:pPr>
                      <a:r>
                        <a:rPr lang="it-IT" sz="1800">
                          <a:solidFill>
                            <a:srgbClr val="3F3F3F"/>
                          </a:solidFill>
                          <a:latin typeface="Twentieth Century"/>
                          <a:ea typeface="Twentieth Century"/>
                          <a:cs typeface="Twentieth Century"/>
                          <a:sym typeface="Twentieth Century"/>
                        </a:rPr>
                        <a:t>febbraio</a:t>
                      </a:r>
                      <a:endParaRPr sz="1800" u="none" strike="noStrike" cap="none">
                        <a:solidFill>
                          <a:srgbClr val="3F3F3F"/>
                        </a:solidFill>
                        <a:latin typeface="Twentieth Century"/>
                        <a:ea typeface="Twentieth Century"/>
                        <a:cs typeface="Twentieth Century"/>
                        <a:sym typeface="Twentieth Century"/>
                      </a:endParaRPr>
                    </a:p>
                  </a:txBody>
                  <a:tcPr marL="63500" marR="63500" marT="63500" marB="63500">
                    <a:solidFill>
                      <a:schemeClr val="lt1"/>
                    </a:solidFill>
                  </a:tcPr>
                </a:tc>
                <a:tc>
                  <a:txBody>
                    <a:bodyPr/>
                    <a:lstStyle/>
                    <a:p>
                      <a:pPr marL="0" marR="0" lvl="0" indent="0" algn="just" rtl="0">
                        <a:lnSpc>
                          <a:spcPct val="100000"/>
                        </a:lnSpc>
                        <a:spcBef>
                          <a:spcPts val="0"/>
                        </a:spcBef>
                        <a:spcAft>
                          <a:spcPts val="0"/>
                        </a:spcAft>
                        <a:buClr>
                          <a:srgbClr val="000000"/>
                        </a:buClr>
                        <a:buSzPts val="1600"/>
                        <a:buFont typeface="Arial"/>
                        <a:buNone/>
                      </a:pPr>
                      <a:r>
                        <a:rPr lang="it-IT" sz="1800">
                          <a:solidFill>
                            <a:srgbClr val="3F3F3F"/>
                          </a:solidFill>
                          <a:latin typeface="Twentieth Century"/>
                          <a:ea typeface="Twentieth Century"/>
                          <a:cs typeface="Twentieth Century"/>
                          <a:sym typeface="Twentieth Century"/>
                        </a:rPr>
                        <a:t>25/02/2021</a:t>
                      </a:r>
                      <a:endParaRPr sz="1800" u="none" strike="noStrike" cap="none">
                        <a:solidFill>
                          <a:srgbClr val="3F3F3F"/>
                        </a:solidFill>
                        <a:latin typeface="Twentieth Century"/>
                        <a:ea typeface="Twentieth Century"/>
                        <a:cs typeface="Twentieth Century"/>
                        <a:sym typeface="Twentieth Century"/>
                      </a:endParaRPr>
                    </a:p>
                  </a:txBody>
                  <a:tcPr marL="63500" marR="63500" marT="63500" marB="63500">
                    <a:solidFill>
                      <a:schemeClr val="lt1"/>
                    </a:solidFill>
                  </a:tcPr>
                </a:tc>
                <a:extLst>
                  <a:ext uri="{0D108BD9-81ED-4DB2-BD59-A6C34878D82A}">
                    <a16:rowId xmlns:a16="http://schemas.microsoft.com/office/drawing/2014/main" val="10002"/>
                  </a:ext>
                </a:extLst>
              </a:tr>
              <a:tr h="158713">
                <a:tc>
                  <a:txBody>
                    <a:bodyPr/>
                    <a:lstStyle/>
                    <a:p>
                      <a:pPr marL="0" marR="0" lvl="0" indent="0" algn="just" rtl="0">
                        <a:lnSpc>
                          <a:spcPct val="100000"/>
                        </a:lnSpc>
                        <a:spcBef>
                          <a:spcPts val="0"/>
                        </a:spcBef>
                        <a:spcAft>
                          <a:spcPts val="0"/>
                        </a:spcAft>
                        <a:buClr>
                          <a:srgbClr val="000000"/>
                        </a:buClr>
                        <a:buSzPts val="1600"/>
                        <a:buFont typeface="Arial"/>
                        <a:buNone/>
                      </a:pPr>
                      <a:r>
                        <a:rPr lang="it-IT" sz="1800" dirty="0">
                          <a:solidFill>
                            <a:srgbClr val="3F3F3F"/>
                          </a:solidFill>
                          <a:latin typeface="Twentieth Century"/>
                          <a:ea typeface="Twentieth Century"/>
                          <a:cs typeface="Twentieth Century"/>
                          <a:sym typeface="Twentieth Century"/>
                        </a:rPr>
                        <a:t>marzo</a:t>
                      </a:r>
                      <a:endParaRPr sz="1800" u="none" strike="noStrike" cap="none" dirty="0">
                        <a:solidFill>
                          <a:srgbClr val="3F3F3F"/>
                        </a:solidFill>
                        <a:latin typeface="Twentieth Century"/>
                        <a:ea typeface="Twentieth Century"/>
                        <a:cs typeface="Twentieth Century"/>
                        <a:sym typeface="Twentieth Century"/>
                      </a:endParaRPr>
                    </a:p>
                  </a:txBody>
                  <a:tcPr marL="63500" marR="63500" marT="63500" marB="63500">
                    <a:solidFill>
                      <a:schemeClr val="lt1"/>
                    </a:solidFill>
                  </a:tcPr>
                </a:tc>
                <a:tc>
                  <a:txBody>
                    <a:bodyPr/>
                    <a:lstStyle/>
                    <a:p>
                      <a:pPr marL="0" marR="0" lvl="0" indent="0" algn="just" rtl="0">
                        <a:lnSpc>
                          <a:spcPct val="100000"/>
                        </a:lnSpc>
                        <a:spcBef>
                          <a:spcPts val="0"/>
                        </a:spcBef>
                        <a:spcAft>
                          <a:spcPts val="0"/>
                        </a:spcAft>
                        <a:buClr>
                          <a:srgbClr val="000000"/>
                        </a:buClr>
                        <a:buSzPts val="1600"/>
                        <a:buFont typeface="Arial"/>
                        <a:buNone/>
                      </a:pPr>
                      <a:r>
                        <a:rPr lang="it-IT" sz="1800">
                          <a:solidFill>
                            <a:srgbClr val="3F3F3F"/>
                          </a:solidFill>
                          <a:latin typeface="Twentieth Century"/>
                          <a:ea typeface="Twentieth Century"/>
                          <a:cs typeface="Twentieth Century"/>
                          <a:sym typeface="Twentieth Century"/>
                        </a:rPr>
                        <a:t>25/03/2021</a:t>
                      </a:r>
                      <a:endParaRPr sz="1800" u="none" strike="noStrike" cap="none">
                        <a:solidFill>
                          <a:srgbClr val="3F3F3F"/>
                        </a:solidFill>
                        <a:latin typeface="Twentieth Century"/>
                        <a:ea typeface="Twentieth Century"/>
                        <a:cs typeface="Twentieth Century"/>
                        <a:sym typeface="Twentieth Century"/>
                      </a:endParaRPr>
                    </a:p>
                  </a:txBody>
                  <a:tcPr marL="63500" marR="63500" marT="63500" marB="63500">
                    <a:solidFill>
                      <a:schemeClr val="lt1"/>
                    </a:solidFill>
                  </a:tcPr>
                </a:tc>
                <a:extLst>
                  <a:ext uri="{0D108BD9-81ED-4DB2-BD59-A6C34878D82A}">
                    <a16:rowId xmlns:a16="http://schemas.microsoft.com/office/drawing/2014/main" val="10003"/>
                  </a:ext>
                </a:extLst>
              </a:tr>
              <a:tr h="204563">
                <a:tc>
                  <a:txBody>
                    <a:bodyPr/>
                    <a:lstStyle/>
                    <a:p>
                      <a:pPr marL="0" marR="0" lvl="0" indent="0" algn="just" rtl="0">
                        <a:lnSpc>
                          <a:spcPct val="100000"/>
                        </a:lnSpc>
                        <a:spcBef>
                          <a:spcPts val="0"/>
                        </a:spcBef>
                        <a:spcAft>
                          <a:spcPts val="0"/>
                        </a:spcAft>
                        <a:buClr>
                          <a:srgbClr val="000000"/>
                        </a:buClr>
                        <a:buSzPts val="1600"/>
                        <a:buFont typeface="Arial"/>
                        <a:buNone/>
                      </a:pPr>
                      <a:r>
                        <a:rPr lang="it-IT" sz="1800">
                          <a:solidFill>
                            <a:srgbClr val="3F3F3F"/>
                          </a:solidFill>
                          <a:latin typeface="Twentieth Century"/>
                          <a:ea typeface="Twentieth Century"/>
                          <a:cs typeface="Twentieth Century"/>
                          <a:sym typeface="Twentieth Century"/>
                        </a:rPr>
                        <a:t>aprile</a:t>
                      </a:r>
                      <a:endParaRPr sz="1800" u="none" strike="noStrike" cap="none">
                        <a:solidFill>
                          <a:srgbClr val="3F3F3F"/>
                        </a:solidFill>
                        <a:latin typeface="Twentieth Century"/>
                        <a:ea typeface="Twentieth Century"/>
                        <a:cs typeface="Twentieth Century"/>
                        <a:sym typeface="Twentieth Century"/>
                      </a:endParaRPr>
                    </a:p>
                  </a:txBody>
                  <a:tcPr marL="63500" marR="63500" marT="63500" marB="63500">
                    <a:solidFill>
                      <a:schemeClr val="lt1"/>
                    </a:solidFill>
                  </a:tcPr>
                </a:tc>
                <a:tc>
                  <a:txBody>
                    <a:bodyPr/>
                    <a:lstStyle/>
                    <a:p>
                      <a:pPr marL="0" marR="0" lvl="0" indent="0" algn="just" rtl="0">
                        <a:lnSpc>
                          <a:spcPct val="100000"/>
                        </a:lnSpc>
                        <a:spcBef>
                          <a:spcPts val="0"/>
                        </a:spcBef>
                        <a:spcAft>
                          <a:spcPts val="0"/>
                        </a:spcAft>
                        <a:buClr>
                          <a:srgbClr val="000000"/>
                        </a:buClr>
                        <a:buSzPts val="1600"/>
                        <a:buFont typeface="Arial"/>
                        <a:buNone/>
                      </a:pPr>
                      <a:r>
                        <a:rPr lang="it-IT" sz="1800">
                          <a:solidFill>
                            <a:srgbClr val="3F3F3F"/>
                          </a:solidFill>
                          <a:latin typeface="Twentieth Century"/>
                          <a:ea typeface="Twentieth Century"/>
                          <a:cs typeface="Twentieth Century"/>
                          <a:sym typeface="Twentieth Century"/>
                        </a:rPr>
                        <a:t>29/04/2021</a:t>
                      </a:r>
                      <a:endParaRPr sz="1800" u="none" strike="noStrike" cap="none">
                        <a:solidFill>
                          <a:srgbClr val="3F3F3F"/>
                        </a:solidFill>
                        <a:latin typeface="Twentieth Century"/>
                        <a:ea typeface="Twentieth Century"/>
                        <a:cs typeface="Twentieth Century"/>
                        <a:sym typeface="Twentieth Century"/>
                      </a:endParaRPr>
                    </a:p>
                  </a:txBody>
                  <a:tcPr marL="63500" marR="63500" marT="63500" marB="63500">
                    <a:solidFill>
                      <a:schemeClr val="lt1"/>
                    </a:solidFill>
                  </a:tcPr>
                </a:tc>
                <a:extLst>
                  <a:ext uri="{0D108BD9-81ED-4DB2-BD59-A6C34878D82A}">
                    <a16:rowId xmlns:a16="http://schemas.microsoft.com/office/drawing/2014/main" val="10004"/>
                  </a:ext>
                </a:extLst>
              </a:tr>
              <a:tr h="278988">
                <a:tc>
                  <a:txBody>
                    <a:bodyPr/>
                    <a:lstStyle/>
                    <a:p>
                      <a:pPr marL="0" marR="0" lvl="0" indent="0" algn="just" rtl="0">
                        <a:lnSpc>
                          <a:spcPct val="100000"/>
                        </a:lnSpc>
                        <a:spcBef>
                          <a:spcPts val="0"/>
                        </a:spcBef>
                        <a:spcAft>
                          <a:spcPts val="0"/>
                        </a:spcAft>
                        <a:buClr>
                          <a:srgbClr val="000000"/>
                        </a:buClr>
                        <a:buSzPts val="1600"/>
                        <a:buFont typeface="Arial"/>
                        <a:buNone/>
                      </a:pPr>
                      <a:r>
                        <a:rPr lang="it-IT" sz="1800" dirty="0">
                          <a:solidFill>
                            <a:srgbClr val="3F3F3F"/>
                          </a:solidFill>
                          <a:latin typeface="Twentieth Century"/>
                          <a:ea typeface="Twentieth Century"/>
                          <a:cs typeface="Twentieth Century"/>
                          <a:sym typeface="Twentieth Century"/>
                        </a:rPr>
                        <a:t>maggio</a:t>
                      </a:r>
                      <a:endParaRPr sz="1800" u="none" strike="noStrike" cap="none" dirty="0">
                        <a:solidFill>
                          <a:srgbClr val="3F3F3F"/>
                        </a:solidFill>
                        <a:latin typeface="Twentieth Century"/>
                        <a:ea typeface="Twentieth Century"/>
                        <a:cs typeface="Twentieth Century"/>
                        <a:sym typeface="Twentieth Century"/>
                      </a:endParaRPr>
                    </a:p>
                  </a:txBody>
                  <a:tcPr marL="63500" marR="63500" marT="63500" marB="63500">
                    <a:solidFill>
                      <a:schemeClr val="lt1"/>
                    </a:solidFill>
                  </a:tcPr>
                </a:tc>
                <a:tc>
                  <a:txBody>
                    <a:bodyPr/>
                    <a:lstStyle/>
                    <a:p>
                      <a:pPr marL="0" marR="0" lvl="0" indent="0" algn="just" rtl="0">
                        <a:lnSpc>
                          <a:spcPct val="100000"/>
                        </a:lnSpc>
                        <a:spcBef>
                          <a:spcPts val="0"/>
                        </a:spcBef>
                        <a:spcAft>
                          <a:spcPts val="0"/>
                        </a:spcAft>
                        <a:buClr>
                          <a:schemeClr val="dk1"/>
                        </a:buClr>
                        <a:buSzPts val="1100"/>
                        <a:buFont typeface="Arial"/>
                        <a:buNone/>
                      </a:pPr>
                      <a:r>
                        <a:rPr lang="it-IT" sz="1800">
                          <a:solidFill>
                            <a:srgbClr val="3F3F3F"/>
                          </a:solidFill>
                          <a:latin typeface="Twentieth Century"/>
                          <a:ea typeface="Twentieth Century"/>
                          <a:cs typeface="Twentieth Century"/>
                          <a:sym typeface="Twentieth Century"/>
                        </a:rPr>
                        <a:t>27/05/2021</a:t>
                      </a:r>
                      <a:endParaRPr sz="1800" u="none" strike="noStrike" cap="none">
                        <a:solidFill>
                          <a:srgbClr val="3F3F3F"/>
                        </a:solidFill>
                        <a:latin typeface="Twentieth Century"/>
                        <a:ea typeface="Twentieth Century"/>
                        <a:cs typeface="Twentieth Century"/>
                        <a:sym typeface="Twentieth Century"/>
                      </a:endParaRPr>
                    </a:p>
                  </a:txBody>
                  <a:tcPr marL="63500" marR="63500" marT="63500" marB="63500">
                    <a:solidFill>
                      <a:schemeClr val="lt1"/>
                    </a:solidFill>
                  </a:tcPr>
                </a:tc>
                <a:extLst>
                  <a:ext uri="{0D108BD9-81ED-4DB2-BD59-A6C34878D82A}">
                    <a16:rowId xmlns:a16="http://schemas.microsoft.com/office/drawing/2014/main" val="10005"/>
                  </a:ext>
                </a:extLst>
              </a:tr>
              <a:tr h="416100">
                <a:tc>
                  <a:txBody>
                    <a:bodyPr/>
                    <a:lstStyle/>
                    <a:p>
                      <a:pPr marL="0" marR="0" lvl="0" indent="0" algn="just" rtl="0">
                        <a:lnSpc>
                          <a:spcPct val="100000"/>
                        </a:lnSpc>
                        <a:spcBef>
                          <a:spcPts val="0"/>
                        </a:spcBef>
                        <a:spcAft>
                          <a:spcPts val="0"/>
                        </a:spcAft>
                        <a:buClr>
                          <a:srgbClr val="000000"/>
                        </a:buClr>
                        <a:buSzPts val="1600"/>
                        <a:buFont typeface="Arial"/>
                        <a:buNone/>
                      </a:pPr>
                      <a:r>
                        <a:rPr lang="it-IT" sz="1800">
                          <a:solidFill>
                            <a:srgbClr val="3F3F3F"/>
                          </a:solidFill>
                          <a:latin typeface="Twentieth Century"/>
                          <a:ea typeface="Twentieth Century"/>
                          <a:cs typeface="Twentieth Century"/>
                          <a:sym typeface="Twentieth Century"/>
                        </a:rPr>
                        <a:t>giugno</a:t>
                      </a:r>
                      <a:endParaRPr sz="1800" u="none" strike="noStrike" cap="none">
                        <a:solidFill>
                          <a:srgbClr val="3F3F3F"/>
                        </a:solidFill>
                        <a:latin typeface="Twentieth Century"/>
                        <a:ea typeface="Twentieth Century"/>
                        <a:cs typeface="Twentieth Century"/>
                        <a:sym typeface="Twentieth Century"/>
                      </a:endParaRPr>
                    </a:p>
                  </a:txBody>
                  <a:tcPr marL="63500" marR="63500" marT="63500" marB="63500">
                    <a:solidFill>
                      <a:schemeClr val="lt1"/>
                    </a:solidFill>
                  </a:tcPr>
                </a:tc>
                <a:tc>
                  <a:txBody>
                    <a:bodyPr/>
                    <a:lstStyle/>
                    <a:p>
                      <a:pPr marL="0" marR="0" lvl="0" indent="0" algn="just" rtl="0">
                        <a:lnSpc>
                          <a:spcPct val="100000"/>
                        </a:lnSpc>
                        <a:spcBef>
                          <a:spcPts val="0"/>
                        </a:spcBef>
                        <a:spcAft>
                          <a:spcPts val="0"/>
                        </a:spcAft>
                        <a:buClr>
                          <a:schemeClr val="dk1"/>
                        </a:buClr>
                        <a:buSzPts val="1100"/>
                        <a:buFont typeface="Arial"/>
                        <a:buNone/>
                      </a:pPr>
                      <a:r>
                        <a:rPr lang="it-IT" sz="1800">
                          <a:solidFill>
                            <a:srgbClr val="3F3F3F"/>
                          </a:solidFill>
                          <a:latin typeface="Twentieth Century"/>
                          <a:ea typeface="Twentieth Century"/>
                          <a:cs typeface="Twentieth Century"/>
                          <a:sym typeface="Twentieth Century"/>
                        </a:rPr>
                        <a:t>24/06/2021</a:t>
                      </a:r>
                      <a:endParaRPr sz="1800" u="none" strike="noStrike" cap="none">
                        <a:solidFill>
                          <a:srgbClr val="3F3F3F"/>
                        </a:solidFill>
                        <a:latin typeface="Twentieth Century"/>
                        <a:ea typeface="Twentieth Century"/>
                        <a:cs typeface="Twentieth Century"/>
                        <a:sym typeface="Twentieth Century"/>
                      </a:endParaRPr>
                    </a:p>
                  </a:txBody>
                  <a:tcPr marL="63500" marR="63500" marT="63500" marB="63500">
                    <a:solidFill>
                      <a:schemeClr val="lt1"/>
                    </a:solidFill>
                  </a:tcPr>
                </a:tc>
                <a:extLst>
                  <a:ext uri="{0D108BD9-81ED-4DB2-BD59-A6C34878D82A}">
                    <a16:rowId xmlns:a16="http://schemas.microsoft.com/office/drawing/2014/main" val="10006"/>
                  </a:ext>
                </a:extLst>
              </a:tr>
              <a:tr h="416100">
                <a:tc>
                  <a:txBody>
                    <a:bodyPr/>
                    <a:lstStyle/>
                    <a:p>
                      <a:pPr marL="0" marR="0" lvl="0" indent="0" algn="just" rtl="0">
                        <a:lnSpc>
                          <a:spcPct val="100000"/>
                        </a:lnSpc>
                        <a:spcBef>
                          <a:spcPts val="0"/>
                        </a:spcBef>
                        <a:spcAft>
                          <a:spcPts val="0"/>
                        </a:spcAft>
                        <a:buNone/>
                      </a:pPr>
                      <a:r>
                        <a:rPr lang="it-IT" sz="1800">
                          <a:solidFill>
                            <a:srgbClr val="3F3F3F"/>
                          </a:solidFill>
                          <a:latin typeface="Twentieth Century"/>
                          <a:ea typeface="Twentieth Century"/>
                          <a:cs typeface="Twentieth Century"/>
                          <a:sym typeface="Twentieth Century"/>
                        </a:rPr>
                        <a:t>luglio</a:t>
                      </a:r>
                      <a:endParaRPr sz="1800">
                        <a:solidFill>
                          <a:srgbClr val="3F3F3F"/>
                        </a:solidFill>
                        <a:latin typeface="Twentieth Century"/>
                        <a:ea typeface="Twentieth Century"/>
                        <a:cs typeface="Twentieth Century"/>
                        <a:sym typeface="Twentieth Century"/>
                      </a:endParaRPr>
                    </a:p>
                  </a:txBody>
                  <a:tcPr marL="63500" marR="63500" marT="63500" marB="63500">
                    <a:solidFill>
                      <a:schemeClr val="lt1"/>
                    </a:solidFill>
                  </a:tcPr>
                </a:tc>
                <a:tc>
                  <a:txBody>
                    <a:bodyPr/>
                    <a:lstStyle/>
                    <a:p>
                      <a:pPr marL="0" marR="0" lvl="0" indent="0" algn="just" rtl="0">
                        <a:lnSpc>
                          <a:spcPct val="100000"/>
                        </a:lnSpc>
                        <a:spcBef>
                          <a:spcPts val="0"/>
                        </a:spcBef>
                        <a:spcAft>
                          <a:spcPts val="0"/>
                        </a:spcAft>
                        <a:buNone/>
                      </a:pPr>
                      <a:r>
                        <a:rPr lang="it-IT" sz="1800" dirty="0">
                          <a:solidFill>
                            <a:srgbClr val="3F3F3F"/>
                          </a:solidFill>
                          <a:latin typeface="Twentieth Century"/>
                          <a:ea typeface="Twentieth Century"/>
                          <a:cs typeface="Twentieth Century"/>
                          <a:sym typeface="Twentieth Century"/>
                        </a:rPr>
                        <a:t>29/07/2021</a:t>
                      </a:r>
                      <a:endParaRPr sz="1800" dirty="0">
                        <a:solidFill>
                          <a:srgbClr val="3F3F3F"/>
                        </a:solidFill>
                        <a:latin typeface="Twentieth Century"/>
                        <a:ea typeface="Twentieth Century"/>
                        <a:cs typeface="Twentieth Century"/>
                        <a:sym typeface="Twentieth Century"/>
                      </a:endParaRPr>
                    </a:p>
                  </a:txBody>
                  <a:tcPr marL="63500" marR="63500" marT="63500" marB="63500">
                    <a:solidFill>
                      <a:schemeClr val="lt1"/>
                    </a:solidFill>
                  </a:tcPr>
                </a:tc>
                <a:extLst>
                  <a:ext uri="{0D108BD9-81ED-4DB2-BD59-A6C34878D82A}">
                    <a16:rowId xmlns:a16="http://schemas.microsoft.com/office/drawing/2014/main" val="10007"/>
                  </a:ext>
                </a:extLst>
              </a:tr>
            </a:tbl>
          </a:graphicData>
        </a:graphic>
      </p:graphicFrame>
      <p:sp>
        <p:nvSpPr>
          <p:cNvPr id="230" name="Google Shape;230;gaa7f55f2a1_0_3"/>
          <p:cNvSpPr txBox="1"/>
          <p:nvPr/>
        </p:nvSpPr>
        <p:spPr>
          <a:xfrm>
            <a:off x="4509100" y="2028675"/>
            <a:ext cx="6869700" cy="3769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IT" sz="1600" b="1" dirty="0">
                <a:latin typeface="Twentieth Century"/>
                <a:ea typeface="Twentieth Century"/>
                <a:cs typeface="Twentieth Century"/>
                <a:sym typeface="Twentieth Century"/>
              </a:rPr>
              <a:t>A CHI CI RIVOLGIAMO</a:t>
            </a:r>
            <a:endParaRPr sz="1600" b="1" dirty="0">
              <a:latin typeface="Twentieth Century"/>
              <a:ea typeface="Twentieth Century"/>
              <a:cs typeface="Twentieth Century"/>
              <a:sym typeface="Twentieth Century"/>
            </a:endParaRPr>
          </a:p>
          <a:p>
            <a:pPr marL="0" lvl="0" indent="0" algn="l" rtl="0">
              <a:spcBef>
                <a:spcPts val="0"/>
              </a:spcBef>
              <a:spcAft>
                <a:spcPts val="0"/>
              </a:spcAft>
              <a:buNone/>
            </a:pPr>
            <a:r>
              <a:rPr lang="it-IT" sz="1600" dirty="0">
                <a:latin typeface="Twentieth Century"/>
                <a:ea typeface="Twentieth Century"/>
                <a:cs typeface="Twentieth Century"/>
                <a:sym typeface="Twentieth Century"/>
              </a:rPr>
              <a:t>La partecipazione è consigliata a chi sta svolgendo il tirocinio, per massimizzare l’apprendimento e migliorare l’esperienza in azienda. </a:t>
            </a:r>
            <a:endParaRPr sz="1600" dirty="0">
              <a:solidFill>
                <a:schemeClr val="dk1"/>
              </a:solidFill>
              <a:latin typeface="Twentieth Century"/>
              <a:ea typeface="Twentieth Century"/>
              <a:cs typeface="Twentieth Century"/>
              <a:sym typeface="Twentieth Century"/>
            </a:endParaRPr>
          </a:p>
          <a:p>
            <a:pPr marL="0" lvl="0" indent="0" algn="l" rtl="0">
              <a:spcBef>
                <a:spcPts val="0"/>
              </a:spcBef>
              <a:spcAft>
                <a:spcPts val="0"/>
              </a:spcAft>
              <a:buNone/>
            </a:pPr>
            <a:endParaRPr sz="1600" b="1" dirty="0">
              <a:solidFill>
                <a:schemeClr val="dk1"/>
              </a:solidFill>
              <a:latin typeface="Twentieth Century"/>
              <a:ea typeface="Twentieth Century"/>
              <a:cs typeface="Twentieth Century"/>
              <a:sym typeface="Twentieth Century"/>
            </a:endParaRPr>
          </a:p>
          <a:p>
            <a:pPr marL="0" lvl="0" indent="0" algn="l" rtl="0">
              <a:spcBef>
                <a:spcPts val="0"/>
              </a:spcBef>
              <a:spcAft>
                <a:spcPts val="0"/>
              </a:spcAft>
              <a:buNone/>
            </a:pPr>
            <a:r>
              <a:rPr lang="it-IT" sz="1600" b="1" dirty="0">
                <a:latin typeface="Twentieth Century"/>
                <a:ea typeface="Twentieth Century"/>
                <a:cs typeface="Twentieth Century"/>
                <a:sym typeface="Twentieth Century"/>
              </a:rPr>
              <a:t>QUANDO</a:t>
            </a:r>
            <a:endParaRPr sz="1600" b="1" dirty="0">
              <a:latin typeface="Twentieth Century"/>
              <a:ea typeface="Twentieth Century"/>
              <a:cs typeface="Twentieth Century"/>
              <a:sym typeface="Twentieth Century"/>
            </a:endParaRPr>
          </a:p>
          <a:p>
            <a:pPr marL="0" lvl="0" indent="0" algn="l" rtl="0">
              <a:spcBef>
                <a:spcPts val="0"/>
              </a:spcBef>
              <a:spcAft>
                <a:spcPts val="0"/>
              </a:spcAft>
              <a:buNone/>
            </a:pPr>
            <a:r>
              <a:rPr lang="it-IT" sz="1600" dirty="0">
                <a:latin typeface="Twentieth Century"/>
                <a:ea typeface="Twentieth Century"/>
                <a:cs typeface="Twentieth Century"/>
                <a:sym typeface="Twentieth Century"/>
              </a:rPr>
              <a:t>Sono previste sessioni con frequenza mensile, ogni</a:t>
            </a:r>
            <a:r>
              <a:rPr lang="it-IT" sz="1600" dirty="0">
                <a:solidFill>
                  <a:schemeClr val="dk1"/>
                </a:solidFill>
                <a:latin typeface="Twentieth Century"/>
                <a:ea typeface="Twentieth Century"/>
                <a:cs typeface="Twentieth Century"/>
                <a:sym typeface="Twentieth Century"/>
              </a:rPr>
              <a:t> ultimo giovedì del mese</a:t>
            </a:r>
            <a:r>
              <a:rPr lang="it-IT" sz="1600" dirty="0">
                <a:latin typeface="Twentieth Century"/>
                <a:ea typeface="Twentieth Century"/>
                <a:cs typeface="Twentieth Century"/>
                <a:sym typeface="Twentieth Century"/>
              </a:rPr>
              <a:t>.</a:t>
            </a:r>
            <a:endParaRPr sz="1600" dirty="0">
              <a:latin typeface="Twentieth Century"/>
              <a:ea typeface="Twentieth Century"/>
              <a:cs typeface="Twentieth Century"/>
              <a:sym typeface="Twentieth Century"/>
            </a:endParaRPr>
          </a:p>
          <a:p>
            <a:pPr marL="0" lvl="0" indent="0" algn="l" rtl="0">
              <a:spcBef>
                <a:spcPts val="0"/>
              </a:spcBef>
              <a:spcAft>
                <a:spcPts val="0"/>
              </a:spcAft>
              <a:buNone/>
            </a:pPr>
            <a:r>
              <a:rPr lang="it-IT" sz="1600" dirty="0">
                <a:solidFill>
                  <a:schemeClr val="dk1"/>
                </a:solidFill>
                <a:latin typeface="Twentieth Century"/>
                <a:ea typeface="Twentieth Century"/>
                <a:cs typeface="Twentieth Century"/>
                <a:sym typeface="Twentieth Century"/>
              </a:rPr>
              <a:t>L’orario esatto e la modalità di collegamento saranno comunicati al gruppo qualche giorno prima della sessione.</a:t>
            </a:r>
            <a:endParaRPr sz="1600" dirty="0">
              <a:solidFill>
                <a:schemeClr val="dk1"/>
              </a:solidFill>
              <a:latin typeface="Twentieth Century"/>
              <a:ea typeface="Twentieth Century"/>
              <a:cs typeface="Twentieth Century"/>
              <a:sym typeface="Twentieth Century"/>
            </a:endParaRPr>
          </a:p>
          <a:p>
            <a:pPr marL="0" lvl="0" indent="0" algn="l" rtl="0">
              <a:spcBef>
                <a:spcPts val="0"/>
              </a:spcBef>
              <a:spcAft>
                <a:spcPts val="0"/>
              </a:spcAft>
              <a:buNone/>
            </a:pPr>
            <a:endParaRPr sz="1600" dirty="0">
              <a:latin typeface="Twentieth Century"/>
              <a:ea typeface="Twentieth Century"/>
              <a:cs typeface="Twentieth Century"/>
              <a:sym typeface="Twentieth Century"/>
            </a:endParaRPr>
          </a:p>
          <a:p>
            <a:pPr marL="0" lvl="0" indent="0" algn="l" rtl="0">
              <a:spcBef>
                <a:spcPts val="0"/>
              </a:spcBef>
              <a:spcAft>
                <a:spcPts val="0"/>
              </a:spcAft>
              <a:buNone/>
            </a:pPr>
            <a:r>
              <a:rPr lang="it-IT" sz="1600" b="1" dirty="0">
                <a:latin typeface="Twentieth Century"/>
                <a:ea typeface="Twentieth Century"/>
                <a:cs typeface="Twentieth Century"/>
                <a:sym typeface="Twentieth Century"/>
              </a:rPr>
              <a:t>COME ISCRIVERSI</a:t>
            </a:r>
            <a:endParaRPr sz="1600" b="1" dirty="0">
              <a:latin typeface="Twentieth Century"/>
              <a:ea typeface="Twentieth Century"/>
              <a:cs typeface="Twentieth Century"/>
              <a:sym typeface="Twentieth Century"/>
            </a:endParaRPr>
          </a:p>
          <a:p>
            <a:pPr marL="0" lvl="0" indent="0" algn="l" rtl="0">
              <a:spcBef>
                <a:spcPts val="0"/>
              </a:spcBef>
              <a:spcAft>
                <a:spcPts val="0"/>
              </a:spcAft>
              <a:buNone/>
            </a:pPr>
            <a:r>
              <a:rPr lang="it-IT" sz="1600" dirty="0">
                <a:latin typeface="Twentieth Century"/>
                <a:ea typeface="Twentieth Century"/>
                <a:cs typeface="Twentieth Century"/>
                <a:sym typeface="Twentieth Century"/>
              </a:rPr>
              <a:t>La modalità di erogazione sarà online attraverso piattaforma MEET.</a:t>
            </a:r>
            <a:endParaRPr sz="1600" dirty="0">
              <a:latin typeface="Twentieth Century"/>
              <a:ea typeface="Twentieth Century"/>
              <a:cs typeface="Twentieth Century"/>
              <a:sym typeface="Twentieth Century"/>
            </a:endParaRPr>
          </a:p>
          <a:p>
            <a:pPr marL="0" lvl="0" indent="0" algn="l" rtl="0">
              <a:spcBef>
                <a:spcPts val="0"/>
              </a:spcBef>
              <a:spcAft>
                <a:spcPts val="0"/>
              </a:spcAft>
              <a:buNone/>
            </a:pPr>
            <a:r>
              <a:rPr lang="it-IT" sz="1600" dirty="0">
                <a:latin typeface="Twentieth Century"/>
                <a:ea typeface="Twentieth Century"/>
                <a:cs typeface="Twentieth Century"/>
                <a:sym typeface="Twentieth Century"/>
              </a:rPr>
              <a:t>L’iscrizione per ogni sessione sarà aperta fino alle 18.00 del lunedì della settimana in cui si svolge la supervisione. </a:t>
            </a:r>
            <a:r>
              <a:rPr lang="it-IT" sz="1600" dirty="0">
                <a:solidFill>
                  <a:schemeClr val="dk1"/>
                </a:solidFill>
                <a:latin typeface="Twentieth Century"/>
                <a:ea typeface="Twentieth Century"/>
                <a:cs typeface="Twentieth Century"/>
                <a:sym typeface="Twentieth Century"/>
              </a:rPr>
              <a:t>La partecipazione è volontaria e prevede l’iscrizione ad una delle sessioni proposte. Per iscriversi compilare il </a:t>
            </a:r>
            <a:r>
              <a:rPr lang="it-IT" sz="1600" dirty="0" err="1">
                <a:solidFill>
                  <a:schemeClr val="dk1"/>
                </a:solidFill>
                <a:latin typeface="Twentieth Century"/>
                <a:ea typeface="Twentieth Century"/>
                <a:cs typeface="Twentieth Century"/>
                <a:sym typeface="Twentieth Century"/>
              </a:rPr>
              <a:t>form</a:t>
            </a:r>
            <a:r>
              <a:rPr lang="it-IT" sz="1600" dirty="0">
                <a:solidFill>
                  <a:schemeClr val="dk1"/>
                </a:solidFill>
                <a:latin typeface="Twentieth Century"/>
                <a:ea typeface="Twentieth Century"/>
                <a:cs typeface="Twentieth Century"/>
                <a:sym typeface="Twentieth Century"/>
              </a:rPr>
              <a:t>:: </a:t>
            </a:r>
            <a:r>
              <a:rPr lang="it-IT" sz="1600" u="sng" dirty="0">
                <a:solidFill>
                  <a:schemeClr val="hlink"/>
                </a:solidFill>
                <a:latin typeface="Twentieth Century"/>
                <a:ea typeface="Twentieth Century"/>
                <a:cs typeface="Twentieth Century"/>
                <a:sym typeface="Twentieth Century"/>
                <a:hlinkClick r:id="rId4"/>
              </a:rPr>
              <a:t>https://forms.gle/e1tupAxz85mPkgg96</a:t>
            </a:r>
            <a:endParaRPr sz="1600" dirty="0">
              <a:solidFill>
                <a:schemeClr val="dk1"/>
              </a:solidFill>
              <a:latin typeface="Twentieth Century"/>
              <a:ea typeface="Twentieth Century"/>
              <a:cs typeface="Twentieth Century"/>
              <a:sym typeface="Twentieth Century"/>
            </a:endParaRPr>
          </a:p>
          <a:p>
            <a:pPr marL="0" lvl="0" indent="0" algn="l" rtl="0">
              <a:spcBef>
                <a:spcPts val="0"/>
              </a:spcBef>
              <a:spcAft>
                <a:spcPts val="0"/>
              </a:spcAft>
              <a:buNone/>
            </a:pPr>
            <a:endParaRPr sz="1600" dirty="0">
              <a:solidFill>
                <a:schemeClr val="dk1"/>
              </a:solidFill>
              <a:latin typeface="Twentieth Century"/>
              <a:ea typeface="Twentieth Century"/>
              <a:cs typeface="Twentieth Century"/>
              <a:sym typeface="Twentieth Century"/>
            </a:endParaRPr>
          </a:p>
          <a:p>
            <a:pPr marL="0" lvl="0" indent="0" algn="l" rtl="0">
              <a:spcBef>
                <a:spcPts val="0"/>
              </a:spcBef>
              <a:spcAft>
                <a:spcPts val="0"/>
              </a:spcAft>
              <a:buNone/>
            </a:pPr>
            <a:endParaRPr sz="1600" dirty="0">
              <a:latin typeface="Twentieth Century"/>
              <a:ea typeface="Twentieth Century"/>
              <a:cs typeface="Twentieth Century"/>
              <a:sym typeface="Twentieth Century"/>
            </a:endParaRPr>
          </a:p>
        </p:txBody>
      </p:sp>
      <p:sp>
        <p:nvSpPr>
          <p:cNvPr id="231" name="Google Shape;231;gaa7f55f2a1_0_3"/>
          <p:cNvSpPr/>
          <p:nvPr/>
        </p:nvSpPr>
        <p:spPr>
          <a:xfrm>
            <a:off x="8719673" y="6502968"/>
            <a:ext cx="3152700" cy="2769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it-IT" sz="1200" b="1" i="0" u="none" strike="noStrike" cap="none">
                <a:solidFill>
                  <a:srgbClr val="F3F3F3"/>
                </a:solidFill>
                <a:latin typeface="Calibri"/>
                <a:ea typeface="Calibri"/>
                <a:cs typeface="Calibri"/>
                <a:sym typeface="Calibri"/>
              </a:rPr>
              <a:t>UNIVERSITÀ</a:t>
            </a:r>
            <a:r>
              <a:rPr lang="it-IT" sz="1200" b="1" i="0" u="none" strike="noStrike" cap="none">
                <a:solidFill>
                  <a:srgbClr val="606060"/>
                </a:solidFill>
                <a:latin typeface="Calibri"/>
                <a:ea typeface="Calibri"/>
                <a:cs typeface="Calibri"/>
                <a:sym typeface="Calibri"/>
              </a:rPr>
              <a:t> </a:t>
            </a:r>
            <a:r>
              <a:rPr lang="it-IT" sz="1200" b="1" i="0" u="none" strike="noStrike" cap="none">
                <a:solidFill>
                  <a:srgbClr val="EFEFEF"/>
                </a:solidFill>
                <a:latin typeface="Calibri"/>
                <a:ea typeface="Calibri"/>
                <a:cs typeface="Calibri"/>
                <a:sym typeface="Calibri"/>
              </a:rPr>
              <a:t>DEGLI STUDI DI MILANO-BICOCCA</a:t>
            </a:r>
            <a:endParaRPr sz="1400" b="0" i="0" u="none" strike="noStrike" cap="none">
              <a:solidFill>
                <a:srgbClr val="EFEFEF"/>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ga78acc61a5_0_310"/>
          <p:cNvSpPr txBox="1"/>
          <p:nvPr/>
        </p:nvSpPr>
        <p:spPr>
          <a:xfrm>
            <a:off x="1245044" y="2650795"/>
            <a:ext cx="10273200" cy="1458300"/>
          </a:xfrm>
          <a:prstGeom prst="rect">
            <a:avLst/>
          </a:prstGeom>
          <a:noFill/>
          <a:ln>
            <a:noFill/>
          </a:ln>
        </p:spPr>
        <p:txBody>
          <a:bodyPr spcFirstLastPara="1" wrap="square" lIns="67500" tIns="35100" rIns="67500" bIns="35100" anchor="t" anchorCtr="0">
            <a:noAutofit/>
          </a:bodyPr>
          <a:lstStyle/>
          <a:p>
            <a:pPr marL="0" marR="0" lvl="0" indent="0" algn="ctr" rtl="0">
              <a:lnSpc>
                <a:spcPct val="80000"/>
              </a:lnSpc>
              <a:spcBef>
                <a:spcPts val="0"/>
              </a:spcBef>
              <a:spcAft>
                <a:spcPts val="0"/>
              </a:spcAft>
              <a:buClr>
                <a:srgbClr val="C00000"/>
              </a:buClr>
              <a:buSzPts val="2800"/>
              <a:buFont typeface="Calibri"/>
              <a:buNone/>
            </a:pPr>
            <a:r>
              <a:rPr lang="it-IT" sz="2800" b="1" i="0" u="none" strike="noStrike" cap="none">
                <a:solidFill>
                  <a:srgbClr val="C00000"/>
                </a:solidFill>
                <a:latin typeface="Calibri"/>
                <a:ea typeface="Calibri"/>
                <a:cs typeface="Calibri"/>
                <a:sym typeface="Calibri"/>
              </a:rPr>
              <a:t>Servizio Orientamento e Consulenza Tirocini </a:t>
            </a:r>
            <a:endParaRPr sz="1400" b="0" i="0" u="none" strike="noStrike" cap="none">
              <a:solidFill>
                <a:srgbClr val="000000"/>
              </a:solidFill>
              <a:latin typeface="Arial"/>
              <a:ea typeface="Arial"/>
              <a:cs typeface="Arial"/>
              <a:sym typeface="Arial"/>
            </a:endParaRPr>
          </a:p>
          <a:p>
            <a:pPr marL="0" marR="0" lvl="0" indent="0" algn="ctr" rtl="0">
              <a:lnSpc>
                <a:spcPct val="80000"/>
              </a:lnSpc>
              <a:spcBef>
                <a:spcPts val="0"/>
              </a:spcBef>
              <a:spcAft>
                <a:spcPts val="0"/>
              </a:spcAft>
              <a:buClr>
                <a:srgbClr val="C00000"/>
              </a:buClr>
              <a:buSzPts val="2800"/>
              <a:buFont typeface="Calibri"/>
              <a:buNone/>
            </a:pPr>
            <a:r>
              <a:rPr lang="it-IT" sz="2800" b="1" i="0" u="none" strike="noStrike" cap="none">
                <a:solidFill>
                  <a:srgbClr val="C00000"/>
                </a:solidFill>
                <a:latin typeface="Calibri"/>
                <a:ea typeface="Calibri"/>
                <a:cs typeface="Calibri"/>
                <a:sym typeface="Calibri"/>
              </a:rPr>
              <a:t>del CdL Magistrale in</a:t>
            </a:r>
            <a:endParaRPr sz="1400" b="0" i="0" u="none" strike="noStrike" cap="none">
              <a:solidFill>
                <a:srgbClr val="000000"/>
              </a:solidFill>
              <a:latin typeface="Arial"/>
              <a:ea typeface="Arial"/>
              <a:cs typeface="Arial"/>
              <a:sym typeface="Arial"/>
            </a:endParaRPr>
          </a:p>
          <a:p>
            <a:pPr marL="0" marR="0" lvl="0" indent="0" algn="ctr" rtl="0">
              <a:lnSpc>
                <a:spcPct val="80000"/>
              </a:lnSpc>
              <a:spcBef>
                <a:spcPts val="0"/>
              </a:spcBef>
              <a:spcAft>
                <a:spcPts val="0"/>
              </a:spcAft>
              <a:buClr>
                <a:srgbClr val="C00000"/>
              </a:buClr>
              <a:buSzPts val="2800"/>
              <a:buFont typeface="Calibri"/>
              <a:buNone/>
            </a:pPr>
            <a:r>
              <a:rPr lang="it-IT" sz="2800" b="1" i="0" u="none" strike="noStrike" cap="none">
                <a:solidFill>
                  <a:srgbClr val="C00000"/>
                </a:solidFill>
                <a:latin typeface="Calibri"/>
                <a:ea typeface="Calibri"/>
                <a:cs typeface="Calibri"/>
                <a:sym typeface="Calibri"/>
              </a:rPr>
              <a:t>Formazione e Sviluppo delle Risorse Umane </a:t>
            </a:r>
            <a:endParaRPr sz="1400" b="0" i="0" u="none" strike="noStrike" cap="none">
              <a:solidFill>
                <a:srgbClr val="000000"/>
              </a:solidFill>
              <a:latin typeface="Arial"/>
              <a:ea typeface="Arial"/>
              <a:cs typeface="Arial"/>
              <a:sym typeface="Arial"/>
            </a:endParaRPr>
          </a:p>
        </p:txBody>
      </p:sp>
      <p:sp>
        <p:nvSpPr>
          <p:cNvPr id="237" name="Google Shape;237;ga78acc61a5_0_310"/>
          <p:cNvSpPr txBox="1"/>
          <p:nvPr/>
        </p:nvSpPr>
        <p:spPr>
          <a:xfrm>
            <a:off x="1259644" y="1594964"/>
            <a:ext cx="9897900" cy="768900"/>
          </a:xfrm>
          <a:prstGeom prst="rect">
            <a:avLst/>
          </a:prstGeom>
          <a:noFill/>
          <a:ln>
            <a:noFill/>
          </a:ln>
        </p:spPr>
        <p:txBody>
          <a:bodyPr spcFirstLastPara="1" wrap="square" lIns="67500" tIns="35100" rIns="67500" bIns="35100" anchor="t" anchorCtr="0">
            <a:noAutofit/>
          </a:bodyPr>
          <a:lstStyle/>
          <a:p>
            <a:pPr marL="0" marR="0" lvl="0" indent="0" algn="ctr" rtl="0">
              <a:lnSpc>
                <a:spcPct val="80000"/>
              </a:lnSpc>
              <a:spcBef>
                <a:spcPts val="0"/>
              </a:spcBef>
              <a:spcAft>
                <a:spcPts val="0"/>
              </a:spcAft>
              <a:buClr>
                <a:srgbClr val="000000"/>
              </a:buClr>
              <a:buSzPts val="2800"/>
              <a:buFont typeface="Arial"/>
              <a:buNone/>
            </a:pPr>
            <a:r>
              <a:rPr lang="it-IT" sz="2800" b="1" i="0" u="none" strike="noStrike" cap="none">
                <a:solidFill>
                  <a:schemeClr val="dk1"/>
                </a:solidFill>
                <a:latin typeface="Calibri"/>
                <a:ea typeface="Calibri"/>
                <a:cs typeface="Calibri"/>
                <a:sym typeface="Calibri"/>
              </a:rPr>
              <a:t>Dipartimento di </a:t>
            </a:r>
            <a:br>
              <a:rPr lang="it-IT" sz="2800" b="1" i="0" u="none" strike="noStrike" cap="none">
                <a:solidFill>
                  <a:schemeClr val="dk1"/>
                </a:solidFill>
                <a:latin typeface="Calibri"/>
                <a:ea typeface="Calibri"/>
                <a:cs typeface="Calibri"/>
                <a:sym typeface="Calibri"/>
              </a:rPr>
            </a:br>
            <a:r>
              <a:rPr lang="it-IT" sz="2800" b="1" i="0" u="none" strike="noStrike" cap="none">
                <a:solidFill>
                  <a:schemeClr val="dk1"/>
                </a:solidFill>
                <a:latin typeface="Calibri"/>
                <a:ea typeface="Calibri"/>
                <a:cs typeface="Calibri"/>
                <a:sym typeface="Calibri"/>
              </a:rPr>
              <a:t>Scienze Umane per la Formazione "R. Massa"</a:t>
            </a:r>
            <a:endParaRPr sz="1400" b="0" i="0" u="none" strike="noStrike" cap="none">
              <a:solidFill>
                <a:srgbClr val="000000"/>
              </a:solidFill>
              <a:latin typeface="Arial"/>
              <a:ea typeface="Arial"/>
              <a:cs typeface="Arial"/>
              <a:sym typeface="Arial"/>
            </a:endParaRPr>
          </a:p>
        </p:txBody>
      </p:sp>
      <p:pic>
        <p:nvPicPr>
          <p:cNvPr id="238" name="Google Shape;238;ga78acc61a5_0_310"/>
          <p:cNvPicPr preferRelativeResize="0"/>
          <p:nvPr/>
        </p:nvPicPr>
        <p:blipFill rotWithShape="1">
          <a:blip r:embed="rId3">
            <a:alphaModFix/>
          </a:blip>
          <a:srcRect/>
          <a:stretch/>
        </p:blipFill>
        <p:spPr>
          <a:xfrm>
            <a:off x="11036300" y="5946775"/>
            <a:ext cx="687388" cy="722313"/>
          </a:xfrm>
          <a:prstGeom prst="rect">
            <a:avLst/>
          </a:prstGeom>
          <a:noFill/>
          <a:ln>
            <a:noFill/>
          </a:ln>
        </p:spPr>
      </p:pic>
      <p:sp>
        <p:nvSpPr>
          <p:cNvPr id="239" name="Google Shape;239;ga78acc61a5_0_310"/>
          <p:cNvSpPr txBox="1"/>
          <p:nvPr/>
        </p:nvSpPr>
        <p:spPr>
          <a:xfrm>
            <a:off x="0" y="0"/>
            <a:ext cx="239100" cy="6858000"/>
          </a:xfrm>
          <a:prstGeom prst="rect">
            <a:avLst/>
          </a:prstGeom>
          <a:solidFill>
            <a:srgbClr val="B700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Arial"/>
              <a:ea typeface="Arial"/>
              <a:cs typeface="Arial"/>
              <a:sym typeface="Arial"/>
            </a:endParaRPr>
          </a:p>
        </p:txBody>
      </p:sp>
      <p:sp>
        <p:nvSpPr>
          <p:cNvPr id="240" name="Google Shape;240;ga78acc61a5_0_310"/>
          <p:cNvSpPr txBox="1"/>
          <p:nvPr/>
        </p:nvSpPr>
        <p:spPr>
          <a:xfrm>
            <a:off x="624417" y="6407175"/>
            <a:ext cx="8208300" cy="2619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B82585"/>
              </a:buClr>
              <a:buSzPts val="1100"/>
              <a:buFont typeface="Calibri"/>
              <a:buNone/>
            </a:pPr>
            <a:r>
              <a:rPr lang="it-IT" sz="1100" b="1" i="0" u="none" strike="noStrike" cap="none">
                <a:solidFill>
                  <a:srgbClr val="B82585"/>
                </a:solidFill>
                <a:latin typeface="Calibri"/>
                <a:ea typeface="Calibri"/>
                <a:cs typeface="Calibri"/>
                <a:sym typeface="Calibri"/>
              </a:rPr>
              <a:t>DIPARTIMENTO DI SCIENZE UMANE PER LA FORMAZIONE «RICCARDO MASSA» </a:t>
            </a:r>
            <a:endParaRPr sz="1800" b="0" i="0" u="none" strike="noStrike" cap="none">
              <a:solidFill>
                <a:schemeClr val="dk1"/>
              </a:solidFill>
              <a:latin typeface="Arial"/>
              <a:ea typeface="Arial"/>
              <a:cs typeface="Arial"/>
              <a:sym typeface="Arial"/>
            </a:endParaRPr>
          </a:p>
        </p:txBody>
      </p:sp>
      <p:pic>
        <p:nvPicPr>
          <p:cNvPr id="241" name="Google Shape;241;ga78acc61a5_0_310"/>
          <p:cNvPicPr preferRelativeResize="0"/>
          <p:nvPr/>
        </p:nvPicPr>
        <p:blipFill rotWithShape="1">
          <a:blip r:embed="rId4">
            <a:alphaModFix/>
          </a:blip>
          <a:srcRect/>
          <a:stretch/>
        </p:blipFill>
        <p:spPr>
          <a:xfrm>
            <a:off x="624425" y="1594977"/>
            <a:ext cx="2225600" cy="2225600"/>
          </a:xfrm>
          <a:prstGeom prst="rect">
            <a:avLst/>
          </a:prstGeom>
          <a:noFill/>
          <a:ln>
            <a:noFill/>
          </a:ln>
        </p:spPr>
      </p:pic>
      <p:sp>
        <p:nvSpPr>
          <p:cNvPr id="242" name="Google Shape;242;ga78acc61a5_0_310"/>
          <p:cNvSpPr txBox="1"/>
          <p:nvPr/>
        </p:nvSpPr>
        <p:spPr>
          <a:xfrm>
            <a:off x="1517825" y="5745600"/>
            <a:ext cx="3000000" cy="30000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it-IT" sz="1400" b="1" i="0" u="none" strike="noStrike" cap="none">
                <a:solidFill>
                  <a:srgbClr val="434343"/>
                </a:solidFill>
                <a:uFill>
                  <a:noFill/>
                </a:uFill>
                <a:latin typeface="Calibri"/>
                <a:ea typeface="Calibri"/>
                <a:cs typeface="Calibri"/>
                <a:sym typeface="Calibri"/>
                <a:hlinkClick r:id="rId5">
                  <a:extLst>
                    <a:ext uri="{A12FA001-AC4F-418D-AE19-62706E023703}">
                      <ahyp:hlinkClr xmlns:ahyp="http://schemas.microsoft.com/office/drawing/2018/hyperlinkcolor" val="tx"/>
                    </a:ext>
                  </a:extLst>
                </a:hlinkClick>
              </a:rPr>
              <a:t>Tirocini.risorseumane@unimib.it</a:t>
            </a:r>
            <a:endParaRPr sz="1400" b="1" i="0" u="none" strike="noStrike" cap="none">
              <a:solidFill>
                <a:srgbClr val="434343"/>
              </a:solidFill>
              <a:latin typeface="Calibri"/>
              <a:ea typeface="Calibri"/>
              <a:cs typeface="Calibri"/>
              <a:sym typeface="Calibri"/>
            </a:endParaRPr>
          </a:p>
        </p:txBody>
      </p:sp>
      <p:sp>
        <p:nvSpPr>
          <p:cNvPr id="243" name="Google Shape;243;ga78acc61a5_0_310"/>
          <p:cNvSpPr txBox="1"/>
          <p:nvPr/>
        </p:nvSpPr>
        <p:spPr>
          <a:xfrm>
            <a:off x="5168738" y="5745600"/>
            <a:ext cx="5744700" cy="30000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it-IT" sz="1400" b="1" i="0" u="none" strike="noStrike" cap="none">
                <a:solidFill>
                  <a:srgbClr val="434343"/>
                </a:solidFill>
                <a:latin typeface="Calibri"/>
                <a:ea typeface="Calibri"/>
                <a:cs typeface="Calibri"/>
                <a:sym typeface="Calibri"/>
              </a:rPr>
              <a:t>https://elearning.unimib.it/course/view.php?id=13617</a:t>
            </a:r>
            <a:endParaRPr sz="100" b="0" i="0" u="none" strike="noStrike" cap="none">
              <a:solidFill>
                <a:srgbClr val="434343"/>
              </a:solidFill>
              <a:latin typeface="Arial"/>
              <a:ea typeface="Arial"/>
              <a:cs typeface="Arial"/>
              <a:sym typeface="Arial"/>
            </a:endParaRPr>
          </a:p>
        </p:txBody>
      </p:sp>
      <p:pic>
        <p:nvPicPr>
          <p:cNvPr id="244" name="Google Shape;244;ga78acc61a5_0_310"/>
          <p:cNvPicPr preferRelativeResize="0"/>
          <p:nvPr/>
        </p:nvPicPr>
        <p:blipFill rotWithShape="1">
          <a:blip r:embed="rId6">
            <a:alphaModFix/>
          </a:blip>
          <a:srcRect/>
          <a:stretch/>
        </p:blipFill>
        <p:spPr>
          <a:xfrm>
            <a:off x="1259647" y="5690756"/>
            <a:ext cx="403650" cy="403625"/>
          </a:xfrm>
          <a:prstGeom prst="rect">
            <a:avLst/>
          </a:prstGeom>
          <a:noFill/>
          <a:ln>
            <a:noFill/>
          </a:ln>
        </p:spPr>
      </p:pic>
      <p:pic>
        <p:nvPicPr>
          <p:cNvPr id="245" name="Google Shape;245;ga78acc61a5_0_310"/>
          <p:cNvPicPr preferRelativeResize="0"/>
          <p:nvPr/>
        </p:nvPicPr>
        <p:blipFill rotWithShape="1">
          <a:blip r:embed="rId7">
            <a:alphaModFix/>
          </a:blip>
          <a:srcRect/>
          <a:stretch/>
        </p:blipFill>
        <p:spPr>
          <a:xfrm>
            <a:off x="4642234" y="5690734"/>
            <a:ext cx="403650" cy="403650"/>
          </a:xfrm>
          <a:prstGeom prst="rect">
            <a:avLst/>
          </a:prstGeom>
          <a:noFill/>
          <a:ln>
            <a:noFill/>
          </a:ln>
        </p:spPr>
      </p:pic>
      <p:pic>
        <p:nvPicPr>
          <p:cNvPr id="246" name="Google Shape;246;ga78acc61a5_0_310" descr="Image result for unimib formazione e sviluppo delle risorse umane"/>
          <p:cNvPicPr preferRelativeResize="0"/>
          <p:nvPr/>
        </p:nvPicPr>
        <p:blipFill rotWithShape="1">
          <a:blip r:embed="rId8">
            <a:alphaModFix/>
          </a:blip>
          <a:srcRect/>
          <a:stretch/>
        </p:blipFill>
        <p:spPr>
          <a:xfrm>
            <a:off x="355599" y="142423"/>
            <a:ext cx="820057" cy="881561"/>
          </a:xfrm>
          <a:prstGeom prst="rect">
            <a:avLst/>
          </a:prstGeom>
          <a:noFill/>
          <a:ln>
            <a:noFill/>
          </a:ln>
        </p:spPr>
      </p:pic>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gae869196e5_0_193"/>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Autofit/>
          </a:bodyPr>
          <a:lstStyle/>
          <a:p>
            <a:pPr marL="0" lvl="0" indent="0" algn="l" rtl="0">
              <a:lnSpc>
                <a:spcPct val="80000"/>
              </a:lnSpc>
              <a:spcBef>
                <a:spcPts val="0"/>
              </a:spcBef>
              <a:spcAft>
                <a:spcPts val="0"/>
              </a:spcAft>
              <a:buSzPts val="1800"/>
              <a:buNone/>
            </a:pPr>
            <a:r>
              <a:rPr lang="it-IT"/>
              <a:t>Introduzione</a:t>
            </a:r>
            <a:endParaRPr/>
          </a:p>
        </p:txBody>
      </p:sp>
      <p:sp>
        <p:nvSpPr>
          <p:cNvPr id="113" name="Google Shape;113;gae869196e5_0_193"/>
          <p:cNvSpPr txBox="1">
            <a:spLocks noGrp="1"/>
          </p:cNvSpPr>
          <p:nvPr>
            <p:ph type="body" idx="1"/>
          </p:nvPr>
        </p:nvSpPr>
        <p:spPr>
          <a:xfrm>
            <a:off x="1174700" y="2179650"/>
            <a:ext cx="5250000" cy="3760800"/>
          </a:xfrm>
          <a:prstGeom prst="rect">
            <a:avLst/>
          </a:prstGeom>
          <a:noFill/>
          <a:ln>
            <a:noFill/>
          </a:ln>
        </p:spPr>
        <p:txBody>
          <a:bodyPr spcFirstLastPara="1" wrap="square" lIns="0" tIns="45700" rIns="0" bIns="45700" anchor="t" anchorCtr="0">
            <a:noAutofit/>
          </a:bodyPr>
          <a:lstStyle/>
          <a:p>
            <a:pPr marL="0" lvl="0" indent="0" algn="just" rtl="0">
              <a:lnSpc>
                <a:spcPct val="100000"/>
              </a:lnSpc>
              <a:spcBef>
                <a:spcPts val="0"/>
              </a:spcBef>
              <a:spcAft>
                <a:spcPts val="0"/>
              </a:spcAft>
              <a:buClr>
                <a:schemeClr val="dk1"/>
              </a:buClr>
              <a:buSzPts val="1100"/>
              <a:buFont typeface="Arial"/>
              <a:buNone/>
            </a:pPr>
            <a:r>
              <a:rPr lang="it-IT" sz="1600">
                <a:solidFill>
                  <a:srgbClr val="3F3F3F"/>
                </a:solidFill>
                <a:latin typeface="Calibri"/>
                <a:ea typeface="Calibri"/>
                <a:cs typeface="Calibri"/>
                <a:sym typeface="Calibri"/>
              </a:rPr>
              <a:t>Il Diario di bordo è pensato per gli studenti che stanno svolgendo l’esperienza di tirocinio curriculare. </a:t>
            </a:r>
            <a:endParaRPr sz="1600">
              <a:solidFill>
                <a:srgbClr val="3F3F3F"/>
              </a:solidFill>
              <a:latin typeface="Calibri"/>
              <a:ea typeface="Calibri"/>
              <a:cs typeface="Calibri"/>
              <a:sym typeface="Calibri"/>
            </a:endParaRPr>
          </a:p>
          <a:p>
            <a:pPr marL="0" lvl="0" indent="0" algn="just" rtl="0">
              <a:lnSpc>
                <a:spcPct val="100000"/>
              </a:lnSpc>
              <a:spcBef>
                <a:spcPts val="0"/>
              </a:spcBef>
              <a:spcAft>
                <a:spcPts val="0"/>
              </a:spcAft>
              <a:buClr>
                <a:schemeClr val="dk1"/>
              </a:buClr>
              <a:buSzPts val="1100"/>
              <a:buFont typeface="Arial"/>
              <a:buNone/>
            </a:pPr>
            <a:endParaRPr sz="1600">
              <a:solidFill>
                <a:srgbClr val="3F3F3F"/>
              </a:solidFill>
              <a:latin typeface="Calibri"/>
              <a:ea typeface="Calibri"/>
              <a:cs typeface="Calibri"/>
              <a:sym typeface="Calibri"/>
            </a:endParaRPr>
          </a:p>
          <a:p>
            <a:pPr marL="0" lvl="0" indent="0" algn="just" rtl="0">
              <a:lnSpc>
                <a:spcPct val="100000"/>
              </a:lnSpc>
              <a:spcBef>
                <a:spcPts val="0"/>
              </a:spcBef>
              <a:spcAft>
                <a:spcPts val="0"/>
              </a:spcAft>
              <a:buClr>
                <a:schemeClr val="dk1"/>
              </a:buClr>
              <a:buSzPts val="1100"/>
              <a:buFont typeface="Arial"/>
              <a:buNone/>
            </a:pPr>
            <a:r>
              <a:rPr lang="it-IT" sz="1600">
                <a:solidFill>
                  <a:srgbClr val="3F3F3F"/>
                </a:solidFill>
                <a:latin typeface="Calibri"/>
                <a:ea typeface="Calibri"/>
                <a:cs typeface="Calibri"/>
                <a:sym typeface="Calibri"/>
              </a:rPr>
              <a:t>E’ uno strumento utile a sviluppare capacità riflessiva, focalizzare gli aspetti positivi e non, scoperte, vissuti e comportamenti durante lo svolgimento delle attività  nel contesto aziendale. </a:t>
            </a:r>
            <a:endParaRPr sz="1600">
              <a:solidFill>
                <a:srgbClr val="3F3F3F"/>
              </a:solidFill>
              <a:latin typeface="Calibri"/>
              <a:ea typeface="Calibri"/>
              <a:cs typeface="Calibri"/>
              <a:sym typeface="Calibri"/>
            </a:endParaRPr>
          </a:p>
          <a:p>
            <a:pPr marL="0" lvl="0" indent="0" algn="just" rtl="0">
              <a:lnSpc>
                <a:spcPct val="100000"/>
              </a:lnSpc>
              <a:spcBef>
                <a:spcPts val="0"/>
              </a:spcBef>
              <a:spcAft>
                <a:spcPts val="0"/>
              </a:spcAft>
              <a:buClr>
                <a:schemeClr val="dk1"/>
              </a:buClr>
              <a:buSzPts val="1100"/>
              <a:buFont typeface="Arial"/>
              <a:buNone/>
            </a:pPr>
            <a:endParaRPr sz="1600">
              <a:solidFill>
                <a:srgbClr val="3F3F3F"/>
              </a:solidFill>
              <a:latin typeface="Calibri"/>
              <a:ea typeface="Calibri"/>
              <a:cs typeface="Calibri"/>
              <a:sym typeface="Calibri"/>
            </a:endParaRPr>
          </a:p>
          <a:p>
            <a:pPr marL="0" lvl="0" indent="0" algn="just" rtl="0">
              <a:lnSpc>
                <a:spcPct val="100000"/>
              </a:lnSpc>
              <a:spcBef>
                <a:spcPts val="0"/>
              </a:spcBef>
              <a:spcAft>
                <a:spcPts val="0"/>
              </a:spcAft>
              <a:buClr>
                <a:schemeClr val="dk1"/>
              </a:buClr>
              <a:buSzPts val="1100"/>
              <a:buFont typeface="Arial"/>
              <a:buNone/>
            </a:pPr>
            <a:r>
              <a:rPr lang="it-IT" sz="1600">
                <a:solidFill>
                  <a:srgbClr val="3F3F3F"/>
                </a:solidFill>
                <a:latin typeface="Calibri"/>
                <a:ea typeface="Calibri"/>
                <a:cs typeface="Calibri"/>
                <a:sym typeface="Calibri"/>
              </a:rPr>
              <a:t>E’  propedeutico alle sessioni di supervisione. Le riflessioni attivate saranno un utile punto di partenza per attivare lo scambio e il confronto in piccolo gruppo e, quindi, generare apprendimento dall’esperienza.</a:t>
            </a:r>
            <a:endParaRPr sz="1600">
              <a:solidFill>
                <a:srgbClr val="3F3F3F"/>
              </a:solidFill>
              <a:latin typeface="Calibri"/>
              <a:ea typeface="Calibri"/>
              <a:cs typeface="Calibri"/>
              <a:sym typeface="Calibri"/>
            </a:endParaRPr>
          </a:p>
          <a:p>
            <a:pPr marL="0" lvl="0" indent="0" algn="just" rtl="0">
              <a:lnSpc>
                <a:spcPct val="100000"/>
              </a:lnSpc>
              <a:spcBef>
                <a:spcPts val="0"/>
              </a:spcBef>
              <a:spcAft>
                <a:spcPts val="0"/>
              </a:spcAft>
              <a:buClr>
                <a:schemeClr val="dk1"/>
              </a:buClr>
              <a:buSzPts val="1100"/>
              <a:buFont typeface="Arial"/>
              <a:buNone/>
            </a:pPr>
            <a:endParaRPr sz="1600">
              <a:solidFill>
                <a:srgbClr val="3F3F3F"/>
              </a:solidFill>
              <a:latin typeface="Calibri"/>
              <a:ea typeface="Calibri"/>
              <a:cs typeface="Calibri"/>
              <a:sym typeface="Calibri"/>
            </a:endParaRPr>
          </a:p>
          <a:p>
            <a:pPr marL="0" lvl="0" indent="0" algn="just" rtl="0">
              <a:lnSpc>
                <a:spcPct val="100000"/>
              </a:lnSpc>
              <a:spcBef>
                <a:spcPts val="0"/>
              </a:spcBef>
              <a:spcAft>
                <a:spcPts val="0"/>
              </a:spcAft>
              <a:buClr>
                <a:schemeClr val="dk1"/>
              </a:buClr>
              <a:buSzPts val="1100"/>
              <a:buFont typeface="Arial"/>
              <a:buNone/>
            </a:pPr>
            <a:r>
              <a:rPr lang="it-IT" sz="1600">
                <a:solidFill>
                  <a:srgbClr val="3F3F3F"/>
                </a:solidFill>
                <a:latin typeface="Calibri"/>
                <a:ea typeface="Calibri"/>
                <a:cs typeface="Calibri"/>
                <a:sym typeface="Calibri"/>
              </a:rPr>
              <a:t>Il Diario è suddiviso in 5 sezioni, che potranno essere compilate tutte o solo parzialmente, in funzione della propria esperienza..</a:t>
            </a:r>
            <a:endParaRPr sz="1600">
              <a:solidFill>
                <a:srgbClr val="3F3F3F"/>
              </a:solidFill>
              <a:latin typeface="Calibri"/>
              <a:ea typeface="Calibri"/>
              <a:cs typeface="Calibri"/>
              <a:sym typeface="Calibri"/>
            </a:endParaRPr>
          </a:p>
          <a:p>
            <a:pPr marL="0" lvl="0" indent="0" algn="just" rtl="0">
              <a:lnSpc>
                <a:spcPct val="110000"/>
              </a:lnSpc>
              <a:spcBef>
                <a:spcPts val="0"/>
              </a:spcBef>
              <a:spcAft>
                <a:spcPts val="0"/>
              </a:spcAft>
              <a:buClr>
                <a:srgbClr val="000000"/>
              </a:buClr>
              <a:buSzPts val="1800"/>
              <a:buFont typeface="Arial"/>
              <a:buNone/>
            </a:pPr>
            <a:endParaRPr sz="1600">
              <a:solidFill>
                <a:srgbClr val="3F3F3F"/>
              </a:solidFill>
              <a:latin typeface="Calibri"/>
              <a:ea typeface="Calibri"/>
              <a:cs typeface="Calibri"/>
              <a:sym typeface="Calibri"/>
            </a:endParaRPr>
          </a:p>
          <a:p>
            <a:pPr marL="0" lvl="0" indent="0" algn="just" rtl="0">
              <a:lnSpc>
                <a:spcPct val="100000"/>
              </a:lnSpc>
              <a:spcBef>
                <a:spcPts val="0"/>
              </a:spcBef>
              <a:spcAft>
                <a:spcPts val="0"/>
              </a:spcAft>
              <a:buClr>
                <a:schemeClr val="dk1"/>
              </a:buClr>
              <a:buSzPts val="1100"/>
              <a:buFont typeface="Arial"/>
              <a:buNone/>
            </a:pPr>
            <a:endParaRPr sz="1600">
              <a:solidFill>
                <a:srgbClr val="3F3F3F"/>
              </a:solidFill>
              <a:latin typeface="Calibri"/>
              <a:ea typeface="Calibri"/>
              <a:cs typeface="Calibri"/>
              <a:sym typeface="Calibri"/>
            </a:endParaRPr>
          </a:p>
          <a:p>
            <a:pPr marL="0" lvl="0" indent="0" algn="just" rtl="0">
              <a:lnSpc>
                <a:spcPct val="110000"/>
              </a:lnSpc>
              <a:spcBef>
                <a:spcPts val="0"/>
              </a:spcBef>
              <a:spcAft>
                <a:spcPts val="0"/>
              </a:spcAft>
              <a:buClr>
                <a:srgbClr val="000000"/>
              </a:buClr>
              <a:buSzPts val="1800"/>
              <a:buFont typeface="Arial"/>
              <a:buNone/>
            </a:pPr>
            <a:endParaRPr sz="1800" b="1">
              <a:solidFill>
                <a:srgbClr val="C00000"/>
              </a:solidFill>
              <a:latin typeface="Calibri"/>
              <a:ea typeface="Calibri"/>
              <a:cs typeface="Calibri"/>
              <a:sym typeface="Calibri"/>
            </a:endParaRPr>
          </a:p>
        </p:txBody>
      </p:sp>
      <p:pic>
        <p:nvPicPr>
          <p:cNvPr id="114" name="Google Shape;114;gae869196e5_0_193"/>
          <p:cNvPicPr preferRelativeResize="0"/>
          <p:nvPr/>
        </p:nvPicPr>
        <p:blipFill>
          <a:blip r:embed="rId3">
            <a:alphaModFix/>
          </a:blip>
          <a:stretch>
            <a:fillRect/>
          </a:stretch>
        </p:blipFill>
        <p:spPr>
          <a:xfrm>
            <a:off x="6765300" y="2338325"/>
            <a:ext cx="4514224" cy="3443450"/>
          </a:xfrm>
          <a:prstGeom prst="rect">
            <a:avLst/>
          </a:prstGeom>
          <a:noFill/>
          <a:ln>
            <a:noFill/>
          </a:ln>
        </p:spPr>
      </p:pic>
      <p:sp>
        <p:nvSpPr>
          <p:cNvPr id="115" name="Google Shape;115;gae869196e5_0_193"/>
          <p:cNvSpPr/>
          <p:nvPr/>
        </p:nvSpPr>
        <p:spPr>
          <a:xfrm>
            <a:off x="8719673" y="6502968"/>
            <a:ext cx="3152700" cy="2769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it-IT" sz="1200" b="1" i="0" u="none" strike="noStrike" cap="none">
                <a:solidFill>
                  <a:srgbClr val="F3F3F3"/>
                </a:solidFill>
                <a:latin typeface="Calibri"/>
                <a:ea typeface="Calibri"/>
                <a:cs typeface="Calibri"/>
                <a:sym typeface="Calibri"/>
              </a:rPr>
              <a:t>UNIVERSITÀ</a:t>
            </a:r>
            <a:r>
              <a:rPr lang="it-IT" sz="1200" b="1" i="0" u="none" strike="noStrike" cap="none">
                <a:solidFill>
                  <a:srgbClr val="606060"/>
                </a:solidFill>
                <a:latin typeface="Calibri"/>
                <a:ea typeface="Calibri"/>
                <a:cs typeface="Calibri"/>
                <a:sym typeface="Calibri"/>
              </a:rPr>
              <a:t> </a:t>
            </a:r>
            <a:r>
              <a:rPr lang="it-IT" sz="1200" b="1" i="0" u="none" strike="noStrike" cap="none">
                <a:solidFill>
                  <a:srgbClr val="EFEFEF"/>
                </a:solidFill>
                <a:latin typeface="Calibri"/>
                <a:ea typeface="Calibri"/>
                <a:cs typeface="Calibri"/>
                <a:sym typeface="Calibri"/>
              </a:rPr>
              <a:t>DEGLI STUDI DI MILANO-BICOCCA</a:t>
            </a:r>
            <a:endParaRPr sz="1400" b="0" i="0" u="none" strike="noStrike" cap="none">
              <a:solidFill>
                <a:srgbClr val="EFEFEF"/>
              </a:solidFill>
              <a:latin typeface="Arial"/>
              <a:ea typeface="Arial"/>
              <a:cs typeface="Arial"/>
              <a:sym typeface="Arial"/>
            </a:endParaRPr>
          </a:p>
        </p:txBody>
      </p:sp>
      <p:pic>
        <p:nvPicPr>
          <p:cNvPr id="116" name="Google Shape;116;gae869196e5_0_193" descr="Image result for unimib formazione e sviluppo delle risorse umane"/>
          <p:cNvPicPr preferRelativeResize="0"/>
          <p:nvPr/>
        </p:nvPicPr>
        <p:blipFill rotWithShape="1">
          <a:blip r:embed="rId4">
            <a:alphaModFix/>
          </a:blip>
          <a:srcRect/>
          <a:stretch/>
        </p:blipFill>
        <p:spPr>
          <a:xfrm>
            <a:off x="355599" y="142423"/>
            <a:ext cx="820057" cy="881561"/>
          </a:xfrm>
          <a:prstGeom prst="rect">
            <a:avLst/>
          </a:prstGeom>
          <a:noFill/>
          <a:ln>
            <a:noFill/>
          </a:ln>
        </p:spPr>
      </p:pic>
      <p:sp>
        <p:nvSpPr>
          <p:cNvPr id="117" name="Google Shape;117;gae869196e5_0_193"/>
          <p:cNvSpPr txBox="1"/>
          <p:nvPr/>
        </p:nvSpPr>
        <p:spPr>
          <a:xfrm>
            <a:off x="-60325" y="6493357"/>
            <a:ext cx="6156300" cy="3081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it-IT" sz="1400" b="1" cap="none">
                <a:solidFill>
                  <a:schemeClr val="lt1"/>
                </a:solidFill>
                <a:latin typeface="Calibri"/>
                <a:ea typeface="Calibri"/>
                <a:cs typeface="Calibri"/>
                <a:sym typeface="Calibri"/>
              </a:rPr>
              <a:t>DIPARTIMENTO DI SCIENZE UMANE PER LA FORMAZIONE «RICCARDO MASSA»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gae869196e5_0_187"/>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Autofit/>
          </a:bodyPr>
          <a:lstStyle/>
          <a:p>
            <a:pPr marL="0" lvl="0" indent="0" algn="l" rtl="0">
              <a:lnSpc>
                <a:spcPct val="80000"/>
              </a:lnSpc>
              <a:spcBef>
                <a:spcPts val="0"/>
              </a:spcBef>
              <a:spcAft>
                <a:spcPts val="0"/>
              </a:spcAft>
              <a:buClr>
                <a:srgbClr val="3F3F3F"/>
              </a:buClr>
              <a:buSzPts val="5400"/>
              <a:buFont typeface="Twentieth Century"/>
              <a:buNone/>
            </a:pPr>
            <a:r>
              <a:rPr lang="it-IT" sz="4900"/>
              <a:t>Le sezioni del diario di bordo</a:t>
            </a:r>
            <a:endParaRPr/>
          </a:p>
        </p:txBody>
      </p:sp>
      <p:pic>
        <p:nvPicPr>
          <p:cNvPr id="124" name="Google Shape;124;gae869196e5_0_187" descr="Image result for unimib formazione e sviluppo delle risorse umane"/>
          <p:cNvPicPr preferRelativeResize="0"/>
          <p:nvPr/>
        </p:nvPicPr>
        <p:blipFill rotWithShape="1">
          <a:blip r:embed="rId3">
            <a:alphaModFix/>
          </a:blip>
          <a:srcRect/>
          <a:stretch/>
        </p:blipFill>
        <p:spPr>
          <a:xfrm>
            <a:off x="355599" y="142423"/>
            <a:ext cx="820057" cy="881561"/>
          </a:xfrm>
          <a:prstGeom prst="rect">
            <a:avLst/>
          </a:prstGeom>
          <a:noFill/>
          <a:ln>
            <a:noFill/>
          </a:ln>
        </p:spPr>
      </p:pic>
      <p:pic>
        <p:nvPicPr>
          <p:cNvPr id="125" name="Google Shape;125;gae869196e5_0_187"/>
          <p:cNvPicPr preferRelativeResize="0"/>
          <p:nvPr/>
        </p:nvPicPr>
        <p:blipFill>
          <a:blip r:embed="rId4">
            <a:alphaModFix/>
          </a:blip>
          <a:stretch>
            <a:fillRect/>
          </a:stretch>
        </p:blipFill>
        <p:spPr>
          <a:xfrm>
            <a:off x="1091875" y="2287202"/>
            <a:ext cx="926550" cy="805089"/>
          </a:xfrm>
          <a:prstGeom prst="rect">
            <a:avLst/>
          </a:prstGeom>
          <a:noFill/>
          <a:ln>
            <a:noFill/>
          </a:ln>
        </p:spPr>
      </p:pic>
      <p:pic>
        <p:nvPicPr>
          <p:cNvPr id="126" name="Google Shape;126;gae869196e5_0_187"/>
          <p:cNvPicPr preferRelativeResize="0"/>
          <p:nvPr/>
        </p:nvPicPr>
        <p:blipFill>
          <a:blip r:embed="rId5">
            <a:alphaModFix/>
          </a:blip>
          <a:stretch>
            <a:fillRect/>
          </a:stretch>
        </p:blipFill>
        <p:spPr>
          <a:xfrm>
            <a:off x="6308925" y="4169698"/>
            <a:ext cx="1162950" cy="1003091"/>
          </a:xfrm>
          <a:prstGeom prst="rect">
            <a:avLst/>
          </a:prstGeom>
          <a:noFill/>
          <a:ln>
            <a:noFill/>
          </a:ln>
        </p:spPr>
      </p:pic>
      <p:pic>
        <p:nvPicPr>
          <p:cNvPr id="127" name="Google Shape;127;gae869196e5_0_187"/>
          <p:cNvPicPr preferRelativeResize="0"/>
          <p:nvPr/>
        </p:nvPicPr>
        <p:blipFill>
          <a:blip r:embed="rId6">
            <a:alphaModFix/>
          </a:blip>
          <a:stretch>
            <a:fillRect/>
          </a:stretch>
        </p:blipFill>
        <p:spPr>
          <a:xfrm>
            <a:off x="6294636" y="2150025"/>
            <a:ext cx="1162945" cy="1050875"/>
          </a:xfrm>
          <a:prstGeom prst="rect">
            <a:avLst/>
          </a:prstGeom>
          <a:noFill/>
          <a:ln>
            <a:noFill/>
          </a:ln>
        </p:spPr>
      </p:pic>
      <p:sp>
        <p:nvSpPr>
          <p:cNvPr id="130" name="Google Shape;130;gae869196e5_0_187"/>
          <p:cNvSpPr txBox="1"/>
          <p:nvPr/>
        </p:nvSpPr>
        <p:spPr>
          <a:xfrm>
            <a:off x="2266125" y="2272174"/>
            <a:ext cx="3747600" cy="2142663"/>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IT" dirty="0">
                <a:latin typeface="Twentieth Century"/>
                <a:ea typeface="Twentieth Century"/>
                <a:cs typeface="Twentieth Century"/>
                <a:sym typeface="Twentieth Century"/>
              </a:rPr>
              <a:t>SITUAZIONI CRITICHE</a:t>
            </a:r>
            <a:endParaRPr dirty="0">
              <a:latin typeface="Twentieth Century"/>
              <a:ea typeface="Twentieth Century"/>
              <a:cs typeface="Twentieth Century"/>
              <a:sym typeface="Twentieth Century"/>
            </a:endParaRPr>
          </a:p>
          <a:p>
            <a:pPr algn="just">
              <a:buClr>
                <a:schemeClr val="dk1"/>
              </a:buClr>
              <a:buSzPts val="1100"/>
            </a:pPr>
            <a:r>
              <a:rPr lang="it-IT" sz="1600" dirty="0">
                <a:solidFill>
                  <a:srgbClr val="3F3F3F"/>
                </a:solidFill>
                <a:latin typeface="Calibri"/>
                <a:ea typeface="Calibri"/>
                <a:cs typeface="Calibri"/>
                <a:sym typeface="Calibri"/>
              </a:rPr>
              <a:t>situazioni che mettono in difficoltà nell’individuare soluzioni, nel non riconoscersi le competenze, nel percepire</a:t>
            </a:r>
            <a:r>
              <a:rPr lang="it-IT" sz="1600" dirty="0">
                <a:solidFill>
                  <a:srgbClr val="3F3F3F"/>
                </a:solidFill>
                <a:latin typeface="Calibri"/>
                <a:cs typeface="Calibri"/>
                <a:sym typeface="Calibri"/>
              </a:rPr>
              <a:t> un elevato  coinvolgimento emotivo; situazioni in cui ci si è trovati in contrasto con altre persone o con i valori e le norme dell’organizzazione.</a:t>
            </a:r>
            <a:endParaRPr lang="it-IT" sz="1600" dirty="0">
              <a:solidFill>
                <a:srgbClr val="3F3F3F"/>
              </a:solidFill>
              <a:latin typeface="Calibri"/>
              <a:cs typeface="Calibri"/>
              <a:sym typeface="Twentieth Century"/>
            </a:endParaRPr>
          </a:p>
          <a:p>
            <a:pPr marL="0" lvl="0" indent="0" algn="just" rtl="0">
              <a:spcBef>
                <a:spcPts val="0"/>
              </a:spcBef>
              <a:spcAft>
                <a:spcPts val="0"/>
              </a:spcAft>
              <a:buClr>
                <a:schemeClr val="dk1"/>
              </a:buClr>
              <a:buSzPts val="1100"/>
              <a:buFont typeface="Arial"/>
              <a:buNone/>
            </a:pPr>
            <a:endParaRPr dirty="0">
              <a:latin typeface="Twentieth Century"/>
              <a:ea typeface="Twentieth Century"/>
              <a:cs typeface="Twentieth Century"/>
              <a:sym typeface="Twentieth Century"/>
            </a:endParaRPr>
          </a:p>
        </p:txBody>
      </p:sp>
      <p:sp>
        <p:nvSpPr>
          <p:cNvPr id="132" name="Google Shape;132;gae869196e5_0_187"/>
          <p:cNvSpPr txBox="1"/>
          <p:nvPr/>
        </p:nvSpPr>
        <p:spPr>
          <a:xfrm>
            <a:off x="2308988" y="4413775"/>
            <a:ext cx="3747600" cy="619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IT" dirty="0">
                <a:latin typeface="Twentieth Century"/>
                <a:ea typeface="Twentieth Century"/>
                <a:cs typeface="Twentieth Century"/>
                <a:sym typeface="Twentieth Century"/>
              </a:rPr>
              <a:t>SITUAZIONI DA ESPLORARE</a:t>
            </a:r>
            <a:endParaRPr dirty="0">
              <a:latin typeface="Twentieth Century"/>
              <a:ea typeface="Twentieth Century"/>
              <a:cs typeface="Twentieth Century"/>
              <a:sym typeface="Twentieth Century"/>
            </a:endParaRPr>
          </a:p>
          <a:p>
            <a:pPr marL="0" lvl="0" indent="0" algn="just" rtl="0">
              <a:spcBef>
                <a:spcPts val="0"/>
              </a:spcBef>
              <a:spcAft>
                <a:spcPts val="0"/>
              </a:spcAft>
              <a:buNone/>
            </a:pPr>
            <a:r>
              <a:rPr lang="it-IT" sz="1600" dirty="0">
                <a:solidFill>
                  <a:srgbClr val="3F3F3F"/>
                </a:solidFill>
                <a:latin typeface="Calibri"/>
                <a:ea typeface="Calibri"/>
                <a:cs typeface="Calibri"/>
                <a:sym typeface="Calibri"/>
              </a:rPr>
              <a:t>situazioni che fanno emergere dei vissuti o delle sensazioni importanti sulle quali vorrei approfondire l’argomento.</a:t>
            </a:r>
            <a:endParaRPr sz="1600" dirty="0">
              <a:solidFill>
                <a:srgbClr val="3F3F3F"/>
              </a:solidFill>
              <a:latin typeface="Calibri"/>
              <a:ea typeface="Calibri"/>
              <a:cs typeface="Calibri"/>
              <a:sym typeface="Calibri"/>
            </a:endParaRPr>
          </a:p>
          <a:p>
            <a:pPr marL="0" lvl="0" indent="0" algn="just" rtl="0">
              <a:spcBef>
                <a:spcPts val="0"/>
              </a:spcBef>
              <a:spcAft>
                <a:spcPts val="0"/>
              </a:spcAft>
              <a:buNone/>
            </a:pPr>
            <a:endParaRPr sz="1600" dirty="0">
              <a:solidFill>
                <a:srgbClr val="3F3F3F"/>
              </a:solidFill>
              <a:latin typeface="Calibri"/>
              <a:ea typeface="Calibri"/>
              <a:cs typeface="Calibri"/>
              <a:sym typeface="Calibri"/>
            </a:endParaRPr>
          </a:p>
        </p:txBody>
      </p:sp>
      <p:sp>
        <p:nvSpPr>
          <p:cNvPr id="133" name="Google Shape;133;gae869196e5_0_187"/>
          <p:cNvSpPr txBox="1"/>
          <p:nvPr/>
        </p:nvSpPr>
        <p:spPr>
          <a:xfrm>
            <a:off x="7469068" y="2380150"/>
            <a:ext cx="3837900" cy="162035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IT" dirty="0">
                <a:latin typeface="Twentieth Century"/>
                <a:ea typeface="Twentieth Century"/>
                <a:cs typeface="Twentieth Century"/>
                <a:sym typeface="Twentieth Century"/>
              </a:rPr>
              <a:t>SITUAZIONI POSITIVE</a:t>
            </a:r>
            <a:endParaRPr dirty="0">
              <a:latin typeface="Twentieth Century"/>
              <a:ea typeface="Twentieth Century"/>
              <a:cs typeface="Twentieth Century"/>
              <a:sym typeface="Twentieth Century"/>
            </a:endParaRPr>
          </a:p>
          <a:p>
            <a:pPr marL="0" lvl="0" indent="0" algn="just" rtl="0">
              <a:spcBef>
                <a:spcPts val="0"/>
              </a:spcBef>
              <a:spcAft>
                <a:spcPts val="0"/>
              </a:spcAft>
              <a:buNone/>
            </a:pPr>
            <a:r>
              <a:rPr lang="it-IT" sz="1600" dirty="0">
                <a:solidFill>
                  <a:srgbClr val="3F3F3F"/>
                </a:solidFill>
                <a:latin typeface="Calibri"/>
                <a:ea typeface="Calibri"/>
                <a:cs typeface="Calibri"/>
                <a:sym typeface="Calibri"/>
              </a:rPr>
              <a:t>rappresentano i successi percepiti all’interno dell’esperienza: ad es. mansioni gestite in autonomia, nuove strategie agite, contributi innovativi all’organizzazione, nuovi ambiti esplorati etc.</a:t>
            </a:r>
            <a:endParaRPr sz="2200" dirty="0">
              <a:solidFill>
                <a:srgbClr val="404040"/>
              </a:solidFill>
              <a:latin typeface="Calibri"/>
              <a:ea typeface="Calibri"/>
              <a:cs typeface="Calibri"/>
              <a:sym typeface="Calibri"/>
            </a:endParaRPr>
          </a:p>
          <a:p>
            <a:pPr marL="0" lvl="0" indent="0" algn="l" rtl="0">
              <a:lnSpc>
                <a:spcPct val="110000"/>
              </a:lnSpc>
              <a:spcBef>
                <a:spcPts val="1200"/>
              </a:spcBef>
              <a:spcAft>
                <a:spcPts val="0"/>
              </a:spcAft>
              <a:buClr>
                <a:schemeClr val="dk1"/>
              </a:buClr>
              <a:buSzPts val="1800"/>
              <a:buFont typeface="Arial"/>
              <a:buNone/>
            </a:pPr>
            <a:endParaRPr sz="2300" dirty="0">
              <a:solidFill>
                <a:srgbClr val="3F3F3F"/>
              </a:solidFill>
              <a:latin typeface="Twentieth Century"/>
              <a:ea typeface="Twentieth Century"/>
              <a:cs typeface="Twentieth Century"/>
              <a:sym typeface="Twentieth Century"/>
            </a:endParaRPr>
          </a:p>
          <a:p>
            <a:pPr marL="0" lvl="0" indent="0" algn="just" rtl="0">
              <a:spcBef>
                <a:spcPts val="0"/>
              </a:spcBef>
              <a:spcAft>
                <a:spcPts val="0"/>
              </a:spcAft>
              <a:buNone/>
            </a:pPr>
            <a:endParaRPr sz="1600" dirty="0">
              <a:solidFill>
                <a:srgbClr val="3F3F3F"/>
              </a:solidFill>
              <a:latin typeface="Calibri"/>
              <a:ea typeface="Calibri"/>
              <a:cs typeface="Calibri"/>
              <a:sym typeface="Calibri"/>
            </a:endParaRPr>
          </a:p>
        </p:txBody>
      </p:sp>
      <p:sp>
        <p:nvSpPr>
          <p:cNvPr id="134" name="Google Shape;134;gae869196e5_0_187"/>
          <p:cNvSpPr txBox="1"/>
          <p:nvPr/>
        </p:nvSpPr>
        <p:spPr>
          <a:xfrm>
            <a:off x="7416475" y="4267725"/>
            <a:ext cx="3837900" cy="619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IT" dirty="0">
                <a:latin typeface="Twentieth Century"/>
                <a:ea typeface="Twentieth Century"/>
                <a:cs typeface="Twentieth Century"/>
                <a:sym typeface="Twentieth Century"/>
              </a:rPr>
              <a:t>SITUAZIONI ILLUMINANTI</a:t>
            </a:r>
            <a:endParaRPr dirty="0">
              <a:latin typeface="Twentieth Century"/>
              <a:ea typeface="Twentieth Century"/>
              <a:cs typeface="Twentieth Century"/>
              <a:sym typeface="Twentieth Century"/>
            </a:endParaRPr>
          </a:p>
          <a:p>
            <a:pPr marL="0" lvl="0" indent="0" algn="just" rtl="0">
              <a:spcBef>
                <a:spcPts val="0"/>
              </a:spcBef>
              <a:spcAft>
                <a:spcPts val="0"/>
              </a:spcAft>
              <a:buClr>
                <a:schemeClr val="dk1"/>
              </a:buClr>
              <a:buSzPts val="1100"/>
              <a:buFont typeface="Arial"/>
              <a:buNone/>
            </a:pPr>
            <a:r>
              <a:rPr lang="it-IT" sz="1600" dirty="0">
                <a:solidFill>
                  <a:srgbClr val="3F3F3F"/>
                </a:solidFill>
                <a:latin typeface="Calibri"/>
                <a:ea typeface="Calibri"/>
                <a:cs typeface="Calibri"/>
                <a:sym typeface="Calibri"/>
              </a:rPr>
              <a:t>situazioni che permettono di far luce sulla propria professionalità, di comprendere quali aspetti lavorativi sono in sintonia con il proprio essere.</a:t>
            </a:r>
            <a:endParaRPr sz="2300" dirty="0">
              <a:solidFill>
                <a:srgbClr val="3F3F3F"/>
              </a:solidFill>
              <a:latin typeface="Twentieth Century"/>
              <a:ea typeface="Twentieth Century"/>
              <a:cs typeface="Twentieth Century"/>
              <a:sym typeface="Twentieth Century"/>
            </a:endParaRPr>
          </a:p>
          <a:p>
            <a:pPr marL="0" lvl="0" indent="0" algn="just" rtl="0">
              <a:spcBef>
                <a:spcPts val="0"/>
              </a:spcBef>
              <a:spcAft>
                <a:spcPts val="0"/>
              </a:spcAft>
              <a:buNone/>
            </a:pPr>
            <a:endParaRPr sz="1600" dirty="0">
              <a:solidFill>
                <a:srgbClr val="3F3F3F"/>
              </a:solidFill>
              <a:latin typeface="Calibri"/>
              <a:ea typeface="Calibri"/>
              <a:cs typeface="Calibri"/>
              <a:sym typeface="Calibri"/>
            </a:endParaRPr>
          </a:p>
        </p:txBody>
      </p:sp>
      <p:sp>
        <p:nvSpPr>
          <p:cNvPr id="135" name="Google Shape;135;gae869196e5_0_187"/>
          <p:cNvSpPr/>
          <p:nvPr/>
        </p:nvSpPr>
        <p:spPr>
          <a:xfrm>
            <a:off x="8719673" y="6502968"/>
            <a:ext cx="3152700" cy="2769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it-IT" sz="1200" b="1" i="0" u="none" strike="noStrike" cap="none">
                <a:solidFill>
                  <a:srgbClr val="F3F3F3"/>
                </a:solidFill>
                <a:latin typeface="Calibri"/>
                <a:ea typeface="Calibri"/>
                <a:cs typeface="Calibri"/>
                <a:sym typeface="Calibri"/>
              </a:rPr>
              <a:t>UNIVERSITÀ</a:t>
            </a:r>
            <a:r>
              <a:rPr lang="it-IT" sz="1200" b="1" i="0" u="none" strike="noStrike" cap="none">
                <a:solidFill>
                  <a:srgbClr val="606060"/>
                </a:solidFill>
                <a:latin typeface="Calibri"/>
                <a:ea typeface="Calibri"/>
                <a:cs typeface="Calibri"/>
                <a:sym typeface="Calibri"/>
              </a:rPr>
              <a:t> </a:t>
            </a:r>
            <a:r>
              <a:rPr lang="it-IT" sz="1200" b="1" i="0" u="none" strike="noStrike" cap="none">
                <a:solidFill>
                  <a:srgbClr val="EFEFEF"/>
                </a:solidFill>
                <a:latin typeface="Calibri"/>
                <a:ea typeface="Calibri"/>
                <a:cs typeface="Calibri"/>
                <a:sym typeface="Calibri"/>
              </a:rPr>
              <a:t>DEGLI STUDI DI MILANO-BICOCCA</a:t>
            </a:r>
            <a:endParaRPr sz="1400" b="0" i="0" u="none" strike="noStrike" cap="none">
              <a:solidFill>
                <a:srgbClr val="EFEFEF"/>
              </a:solidFill>
              <a:latin typeface="Arial"/>
              <a:ea typeface="Arial"/>
              <a:cs typeface="Arial"/>
              <a:sym typeface="Arial"/>
            </a:endParaRPr>
          </a:p>
        </p:txBody>
      </p:sp>
      <p:sp>
        <p:nvSpPr>
          <p:cNvPr id="136" name="Google Shape;136;gae869196e5_0_187"/>
          <p:cNvSpPr txBox="1"/>
          <p:nvPr/>
        </p:nvSpPr>
        <p:spPr>
          <a:xfrm>
            <a:off x="-60325" y="6493357"/>
            <a:ext cx="6156300" cy="3081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it-IT" sz="1400" b="1" cap="none">
                <a:solidFill>
                  <a:schemeClr val="lt1"/>
                </a:solidFill>
                <a:latin typeface="Calibri"/>
                <a:ea typeface="Calibri"/>
                <a:cs typeface="Calibri"/>
                <a:sym typeface="Calibri"/>
              </a:rPr>
              <a:t>DIPARTIMENTO DI SCIENZE UMANE PER LA FORMAZIONE «RICCARDO MASSA» </a:t>
            </a:r>
            <a:endParaRPr/>
          </a:p>
        </p:txBody>
      </p:sp>
      <p:pic>
        <p:nvPicPr>
          <p:cNvPr id="1026" name="Picture 2" descr="200277450">
            <a:extLst>
              <a:ext uri="{FF2B5EF4-FFF2-40B4-BE49-F238E27FC236}">
                <a16:creationId xmlns:a16="http://schemas.microsoft.com/office/drawing/2014/main" id="{1059ECA5-CCDC-4E29-B6CC-FF72CA8FEC30}"/>
              </a:ext>
            </a:extLst>
          </p:cNvPr>
          <p:cNvPicPr>
            <a:picLocks noChangeAspect="1" noChangeArrowheads="1"/>
          </p:cNvPicPr>
          <p:nvPr/>
        </p:nvPicPr>
        <p:blipFill>
          <a:blip r:embed="rId7">
            <a:clrChange>
              <a:clrFrom>
                <a:srgbClr val="E6E6E6"/>
              </a:clrFrom>
              <a:clrTo>
                <a:srgbClr val="E6E6E6">
                  <a:alpha val="0"/>
                </a:srgbClr>
              </a:clrTo>
            </a:clrChange>
            <a:extLst>
              <a:ext uri="{28A0092B-C50C-407E-A947-70E740481C1C}">
                <a14:useLocalDpi xmlns:a14="http://schemas.microsoft.com/office/drawing/2010/main" val="0"/>
              </a:ext>
            </a:extLst>
          </a:blip>
          <a:srcRect/>
          <a:stretch>
            <a:fillRect/>
          </a:stretch>
        </p:blipFill>
        <p:spPr bwMode="auto">
          <a:xfrm>
            <a:off x="452438" y="3714751"/>
            <a:ext cx="1985963" cy="19859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gaa7f55f2a1_0_98"/>
          <p:cNvSpPr txBox="1">
            <a:spLocks noGrp="1"/>
          </p:cNvSpPr>
          <p:nvPr>
            <p:ph type="title"/>
          </p:nvPr>
        </p:nvSpPr>
        <p:spPr>
          <a:xfrm>
            <a:off x="1159200" y="316200"/>
            <a:ext cx="9584700" cy="14943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US" dirty="0"/>
              <a:t>Chi </a:t>
            </a:r>
            <a:r>
              <a:rPr lang="en-US" dirty="0" err="1"/>
              <a:t>sono</a:t>
            </a:r>
            <a:r>
              <a:rPr lang="en-US" dirty="0"/>
              <a:t> io</a:t>
            </a:r>
            <a:endParaRPr dirty="0"/>
          </a:p>
        </p:txBody>
      </p:sp>
      <p:pic>
        <p:nvPicPr>
          <p:cNvPr id="144" name="Google Shape;144;gaa7f55f2a1_0_98"/>
          <p:cNvPicPr preferRelativeResize="0"/>
          <p:nvPr/>
        </p:nvPicPr>
        <p:blipFill rotWithShape="1">
          <a:blip r:embed="rId3">
            <a:alphaModFix/>
          </a:blip>
          <a:srcRect/>
          <a:stretch/>
        </p:blipFill>
        <p:spPr>
          <a:xfrm>
            <a:off x="11063540" y="152491"/>
            <a:ext cx="926801" cy="926801"/>
          </a:xfrm>
          <a:prstGeom prst="rect">
            <a:avLst/>
          </a:prstGeom>
          <a:noFill/>
          <a:ln>
            <a:noFill/>
          </a:ln>
        </p:spPr>
      </p:pic>
      <p:sp>
        <p:nvSpPr>
          <p:cNvPr id="148" name="Google Shape;148;gaa7f55f2a1_0_98"/>
          <p:cNvSpPr/>
          <p:nvPr/>
        </p:nvSpPr>
        <p:spPr>
          <a:xfrm>
            <a:off x="8719673" y="6502968"/>
            <a:ext cx="3152700" cy="2769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it-IT" sz="1200" b="1" i="0" u="none" strike="noStrike" cap="none">
                <a:solidFill>
                  <a:srgbClr val="F3F3F3"/>
                </a:solidFill>
                <a:latin typeface="Calibri"/>
                <a:ea typeface="Calibri"/>
                <a:cs typeface="Calibri"/>
                <a:sym typeface="Calibri"/>
              </a:rPr>
              <a:t>UNIVERSITÀ</a:t>
            </a:r>
            <a:r>
              <a:rPr lang="it-IT" sz="1200" b="1" i="0" u="none" strike="noStrike" cap="none">
                <a:solidFill>
                  <a:srgbClr val="606060"/>
                </a:solidFill>
                <a:latin typeface="Calibri"/>
                <a:ea typeface="Calibri"/>
                <a:cs typeface="Calibri"/>
                <a:sym typeface="Calibri"/>
              </a:rPr>
              <a:t> </a:t>
            </a:r>
            <a:r>
              <a:rPr lang="it-IT" sz="1200" b="1" i="0" u="none" strike="noStrike" cap="none">
                <a:solidFill>
                  <a:srgbClr val="EFEFEF"/>
                </a:solidFill>
                <a:latin typeface="Calibri"/>
                <a:ea typeface="Calibri"/>
                <a:cs typeface="Calibri"/>
                <a:sym typeface="Calibri"/>
              </a:rPr>
              <a:t>DEGLI STUDI DI MILANO-BICOCCA</a:t>
            </a:r>
            <a:endParaRPr sz="1400" b="0" i="0" u="none" strike="noStrike" cap="none">
              <a:solidFill>
                <a:srgbClr val="EFEFEF"/>
              </a:solidFill>
              <a:latin typeface="Arial"/>
              <a:ea typeface="Arial"/>
              <a:cs typeface="Arial"/>
              <a:sym typeface="Arial"/>
            </a:endParaRPr>
          </a:p>
        </p:txBody>
      </p:sp>
      <p:sp>
        <p:nvSpPr>
          <p:cNvPr id="149" name="Google Shape;149;gaa7f55f2a1_0_98"/>
          <p:cNvSpPr txBox="1"/>
          <p:nvPr/>
        </p:nvSpPr>
        <p:spPr>
          <a:xfrm>
            <a:off x="-60325" y="6493357"/>
            <a:ext cx="6156300" cy="3081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it-IT" sz="1400" b="1" cap="none">
                <a:solidFill>
                  <a:schemeClr val="lt1"/>
                </a:solidFill>
                <a:latin typeface="Calibri"/>
                <a:ea typeface="Calibri"/>
                <a:cs typeface="Calibri"/>
                <a:sym typeface="Calibri"/>
              </a:rPr>
              <a:t>DIPARTIMENTO DI SCIENZE UMANE PER LA FORMAZIONE «RICCARDO MASSA» </a:t>
            </a:r>
            <a:endParaRPr/>
          </a:p>
        </p:txBody>
      </p:sp>
      <p:pic>
        <p:nvPicPr>
          <p:cNvPr id="150" name="Google Shape;150;gaa7f55f2a1_0_98" descr="Image result for unimib formazione e sviluppo delle risorse umane"/>
          <p:cNvPicPr preferRelativeResize="0"/>
          <p:nvPr/>
        </p:nvPicPr>
        <p:blipFill rotWithShape="1">
          <a:blip r:embed="rId4">
            <a:alphaModFix/>
          </a:blip>
          <a:srcRect/>
          <a:stretch/>
        </p:blipFill>
        <p:spPr>
          <a:xfrm>
            <a:off x="355599" y="142423"/>
            <a:ext cx="820057" cy="881561"/>
          </a:xfrm>
          <a:prstGeom prst="rect">
            <a:avLst/>
          </a:prstGeom>
          <a:noFill/>
          <a:ln>
            <a:noFill/>
          </a:ln>
        </p:spPr>
      </p:pic>
      <p:sp>
        <p:nvSpPr>
          <p:cNvPr id="3" name="Text Placeholder 2">
            <a:extLst>
              <a:ext uri="{FF2B5EF4-FFF2-40B4-BE49-F238E27FC236}">
                <a16:creationId xmlns:a16="http://schemas.microsoft.com/office/drawing/2014/main" id="{804DE674-22FF-4DA9-8EE9-7625F132BA08}"/>
              </a:ext>
            </a:extLst>
          </p:cNvPr>
          <p:cNvSpPr>
            <a:spLocks noGrp="1"/>
          </p:cNvSpPr>
          <p:nvPr>
            <p:ph type="body" idx="1"/>
          </p:nvPr>
        </p:nvSpPr>
        <p:spPr/>
        <p:txBody>
          <a:bodyPr/>
          <a:lstStyle/>
          <a:p>
            <a:r>
              <a:rPr lang="it-IT" dirty="0"/>
              <a:t>Nome: ___________________</a:t>
            </a:r>
          </a:p>
          <a:p>
            <a:r>
              <a:rPr lang="it-IT" dirty="0"/>
              <a:t>Cognome: ___________________</a:t>
            </a:r>
          </a:p>
          <a:p>
            <a:r>
              <a:rPr lang="it-IT" dirty="0"/>
              <a:t>Immagine: “Io e il tirocinio” </a:t>
            </a:r>
          </a:p>
          <a:p>
            <a:r>
              <a:rPr lang="it-IT" dirty="0"/>
              <a:t>(inserisci un immagine rappresentativa della tua esperienza)</a:t>
            </a:r>
          </a:p>
        </p:txBody>
      </p:sp>
    </p:spTree>
    <p:extLst>
      <p:ext uri="{BB962C8B-B14F-4D97-AF65-F5344CB8AC3E}">
        <p14:creationId xmlns:p14="http://schemas.microsoft.com/office/powerpoint/2010/main" val="579805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gaa7f55f2a1_0_98"/>
          <p:cNvSpPr txBox="1">
            <a:spLocks noGrp="1"/>
          </p:cNvSpPr>
          <p:nvPr>
            <p:ph type="title"/>
          </p:nvPr>
        </p:nvSpPr>
        <p:spPr>
          <a:xfrm>
            <a:off x="1159200" y="316200"/>
            <a:ext cx="9584700" cy="14943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it-IT"/>
              <a:t>Situazioni critiche</a:t>
            </a:r>
            <a:endParaRPr/>
          </a:p>
        </p:txBody>
      </p:sp>
      <p:sp>
        <p:nvSpPr>
          <p:cNvPr id="143" name="Google Shape;143;gaa7f55f2a1_0_98"/>
          <p:cNvSpPr txBox="1">
            <a:spLocks noGrp="1"/>
          </p:cNvSpPr>
          <p:nvPr>
            <p:ph type="body" idx="1"/>
          </p:nvPr>
        </p:nvSpPr>
        <p:spPr>
          <a:xfrm>
            <a:off x="1159200" y="1953400"/>
            <a:ext cx="10312200" cy="3760800"/>
          </a:xfrm>
          <a:prstGeom prst="rect">
            <a:avLst/>
          </a:prstGeom>
        </p:spPr>
        <p:txBody>
          <a:bodyPr spcFirstLastPara="1" wrap="square" lIns="0" tIns="45700" rIns="0" bIns="45700" anchor="t" anchorCtr="0">
            <a:noAutofit/>
          </a:bodyPr>
          <a:lstStyle/>
          <a:p>
            <a:pPr marL="0" lvl="0" indent="0" algn="l" rtl="0">
              <a:spcBef>
                <a:spcPts val="1200"/>
              </a:spcBef>
              <a:spcAft>
                <a:spcPts val="0"/>
              </a:spcAft>
              <a:buNone/>
            </a:pPr>
            <a:r>
              <a:rPr lang="it-IT" i="1"/>
              <a:t>Inserisci qui i tuoi commenti. Per aggiungere contenuti duplica la slide.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i="1"/>
          </a:p>
        </p:txBody>
      </p:sp>
      <p:pic>
        <p:nvPicPr>
          <p:cNvPr id="144" name="Google Shape;144;gaa7f55f2a1_0_98"/>
          <p:cNvPicPr preferRelativeResize="0"/>
          <p:nvPr/>
        </p:nvPicPr>
        <p:blipFill rotWithShape="1">
          <a:blip r:embed="rId3">
            <a:alphaModFix/>
          </a:blip>
          <a:srcRect/>
          <a:stretch/>
        </p:blipFill>
        <p:spPr>
          <a:xfrm>
            <a:off x="11063540" y="152491"/>
            <a:ext cx="926801" cy="926801"/>
          </a:xfrm>
          <a:prstGeom prst="rect">
            <a:avLst/>
          </a:prstGeom>
          <a:noFill/>
          <a:ln>
            <a:noFill/>
          </a:ln>
        </p:spPr>
      </p:pic>
      <p:pic>
        <p:nvPicPr>
          <p:cNvPr id="145" name="Google Shape;145;gaa7f55f2a1_0_98"/>
          <p:cNvPicPr preferRelativeResize="0"/>
          <p:nvPr/>
        </p:nvPicPr>
        <p:blipFill>
          <a:blip r:embed="rId4">
            <a:alphaModFix/>
          </a:blip>
          <a:stretch>
            <a:fillRect/>
          </a:stretch>
        </p:blipFill>
        <p:spPr>
          <a:xfrm>
            <a:off x="9083000" y="0"/>
            <a:ext cx="1510515" cy="1494300"/>
          </a:xfrm>
          <a:prstGeom prst="rect">
            <a:avLst/>
          </a:prstGeom>
          <a:noFill/>
          <a:ln>
            <a:noFill/>
          </a:ln>
        </p:spPr>
      </p:pic>
      <p:sp>
        <p:nvSpPr>
          <p:cNvPr id="146" name="Google Shape;146;gaa7f55f2a1_0_98"/>
          <p:cNvSpPr txBox="1"/>
          <p:nvPr/>
        </p:nvSpPr>
        <p:spPr>
          <a:xfrm>
            <a:off x="9175875" y="1222200"/>
            <a:ext cx="1965900" cy="58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IT" sz="2300">
                <a:latin typeface="Twentieth Century"/>
                <a:ea typeface="Twentieth Century"/>
                <a:cs typeface="Twentieth Century"/>
                <a:sym typeface="Twentieth Century"/>
              </a:rPr>
              <a:t>gg/mm/aa</a:t>
            </a:r>
            <a:endParaRPr sz="2300">
              <a:latin typeface="Twentieth Century"/>
              <a:ea typeface="Twentieth Century"/>
              <a:cs typeface="Twentieth Century"/>
              <a:sym typeface="Twentieth Century"/>
            </a:endParaRPr>
          </a:p>
        </p:txBody>
      </p:sp>
      <p:pic>
        <p:nvPicPr>
          <p:cNvPr id="147" name="Google Shape;147;gaa7f55f2a1_0_98"/>
          <p:cNvPicPr preferRelativeResize="0"/>
          <p:nvPr/>
        </p:nvPicPr>
        <p:blipFill>
          <a:blip r:embed="rId5">
            <a:alphaModFix/>
          </a:blip>
          <a:stretch>
            <a:fillRect/>
          </a:stretch>
        </p:blipFill>
        <p:spPr>
          <a:xfrm>
            <a:off x="6095975" y="1023977"/>
            <a:ext cx="926550" cy="805089"/>
          </a:xfrm>
          <a:prstGeom prst="rect">
            <a:avLst/>
          </a:prstGeom>
          <a:noFill/>
          <a:ln>
            <a:noFill/>
          </a:ln>
        </p:spPr>
      </p:pic>
      <p:sp>
        <p:nvSpPr>
          <p:cNvPr id="148" name="Google Shape;148;gaa7f55f2a1_0_98"/>
          <p:cNvSpPr/>
          <p:nvPr/>
        </p:nvSpPr>
        <p:spPr>
          <a:xfrm>
            <a:off x="8719673" y="6502968"/>
            <a:ext cx="3152700" cy="2769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it-IT" sz="1200" b="1" i="0" u="none" strike="noStrike" cap="none">
                <a:solidFill>
                  <a:srgbClr val="F3F3F3"/>
                </a:solidFill>
                <a:latin typeface="Calibri"/>
                <a:ea typeface="Calibri"/>
                <a:cs typeface="Calibri"/>
                <a:sym typeface="Calibri"/>
              </a:rPr>
              <a:t>UNIVERSITÀ</a:t>
            </a:r>
            <a:r>
              <a:rPr lang="it-IT" sz="1200" b="1" i="0" u="none" strike="noStrike" cap="none">
                <a:solidFill>
                  <a:srgbClr val="606060"/>
                </a:solidFill>
                <a:latin typeface="Calibri"/>
                <a:ea typeface="Calibri"/>
                <a:cs typeface="Calibri"/>
                <a:sym typeface="Calibri"/>
              </a:rPr>
              <a:t> </a:t>
            </a:r>
            <a:r>
              <a:rPr lang="it-IT" sz="1200" b="1" i="0" u="none" strike="noStrike" cap="none">
                <a:solidFill>
                  <a:srgbClr val="EFEFEF"/>
                </a:solidFill>
                <a:latin typeface="Calibri"/>
                <a:ea typeface="Calibri"/>
                <a:cs typeface="Calibri"/>
                <a:sym typeface="Calibri"/>
              </a:rPr>
              <a:t>DEGLI STUDI DI MILANO-BICOCCA</a:t>
            </a:r>
            <a:endParaRPr sz="1400" b="0" i="0" u="none" strike="noStrike" cap="none">
              <a:solidFill>
                <a:srgbClr val="EFEFEF"/>
              </a:solidFill>
              <a:latin typeface="Arial"/>
              <a:ea typeface="Arial"/>
              <a:cs typeface="Arial"/>
              <a:sym typeface="Arial"/>
            </a:endParaRPr>
          </a:p>
        </p:txBody>
      </p:sp>
      <p:sp>
        <p:nvSpPr>
          <p:cNvPr id="149" name="Google Shape;149;gaa7f55f2a1_0_98"/>
          <p:cNvSpPr txBox="1"/>
          <p:nvPr/>
        </p:nvSpPr>
        <p:spPr>
          <a:xfrm>
            <a:off x="-60325" y="6493357"/>
            <a:ext cx="6156300" cy="3081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it-IT" sz="1400" b="1" cap="none">
                <a:solidFill>
                  <a:schemeClr val="lt1"/>
                </a:solidFill>
                <a:latin typeface="Calibri"/>
                <a:ea typeface="Calibri"/>
                <a:cs typeface="Calibri"/>
                <a:sym typeface="Calibri"/>
              </a:rPr>
              <a:t>DIPARTIMENTO DI SCIENZE UMANE PER LA FORMAZIONE «RICCARDO MASSA» </a:t>
            </a:r>
            <a:endParaRPr/>
          </a:p>
        </p:txBody>
      </p:sp>
      <p:pic>
        <p:nvPicPr>
          <p:cNvPr id="150" name="Google Shape;150;gaa7f55f2a1_0_98" descr="Image result for unimib formazione e sviluppo delle risorse umane"/>
          <p:cNvPicPr preferRelativeResize="0"/>
          <p:nvPr/>
        </p:nvPicPr>
        <p:blipFill rotWithShape="1">
          <a:blip r:embed="rId6">
            <a:alphaModFix/>
          </a:blip>
          <a:srcRect/>
          <a:stretch/>
        </p:blipFill>
        <p:spPr>
          <a:xfrm>
            <a:off x="355599" y="142423"/>
            <a:ext cx="820057" cy="881561"/>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gaa7f55f2a1_0_120"/>
          <p:cNvSpPr txBox="1">
            <a:spLocks noGrp="1"/>
          </p:cNvSpPr>
          <p:nvPr>
            <p:ph type="title"/>
          </p:nvPr>
        </p:nvSpPr>
        <p:spPr>
          <a:xfrm>
            <a:off x="1097275" y="286600"/>
            <a:ext cx="9584700" cy="14943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it-IT"/>
              <a:t>Situazioni da esplorare</a:t>
            </a:r>
            <a:endParaRPr/>
          </a:p>
        </p:txBody>
      </p:sp>
      <p:sp>
        <p:nvSpPr>
          <p:cNvPr id="171" name="Google Shape;171;gaa7f55f2a1_0_120"/>
          <p:cNvSpPr txBox="1">
            <a:spLocks noGrp="1"/>
          </p:cNvSpPr>
          <p:nvPr>
            <p:ph type="body" idx="1"/>
          </p:nvPr>
        </p:nvSpPr>
        <p:spPr>
          <a:xfrm>
            <a:off x="1159200" y="1953400"/>
            <a:ext cx="10312200" cy="3760800"/>
          </a:xfrm>
          <a:prstGeom prst="rect">
            <a:avLst/>
          </a:prstGeom>
        </p:spPr>
        <p:txBody>
          <a:bodyPr spcFirstLastPara="1" wrap="square" lIns="0" tIns="45700" rIns="0" bIns="45700" anchor="t" anchorCtr="0">
            <a:noAutofit/>
          </a:bodyPr>
          <a:lstStyle/>
          <a:p>
            <a:pPr marL="0" lvl="0" indent="0" algn="l" rtl="0">
              <a:spcBef>
                <a:spcPts val="1200"/>
              </a:spcBef>
              <a:spcAft>
                <a:spcPts val="0"/>
              </a:spcAft>
              <a:buNone/>
            </a:pPr>
            <a:r>
              <a:rPr lang="it-IT" i="1"/>
              <a:t>Inserisci qui i tuoi commenti. Per aggiungere contenuti duplica la slide.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i="1"/>
          </a:p>
        </p:txBody>
      </p:sp>
      <p:pic>
        <p:nvPicPr>
          <p:cNvPr id="172" name="Google Shape;172;gaa7f55f2a1_0_120"/>
          <p:cNvPicPr preferRelativeResize="0"/>
          <p:nvPr/>
        </p:nvPicPr>
        <p:blipFill rotWithShape="1">
          <a:blip r:embed="rId3">
            <a:alphaModFix/>
          </a:blip>
          <a:srcRect/>
          <a:stretch/>
        </p:blipFill>
        <p:spPr>
          <a:xfrm>
            <a:off x="11063540" y="152491"/>
            <a:ext cx="926801" cy="926801"/>
          </a:xfrm>
          <a:prstGeom prst="rect">
            <a:avLst/>
          </a:prstGeom>
          <a:noFill/>
          <a:ln>
            <a:noFill/>
          </a:ln>
        </p:spPr>
      </p:pic>
      <p:pic>
        <p:nvPicPr>
          <p:cNvPr id="173" name="Google Shape;173;gaa7f55f2a1_0_120"/>
          <p:cNvPicPr preferRelativeResize="0"/>
          <p:nvPr/>
        </p:nvPicPr>
        <p:blipFill>
          <a:blip r:embed="rId4">
            <a:alphaModFix/>
          </a:blip>
          <a:stretch>
            <a:fillRect/>
          </a:stretch>
        </p:blipFill>
        <p:spPr>
          <a:xfrm>
            <a:off x="9083000" y="0"/>
            <a:ext cx="1510515" cy="1494300"/>
          </a:xfrm>
          <a:prstGeom prst="rect">
            <a:avLst/>
          </a:prstGeom>
          <a:noFill/>
          <a:ln>
            <a:noFill/>
          </a:ln>
        </p:spPr>
      </p:pic>
      <p:sp>
        <p:nvSpPr>
          <p:cNvPr id="174" name="Google Shape;174;gaa7f55f2a1_0_120"/>
          <p:cNvSpPr txBox="1"/>
          <p:nvPr/>
        </p:nvSpPr>
        <p:spPr>
          <a:xfrm>
            <a:off x="9175875" y="1222200"/>
            <a:ext cx="1965900" cy="58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IT" sz="2300">
                <a:latin typeface="Twentieth Century"/>
                <a:ea typeface="Twentieth Century"/>
                <a:cs typeface="Twentieth Century"/>
                <a:sym typeface="Twentieth Century"/>
              </a:rPr>
              <a:t>gg/mm/aa</a:t>
            </a:r>
            <a:endParaRPr sz="2300">
              <a:latin typeface="Twentieth Century"/>
              <a:ea typeface="Twentieth Century"/>
              <a:cs typeface="Twentieth Century"/>
              <a:sym typeface="Twentieth Century"/>
            </a:endParaRPr>
          </a:p>
        </p:txBody>
      </p:sp>
      <p:sp>
        <p:nvSpPr>
          <p:cNvPr id="176" name="Google Shape;176;gaa7f55f2a1_0_120"/>
          <p:cNvSpPr/>
          <p:nvPr/>
        </p:nvSpPr>
        <p:spPr>
          <a:xfrm>
            <a:off x="8719673" y="6502968"/>
            <a:ext cx="3152700" cy="2769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it-IT" sz="1200" b="1" i="0" u="none" strike="noStrike" cap="none">
                <a:solidFill>
                  <a:srgbClr val="F3F3F3"/>
                </a:solidFill>
                <a:latin typeface="Calibri"/>
                <a:ea typeface="Calibri"/>
                <a:cs typeface="Calibri"/>
                <a:sym typeface="Calibri"/>
              </a:rPr>
              <a:t>UNIVERSITÀ</a:t>
            </a:r>
            <a:r>
              <a:rPr lang="it-IT" sz="1200" b="1" i="0" u="none" strike="noStrike" cap="none">
                <a:solidFill>
                  <a:srgbClr val="606060"/>
                </a:solidFill>
                <a:latin typeface="Calibri"/>
                <a:ea typeface="Calibri"/>
                <a:cs typeface="Calibri"/>
                <a:sym typeface="Calibri"/>
              </a:rPr>
              <a:t> </a:t>
            </a:r>
            <a:r>
              <a:rPr lang="it-IT" sz="1200" b="1" i="0" u="none" strike="noStrike" cap="none">
                <a:solidFill>
                  <a:srgbClr val="EFEFEF"/>
                </a:solidFill>
                <a:latin typeface="Calibri"/>
                <a:ea typeface="Calibri"/>
                <a:cs typeface="Calibri"/>
                <a:sym typeface="Calibri"/>
              </a:rPr>
              <a:t>DEGLI STUDI DI MILANO-BICOCCA</a:t>
            </a:r>
            <a:endParaRPr sz="1400" b="0" i="0" u="none" strike="noStrike" cap="none">
              <a:solidFill>
                <a:srgbClr val="EFEFEF"/>
              </a:solidFill>
              <a:latin typeface="Arial"/>
              <a:ea typeface="Arial"/>
              <a:cs typeface="Arial"/>
              <a:sym typeface="Arial"/>
            </a:endParaRPr>
          </a:p>
        </p:txBody>
      </p:sp>
      <p:sp>
        <p:nvSpPr>
          <p:cNvPr id="177" name="Google Shape;177;gaa7f55f2a1_0_120"/>
          <p:cNvSpPr txBox="1"/>
          <p:nvPr/>
        </p:nvSpPr>
        <p:spPr>
          <a:xfrm>
            <a:off x="-60325" y="6493357"/>
            <a:ext cx="6156300" cy="3081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it-IT" sz="1400" b="1" cap="none">
                <a:solidFill>
                  <a:schemeClr val="lt1"/>
                </a:solidFill>
                <a:latin typeface="Calibri"/>
                <a:ea typeface="Calibri"/>
                <a:cs typeface="Calibri"/>
                <a:sym typeface="Calibri"/>
              </a:rPr>
              <a:t>DIPARTIMENTO DI SCIENZE UMANE PER LA FORMAZIONE «RICCARDO MASSA» </a:t>
            </a:r>
            <a:endParaRPr/>
          </a:p>
        </p:txBody>
      </p:sp>
      <p:pic>
        <p:nvPicPr>
          <p:cNvPr id="178" name="Google Shape;178;gaa7f55f2a1_0_120" descr="Image result for unimib formazione e sviluppo delle risorse umane"/>
          <p:cNvPicPr preferRelativeResize="0"/>
          <p:nvPr/>
        </p:nvPicPr>
        <p:blipFill rotWithShape="1">
          <a:blip r:embed="rId5">
            <a:alphaModFix/>
          </a:blip>
          <a:srcRect/>
          <a:stretch/>
        </p:blipFill>
        <p:spPr>
          <a:xfrm>
            <a:off x="355599" y="142423"/>
            <a:ext cx="820057" cy="881561"/>
          </a:xfrm>
          <a:prstGeom prst="rect">
            <a:avLst/>
          </a:prstGeom>
          <a:noFill/>
          <a:ln>
            <a:noFill/>
          </a:ln>
        </p:spPr>
      </p:pic>
      <p:pic>
        <p:nvPicPr>
          <p:cNvPr id="11" name="Picture 2" descr="200277450">
            <a:extLst>
              <a:ext uri="{FF2B5EF4-FFF2-40B4-BE49-F238E27FC236}">
                <a16:creationId xmlns:a16="http://schemas.microsoft.com/office/drawing/2014/main" id="{86015B88-F1BB-4DA4-84F2-9622D3DDB3BA}"/>
              </a:ext>
            </a:extLst>
          </p:cNvPr>
          <p:cNvPicPr>
            <a:picLocks noChangeAspect="1" noChangeArrowheads="1"/>
          </p:cNvPicPr>
          <p:nvPr/>
        </p:nvPicPr>
        <p:blipFill>
          <a:blip r:embed="rId6">
            <a:clrChange>
              <a:clrFrom>
                <a:srgbClr val="E6E6E6"/>
              </a:clrFrom>
              <a:clrTo>
                <a:srgbClr val="E6E6E6">
                  <a:alpha val="0"/>
                </a:srgbClr>
              </a:clrTo>
            </a:clrChange>
            <a:extLst>
              <a:ext uri="{28A0092B-C50C-407E-A947-70E740481C1C}">
                <a14:useLocalDpi xmlns:a14="http://schemas.microsoft.com/office/drawing/2010/main" val="0"/>
              </a:ext>
            </a:extLst>
          </a:blip>
          <a:srcRect/>
          <a:stretch>
            <a:fillRect/>
          </a:stretch>
        </p:blipFill>
        <p:spPr bwMode="auto">
          <a:xfrm>
            <a:off x="7153276" y="300039"/>
            <a:ext cx="1985963" cy="19859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gaa7f55f2a1_0_138"/>
          <p:cNvSpPr txBox="1">
            <a:spLocks noGrp="1"/>
          </p:cNvSpPr>
          <p:nvPr>
            <p:ph type="title"/>
          </p:nvPr>
        </p:nvSpPr>
        <p:spPr>
          <a:xfrm>
            <a:off x="1097275" y="286600"/>
            <a:ext cx="9584700" cy="14943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it-IT" dirty="0"/>
              <a:t>Situazioni positive</a:t>
            </a:r>
            <a:endParaRPr dirty="0"/>
          </a:p>
        </p:txBody>
      </p:sp>
      <p:sp>
        <p:nvSpPr>
          <p:cNvPr id="199" name="Google Shape;199;gaa7f55f2a1_0_138"/>
          <p:cNvSpPr txBox="1">
            <a:spLocks noGrp="1"/>
          </p:cNvSpPr>
          <p:nvPr>
            <p:ph type="body" idx="1"/>
          </p:nvPr>
        </p:nvSpPr>
        <p:spPr>
          <a:xfrm>
            <a:off x="1159200" y="1953400"/>
            <a:ext cx="10312200" cy="3760800"/>
          </a:xfrm>
          <a:prstGeom prst="rect">
            <a:avLst/>
          </a:prstGeom>
        </p:spPr>
        <p:txBody>
          <a:bodyPr spcFirstLastPara="1" wrap="square" lIns="0" tIns="45700" rIns="0" bIns="45700" anchor="t" anchorCtr="0">
            <a:noAutofit/>
          </a:bodyPr>
          <a:lstStyle/>
          <a:p>
            <a:pPr marL="0" lvl="0" indent="0" algn="l" rtl="0">
              <a:spcBef>
                <a:spcPts val="1200"/>
              </a:spcBef>
              <a:spcAft>
                <a:spcPts val="0"/>
              </a:spcAft>
              <a:buNone/>
            </a:pPr>
            <a:r>
              <a:rPr lang="it-IT" i="1"/>
              <a:t>Inserisci qui i tuoi commenti. Per aggiungere contenuti duplica la slide.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i="1"/>
          </a:p>
        </p:txBody>
      </p:sp>
      <p:pic>
        <p:nvPicPr>
          <p:cNvPr id="200" name="Google Shape;200;gaa7f55f2a1_0_138"/>
          <p:cNvPicPr preferRelativeResize="0"/>
          <p:nvPr/>
        </p:nvPicPr>
        <p:blipFill rotWithShape="1">
          <a:blip r:embed="rId3">
            <a:alphaModFix/>
          </a:blip>
          <a:srcRect/>
          <a:stretch/>
        </p:blipFill>
        <p:spPr>
          <a:xfrm>
            <a:off x="11063540" y="152491"/>
            <a:ext cx="926801" cy="926801"/>
          </a:xfrm>
          <a:prstGeom prst="rect">
            <a:avLst/>
          </a:prstGeom>
          <a:noFill/>
          <a:ln>
            <a:noFill/>
          </a:ln>
        </p:spPr>
      </p:pic>
      <p:pic>
        <p:nvPicPr>
          <p:cNvPr id="201" name="Google Shape;201;gaa7f55f2a1_0_138"/>
          <p:cNvPicPr preferRelativeResize="0"/>
          <p:nvPr/>
        </p:nvPicPr>
        <p:blipFill>
          <a:blip r:embed="rId4">
            <a:alphaModFix/>
          </a:blip>
          <a:stretch>
            <a:fillRect/>
          </a:stretch>
        </p:blipFill>
        <p:spPr>
          <a:xfrm>
            <a:off x="9083000" y="0"/>
            <a:ext cx="1510515" cy="1494300"/>
          </a:xfrm>
          <a:prstGeom prst="rect">
            <a:avLst/>
          </a:prstGeom>
          <a:noFill/>
          <a:ln>
            <a:noFill/>
          </a:ln>
        </p:spPr>
      </p:pic>
      <p:sp>
        <p:nvSpPr>
          <p:cNvPr id="202" name="Google Shape;202;gaa7f55f2a1_0_138"/>
          <p:cNvSpPr txBox="1"/>
          <p:nvPr/>
        </p:nvSpPr>
        <p:spPr>
          <a:xfrm>
            <a:off x="9175875" y="1222200"/>
            <a:ext cx="1965900" cy="58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IT" sz="2300">
                <a:latin typeface="Twentieth Century"/>
                <a:ea typeface="Twentieth Century"/>
                <a:cs typeface="Twentieth Century"/>
                <a:sym typeface="Twentieth Century"/>
              </a:rPr>
              <a:t>gg/mm/aa</a:t>
            </a:r>
            <a:endParaRPr sz="2300">
              <a:latin typeface="Twentieth Century"/>
              <a:ea typeface="Twentieth Century"/>
              <a:cs typeface="Twentieth Century"/>
              <a:sym typeface="Twentieth Century"/>
            </a:endParaRPr>
          </a:p>
        </p:txBody>
      </p:sp>
      <p:pic>
        <p:nvPicPr>
          <p:cNvPr id="203" name="Google Shape;203;gaa7f55f2a1_0_138"/>
          <p:cNvPicPr preferRelativeResize="0"/>
          <p:nvPr/>
        </p:nvPicPr>
        <p:blipFill>
          <a:blip r:embed="rId5">
            <a:alphaModFix/>
          </a:blip>
          <a:stretch>
            <a:fillRect/>
          </a:stretch>
        </p:blipFill>
        <p:spPr>
          <a:xfrm>
            <a:off x="6310290" y="730025"/>
            <a:ext cx="1162945" cy="1050875"/>
          </a:xfrm>
          <a:prstGeom prst="rect">
            <a:avLst/>
          </a:prstGeom>
          <a:noFill/>
          <a:ln>
            <a:noFill/>
          </a:ln>
        </p:spPr>
      </p:pic>
      <p:sp>
        <p:nvSpPr>
          <p:cNvPr id="204" name="Google Shape;204;gaa7f55f2a1_0_138"/>
          <p:cNvSpPr/>
          <p:nvPr/>
        </p:nvSpPr>
        <p:spPr>
          <a:xfrm>
            <a:off x="8719673" y="6502968"/>
            <a:ext cx="3152700" cy="2769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it-IT" sz="1200" b="1" i="0" u="none" strike="noStrike" cap="none">
                <a:solidFill>
                  <a:srgbClr val="F3F3F3"/>
                </a:solidFill>
                <a:latin typeface="Calibri"/>
                <a:ea typeface="Calibri"/>
                <a:cs typeface="Calibri"/>
                <a:sym typeface="Calibri"/>
              </a:rPr>
              <a:t>UNIVERSITÀ</a:t>
            </a:r>
            <a:r>
              <a:rPr lang="it-IT" sz="1200" b="1" i="0" u="none" strike="noStrike" cap="none">
                <a:solidFill>
                  <a:srgbClr val="606060"/>
                </a:solidFill>
                <a:latin typeface="Calibri"/>
                <a:ea typeface="Calibri"/>
                <a:cs typeface="Calibri"/>
                <a:sym typeface="Calibri"/>
              </a:rPr>
              <a:t> </a:t>
            </a:r>
            <a:r>
              <a:rPr lang="it-IT" sz="1200" b="1" i="0" u="none" strike="noStrike" cap="none">
                <a:solidFill>
                  <a:srgbClr val="EFEFEF"/>
                </a:solidFill>
                <a:latin typeface="Calibri"/>
                <a:ea typeface="Calibri"/>
                <a:cs typeface="Calibri"/>
                <a:sym typeface="Calibri"/>
              </a:rPr>
              <a:t>DEGLI STUDI DI MILANO-BICOCCA</a:t>
            </a:r>
            <a:endParaRPr sz="1400" b="0" i="0" u="none" strike="noStrike" cap="none">
              <a:solidFill>
                <a:srgbClr val="EFEFEF"/>
              </a:solidFill>
              <a:latin typeface="Arial"/>
              <a:ea typeface="Arial"/>
              <a:cs typeface="Arial"/>
              <a:sym typeface="Arial"/>
            </a:endParaRPr>
          </a:p>
        </p:txBody>
      </p:sp>
      <p:sp>
        <p:nvSpPr>
          <p:cNvPr id="205" name="Google Shape;205;gaa7f55f2a1_0_138"/>
          <p:cNvSpPr txBox="1"/>
          <p:nvPr/>
        </p:nvSpPr>
        <p:spPr>
          <a:xfrm>
            <a:off x="-60325" y="6493357"/>
            <a:ext cx="6156300" cy="3081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it-IT" sz="1400" b="1" cap="none">
                <a:solidFill>
                  <a:schemeClr val="lt1"/>
                </a:solidFill>
                <a:latin typeface="Calibri"/>
                <a:ea typeface="Calibri"/>
                <a:cs typeface="Calibri"/>
                <a:sym typeface="Calibri"/>
              </a:rPr>
              <a:t>DIPARTIMENTO DI SCIENZE UMANE PER LA FORMAZIONE «RICCARDO MASSA» </a:t>
            </a:r>
            <a:endParaRPr/>
          </a:p>
        </p:txBody>
      </p:sp>
      <p:pic>
        <p:nvPicPr>
          <p:cNvPr id="206" name="Google Shape;206;gaa7f55f2a1_0_138" descr="Image result for unimib formazione e sviluppo delle risorse umane"/>
          <p:cNvPicPr preferRelativeResize="0"/>
          <p:nvPr/>
        </p:nvPicPr>
        <p:blipFill rotWithShape="1">
          <a:blip r:embed="rId6">
            <a:alphaModFix/>
          </a:blip>
          <a:srcRect/>
          <a:stretch/>
        </p:blipFill>
        <p:spPr>
          <a:xfrm>
            <a:off x="355599" y="142423"/>
            <a:ext cx="820057" cy="881561"/>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gaa7f55f2a1_0_129"/>
          <p:cNvSpPr txBox="1">
            <a:spLocks noGrp="1"/>
          </p:cNvSpPr>
          <p:nvPr>
            <p:ph type="title"/>
          </p:nvPr>
        </p:nvSpPr>
        <p:spPr>
          <a:xfrm>
            <a:off x="1097275" y="286600"/>
            <a:ext cx="9584700" cy="14943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it-IT"/>
              <a:t>Situazioni illuminanti</a:t>
            </a:r>
            <a:endParaRPr/>
          </a:p>
        </p:txBody>
      </p:sp>
      <p:sp>
        <p:nvSpPr>
          <p:cNvPr id="185" name="Google Shape;185;gaa7f55f2a1_0_129"/>
          <p:cNvSpPr txBox="1">
            <a:spLocks noGrp="1"/>
          </p:cNvSpPr>
          <p:nvPr>
            <p:ph type="body" idx="1"/>
          </p:nvPr>
        </p:nvSpPr>
        <p:spPr>
          <a:xfrm>
            <a:off x="1159200" y="1953400"/>
            <a:ext cx="10312200" cy="3760800"/>
          </a:xfrm>
          <a:prstGeom prst="rect">
            <a:avLst/>
          </a:prstGeom>
        </p:spPr>
        <p:txBody>
          <a:bodyPr spcFirstLastPara="1" wrap="square" lIns="0" tIns="45700" rIns="0" bIns="45700" anchor="t" anchorCtr="0">
            <a:noAutofit/>
          </a:bodyPr>
          <a:lstStyle/>
          <a:p>
            <a:pPr marL="0" lvl="0" indent="0" algn="l" rtl="0">
              <a:spcBef>
                <a:spcPts val="1200"/>
              </a:spcBef>
              <a:spcAft>
                <a:spcPts val="0"/>
              </a:spcAft>
              <a:buNone/>
            </a:pPr>
            <a:r>
              <a:rPr lang="it-IT" i="1"/>
              <a:t>Inserisci qui i tuoi commenti. Per aggiungere contenuti duplica la slide.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i="1"/>
          </a:p>
        </p:txBody>
      </p:sp>
      <p:pic>
        <p:nvPicPr>
          <p:cNvPr id="186" name="Google Shape;186;gaa7f55f2a1_0_129"/>
          <p:cNvPicPr preferRelativeResize="0"/>
          <p:nvPr/>
        </p:nvPicPr>
        <p:blipFill rotWithShape="1">
          <a:blip r:embed="rId3">
            <a:alphaModFix/>
          </a:blip>
          <a:srcRect/>
          <a:stretch/>
        </p:blipFill>
        <p:spPr>
          <a:xfrm>
            <a:off x="11063540" y="152491"/>
            <a:ext cx="926801" cy="926801"/>
          </a:xfrm>
          <a:prstGeom prst="rect">
            <a:avLst/>
          </a:prstGeom>
          <a:noFill/>
          <a:ln>
            <a:noFill/>
          </a:ln>
        </p:spPr>
      </p:pic>
      <p:pic>
        <p:nvPicPr>
          <p:cNvPr id="187" name="Google Shape;187;gaa7f55f2a1_0_129"/>
          <p:cNvPicPr preferRelativeResize="0"/>
          <p:nvPr/>
        </p:nvPicPr>
        <p:blipFill>
          <a:blip r:embed="rId4">
            <a:alphaModFix/>
          </a:blip>
          <a:stretch>
            <a:fillRect/>
          </a:stretch>
        </p:blipFill>
        <p:spPr>
          <a:xfrm>
            <a:off x="9083000" y="0"/>
            <a:ext cx="1510515" cy="1494300"/>
          </a:xfrm>
          <a:prstGeom prst="rect">
            <a:avLst/>
          </a:prstGeom>
          <a:noFill/>
          <a:ln>
            <a:noFill/>
          </a:ln>
        </p:spPr>
      </p:pic>
      <p:sp>
        <p:nvSpPr>
          <p:cNvPr id="188" name="Google Shape;188;gaa7f55f2a1_0_129"/>
          <p:cNvSpPr txBox="1"/>
          <p:nvPr/>
        </p:nvSpPr>
        <p:spPr>
          <a:xfrm>
            <a:off x="9175875" y="1222200"/>
            <a:ext cx="1965900" cy="58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IT" sz="2300">
                <a:latin typeface="Twentieth Century"/>
                <a:ea typeface="Twentieth Century"/>
                <a:cs typeface="Twentieth Century"/>
                <a:sym typeface="Twentieth Century"/>
              </a:rPr>
              <a:t>gg/mm/aa</a:t>
            </a:r>
            <a:endParaRPr sz="2300">
              <a:latin typeface="Twentieth Century"/>
              <a:ea typeface="Twentieth Century"/>
              <a:cs typeface="Twentieth Century"/>
              <a:sym typeface="Twentieth Century"/>
            </a:endParaRPr>
          </a:p>
        </p:txBody>
      </p:sp>
      <p:pic>
        <p:nvPicPr>
          <p:cNvPr id="189" name="Google Shape;189;gaa7f55f2a1_0_129"/>
          <p:cNvPicPr preferRelativeResize="0"/>
          <p:nvPr/>
        </p:nvPicPr>
        <p:blipFill>
          <a:blip r:embed="rId5">
            <a:alphaModFix/>
          </a:blip>
          <a:stretch>
            <a:fillRect/>
          </a:stretch>
        </p:blipFill>
        <p:spPr>
          <a:xfrm>
            <a:off x="6757850" y="777798"/>
            <a:ext cx="1162950" cy="1003091"/>
          </a:xfrm>
          <a:prstGeom prst="rect">
            <a:avLst/>
          </a:prstGeom>
          <a:noFill/>
          <a:ln>
            <a:noFill/>
          </a:ln>
        </p:spPr>
      </p:pic>
      <p:sp>
        <p:nvSpPr>
          <p:cNvPr id="190" name="Google Shape;190;gaa7f55f2a1_0_129"/>
          <p:cNvSpPr/>
          <p:nvPr/>
        </p:nvSpPr>
        <p:spPr>
          <a:xfrm>
            <a:off x="8719673" y="6502968"/>
            <a:ext cx="3152700" cy="2769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it-IT" sz="1200" b="1" i="0" u="none" strike="noStrike" cap="none">
                <a:solidFill>
                  <a:srgbClr val="F3F3F3"/>
                </a:solidFill>
                <a:latin typeface="Calibri"/>
                <a:ea typeface="Calibri"/>
                <a:cs typeface="Calibri"/>
                <a:sym typeface="Calibri"/>
              </a:rPr>
              <a:t>UNIVERSITÀ</a:t>
            </a:r>
            <a:r>
              <a:rPr lang="it-IT" sz="1200" b="1" i="0" u="none" strike="noStrike" cap="none">
                <a:solidFill>
                  <a:srgbClr val="606060"/>
                </a:solidFill>
                <a:latin typeface="Calibri"/>
                <a:ea typeface="Calibri"/>
                <a:cs typeface="Calibri"/>
                <a:sym typeface="Calibri"/>
              </a:rPr>
              <a:t> </a:t>
            </a:r>
            <a:r>
              <a:rPr lang="it-IT" sz="1200" b="1" i="0" u="none" strike="noStrike" cap="none">
                <a:solidFill>
                  <a:srgbClr val="EFEFEF"/>
                </a:solidFill>
                <a:latin typeface="Calibri"/>
                <a:ea typeface="Calibri"/>
                <a:cs typeface="Calibri"/>
                <a:sym typeface="Calibri"/>
              </a:rPr>
              <a:t>DEGLI STUDI DI MILANO-BICOCCA</a:t>
            </a:r>
            <a:endParaRPr sz="1400" b="0" i="0" u="none" strike="noStrike" cap="none">
              <a:solidFill>
                <a:srgbClr val="EFEFEF"/>
              </a:solidFill>
              <a:latin typeface="Arial"/>
              <a:ea typeface="Arial"/>
              <a:cs typeface="Arial"/>
              <a:sym typeface="Arial"/>
            </a:endParaRPr>
          </a:p>
        </p:txBody>
      </p:sp>
      <p:sp>
        <p:nvSpPr>
          <p:cNvPr id="191" name="Google Shape;191;gaa7f55f2a1_0_129"/>
          <p:cNvSpPr txBox="1"/>
          <p:nvPr/>
        </p:nvSpPr>
        <p:spPr>
          <a:xfrm>
            <a:off x="-60325" y="6493357"/>
            <a:ext cx="6156300" cy="3081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it-IT" sz="1400" b="1" cap="none">
                <a:solidFill>
                  <a:schemeClr val="lt1"/>
                </a:solidFill>
                <a:latin typeface="Calibri"/>
                <a:ea typeface="Calibri"/>
                <a:cs typeface="Calibri"/>
                <a:sym typeface="Calibri"/>
              </a:rPr>
              <a:t>DIPARTIMENTO DI SCIENZE UMANE PER LA FORMAZIONE «RICCARDO MASSA» </a:t>
            </a:r>
            <a:endParaRPr/>
          </a:p>
        </p:txBody>
      </p:sp>
      <p:pic>
        <p:nvPicPr>
          <p:cNvPr id="192" name="Google Shape;192;gaa7f55f2a1_0_129" descr="Image result for unimib formazione e sviluppo delle risorse umane"/>
          <p:cNvPicPr preferRelativeResize="0"/>
          <p:nvPr/>
        </p:nvPicPr>
        <p:blipFill rotWithShape="1">
          <a:blip r:embed="rId6">
            <a:alphaModFix/>
          </a:blip>
          <a:srcRect/>
          <a:stretch/>
        </p:blipFill>
        <p:spPr>
          <a:xfrm>
            <a:off x="355599" y="142423"/>
            <a:ext cx="820057" cy="881561"/>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gaa7f55f2a1_0_181"/>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Autofit/>
          </a:bodyPr>
          <a:lstStyle/>
          <a:p>
            <a:pPr marL="0" lvl="0" indent="0" algn="l" rtl="0">
              <a:lnSpc>
                <a:spcPct val="80000"/>
              </a:lnSpc>
              <a:spcBef>
                <a:spcPts val="0"/>
              </a:spcBef>
              <a:spcAft>
                <a:spcPts val="0"/>
              </a:spcAft>
              <a:buClr>
                <a:srgbClr val="3F3F3F"/>
              </a:buClr>
              <a:buSzPts val="5400"/>
              <a:buFont typeface="Twentieth Century"/>
              <a:buNone/>
            </a:pPr>
            <a:r>
              <a:rPr lang="it-IT"/>
              <a:t>Incontri di Supervisione</a:t>
            </a:r>
            <a:endParaRPr/>
          </a:p>
        </p:txBody>
      </p:sp>
      <p:sp>
        <p:nvSpPr>
          <p:cNvPr id="212" name="Google Shape;212;gaa7f55f2a1_0_181"/>
          <p:cNvSpPr txBox="1">
            <a:spLocks noGrp="1"/>
          </p:cNvSpPr>
          <p:nvPr>
            <p:ph type="body" idx="1"/>
          </p:nvPr>
        </p:nvSpPr>
        <p:spPr>
          <a:xfrm>
            <a:off x="1097275" y="1996925"/>
            <a:ext cx="10058400" cy="4131600"/>
          </a:xfrm>
          <a:prstGeom prst="rect">
            <a:avLst/>
          </a:prstGeom>
          <a:noFill/>
          <a:ln>
            <a:noFill/>
          </a:ln>
        </p:spPr>
        <p:txBody>
          <a:bodyPr spcFirstLastPara="1" wrap="square" lIns="0" tIns="45700" rIns="0" bIns="45700" anchor="t" anchorCtr="0">
            <a:noAutofit/>
          </a:bodyPr>
          <a:lstStyle/>
          <a:p>
            <a:pPr marL="88900" lvl="0" indent="0" algn="l" rtl="0">
              <a:lnSpc>
                <a:spcPct val="110000"/>
              </a:lnSpc>
              <a:spcBef>
                <a:spcPts val="0"/>
              </a:spcBef>
              <a:spcAft>
                <a:spcPts val="0"/>
              </a:spcAft>
              <a:buSzPts val="1600"/>
              <a:buNone/>
            </a:pPr>
            <a:r>
              <a:rPr lang="it-IT" sz="1600" b="1" dirty="0"/>
              <a:t>Da quest’anno abbiamo introdotto un nuovo servizio di supervisione per dare la possibilità, durante il tirocinio, di raccontare la propria esperienza, proporre casi da discutere in gruppo, in una situazione guidata da un supervisore esperto dei processi formativi. </a:t>
            </a:r>
            <a:endParaRPr dirty="0"/>
          </a:p>
          <a:p>
            <a:pPr marL="91440" lvl="0" indent="-101600" algn="l" rtl="0">
              <a:lnSpc>
                <a:spcPct val="110000"/>
              </a:lnSpc>
              <a:spcBef>
                <a:spcPts val="600"/>
              </a:spcBef>
              <a:spcAft>
                <a:spcPts val="0"/>
              </a:spcAft>
              <a:buSzPts val="1600"/>
              <a:buFont typeface="Twentieth Century"/>
              <a:buChar char=" "/>
            </a:pPr>
            <a:r>
              <a:rPr lang="it-IT" sz="1600" b="1" dirty="0"/>
              <a:t>Finalità: supportare in progress i  tirocinanti nel processo di apprendimento, per migliorare l’esperienza in azienda. </a:t>
            </a:r>
            <a:endParaRPr sz="1600" b="1" dirty="0"/>
          </a:p>
          <a:p>
            <a:pPr marL="91440" lvl="0" indent="-101600" algn="l" rtl="0">
              <a:lnSpc>
                <a:spcPct val="110000"/>
              </a:lnSpc>
              <a:spcBef>
                <a:spcPts val="600"/>
              </a:spcBef>
              <a:spcAft>
                <a:spcPts val="0"/>
              </a:spcAft>
              <a:buSzPts val="1600"/>
              <a:buFont typeface="Twentieth Century"/>
              <a:buChar char=" "/>
            </a:pPr>
            <a:r>
              <a:rPr lang="it-IT" sz="1600" b="1" dirty="0"/>
              <a:t>Obiettivi dell’incontro</a:t>
            </a:r>
            <a:endParaRPr sz="1600" b="1" dirty="0"/>
          </a:p>
          <a:p>
            <a:pPr marL="265112" lvl="0" indent="-265112" algn="l" rtl="0">
              <a:lnSpc>
                <a:spcPct val="100000"/>
              </a:lnSpc>
              <a:spcBef>
                <a:spcPts val="200"/>
              </a:spcBef>
              <a:spcAft>
                <a:spcPts val="0"/>
              </a:spcAft>
              <a:buSzPts val="1600"/>
              <a:buFont typeface="Twentieth Century"/>
              <a:buChar char="•"/>
            </a:pPr>
            <a:r>
              <a:rPr lang="it-IT" sz="1600" dirty="0"/>
              <a:t>Creare spazio protetto di riflessione e condivisione sull’esperienza di tirocinio in corso</a:t>
            </a:r>
            <a:endParaRPr dirty="0"/>
          </a:p>
          <a:p>
            <a:pPr marL="265112" lvl="0" indent="-265112" algn="l" rtl="0">
              <a:lnSpc>
                <a:spcPct val="100000"/>
              </a:lnSpc>
              <a:spcBef>
                <a:spcPts val="0"/>
              </a:spcBef>
              <a:spcAft>
                <a:spcPts val="0"/>
              </a:spcAft>
              <a:buSzPts val="1600"/>
              <a:buFont typeface="Twentieth Century"/>
              <a:buChar char="•"/>
            </a:pPr>
            <a:r>
              <a:rPr lang="it-IT" sz="1600" dirty="0"/>
              <a:t>Attivare l’apprendimento dall’esperienza propria e degli altri</a:t>
            </a:r>
            <a:endParaRPr dirty="0"/>
          </a:p>
          <a:p>
            <a:pPr marL="265112" lvl="0" indent="-265112" algn="l" rtl="0">
              <a:lnSpc>
                <a:spcPct val="100000"/>
              </a:lnSpc>
              <a:spcBef>
                <a:spcPts val="0"/>
              </a:spcBef>
              <a:spcAft>
                <a:spcPts val="0"/>
              </a:spcAft>
              <a:buSzPts val="1600"/>
              <a:buFont typeface="Twentieth Century"/>
              <a:buChar char="•"/>
            </a:pPr>
            <a:r>
              <a:rPr lang="it-IT" sz="1600" dirty="0"/>
              <a:t>Guidare gli studenti nel creare connessioni tra teoria e pratica</a:t>
            </a:r>
            <a:endParaRPr dirty="0"/>
          </a:p>
          <a:p>
            <a:pPr marL="265112" lvl="0" indent="-265112" algn="l" rtl="0">
              <a:lnSpc>
                <a:spcPct val="100000"/>
              </a:lnSpc>
              <a:spcBef>
                <a:spcPts val="0"/>
              </a:spcBef>
              <a:spcAft>
                <a:spcPts val="0"/>
              </a:spcAft>
              <a:buSzPts val="1600"/>
              <a:buFont typeface="Twentieth Century"/>
              <a:buChar char="•"/>
            </a:pPr>
            <a:r>
              <a:rPr lang="it-IT" sz="1600" dirty="0"/>
              <a:t>Supportare gli studenti nel riconoscere eventuali elementi di criticità e sostenere  nella gestione delle difficoltà</a:t>
            </a:r>
            <a:endParaRPr dirty="0"/>
          </a:p>
          <a:p>
            <a:pPr marL="265112" lvl="0" indent="-265112" algn="l" rtl="0">
              <a:lnSpc>
                <a:spcPct val="100000"/>
              </a:lnSpc>
              <a:spcBef>
                <a:spcPts val="0"/>
              </a:spcBef>
              <a:spcAft>
                <a:spcPts val="0"/>
              </a:spcAft>
              <a:buSzPts val="1600"/>
              <a:buFont typeface="Twentieth Century"/>
              <a:buChar char="•"/>
            </a:pPr>
            <a:r>
              <a:rPr lang="it-IT" sz="1600" dirty="0"/>
              <a:t>Guidare gli studenti nel riconoscere le esperienze positive e valorizzare gli apprendimenti</a:t>
            </a:r>
            <a:endParaRPr dirty="0"/>
          </a:p>
          <a:p>
            <a:pPr marL="265112" lvl="0" indent="-265112" algn="l" rtl="0">
              <a:lnSpc>
                <a:spcPct val="100000"/>
              </a:lnSpc>
              <a:spcBef>
                <a:spcPts val="0"/>
              </a:spcBef>
              <a:spcAft>
                <a:spcPts val="0"/>
              </a:spcAft>
              <a:buSzPts val="1600"/>
              <a:buFont typeface="Twentieth Century"/>
              <a:buChar char="•"/>
            </a:pPr>
            <a:r>
              <a:rPr lang="it-IT" sz="1600" dirty="0"/>
              <a:t>Guidare gli studenti nel riconoscimento delle proprie emozioni e nella gestione degli stati emotivi derivanti da situazioni contestuali al tirocinio</a:t>
            </a:r>
            <a:endParaRPr dirty="0"/>
          </a:p>
          <a:p>
            <a:pPr marL="265112" lvl="0" indent="-163512" algn="l" rtl="0">
              <a:lnSpc>
                <a:spcPct val="100000"/>
              </a:lnSpc>
              <a:spcBef>
                <a:spcPts val="0"/>
              </a:spcBef>
              <a:spcAft>
                <a:spcPts val="0"/>
              </a:spcAft>
              <a:buSzPts val="1600"/>
              <a:buFont typeface="Arial"/>
              <a:buNone/>
            </a:pPr>
            <a:endParaRPr sz="1600" b="1" dirty="0"/>
          </a:p>
          <a:p>
            <a:pPr marL="0" lvl="0" indent="0" algn="l" rtl="0">
              <a:lnSpc>
                <a:spcPct val="100000"/>
              </a:lnSpc>
              <a:spcBef>
                <a:spcPts val="0"/>
              </a:spcBef>
              <a:spcAft>
                <a:spcPts val="0"/>
              </a:spcAft>
              <a:buSzPts val="1600"/>
              <a:buNone/>
            </a:pPr>
            <a:r>
              <a:rPr lang="it-IT" sz="1600" b="1" dirty="0"/>
              <a:t>Durata</a:t>
            </a:r>
            <a:r>
              <a:rPr lang="it-IT" sz="1600" dirty="0"/>
              <a:t>: 2 ore</a:t>
            </a:r>
            <a:endParaRPr dirty="0"/>
          </a:p>
          <a:p>
            <a:pPr marL="0" lvl="0" indent="0" algn="l" rtl="0">
              <a:lnSpc>
                <a:spcPct val="100000"/>
              </a:lnSpc>
              <a:spcBef>
                <a:spcPts val="600"/>
              </a:spcBef>
              <a:spcAft>
                <a:spcPts val="0"/>
              </a:spcAft>
              <a:buSzPts val="1600"/>
              <a:buNone/>
            </a:pPr>
            <a:r>
              <a:rPr lang="it-IT" sz="1600" b="1" dirty="0"/>
              <a:t>Destinatari</a:t>
            </a:r>
            <a:r>
              <a:rPr lang="it-IT" sz="1600" dirty="0"/>
              <a:t>: 3-4 partecipanti.</a:t>
            </a:r>
            <a:endParaRPr sz="1600" dirty="0"/>
          </a:p>
          <a:p>
            <a:pPr marL="0" lvl="0" indent="0" algn="l" rtl="0">
              <a:lnSpc>
                <a:spcPct val="100000"/>
              </a:lnSpc>
              <a:spcBef>
                <a:spcPts val="800"/>
              </a:spcBef>
              <a:spcAft>
                <a:spcPts val="0"/>
              </a:spcAft>
              <a:buSzPts val="1600"/>
              <a:buNone/>
            </a:pPr>
            <a:endParaRPr sz="1600" dirty="0"/>
          </a:p>
          <a:p>
            <a:pPr marL="0" lvl="0" indent="0" algn="l" rtl="0">
              <a:lnSpc>
                <a:spcPct val="100000"/>
              </a:lnSpc>
              <a:spcBef>
                <a:spcPts val="800"/>
              </a:spcBef>
              <a:spcAft>
                <a:spcPts val="0"/>
              </a:spcAft>
              <a:buSzPts val="1600"/>
              <a:buNone/>
            </a:pPr>
            <a:endParaRPr sz="1600" b="1" dirty="0">
              <a:latin typeface="Calibri"/>
              <a:ea typeface="Calibri"/>
              <a:cs typeface="Calibri"/>
              <a:sym typeface="Calibri"/>
            </a:endParaRPr>
          </a:p>
          <a:p>
            <a:pPr marL="0" lvl="0" indent="0" algn="l" rtl="0">
              <a:lnSpc>
                <a:spcPct val="100000"/>
              </a:lnSpc>
              <a:spcBef>
                <a:spcPts val="800"/>
              </a:spcBef>
              <a:spcAft>
                <a:spcPts val="0"/>
              </a:spcAft>
              <a:buSzPts val="1600"/>
              <a:buNone/>
            </a:pPr>
            <a:endParaRPr sz="1600" dirty="0">
              <a:latin typeface="Calibri"/>
              <a:ea typeface="Calibri"/>
              <a:cs typeface="Calibri"/>
              <a:sym typeface="Calibri"/>
            </a:endParaRPr>
          </a:p>
        </p:txBody>
      </p:sp>
      <p:pic>
        <p:nvPicPr>
          <p:cNvPr id="213" name="Google Shape;213;gaa7f55f2a1_0_181" descr="Image result for unimib formazione e sviluppo delle risorse umane"/>
          <p:cNvPicPr preferRelativeResize="0"/>
          <p:nvPr/>
        </p:nvPicPr>
        <p:blipFill rotWithShape="1">
          <a:blip r:embed="rId3">
            <a:alphaModFix/>
          </a:blip>
          <a:srcRect/>
          <a:stretch/>
        </p:blipFill>
        <p:spPr>
          <a:xfrm>
            <a:off x="355599" y="142423"/>
            <a:ext cx="820057" cy="881561"/>
          </a:xfrm>
          <a:prstGeom prst="rect">
            <a:avLst/>
          </a:prstGeom>
          <a:noFill/>
          <a:ln>
            <a:noFill/>
          </a:ln>
        </p:spPr>
      </p:pic>
      <p:sp>
        <p:nvSpPr>
          <p:cNvPr id="214" name="Google Shape;214;gaa7f55f2a1_0_181"/>
          <p:cNvSpPr txBox="1"/>
          <p:nvPr/>
        </p:nvSpPr>
        <p:spPr>
          <a:xfrm>
            <a:off x="-60325" y="6493357"/>
            <a:ext cx="6156300" cy="3081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it-IT" sz="1400" b="1" cap="none">
                <a:solidFill>
                  <a:schemeClr val="lt1"/>
                </a:solidFill>
                <a:latin typeface="Calibri"/>
                <a:ea typeface="Calibri"/>
                <a:cs typeface="Calibri"/>
                <a:sym typeface="Calibri"/>
              </a:rPr>
              <a:t>DIPARTIMENTO DI SCIENZE UMANE PER LA FORMAZIONE «RICCARDO MASSA» </a:t>
            </a:r>
            <a:endParaRPr/>
          </a:p>
        </p:txBody>
      </p:sp>
      <p:sp>
        <p:nvSpPr>
          <p:cNvPr id="215" name="Google Shape;215;gaa7f55f2a1_0_181"/>
          <p:cNvSpPr/>
          <p:nvPr/>
        </p:nvSpPr>
        <p:spPr>
          <a:xfrm>
            <a:off x="8719673" y="6502968"/>
            <a:ext cx="3152700" cy="2769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it-IT" sz="1200" b="1" i="0" u="none" strike="noStrike" cap="none">
                <a:solidFill>
                  <a:srgbClr val="F3F3F3"/>
                </a:solidFill>
                <a:latin typeface="Calibri"/>
                <a:ea typeface="Calibri"/>
                <a:cs typeface="Calibri"/>
                <a:sym typeface="Calibri"/>
              </a:rPr>
              <a:t>UNIVERSITÀ</a:t>
            </a:r>
            <a:r>
              <a:rPr lang="it-IT" sz="1200" b="1" i="0" u="none" strike="noStrike" cap="none">
                <a:solidFill>
                  <a:srgbClr val="606060"/>
                </a:solidFill>
                <a:latin typeface="Calibri"/>
                <a:ea typeface="Calibri"/>
                <a:cs typeface="Calibri"/>
                <a:sym typeface="Calibri"/>
              </a:rPr>
              <a:t> </a:t>
            </a:r>
            <a:r>
              <a:rPr lang="it-IT" sz="1200" b="1" i="0" u="none" strike="noStrike" cap="none">
                <a:solidFill>
                  <a:srgbClr val="EFEFEF"/>
                </a:solidFill>
                <a:latin typeface="Calibri"/>
                <a:ea typeface="Calibri"/>
                <a:cs typeface="Calibri"/>
                <a:sym typeface="Calibri"/>
              </a:rPr>
              <a:t>DEGLI STUDI DI MILANO-BICOCCA</a:t>
            </a:r>
            <a:endParaRPr sz="1400" b="0" i="0" u="none" strike="noStrike" cap="none">
              <a:solidFill>
                <a:srgbClr val="EFEFEF"/>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RetrospectVTI">
  <a:themeElements>
    <a:clrScheme name="AnalogousFromDarkSeedRightStep">
      <a:dk1>
        <a:srgbClr val="000000"/>
      </a:dk1>
      <a:lt1>
        <a:srgbClr val="FFFFFF"/>
      </a:lt1>
      <a:dk2>
        <a:srgbClr val="413424"/>
      </a:dk2>
      <a:lt2>
        <a:srgbClr val="E8E2E5"/>
      </a:lt2>
      <a:accent1>
        <a:srgbClr val="20B66C"/>
      </a:accent1>
      <a:accent2>
        <a:srgbClr val="14B4A8"/>
      </a:accent2>
      <a:accent3>
        <a:srgbClr val="29A6E7"/>
      </a:accent3>
      <a:accent4>
        <a:srgbClr val="2F58D9"/>
      </a:accent4>
      <a:accent5>
        <a:srgbClr val="6144EA"/>
      </a:accent5>
      <a:accent6>
        <a:srgbClr val="9129D8"/>
      </a:accent6>
      <a:hlink>
        <a:srgbClr val="85862C"/>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889</Words>
  <Application>Microsoft Office PowerPoint</Application>
  <PresentationFormat>Widescreen</PresentationFormat>
  <Paragraphs>118</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Twentieth Century</vt:lpstr>
      <vt:lpstr>RetrospectVTI</vt:lpstr>
      <vt:lpstr>PowerPoint Presentation</vt:lpstr>
      <vt:lpstr>Introduzione</vt:lpstr>
      <vt:lpstr>Le sezioni del diario di bordo</vt:lpstr>
      <vt:lpstr>Chi sono io</vt:lpstr>
      <vt:lpstr>Situazioni critiche</vt:lpstr>
      <vt:lpstr>Situazioni da esplorare</vt:lpstr>
      <vt:lpstr>Situazioni positive</vt:lpstr>
      <vt:lpstr>Situazioni illuminanti</vt:lpstr>
      <vt:lpstr>Incontri di Supervisione</vt:lpstr>
      <vt:lpstr>Calendario degli incontri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Cinzia Trimboli</dc:creator>
  <cp:lastModifiedBy>yuliia.danyltsova@unimib.it</cp:lastModifiedBy>
  <cp:revision>6</cp:revision>
  <dcterms:created xsi:type="dcterms:W3CDTF">2020-06-10T00:02:45Z</dcterms:created>
  <dcterms:modified xsi:type="dcterms:W3CDTF">2020-12-28T17:15:08Z</dcterms:modified>
</cp:coreProperties>
</file>