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7" roundtripDataSignature="AMtx7miUTLnxtT93Zh5S89FkKG8l9u6SX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F65CBC30-51AC-4A28-9F90-BC08383EC10F}">
  <a:tblStyle styleId="{F65CBC30-51AC-4A28-9F90-BC08383EC10F}" styleName="Table_0">
    <a:wholeTbl>
      <a:tcTxStyle b="off" i="off">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customschemas.google.com/relationships/presentationmetadata" Target="metadata"/><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it-IT"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6" name="Google Shape;9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gaa7f55f2a1_0_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3" name="Google Shape;213;gaa7f55f2a1_0_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ga78acc61a5_0_31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9" name="Google Shape;229;ga78acc61a5_0_3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ae869196e5_0_19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9" name="Google Shape;109;gae869196e5_0_19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0" name="Google Shape;110;gae869196e5_0_193: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it-IT"/>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ae869196e5_0_18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0" name="Google Shape;120;gae869196e5_0_18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1" name="Google Shape;121;gae869196e5_0_187: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it-IT"/>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7" name="Google Shape;137;p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8" name="Google Shape;138;p2: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it-IT"/>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aa7f55f2a1_0_9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8" name="Google Shape;148;gaa7f55f2a1_0_9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9" name="Google Shape;149;gaa7f55f2a1_0_98: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it-IT"/>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aa7f55f2a1_0_1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2" name="Google Shape;162;gaa7f55f2a1_0_12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3" name="Google Shape;163;gaa7f55f2a1_0_12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it-IT"/>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aa7f55f2a1_0_13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6" name="Google Shape;176;gaa7f55f2a1_0_13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7" name="Google Shape;177;gaa7f55f2a1_0_138: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it-IT"/>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aa7f55f2a1_0_12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0" name="Google Shape;190;gaa7f55f2a1_0_12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1" name="Google Shape;191;gaa7f55f2a1_0_129: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it-IT"/>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aa7f55f2a1_0_18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4" name="Google Shape;204;gaa7f55f2a1_0_18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7" name="Shape 17"/>
        <p:cNvGrpSpPr/>
        <p:nvPr/>
      </p:nvGrpSpPr>
      <p:grpSpPr>
        <a:xfrm>
          <a:off x="0" y="0"/>
          <a:ext cx="0" cy="0"/>
          <a:chOff x="0" y="0"/>
          <a:chExt cx="0" cy="0"/>
        </a:xfrm>
      </p:grpSpPr>
      <p:sp>
        <p:nvSpPr>
          <p:cNvPr id="18" name="Google Shape;18;p32"/>
          <p:cNvSpPr/>
          <p:nvPr/>
        </p:nvSpPr>
        <p:spPr>
          <a:xfrm>
            <a:off x="3175" y="6400800"/>
            <a:ext cx="12188825" cy="457200"/>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 name="Google Shape;19;p32"/>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262626"/>
              </a:buClr>
              <a:buSzPts val="8000"/>
              <a:buFont typeface="Twentieth Century"/>
              <a:buNone/>
              <a:defRPr sz="800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32"/>
          <p:cNvSpPr txBox="1"/>
          <p:nvPr>
            <p:ph idx="1" type="subTitle"/>
          </p:nvPr>
        </p:nvSpPr>
        <p:spPr>
          <a:xfrm>
            <a:off x="1100051" y="4645152"/>
            <a:ext cx="10058400" cy="1143000"/>
          </a:xfrm>
          <a:prstGeom prst="rect">
            <a:avLst/>
          </a:prstGeom>
          <a:noFill/>
          <a:ln>
            <a:noFill/>
          </a:ln>
        </p:spPr>
        <p:txBody>
          <a:bodyPr anchorCtr="0" anchor="t" bIns="45700" lIns="91425" spcFirstLastPara="1" rIns="91425" wrap="square" tIns="45700">
            <a:normAutofit/>
          </a:bodyPr>
          <a:lstStyle>
            <a:lvl1pPr lvl="0" algn="l">
              <a:lnSpc>
                <a:spcPct val="110000"/>
              </a:lnSpc>
              <a:spcBef>
                <a:spcPts val="1200"/>
              </a:spcBef>
              <a:spcAft>
                <a:spcPts val="0"/>
              </a:spcAft>
              <a:buSzPts val="2400"/>
              <a:buNone/>
              <a:defRPr sz="2400" cap="none">
                <a:solidFill>
                  <a:schemeClr val="dk1"/>
                </a:solidFill>
                <a:latin typeface="Twentieth Century"/>
                <a:ea typeface="Twentieth Century"/>
                <a:cs typeface="Twentieth Century"/>
                <a:sym typeface="Twentieth Century"/>
              </a:defRPr>
            </a:lvl1pPr>
            <a:lvl2pPr lvl="1" algn="ctr">
              <a:lnSpc>
                <a:spcPct val="100000"/>
              </a:lnSpc>
              <a:spcBef>
                <a:spcPts val="200"/>
              </a:spcBef>
              <a:spcAft>
                <a:spcPts val="0"/>
              </a:spcAft>
              <a:buClr>
                <a:srgbClr val="3F3F3F"/>
              </a:buClr>
              <a:buSzPts val="2400"/>
              <a:buNone/>
              <a:defRPr sz="2400"/>
            </a:lvl2pPr>
            <a:lvl3pPr lvl="2" algn="ctr">
              <a:lnSpc>
                <a:spcPct val="100000"/>
              </a:lnSpc>
              <a:spcBef>
                <a:spcPts val="400"/>
              </a:spcBef>
              <a:spcAft>
                <a:spcPts val="0"/>
              </a:spcAft>
              <a:buClr>
                <a:srgbClr val="3F3F3F"/>
              </a:buClr>
              <a:buSzPts val="2400"/>
              <a:buNone/>
              <a:defRPr sz="2400"/>
            </a:lvl3pPr>
            <a:lvl4pPr lvl="3" algn="ctr">
              <a:lnSpc>
                <a:spcPct val="100000"/>
              </a:lnSpc>
              <a:spcBef>
                <a:spcPts val="400"/>
              </a:spcBef>
              <a:spcAft>
                <a:spcPts val="0"/>
              </a:spcAft>
              <a:buClr>
                <a:srgbClr val="3F3F3F"/>
              </a:buClr>
              <a:buSzPts val="2000"/>
              <a:buNone/>
              <a:defRPr sz="2000"/>
            </a:lvl4pPr>
            <a:lvl5pPr lvl="4" algn="ctr">
              <a:lnSpc>
                <a:spcPct val="100000"/>
              </a:lnSpc>
              <a:spcBef>
                <a:spcPts val="400"/>
              </a:spcBef>
              <a:spcAft>
                <a:spcPts val="0"/>
              </a:spcAft>
              <a:buClr>
                <a:srgbClr val="3F3F3F"/>
              </a:buClr>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cxnSp>
        <p:nvCxnSpPr>
          <p:cNvPr id="21" name="Google Shape;21;p32"/>
          <p:cNvCxnSpPr/>
          <p:nvPr/>
        </p:nvCxnSpPr>
        <p:spPr>
          <a:xfrm>
            <a:off x="1207658" y="4474741"/>
            <a:ext cx="9875520" cy="0"/>
          </a:xfrm>
          <a:prstGeom prst="straightConnector1">
            <a:avLst/>
          </a:prstGeom>
          <a:noFill/>
          <a:ln cap="flat" cmpd="sng" w="12700">
            <a:solidFill>
              <a:srgbClr val="3F3F3F"/>
            </a:solidFill>
            <a:prstDash val="solid"/>
            <a:round/>
            <a:headEnd len="sm" w="sm" type="none"/>
            <a:tailEnd len="sm" w="sm" type="none"/>
          </a:ln>
        </p:spPr>
      </p:cxnSp>
      <p:sp>
        <p:nvSpPr>
          <p:cNvPr id="22" name="Google Shape;22;p32"/>
          <p:cNvSpPr txBox="1"/>
          <p:nvPr>
            <p:ph idx="10" type="dt"/>
          </p:nvPr>
        </p:nvSpPr>
        <p:spPr>
          <a:xfrm>
            <a:off x="8218426" y="6446838"/>
            <a:ext cx="258485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32"/>
          <p:cNvSpPr txBox="1"/>
          <p:nvPr>
            <p:ph idx="11" type="ftr"/>
          </p:nvPr>
        </p:nvSpPr>
        <p:spPr>
          <a:xfrm>
            <a:off x="1097279" y="6446838"/>
            <a:ext cx="681826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32"/>
          <p:cNvSpPr txBox="1"/>
          <p:nvPr>
            <p:ph idx="12" type="sldNum"/>
          </p:nvPr>
        </p:nvSpPr>
        <p:spPr>
          <a:xfrm>
            <a:off x="10993582" y="6446838"/>
            <a:ext cx="780010" cy="365125"/>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1pPr>
            <a:lvl2pPr indent="0" lvl="1"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2pPr>
            <a:lvl3pPr indent="0" lvl="2"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3pPr>
            <a:lvl4pPr indent="0" lvl="3"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4pPr>
            <a:lvl5pPr indent="0" lvl="4"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5pPr>
            <a:lvl6pPr indent="0" lvl="5"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6pPr>
            <a:lvl7pPr indent="0" lvl="6"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7pPr>
            <a:lvl8pPr indent="0" lvl="7"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8pPr>
            <a:lvl9pPr indent="0" lvl="8"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9pPr>
          </a:lstStyle>
          <a:p>
            <a:pPr indent="0" lvl="0" marL="0" rtl="0" algn="l">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1" name="Shape 81"/>
        <p:cNvGrpSpPr/>
        <p:nvPr/>
      </p:nvGrpSpPr>
      <p:grpSpPr>
        <a:xfrm>
          <a:off x="0" y="0"/>
          <a:ext cx="0" cy="0"/>
          <a:chOff x="0" y="0"/>
          <a:chExt cx="0" cy="0"/>
        </a:xfrm>
      </p:grpSpPr>
      <p:sp>
        <p:nvSpPr>
          <p:cNvPr id="82" name="Google Shape;82;p43"/>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0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43"/>
          <p:cNvSpPr txBox="1"/>
          <p:nvPr>
            <p:ph idx="1" type="body"/>
          </p:nvPr>
        </p:nvSpPr>
        <p:spPr>
          <a:xfrm rot="5400000">
            <a:off x="4246034" y="-1040553"/>
            <a:ext cx="3760891" cy="10058400"/>
          </a:xfrm>
          <a:prstGeom prst="rect">
            <a:avLst/>
          </a:prstGeom>
          <a:noFill/>
          <a:ln>
            <a:noFill/>
          </a:ln>
        </p:spPr>
        <p:txBody>
          <a:bodyPr anchorCtr="0" anchor="t" bIns="0" lIns="45700" spcFirstLastPara="1" rIns="45700" wrap="square" tIns="0">
            <a:normAutofit/>
          </a:bodyPr>
          <a:lstStyle>
            <a:lvl1pPr indent="-342900" lvl="0" marL="457200" algn="l">
              <a:lnSpc>
                <a:spcPct val="110000"/>
              </a:lnSpc>
              <a:spcBef>
                <a:spcPts val="1200"/>
              </a:spcBef>
              <a:spcAft>
                <a:spcPts val="0"/>
              </a:spcAft>
              <a:buSzPts val="1800"/>
              <a:buChar char=" "/>
              <a:defRPr/>
            </a:lvl1pPr>
            <a:lvl2pPr indent="-342900" lvl="1" marL="914400" algn="l">
              <a:lnSpc>
                <a:spcPct val="100000"/>
              </a:lnSpc>
              <a:spcBef>
                <a:spcPts val="200"/>
              </a:spcBef>
              <a:spcAft>
                <a:spcPts val="0"/>
              </a:spcAft>
              <a:buClr>
                <a:srgbClr val="3F3F3F"/>
              </a:buClr>
              <a:buSzPts val="1800"/>
              <a:buChar char="◦"/>
              <a:defRPr/>
            </a:lvl2pPr>
            <a:lvl3pPr indent="-342900" lvl="2" marL="1371600" algn="l">
              <a:lnSpc>
                <a:spcPct val="100000"/>
              </a:lnSpc>
              <a:spcBef>
                <a:spcPts val="400"/>
              </a:spcBef>
              <a:spcAft>
                <a:spcPts val="0"/>
              </a:spcAft>
              <a:buClr>
                <a:srgbClr val="3F3F3F"/>
              </a:buClr>
              <a:buSzPts val="1800"/>
              <a:buChar char="◦"/>
              <a:defRPr/>
            </a:lvl3pPr>
            <a:lvl4pPr indent="-342900" lvl="3" marL="1828800" algn="l">
              <a:lnSpc>
                <a:spcPct val="100000"/>
              </a:lnSpc>
              <a:spcBef>
                <a:spcPts val="400"/>
              </a:spcBef>
              <a:spcAft>
                <a:spcPts val="0"/>
              </a:spcAft>
              <a:buClr>
                <a:srgbClr val="3F3F3F"/>
              </a:buClr>
              <a:buSzPts val="1800"/>
              <a:buChar char="◦"/>
              <a:defRPr/>
            </a:lvl4pPr>
            <a:lvl5pPr indent="-342900" lvl="4" marL="2286000" algn="l">
              <a:lnSpc>
                <a:spcPct val="100000"/>
              </a:lnSpc>
              <a:spcBef>
                <a:spcPts val="400"/>
              </a:spcBef>
              <a:spcAft>
                <a:spcPts val="0"/>
              </a:spcAft>
              <a:buClr>
                <a:srgbClr val="3F3F3F"/>
              </a:buClr>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84" name="Google Shape;84;p43"/>
          <p:cNvSpPr txBox="1"/>
          <p:nvPr>
            <p:ph idx="10" type="dt"/>
          </p:nvPr>
        </p:nvSpPr>
        <p:spPr>
          <a:xfrm>
            <a:off x="8218426" y="6446838"/>
            <a:ext cx="258485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43"/>
          <p:cNvSpPr txBox="1"/>
          <p:nvPr>
            <p:ph idx="11" type="ftr"/>
          </p:nvPr>
        </p:nvSpPr>
        <p:spPr>
          <a:xfrm>
            <a:off x="1097279" y="6446838"/>
            <a:ext cx="681826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 name="Google Shape;86;p43"/>
          <p:cNvSpPr txBox="1"/>
          <p:nvPr>
            <p:ph idx="12" type="sldNum"/>
          </p:nvPr>
        </p:nvSpPr>
        <p:spPr>
          <a:xfrm>
            <a:off x="10993582" y="6446838"/>
            <a:ext cx="780010" cy="365125"/>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1pPr>
            <a:lvl2pPr indent="0" lvl="1"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2pPr>
            <a:lvl3pPr indent="0" lvl="2"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3pPr>
            <a:lvl4pPr indent="0" lvl="3"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4pPr>
            <a:lvl5pPr indent="0" lvl="4"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5pPr>
            <a:lvl6pPr indent="0" lvl="5"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6pPr>
            <a:lvl7pPr indent="0" lvl="6"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7pPr>
            <a:lvl8pPr indent="0" lvl="7"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8pPr>
            <a:lvl9pPr indent="0" lvl="8"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9pPr>
          </a:lstStyle>
          <a:p>
            <a:pPr indent="0" lvl="0" marL="0" rtl="0" algn="l">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showMasterSp="0" type="vertTitleAndTx">
  <p:cSld name="VERTICAL_TITLE_AND_VERTICAL_TEXT">
    <p:spTree>
      <p:nvGrpSpPr>
        <p:cNvPr id="87" name="Shape 87"/>
        <p:cNvGrpSpPr/>
        <p:nvPr/>
      </p:nvGrpSpPr>
      <p:grpSpPr>
        <a:xfrm>
          <a:off x="0" y="0"/>
          <a:ext cx="0" cy="0"/>
          <a:chOff x="0" y="0"/>
          <a:chExt cx="0" cy="0"/>
        </a:xfrm>
      </p:grpSpPr>
      <p:sp>
        <p:nvSpPr>
          <p:cNvPr id="88" name="Google Shape;88;p44"/>
          <p:cNvSpPr/>
          <p:nvPr/>
        </p:nvSpPr>
        <p:spPr>
          <a:xfrm>
            <a:off x="3175" y="6400800"/>
            <a:ext cx="12188825" cy="457200"/>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9" name="Google Shape;89;p44"/>
          <p:cNvSpPr txBox="1"/>
          <p:nvPr>
            <p:ph type="title"/>
          </p:nvPr>
        </p:nvSpPr>
        <p:spPr>
          <a:xfrm rot="5400000">
            <a:off x="7159401" y="1977801"/>
            <a:ext cx="5759898" cy="2628900"/>
          </a:xfrm>
          <a:prstGeom prst="rect">
            <a:avLst/>
          </a:prstGeom>
          <a:noFill/>
          <a:ln>
            <a:noFill/>
          </a:ln>
        </p:spPr>
        <p:txBody>
          <a:bodyPr anchorCtr="0" anchor="b" bIns="45700" lIns="91425" spcFirstLastPara="1" rIns="91425" wrap="square" tIns="45700">
            <a:normAutofit/>
          </a:bodyPr>
          <a:lstStyle>
            <a:lvl1pPr lvl="0" algn="l">
              <a:lnSpc>
                <a:spcPct val="80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44"/>
          <p:cNvSpPr txBox="1"/>
          <p:nvPr>
            <p:ph idx="1" type="body"/>
          </p:nvPr>
        </p:nvSpPr>
        <p:spPr>
          <a:xfrm rot="5400000">
            <a:off x="1825401" y="-574899"/>
            <a:ext cx="5759898" cy="7734300"/>
          </a:xfrm>
          <a:prstGeom prst="rect">
            <a:avLst/>
          </a:prstGeom>
          <a:noFill/>
          <a:ln>
            <a:noFill/>
          </a:ln>
        </p:spPr>
        <p:txBody>
          <a:bodyPr anchorCtr="0" anchor="t" bIns="0" lIns="45700" spcFirstLastPara="1" rIns="45700" wrap="square" tIns="0">
            <a:normAutofit/>
          </a:bodyPr>
          <a:lstStyle>
            <a:lvl1pPr indent="-342900" lvl="0" marL="457200" algn="l">
              <a:lnSpc>
                <a:spcPct val="110000"/>
              </a:lnSpc>
              <a:spcBef>
                <a:spcPts val="1200"/>
              </a:spcBef>
              <a:spcAft>
                <a:spcPts val="0"/>
              </a:spcAft>
              <a:buSzPts val="1800"/>
              <a:buChar char=" "/>
              <a:defRPr/>
            </a:lvl1pPr>
            <a:lvl2pPr indent="-342900" lvl="1" marL="914400" algn="l">
              <a:lnSpc>
                <a:spcPct val="100000"/>
              </a:lnSpc>
              <a:spcBef>
                <a:spcPts val="200"/>
              </a:spcBef>
              <a:spcAft>
                <a:spcPts val="0"/>
              </a:spcAft>
              <a:buClr>
                <a:srgbClr val="3F3F3F"/>
              </a:buClr>
              <a:buSzPts val="1800"/>
              <a:buChar char="◦"/>
              <a:defRPr/>
            </a:lvl2pPr>
            <a:lvl3pPr indent="-342900" lvl="2" marL="1371600" algn="l">
              <a:lnSpc>
                <a:spcPct val="100000"/>
              </a:lnSpc>
              <a:spcBef>
                <a:spcPts val="400"/>
              </a:spcBef>
              <a:spcAft>
                <a:spcPts val="0"/>
              </a:spcAft>
              <a:buClr>
                <a:srgbClr val="3F3F3F"/>
              </a:buClr>
              <a:buSzPts val="1800"/>
              <a:buChar char="◦"/>
              <a:defRPr/>
            </a:lvl3pPr>
            <a:lvl4pPr indent="-342900" lvl="3" marL="1828800" algn="l">
              <a:lnSpc>
                <a:spcPct val="100000"/>
              </a:lnSpc>
              <a:spcBef>
                <a:spcPts val="400"/>
              </a:spcBef>
              <a:spcAft>
                <a:spcPts val="0"/>
              </a:spcAft>
              <a:buClr>
                <a:srgbClr val="3F3F3F"/>
              </a:buClr>
              <a:buSzPts val="1800"/>
              <a:buChar char="◦"/>
              <a:defRPr/>
            </a:lvl4pPr>
            <a:lvl5pPr indent="-342900" lvl="4" marL="2286000" algn="l">
              <a:lnSpc>
                <a:spcPct val="100000"/>
              </a:lnSpc>
              <a:spcBef>
                <a:spcPts val="400"/>
              </a:spcBef>
              <a:spcAft>
                <a:spcPts val="0"/>
              </a:spcAft>
              <a:buClr>
                <a:srgbClr val="3F3F3F"/>
              </a:buClr>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91" name="Google Shape;91;p44"/>
          <p:cNvSpPr txBox="1"/>
          <p:nvPr>
            <p:ph idx="10" type="dt"/>
          </p:nvPr>
        </p:nvSpPr>
        <p:spPr>
          <a:xfrm>
            <a:off x="8218426" y="6446838"/>
            <a:ext cx="258485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 name="Google Shape;92;p44"/>
          <p:cNvSpPr txBox="1"/>
          <p:nvPr>
            <p:ph idx="11" type="ftr"/>
          </p:nvPr>
        </p:nvSpPr>
        <p:spPr>
          <a:xfrm>
            <a:off x="1097279" y="6446838"/>
            <a:ext cx="681826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44"/>
          <p:cNvSpPr txBox="1"/>
          <p:nvPr>
            <p:ph idx="12" type="sldNum"/>
          </p:nvPr>
        </p:nvSpPr>
        <p:spPr>
          <a:xfrm>
            <a:off x="10993582" y="6446838"/>
            <a:ext cx="780010" cy="365125"/>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1pPr>
            <a:lvl2pPr indent="0" lvl="1"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2pPr>
            <a:lvl3pPr indent="0" lvl="2"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3pPr>
            <a:lvl4pPr indent="0" lvl="3"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4pPr>
            <a:lvl5pPr indent="0" lvl="4"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5pPr>
            <a:lvl6pPr indent="0" lvl="5"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6pPr>
            <a:lvl7pPr indent="0" lvl="6"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7pPr>
            <a:lvl8pPr indent="0" lvl="7"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8pPr>
            <a:lvl9pPr indent="0" lvl="8"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9pPr>
          </a:lstStyle>
          <a:p>
            <a:pPr indent="0" lvl="0" marL="0" rtl="0" algn="l">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33"/>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0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33"/>
          <p:cNvSpPr txBox="1"/>
          <p:nvPr>
            <p:ph idx="1" type="body"/>
          </p:nvPr>
        </p:nvSpPr>
        <p:spPr>
          <a:xfrm>
            <a:off x="1097280" y="2108201"/>
            <a:ext cx="10058400" cy="3760891"/>
          </a:xfrm>
          <a:prstGeom prst="rect">
            <a:avLst/>
          </a:prstGeom>
          <a:noFill/>
          <a:ln>
            <a:noFill/>
          </a:ln>
        </p:spPr>
        <p:txBody>
          <a:bodyPr anchorCtr="0" anchor="t" bIns="45700" lIns="0" spcFirstLastPara="1" rIns="0" wrap="square" tIns="45700">
            <a:normAutofit/>
          </a:bodyPr>
          <a:lstStyle>
            <a:lvl1pPr indent="-342900" lvl="0" marL="457200" algn="l">
              <a:lnSpc>
                <a:spcPct val="110000"/>
              </a:lnSpc>
              <a:spcBef>
                <a:spcPts val="1200"/>
              </a:spcBef>
              <a:spcAft>
                <a:spcPts val="0"/>
              </a:spcAft>
              <a:buSzPts val="1800"/>
              <a:buChar char=" "/>
              <a:defRPr/>
            </a:lvl1pPr>
            <a:lvl2pPr indent="-342900" lvl="1" marL="914400" algn="l">
              <a:lnSpc>
                <a:spcPct val="100000"/>
              </a:lnSpc>
              <a:spcBef>
                <a:spcPts val="200"/>
              </a:spcBef>
              <a:spcAft>
                <a:spcPts val="0"/>
              </a:spcAft>
              <a:buClr>
                <a:srgbClr val="3F3F3F"/>
              </a:buClr>
              <a:buSzPts val="1800"/>
              <a:buChar char="◦"/>
              <a:defRPr/>
            </a:lvl2pPr>
            <a:lvl3pPr indent="-342900" lvl="2" marL="1371600" algn="l">
              <a:lnSpc>
                <a:spcPct val="100000"/>
              </a:lnSpc>
              <a:spcBef>
                <a:spcPts val="400"/>
              </a:spcBef>
              <a:spcAft>
                <a:spcPts val="0"/>
              </a:spcAft>
              <a:buClr>
                <a:srgbClr val="3F3F3F"/>
              </a:buClr>
              <a:buSzPts val="1800"/>
              <a:buChar char="◦"/>
              <a:defRPr/>
            </a:lvl3pPr>
            <a:lvl4pPr indent="-342900" lvl="3" marL="1828800" algn="l">
              <a:lnSpc>
                <a:spcPct val="100000"/>
              </a:lnSpc>
              <a:spcBef>
                <a:spcPts val="400"/>
              </a:spcBef>
              <a:spcAft>
                <a:spcPts val="0"/>
              </a:spcAft>
              <a:buClr>
                <a:srgbClr val="3F3F3F"/>
              </a:buClr>
              <a:buSzPts val="1800"/>
              <a:buChar char="◦"/>
              <a:defRPr/>
            </a:lvl4pPr>
            <a:lvl5pPr indent="-342900" lvl="4" marL="2286000" algn="l">
              <a:lnSpc>
                <a:spcPct val="100000"/>
              </a:lnSpc>
              <a:spcBef>
                <a:spcPts val="400"/>
              </a:spcBef>
              <a:spcAft>
                <a:spcPts val="0"/>
              </a:spcAft>
              <a:buClr>
                <a:srgbClr val="3F3F3F"/>
              </a:buClr>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28" name="Google Shape;28;p33"/>
          <p:cNvSpPr txBox="1"/>
          <p:nvPr>
            <p:ph idx="10" type="dt"/>
          </p:nvPr>
        </p:nvSpPr>
        <p:spPr>
          <a:xfrm>
            <a:off x="8218426" y="6446838"/>
            <a:ext cx="258485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3"/>
          <p:cNvSpPr txBox="1"/>
          <p:nvPr>
            <p:ph idx="11" type="ftr"/>
          </p:nvPr>
        </p:nvSpPr>
        <p:spPr>
          <a:xfrm>
            <a:off x="1097279" y="6446838"/>
            <a:ext cx="681826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33"/>
          <p:cNvSpPr txBox="1"/>
          <p:nvPr>
            <p:ph idx="12" type="sldNum"/>
          </p:nvPr>
        </p:nvSpPr>
        <p:spPr>
          <a:xfrm>
            <a:off x="10993582" y="6446838"/>
            <a:ext cx="780010" cy="365125"/>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1pPr>
            <a:lvl2pPr indent="0" lvl="1"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2pPr>
            <a:lvl3pPr indent="0" lvl="2"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3pPr>
            <a:lvl4pPr indent="0" lvl="3"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4pPr>
            <a:lvl5pPr indent="0" lvl="4"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5pPr>
            <a:lvl6pPr indent="0" lvl="5"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6pPr>
            <a:lvl7pPr indent="0" lvl="6"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7pPr>
            <a:lvl8pPr indent="0" lvl="7"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8pPr>
            <a:lvl9pPr indent="0" lvl="8"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9pPr>
          </a:lstStyle>
          <a:p>
            <a:pPr indent="0" lvl="0" marL="0" rtl="0" algn="l">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40"/>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0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40"/>
          <p:cNvSpPr txBox="1"/>
          <p:nvPr>
            <p:ph idx="10" type="dt"/>
          </p:nvPr>
        </p:nvSpPr>
        <p:spPr>
          <a:xfrm>
            <a:off x="8218426" y="6446838"/>
            <a:ext cx="258485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40"/>
          <p:cNvSpPr txBox="1"/>
          <p:nvPr>
            <p:ph idx="11" type="ftr"/>
          </p:nvPr>
        </p:nvSpPr>
        <p:spPr>
          <a:xfrm>
            <a:off x="1097279" y="6446838"/>
            <a:ext cx="681826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40"/>
          <p:cNvSpPr txBox="1"/>
          <p:nvPr>
            <p:ph idx="12" type="sldNum"/>
          </p:nvPr>
        </p:nvSpPr>
        <p:spPr>
          <a:xfrm>
            <a:off x="10993582" y="6446838"/>
            <a:ext cx="780010" cy="365125"/>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1pPr>
            <a:lvl2pPr indent="0" lvl="1"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2pPr>
            <a:lvl3pPr indent="0" lvl="2"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3pPr>
            <a:lvl4pPr indent="0" lvl="3"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4pPr>
            <a:lvl5pPr indent="0" lvl="4"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5pPr>
            <a:lvl6pPr indent="0" lvl="5"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6pPr>
            <a:lvl7pPr indent="0" lvl="6"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7pPr>
            <a:lvl8pPr indent="0" lvl="7"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8pPr>
            <a:lvl9pPr indent="0" lvl="8"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9pPr>
          </a:lstStyle>
          <a:p>
            <a:pPr indent="0" lvl="0" marL="0" rtl="0" algn="l">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blank">
  <p:cSld name="BLANK">
    <p:spTree>
      <p:nvGrpSpPr>
        <p:cNvPr id="36" name="Shape 36"/>
        <p:cNvGrpSpPr/>
        <p:nvPr/>
      </p:nvGrpSpPr>
      <p:grpSpPr>
        <a:xfrm>
          <a:off x="0" y="0"/>
          <a:ext cx="0" cy="0"/>
          <a:chOff x="0" y="0"/>
          <a:chExt cx="0" cy="0"/>
        </a:xfrm>
      </p:grpSpPr>
      <p:sp>
        <p:nvSpPr>
          <p:cNvPr id="37" name="Google Shape;37;p36"/>
          <p:cNvSpPr/>
          <p:nvPr/>
        </p:nvSpPr>
        <p:spPr>
          <a:xfrm>
            <a:off x="3175" y="6400800"/>
            <a:ext cx="12188825" cy="457200"/>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 name="Google Shape;38;p36"/>
          <p:cNvSpPr txBox="1"/>
          <p:nvPr>
            <p:ph idx="10" type="dt"/>
          </p:nvPr>
        </p:nvSpPr>
        <p:spPr>
          <a:xfrm>
            <a:off x="8218426" y="6446838"/>
            <a:ext cx="258485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36"/>
          <p:cNvSpPr txBox="1"/>
          <p:nvPr>
            <p:ph idx="11" type="ftr"/>
          </p:nvPr>
        </p:nvSpPr>
        <p:spPr>
          <a:xfrm>
            <a:off x="1097279" y="6446838"/>
            <a:ext cx="681826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36"/>
          <p:cNvSpPr txBox="1"/>
          <p:nvPr>
            <p:ph idx="12" type="sldNum"/>
          </p:nvPr>
        </p:nvSpPr>
        <p:spPr>
          <a:xfrm>
            <a:off x="10993582" y="6446838"/>
            <a:ext cx="780010" cy="365125"/>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1pPr>
            <a:lvl2pPr indent="0" lvl="1"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2pPr>
            <a:lvl3pPr indent="0" lvl="2"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3pPr>
            <a:lvl4pPr indent="0" lvl="3"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4pPr>
            <a:lvl5pPr indent="0" lvl="4"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5pPr>
            <a:lvl6pPr indent="0" lvl="5"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6pPr>
            <a:lvl7pPr indent="0" lvl="6"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7pPr>
            <a:lvl8pPr indent="0" lvl="7"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8pPr>
            <a:lvl9pPr indent="0" lvl="8"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9pPr>
          </a:lstStyle>
          <a:p>
            <a:pPr indent="0" lvl="0" marL="0" rtl="0" algn="l">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bg>
      <p:bgPr>
        <a:solidFill>
          <a:schemeClr val="lt1"/>
        </a:solidFill>
      </p:bgPr>
    </p:bg>
    <p:spTree>
      <p:nvGrpSpPr>
        <p:cNvPr id="41" name="Shape 41"/>
        <p:cNvGrpSpPr/>
        <p:nvPr/>
      </p:nvGrpSpPr>
      <p:grpSpPr>
        <a:xfrm>
          <a:off x="0" y="0"/>
          <a:ext cx="0" cy="0"/>
          <a:chOff x="0" y="0"/>
          <a:chExt cx="0" cy="0"/>
        </a:xfrm>
      </p:grpSpPr>
      <p:sp>
        <p:nvSpPr>
          <p:cNvPr id="42" name="Google Shape;42;p37"/>
          <p:cNvSpPr/>
          <p:nvPr/>
        </p:nvSpPr>
        <p:spPr>
          <a:xfrm>
            <a:off x="3175" y="6400800"/>
            <a:ext cx="12188825" cy="457200"/>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 name="Google Shape;43;p37"/>
          <p:cNvSpPr txBox="1"/>
          <p:nvPr>
            <p:ph type="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262626"/>
              </a:buClr>
              <a:buSzPts val="8000"/>
              <a:buFont typeface="Twentieth Century"/>
              <a:buNone/>
              <a:defRPr b="0" sz="800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37"/>
          <p:cNvSpPr txBox="1"/>
          <p:nvPr>
            <p:ph idx="1" type="body"/>
          </p:nvPr>
        </p:nvSpPr>
        <p:spPr>
          <a:xfrm>
            <a:off x="1097280" y="4663440"/>
            <a:ext cx="10058400" cy="1143000"/>
          </a:xfrm>
          <a:prstGeom prst="rect">
            <a:avLst/>
          </a:prstGeom>
          <a:noFill/>
          <a:ln>
            <a:noFill/>
          </a:ln>
        </p:spPr>
        <p:txBody>
          <a:bodyPr anchorCtr="0" anchor="t" bIns="45700" lIns="91425" spcFirstLastPara="1" rIns="91425" wrap="square" tIns="45700">
            <a:normAutofit/>
          </a:bodyPr>
          <a:lstStyle>
            <a:lvl1pPr indent="-228600" lvl="0" marL="457200" algn="l">
              <a:lnSpc>
                <a:spcPct val="110000"/>
              </a:lnSpc>
              <a:spcBef>
                <a:spcPts val="1200"/>
              </a:spcBef>
              <a:spcAft>
                <a:spcPts val="0"/>
              </a:spcAft>
              <a:buSzPts val="2400"/>
              <a:buNone/>
              <a:defRPr sz="2400" cap="none">
                <a:solidFill>
                  <a:schemeClr val="dk1"/>
                </a:solidFill>
                <a:latin typeface="Twentieth Century"/>
                <a:ea typeface="Twentieth Century"/>
                <a:cs typeface="Twentieth Century"/>
                <a:sym typeface="Twentieth Century"/>
              </a:defRPr>
            </a:lvl1pPr>
            <a:lvl2pPr indent="-228600" lvl="1" marL="914400" algn="l">
              <a:lnSpc>
                <a:spcPct val="100000"/>
              </a:lnSpc>
              <a:spcBef>
                <a:spcPts val="200"/>
              </a:spcBef>
              <a:spcAft>
                <a:spcPts val="0"/>
              </a:spcAft>
              <a:buClr>
                <a:srgbClr val="888888"/>
              </a:buClr>
              <a:buSzPts val="1800"/>
              <a:buNone/>
              <a:defRPr sz="1800">
                <a:solidFill>
                  <a:srgbClr val="888888"/>
                </a:solidFill>
              </a:defRPr>
            </a:lvl2pPr>
            <a:lvl3pPr indent="-228600" lvl="2" marL="1371600" algn="l">
              <a:lnSpc>
                <a:spcPct val="100000"/>
              </a:lnSpc>
              <a:spcBef>
                <a:spcPts val="400"/>
              </a:spcBef>
              <a:spcAft>
                <a:spcPts val="0"/>
              </a:spcAft>
              <a:buClr>
                <a:srgbClr val="888888"/>
              </a:buClr>
              <a:buSzPts val="1600"/>
              <a:buNone/>
              <a:defRPr sz="1600">
                <a:solidFill>
                  <a:srgbClr val="888888"/>
                </a:solidFill>
              </a:defRPr>
            </a:lvl3pPr>
            <a:lvl4pPr indent="-228600" lvl="3" marL="1828800" algn="l">
              <a:lnSpc>
                <a:spcPct val="100000"/>
              </a:lnSpc>
              <a:spcBef>
                <a:spcPts val="400"/>
              </a:spcBef>
              <a:spcAft>
                <a:spcPts val="0"/>
              </a:spcAft>
              <a:buClr>
                <a:srgbClr val="888888"/>
              </a:buClr>
              <a:buSzPts val="1400"/>
              <a:buNone/>
              <a:defRPr sz="1400">
                <a:solidFill>
                  <a:srgbClr val="888888"/>
                </a:solidFill>
              </a:defRPr>
            </a:lvl4pPr>
            <a:lvl5pPr indent="-228600" lvl="4" marL="2286000" algn="l">
              <a:lnSpc>
                <a:spcPct val="100000"/>
              </a:lnSpc>
              <a:spcBef>
                <a:spcPts val="400"/>
              </a:spcBef>
              <a:spcAft>
                <a:spcPts val="0"/>
              </a:spcAft>
              <a:buClr>
                <a:srgbClr val="888888"/>
              </a:buClr>
              <a:buSzPts val="1400"/>
              <a:buNone/>
              <a:defRPr sz="1400">
                <a:solidFill>
                  <a:srgbClr val="888888"/>
                </a:solidFill>
              </a:defRPr>
            </a:lvl5pPr>
            <a:lvl6pPr indent="-228600" lvl="5" marL="2743200" algn="l">
              <a:lnSpc>
                <a:spcPct val="90000"/>
              </a:lnSpc>
              <a:spcBef>
                <a:spcPts val="400"/>
              </a:spcBef>
              <a:spcAft>
                <a:spcPts val="0"/>
              </a:spcAft>
              <a:buSzPts val="1400"/>
              <a:buNone/>
              <a:defRPr sz="1400">
                <a:solidFill>
                  <a:srgbClr val="888888"/>
                </a:solidFill>
              </a:defRPr>
            </a:lvl6pPr>
            <a:lvl7pPr indent="-228600" lvl="6" marL="3200400" algn="l">
              <a:lnSpc>
                <a:spcPct val="90000"/>
              </a:lnSpc>
              <a:spcBef>
                <a:spcPts val="400"/>
              </a:spcBef>
              <a:spcAft>
                <a:spcPts val="0"/>
              </a:spcAft>
              <a:buSzPts val="1400"/>
              <a:buNone/>
              <a:defRPr sz="1400">
                <a:solidFill>
                  <a:srgbClr val="888888"/>
                </a:solidFill>
              </a:defRPr>
            </a:lvl7pPr>
            <a:lvl8pPr indent="-228600" lvl="7" marL="3657600" algn="l">
              <a:lnSpc>
                <a:spcPct val="90000"/>
              </a:lnSpc>
              <a:spcBef>
                <a:spcPts val="400"/>
              </a:spcBef>
              <a:spcAft>
                <a:spcPts val="0"/>
              </a:spcAft>
              <a:buSzPts val="1400"/>
              <a:buNone/>
              <a:defRPr sz="1400">
                <a:solidFill>
                  <a:srgbClr val="888888"/>
                </a:solidFill>
              </a:defRPr>
            </a:lvl8pPr>
            <a:lvl9pPr indent="-228600" lvl="8" marL="4114800" algn="l">
              <a:lnSpc>
                <a:spcPct val="90000"/>
              </a:lnSpc>
              <a:spcBef>
                <a:spcPts val="400"/>
              </a:spcBef>
              <a:spcAft>
                <a:spcPts val="400"/>
              </a:spcAft>
              <a:buSzPts val="1400"/>
              <a:buNone/>
              <a:defRPr sz="1400">
                <a:solidFill>
                  <a:srgbClr val="888888"/>
                </a:solidFill>
              </a:defRPr>
            </a:lvl9pPr>
          </a:lstStyle>
          <a:p/>
        </p:txBody>
      </p:sp>
      <p:cxnSp>
        <p:nvCxnSpPr>
          <p:cNvPr id="45" name="Google Shape;45;p37"/>
          <p:cNvCxnSpPr/>
          <p:nvPr/>
        </p:nvCxnSpPr>
        <p:spPr>
          <a:xfrm>
            <a:off x="1207658" y="4485132"/>
            <a:ext cx="9875520" cy="0"/>
          </a:xfrm>
          <a:prstGeom prst="straightConnector1">
            <a:avLst/>
          </a:prstGeom>
          <a:noFill/>
          <a:ln cap="flat" cmpd="sng" w="12700">
            <a:solidFill>
              <a:srgbClr val="3F3F3F"/>
            </a:solidFill>
            <a:prstDash val="solid"/>
            <a:round/>
            <a:headEnd len="sm" w="sm" type="none"/>
            <a:tailEnd len="sm" w="sm" type="none"/>
          </a:ln>
        </p:spPr>
      </p:cxnSp>
      <p:sp>
        <p:nvSpPr>
          <p:cNvPr id="46" name="Google Shape;46;p37"/>
          <p:cNvSpPr txBox="1"/>
          <p:nvPr>
            <p:ph idx="10" type="dt"/>
          </p:nvPr>
        </p:nvSpPr>
        <p:spPr>
          <a:xfrm>
            <a:off x="8218426" y="6446838"/>
            <a:ext cx="258485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37"/>
          <p:cNvSpPr txBox="1"/>
          <p:nvPr>
            <p:ph idx="11" type="ftr"/>
          </p:nvPr>
        </p:nvSpPr>
        <p:spPr>
          <a:xfrm>
            <a:off x="1097279" y="6446838"/>
            <a:ext cx="681826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37"/>
          <p:cNvSpPr txBox="1"/>
          <p:nvPr>
            <p:ph idx="12" type="sldNum"/>
          </p:nvPr>
        </p:nvSpPr>
        <p:spPr>
          <a:xfrm>
            <a:off x="10993582" y="6446838"/>
            <a:ext cx="780010" cy="365125"/>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1pPr>
            <a:lvl2pPr indent="0" lvl="1"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2pPr>
            <a:lvl3pPr indent="0" lvl="2"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3pPr>
            <a:lvl4pPr indent="0" lvl="3"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4pPr>
            <a:lvl5pPr indent="0" lvl="4"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5pPr>
            <a:lvl6pPr indent="0" lvl="5"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6pPr>
            <a:lvl7pPr indent="0" lvl="6"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7pPr>
            <a:lvl8pPr indent="0" lvl="7"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8pPr>
            <a:lvl9pPr indent="0" lvl="8"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9pPr>
          </a:lstStyle>
          <a:p>
            <a:pPr indent="0" lvl="0" marL="0" rtl="0" algn="l">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9" name="Shape 49"/>
        <p:cNvGrpSpPr/>
        <p:nvPr/>
      </p:nvGrpSpPr>
      <p:grpSpPr>
        <a:xfrm>
          <a:off x="0" y="0"/>
          <a:ext cx="0" cy="0"/>
          <a:chOff x="0" y="0"/>
          <a:chExt cx="0" cy="0"/>
        </a:xfrm>
      </p:grpSpPr>
      <p:sp>
        <p:nvSpPr>
          <p:cNvPr id="50" name="Google Shape;50;p38"/>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0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38"/>
          <p:cNvSpPr txBox="1"/>
          <p:nvPr>
            <p:ph idx="1" type="body"/>
          </p:nvPr>
        </p:nvSpPr>
        <p:spPr>
          <a:xfrm>
            <a:off x="1097280" y="2120900"/>
            <a:ext cx="4639736" cy="3748193"/>
          </a:xfrm>
          <a:prstGeom prst="rect">
            <a:avLst/>
          </a:prstGeom>
          <a:noFill/>
          <a:ln>
            <a:noFill/>
          </a:ln>
        </p:spPr>
        <p:txBody>
          <a:bodyPr anchorCtr="0" anchor="t" bIns="45700" lIns="0" spcFirstLastPara="1" rIns="0" wrap="square" tIns="45700">
            <a:normAutofit/>
          </a:bodyPr>
          <a:lstStyle>
            <a:lvl1pPr indent="-342900" lvl="0" marL="457200" algn="l">
              <a:lnSpc>
                <a:spcPct val="110000"/>
              </a:lnSpc>
              <a:spcBef>
                <a:spcPts val="1200"/>
              </a:spcBef>
              <a:spcAft>
                <a:spcPts val="0"/>
              </a:spcAft>
              <a:buSzPts val="1800"/>
              <a:buChar char=" "/>
              <a:defRPr/>
            </a:lvl1pPr>
            <a:lvl2pPr indent="-342900" lvl="1" marL="914400" algn="l">
              <a:lnSpc>
                <a:spcPct val="100000"/>
              </a:lnSpc>
              <a:spcBef>
                <a:spcPts val="200"/>
              </a:spcBef>
              <a:spcAft>
                <a:spcPts val="0"/>
              </a:spcAft>
              <a:buClr>
                <a:srgbClr val="3F3F3F"/>
              </a:buClr>
              <a:buSzPts val="1800"/>
              <a:buChar char="◦"/>
              <a:defRPr/>
            </a:lvl2pPr>
            <a:lvl3pPr indent="-342900" lvl="2" marL="1371600" algn="l">
              <a:lnSpc>
                <a:spcPct val="100000"/>
              </a:lnSpc>
              <a:spcBef>
                <a:spcPts val="400"/>
              </a:spcBef>
              <a:spcAft>
                <a:spcPts val="0"/>
              </a:spcAft>
              <a:buClr>
                <a:srgbClr val="3F3F3F"/>
              </a:buClr>
              <a:buSzPts val="1800"/>
              <a:buChar char="◦"/>
              <a:defRPr/>
            </a:lvl3pPr>
            <a:lvl4pPr indent="-342900" lvl="3" marL="1828800" algn="l">
              <a:lnSpc>
                <a:spcPct val="100000"/>
              </a:lnSpc>
              <a:spcBef>
                <a:spcPts val="400"/>
              </a:spcBef>
              <a:spcAft>
                <a:spcPts val="0"/>
              </a:spcAft>
              <a:buClr>
                <a:srgbClr val="3F3F3F"/>
              </a:buClr>
              <a:buSzPts val="1800"/>
              <a:buChar char="◦"/>
              <a:defRPr/>
            </a:lvl4pPr>
            <a:lvl5pPr indent="-342900" lvl="4" marL="2286000" algn="l">
              <a:lnSpc>
                <a:spcPct val="100000"/>
              </a:lnSpc>
              <a:spcBef>
                <a:spcPts val="400"/>
              </a:spcBef>
              <a:spcAft>
                <a:spcPts val="0"/>
              </a:spcAft>
              <a:buClr>
                <a:srgbClr val="3F3F3F"/>
              </a:buClr>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52" name="Google Shape;52;p38"/>
          <p:cNvSpPr txBox="1"/>
          <p:nvPr>
            <p:ph idx="2" type="body"/>
          </p:nvPr>
        </p:nvSpPr>
        <p:spPr>
          <a:xfrm>
            <a:off x="6515944" y="2120900"/>
            <a:ext cx="4639736" cy="3748194"/>
          </a:xfrm>
          <a:prstGeom prst="rect">
            <a:avLst/>
          </a:prstGeom>
          <a:noFill/>
          <a:ln>
            <a:noFill/>
          </a:ln>
        </p:spPr>
        <p:txBody>
          <a:bodyPr anchorCtr="0" anchor="t" bIns="45700" lIns="0" spcFirstLastPara="1" rIns="0" wrap="square" tIns="45700">
            <a:normAutofit/>
          </a:bodyPr>
          <a:lstStyle>
            <a:lvl1pPr indent="-342900" lvl="0" marL="457200" algn="l">
              <a:lnSpc>
                <a:spcPct val="110000"/>
              </a:lnSpc>
              <a:spcBef>
                <a:spcPts val="1200"/>
              </a:spcBef>
              <a:spcAft>
                <a:spcPts val="0"/>
              </a:spcAft>
              <a:buSzPts val="1800"/>
              <a:buChar char=" "/>
              <a:defRPr/>
            </a:lvl1pPr>
            <a:lvl2pPr indent="-342900" lvl="1" marL="914400" algn="l">
              <a:lnSpc>
                <a:spcPct val="100000"/>
              </a:lnSpc>
              <a:spcBef>
                <a:spcPts val="200"/>
              </a:spcBef>
              <a:spcAft>
                <a:spcPts val="0"/>
              </a:spcAft>
              <a:buClr>
                <a:srgbClr val="3F3F3F"/>
              </a:buClr>
              <a:buSzPts val="1800"/>
              <a:buChar char="◦"/>
              <a:defRPr/>
            </a:lvl2pPr>
            <a:lvl3pPr indent="-342900" lvl="2" marL="1371600" algn="l">
              <a:lnSpc>
                <a:spcPct val="100000"/>
              </a:lnSpc>
              <a:spcBef>
                <a:spcPts val="400"/>
              </a:spcBef>
              <a:spcAft>
                <a:spcPts val="0"/>
              </a:spcAft>
              <a:buClr>
                <a:srgbClr val="3F3F3F"/>
              </a:buClr>
              <a:buSzPts val="1800"/>
              <a:buChar char="◦"/>
              <a:defRPr/>
            </a:lvl3pPr>
            <a:lvl4pPr indent="-342900" lvl="3" marL="1828800" algn="l">
              <a:lnSpc>
                <a:spcPct val="100000"/>
              </a:lnSpc>
              <a:spcBef>
                <a:spcPts val="400"/>
              </a:spcBef>
              <a:spcAft>
                <a:spcPts val="0"/>
              </a:spcAft>
              <a:buClr>
                <a:srgbClr val="3F3F3F"/>
              </a:buClr>
              <a:buSzPts val="1800"/>
              <a:buChar char="◦"/>
              <a:defRPr/>
            </a:lvl4pPr>
            <a:lvl5pPr indent="-342900" lvl="4" marL="2286000" algn="l">
              <a:lnSpc>
                <a:spcPct val="100000"/>
              </a:lnSpc>
              <a:spcBef>
                <a:spcPts val="400"/>
              </a:spcBef>
              <a:spcAft>
                <a:spcPts val="0"/>
              </a:spcAft>
              <a:buClr>
                <a:srgbClr val="3F3F3F"/>
              </a:buClr>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53" name="Google Shape;53;p38"/>
          <p:cNvSpPr txBox="1"/>
          <p:nvPr>
            <p:ph idx="10" type="dt"/>
          </p:nvPr>
        </p:nvSpPr>
        <p:spPr>
          <a:xfrm>
            <a:off x="8218426" y="6446838"/>
            <a:ext cx="258485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38"/>
          <p:cNvSpPr txBox="1"/>
          <p:nvPr>
            <p:ph idx="11" type="ftr"/>
          </p:nvPr>
        </p:nvSpPr>
        <p:spPr>
          <a:xfrm>
            <a:off x="1097279" y="6446838"/>
            <a:ext cx="681826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38"/>
          <p:cNvSpPr txBox="1"/>
          <p:nvPr>
            <p:ph idx="12" type="sldNum"/>
          </p:nvPr>
        </p:nvSpPr>
        <p:spPr>
          <a:xfrm>
            <a:off x="10993582" y="6446838"/>
            <a:ext cx="780010" cy="365125"/>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1pPr>
            <a:lvl2pPr indent="0" lvl="1"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2pPr>
            <a:lvl3pPr indent="0" lvl="2"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3pPr>
            <a:lvl4pPr indent="0" lvl="3"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4pPr>
            <a:lvl5pPr indent="0" lvl="4"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5pPr>
            <a:lvl6pPr indent="0" lvl="5"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6pPr>
            <a:lvl7pPr indent="0" lvl="6"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7pPr>
            <a:lvl8pPr indent="0" lvl="7"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8pPr>
            <a:lvl9pPr indent="0" lvl="8"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9pPr>
          </a:lstStyle>
          <a:p>
            <a:pPr indent="0" lvl="0" marL="0" rtl="0" algn="l">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6" name="Shape 56"/>
        <p:cNvGrpSpPr/>
        <p:nvPr/>
      </p:nvGrpSpPr>
      <p:grpSpPr>
        <a:xfrm>
          <a:off x="0" y="0"/>
          <a:ext cx="0" cy="0"/>
          <a:chOff x="0" y="0"/>
          <a:chExt cx="0" cy="0"/>
        </a:xfrm>
      </p:grpSpPr>
      <p:sp>
        <p:nvSpPr>
          <p:cNvPr id="57" name="Google Shape;57;p39"/>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0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39"/>
          <p:cNvSpPr txBox="1"/>
          <p:nvPr>
            <p:ph idx="1" type="body"/>
          </p:nvPr>
        </p:nvSpPr>
        <p:spPr>
          <a:xfrm>
            <a:off x="1097280" y="2057400"/>
            <a:ext cx="4639736"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1200"/>
              </a:spcBef>
              <a:spcAft>
                <a:spcPts val="0"/>
              </a:spcAft>
              <a:buSzPts val="2000"/>
              <a:buNone/>
              <a:defRPr b="0" sz="2000" cap="none">
                <a:solidFill>
                  <a:schemeClr val="dk1"/>
                </a:solidFill>
              </a:defRPr>
            </a:lvl1pPr>
            <a:lvl2pPr indent="-228600" lvl="1" marL="914400" algn="l">
              <a:lnSpc>
                <a:spcPct val="100000"/>
              </a:lnSpc>
              <a:spcBef>
                <a:spcPts val="200"/>
              </a:spcBef>
              <a:spcAft>
                <a:spcPts val="0"/>
              </a:spcAft>
              <a:buClr>
                <a:srgbClr val="3F3F3F"/>
              </a:buClr>
              <a:buSzPts val="2000"/>
              <a:buNone/>
              <a:defRPr b="1" sz="2000"/>
            </a:lvl2pPr>
            <a:lvl3pPr indent="-228600" lvl="2" marL="1371600" algn="l">
              <a:lnSpc>
                <a:spcPct val="100000"/>
              </a:lnSpc>
              <a:spcBef>
                <a:spcPts val="400"/>
              </a:spcBef>
              <a:spcAft>
                <a:spcPts val="0"/>
              </a:spcAft>
              <a:buClr>
                <a:srgbClr val="3F3F3F"/>
              </a:buClr>
              <a:buSzPts val="1800"/>
              <a:buNone/>
              <a:defRPr b="1" sz="1800"/>
            </a:lvl3pPr>
            <a:lvl4pPr indent="-228600" lvl="3" marL="1828800" algn="l">
              <a:lnSpc>
                <a:spcPct val="100000"/>
              </a:lnSpc>
              <a:spcBef>
                <a:spcPts val="400"/>
              </a:spcBef>
              <a:spcAft>
                <a:spcPts val="0"/>
              </a:spcAft>
              <a:buClr>
                <a:srgbClr val="3F3F3F"/>
              </a:buClr>
              <a:buSzPts val="1600"/>
              <a:buNone/>
              <a:defRPr b="1" sz="1600"/>
            </a:lvl4pPr>
            <a:lvl5pPr indent="-228600" lvl="4" marL="2286000" algn="l">
              <a:lnSpc>
                <a:spcPct val="100000"/>
              </a:lnSpc>
              <a:spcBef>
                <a:spcPts val="400"/>
              </a:spcBef>
              <a:spcAft>
                <a:spcPts val="0"/>
              </a:spcAft>
              <a:buClr>
                <a:srgbClr val="3F3F3F"/>
              </a:buClr>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59" name="Google Shape;59;p39"/>
          <p:cNvSpPr txBox="1"/>
          <p:nvPr>
            <p:ph idx="2" type="body"/>
          </p:nvPr>
        </p:nvSpPr>
        <p:spPr>
          <a:xfrm>
            <a:off x="1097280" y="2958274"/>
            <a:ext cx="4639736" cy="2910821"/>
          </a:xfrm>
          <a:prstGeom prst="rect">
            <a:avLst/>
          </a:prstGeom>
          <a:noFill/>
          <a:ln>
            <a:noFill/>
          </a:ln>
        </p:spPr>
        <p:txBody>
          <a:bodyPr anchorCtr="0" anchor="t" bIns="45700" lIns="0" spcFirstLastPara="1" rIns="0" wrap="square" tIns="45700">
            <a:normAutofit/>
          </a:bodyPr>
          <a:lstStyle>
            <a:lvl1pPr indent="-342900" lvl="0" marL="457200" algn="l">
              <a:lnSpc>
                <a:spcPct val="110000"/>
              </a:lnSpc>
              <a:spcBef>
                <a:spcPts val="1200"/>
              </a:spcBef>
              <a:spcAft>
                <a:spcPts val="0"/>
              </a:spcAft>
              <a:buSzPts val="1800"/>
              <a:buChar char=" "/>
              <a:defRPr/>
            </a:lvl1pPr>
            <a:lvl2pPr indent="-342900" lvl="1" marL="914400" algn="l">
              <a:lnSpc>
                <a:spcPct val="100000"/>
              </a:lnSpc>
              <a:spcBef>
                <a:spcPts val="200"/>
              </a:spcBef>
              <a:spcAft>
                <a:spcPts val="0"/>
              </a:spcAft>
              <a:buClr>
                <a:srgbClr val="3F3F3F"/>
              </a:buClr>
              <a:buSzPts val="1800"/>
              <a:buChar char="◦"/>
              <a:defRPr/>
            </a:lvl2pPr>
            <a:lvl3pPr indent="-342900" lvl="2" marL="1371600" algn="l">
              <a:lnSpc>
                <a:spcPct val="100000"/>
              </a:lnSpc>
              <a:spcBef>
                <a:spcPts val="400"/>
              </a:spcBef>
              <a:spcAft>
                <a:spcPts val="0"/>
              </a:spcAft>
              <a:buClr>
                <a:srgbClr val="3F3F3F"/>
              </a:buClr>
              <a:buSzPts val="1800"/>
              <a:buChar char="◦"/>
              <a:defRPr/>
            </a:lvl3pPr>
            <a:lvl4pPr indent="-342900" lvl="3" marL="1828800" algn="l">
              <a:lnSpc>
                <a:spcPct val="100000"/>
              </a:lnSpc>
              <a:spcBef>
                <a:spcPts val="400"/>
              </a:spcBef>
              <a:spcAft>
                <a:spcPts val="0"/>
              </a:spcAft>
              <a:buClr>
                <a:srgbClr val="3F3F3F"/>
              </a:buClr>
              <a:buSzPts val="1800"/>
              <a:buChar char="◦"/>
              <a:defRPr/>
            </a:lvl4pPr>
            <a:lvl5pPr indent="-342900" lvl="4" marL="2286000" algn="l">
              <a:lnSpc>
                <a:spcPct val="100000"/>
              </a:lnSpc>
              <a:spcBef>
                <a:spcPts val="400"/>
              </a:spcBef>
              <a:spcAft>
                <a:spcPts val="0"/>
              </a:spcAft>
              <a:buClr>
                <a:srgbClr val="3F3F3F"/>
              </a:buClr>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60" name="Google Shape;60;p39"/>
          <p:cNvSpPr txBox="1"/>
          <p:nvPr>
            <p:ph idx="3" type="body"/>
          </p:nvPr>
        </p:nvSpPr>
        <p:spPr>
          <a:xfrm>
            <a:off x="6515944" y="2057400"/>
            <a:ext cx="4639736"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1200"/>
              </a:spcBef>
              <a:spcAft>
                <a:spcPts val="0"/>
              </a:spcAft>
              <a:buSzPts val="2000"/>
              <a:buNone/>
              <a:defRPr b="0" sz="2000" cap="none">
                <a:solidFill>
                  <a:schemeClr val="dk1"/>
                </a:solidFill>
              </a:defRPr>
            </a:lvl1pPr>
            <a:lvl2pPr indent="-228600" lvl="1" marL="914400" algn="l">
              <a:lnSpc>
                <a:spcPct val="100000"/>
              </a:lnSpc>
              <a:spcBef>
                <a:spcPts val="200"/>
              </a:spcBef>
              <a:spcAft>
                <a:spcPts val="0"/>
              </a:spcAft>
              <a:buClr>
                <a:srgbClr val="3F3F3F"/>
              </a:buClr>
              <a:buSzPts val="2000"/>
              <a:buNone/>
              <a:defRPr b="1" sz="2000"/>
            </a:lvl2pPr>
            <a:lvl3pPr indent="-228600" lvl="2" marL="1371600" algn="l">
              <a:lnSpc>
                <a:spcPct val="100000"/>
              </a:lnSpc>
              <a:spcBef>
                <a:spcPts val="400"/>
              </a:spcBef>
              <a:spcAft>
                <a:spcPts val="0"/>
              </a:spcAft>
              <a:buClr>
                <a:srgbClr val="3F3F3F"/>
              </a:buClr>
              <a:buSzPts val="1800"/>
              <a:buNone/>
              <a:defRPr b="1" sz="1800"/>
            </a:lvl3pPr>
            <a:lvl4pPr indent="-228600" lvl="3" marL="1828800" algn="l">
              <a:lnSpc>
                <a:spcPct val="100000"/>
              </a:lnSpc>
              <a:spcBef>
                <a:spcPts val="400"/>
              </a:spcBef>
              <a:spcAft>
                <a:spcPts val="0"/>
              </a:spcAft>
              <a:buClr>
                <a:srgbClr val="3F3F3F"/>
              </a:buClr>
              <a:buSzPts val="1600"/>
              <a:buNone/>
              <a:defRPr b="1" sz="1600"/>
            </a:lvl4pPr>
            <a:lvl5pPr indent="-228600" lvl="4" marL="2286000" algn="l">
              <a:lnSpc>
                <a:spcPct val="100000"/>
              </a:lnSpc>
              <a:spcBef>
                <a:spcPts val="400"/>
              </a:spcBef>
              <a:spcAft>
                <a:spcPts val="0"/>
              </a:spcAft>
              <a:buClr>
                <a:srgbClr val="3F3F3F"/>
              </a:buClr>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61" name="Google Shape;61;p39"/>
          <p:cNvSpPr txBox="1"/>
          <p:nvPr>
            <p:ph idx="4" type="body"/>
          </p:nvPr>
        </p:nvSpPr>
        <p:spPr>
          <a:xfrm>
            <a:off x="6515944" y="2958273"/>
            <a:ext cx="4639736" cy="2910821"/>
          </a:xfrm>
          <a:prstGeom prst="rect">
            <a:avLst/>
          </a:prstGeom>
          <a:noFill/>
          <a:ln>
            <a:noFill/>
          </a:ln>
        </p:spPr>
        <p:txBody>
          <a:bodyPr anchorCtr="0" anchor="t" bIns="45700" lIns="0" spcFirstLastPara="1" rIns="0" wrap="square" tIns="45700">
            <a:normAutofit/>
          </a:bodyPr>
          <a:lstStyle>
            <a:lvl1pPr indent="-342900" lvl="0" marL="457200" algn="l">
              <a:lnSpc>
                <a:spcPct val="110000"/>
              </a:lnSpc>
              <a:spcBef>
                <a:spcPts val="1200"/>
              </a:spcBef>
              <a:spcAft>
                <a:spcPts val="0"/>
              </a:spcAft>
              <a:buSzPts val="1800"/>
              <a:buChar char=" "/>
              <a:defRPr/>
            </a:lvl1pPr>
            <a:lvl2pPr indent="-342900" lvl="1" marL="914400" algn="l">
              <a:lnSpc>
                <a:spcPct val="100000"/>
              </a:lnSpc>
              <a:spcBef>
                <a:spcPts val="200"/>
              </a:spcBef>
              <a:spcAft>
                <a:spcPts val="0"/>
              </a:spcAft>
              <a:buClr>
                <a:srgbClr val="3F3F3F"/>
              </a:buClr>
              <a:buSzPts val="1800"/>
              <a:buChar char="◦"/>
              <a:defRPr/>
            </a:lvl2pPr>
            <a:lvl3pPr indent="-342900" lvl="2" marL="1371600" algn="l">
              <a:lnSpc>
                <a:spcPct val="100000"/>
              </a:lnSpc>
              <a:spcBef>
                <a:spcPts val="400"/>
              </a:spcBef>
              <a:spcAft>
                <a:spcPts val="0"/>
              </a:spcAft>
              <a:buClr>
                <a:srgbClr val="3F3F3F"/>
              </a:buClr>
              <a:buSzPts val="1800"/>
              <a:buChar char="◦"/>
              <a:defRPr/>
            </a:lvl3pPr>
            <a:lvl4pPr indent="-342900" lvl="3" marL="1828800" algn="l">
              <a:lnSpc>
                <a:spcPct val="100000"/>
              </a:lnSpc>
              <a:spcBef>
                <a:spcPts val="400"/>
              </a:spcBef>
              <a:spcAft>
                <a:spcPts val="0"/>
              </a:spcAft>
              <a:buClr>
                <a:srgbClr val="3F3F3F"/>
              </a:buClr>
              <a:buSzPts val="1800"/>
              <a:buChar char="◦"/>
              <a:defRPr/>
            </a:lvl4pPr>
            <a:lvl5pPr indent="-342900" lvl="4" marL="2286000" algn="l">
              <a:lnSpc>
                <a:spcPct val="100000"/>
              </a:lnSpc>
              <a:spcBef>
                <a:spcPts val="400"/>
              </a:spcBef>
              <a:spcAft>
                <a:spcPts val="0"/>
              </a:spcAft>
              <a:buClr>
                <a:srgbClr val="3F3F3F"/>
              </a:buClr>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62" name="Google Shape;62;p39"/>
          <p:cNvSpPr txBox="1"/>
          <p:nvPr>
            <p:ph idx="10" type="dt"/>
          </p:nvPr>
        </p:nvSpPr>
        <p:spPr>
          <a:xfrm>
            <a:off x="8218426" y="6446838"/>
            <a:ext cx="258485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39"/>
          <p:cNvSpPr txBox="1"/>
          <p:nvPr>
            <p:ph idx="11" type="ftr"/>
          </p:nvPr>
        </p:nvSpPr>
        <p:spPr>
          <a:xfrm>
            <a:off x="1097279" y="6446838"/>
            <a:ext cx="681826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39"/>
          <p:cNvSpPr txBox="1"/>
          <p:nvPr>
            <p:ph idx="12" type="sldNum"/>
          </p:nvPr>
        </p:nvSpPr>
        <p:spPr>
          <a:xfrm>
            <a:off x="10993582" y="6446838"/>
            <a:ext cx="780010" cy="365125"/>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1pPr>
            <a:lvl2pPr indent="0" lvl="1"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2pPr>
            <a:lvl3pPr indent="0" lvl="2"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3pPr>
            <a:lvl4pPr indent="0" lvl="3"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4pPr>
            <a:lvl5pPr indent="0" lvl="4"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5pPr>
            <a:lvl6pPr indent="0" lvl="5"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6pPr>
            <a:lvl7pPr indent="0" lvl="6"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7pPr>
            <a:lvl8pPr indent="0" lvl="7"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8pPr>
            <a:lvl9pPr indent="0" lvl="8"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9pPr>
          </a:lstStyle>
          <a:p>
            <a:pPr indent="0" lvl="0" marL="0" rtl="0" algn="l">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spTree>
      <p:nvGrpSpPr>
        <p:cNvPr id="65" name="Shape 65"/>
        <p:cNvGrpSpPr/>
        <p:nvPr/>
      </p:nvGrpSpPr>
      <p:grpSpPr>
        <a:xfrm>
          <a:off x="0" y="0"/>
          <a:ext cx="0" cy="0"/>
          <a:chOff x="0" y="0"/>
          <a:chExt cx="0" cy="0"/>
        </a:xfrm>
      </p:grpSpPr>
      <p:sp>
        <p:nvSpPr>
          <p:cNvPr id="66" name="Google Shape;66;p41"/>
          <p:cNvSpPr/>
          <p:nvPr/>
        </p:nvSpPr>
        <p:spPr>
          <a:xfrm>
            <a:off x="16" y="0"/>
            <a:ext cx="4654296" cy="6858000"/>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7" name="Google Shape;67;p41"/>
          <p:cNvSpPr txBox="1"/>
          <p:nvPr>
            <p:ph type="title"/>
          </p:nvPr>
        </p:nvSpPr>
        <p:spPr>
          <a:xfrm>
            <a:off x="643466" y="786383"/>
            <a:ext cx="3517567" cy="2093975"/>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FFFFFF"/>
              </a:buClr>
              <a:buSzPts val="3600"/>
              <a:buFont typeface="Twentieth Century"/>
              <a:buNone/>
              <a:defRPr b="0" sz="36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41"/>
          <p:cNvSpPr txBox="1"/>
          <p:nvPr>
            <p:ph idx="1" type="body"/>
          </p:nvPr>
        </p:nvSpPr>
        <p:spPr>
          <a:xfrm>
            <a:off x="5458984" y="812799"/>
            <a:ext cx="5928344" cy="5294757"/>
          </a:xfrm>
          <a:prstGeom prst="rect">
            <a:avLst/>
          </a:prstGeom>
          <a:noFill/>
          <a:ln>
            <a:noFill/>
          </a:ln>
        </p:spPr>
        <p:txBody>
          <a:bodyPr anchorCtr="0" anchor="t" bIns="45700" lIns="0" spcFirstLastPara="1" rIns="0" wrap="square" tIns="45700">
            <a:normAutofit/>
          </a:bodyPr>
          <a:lstStyle>
            <a:lvl1pPr indent="-342900" lvl="0" marL="457200" algn="l">
              <a:lnSpc>
                <a:spcPct val="110000"/>
              </a:lnSpc>
              <a:spcBef>
                <a:spcPts val="1200"/>
              </a:spcBef>
              <a:spcAft>
                <a:spcPts val="0"/>
              </a:spcAft>
              <a:buSzPts val="1800"/>
              <a:buChar char=" "/>
              <a:defRPr/>
            </a:lvl1pPr>
            <a:lvl2pPr indent="-342900" lvl="1" marL="914400" algn="l">
              <a:lnSpc>
                <a:spcPct val="100000"/>
              </a:lnSpc>
              <a:spcBef>
                <a:spcPts val="200"/>
              </a:spcBef>
              <a:spcAft>
                <a:spcPts val="0"/>
              </a:spcAft>
              <a:buClr>
                <a:srgbClr val="3F3F3F"/>
              </a:buClr>
              <a:buSzPts val="1800"/>
              <a:buChar char="◦"/>
              <a:defRPr/>
            </a:lvl2pPr>
            <a:lvl3pPr indent="-342900" lvl="2" marL="1371600" algn="l">
              <a:lnSpc>
                <a:spcPct val="100000"/>
              </a:lnSpc>
              <a:spcBef>
                <a:spcPts val="400"/>
              </a:spcBef>
              <a:spcAft>
                <a:spcPts val="0"/>
              </a:spcAft>
              <a:buClr>
                <a:srgbClr val="3F3F3F"/>
              </a:buClr>
              <a:buSzPts val="1800"/>
              <a:buChar char="◦"/>
              <a:defRPr/>
            </a:lvl3pPr>
            <a:lvl4pPr indent="-342900" lvl="3" marL="1828800" algn="l">
              <a:lnSpc>
                <a:spcPct val="100000"/>
              </a:lnSpc>
              <a:spcBef>
                <a:spcPts val="400"/>
              </a:spcBef>
              <a:spcAft>
                <a:spcPts val="0"/>
              </a:spcAft>
              <a:buClr>
                <a:srgbClr val="3F3F3F"/>
              </a:buClr>
              <a:buSzPts val="1800"/>
              <a:buChar char="◦"/>
              <a:defRPr/>
            </a:lvl4pPr>
            <a:lvl5pPr indent="-342900" lvl="4" marL="2286000" algn="l">
              <a:lnSpc>
                <a:spcPct val="100000"/>
              </a:lnSpc>
              <a:spcBef>
                <a:spcPts val="400"/>
              </a:spcBef>
              <a:spcAft>
                <a:spcPts val="0"/>
              </a:spcAft>
              <a:buClr>
                <a:srgbClr val="3F3F3F"/>
              </a:buClr>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69" name="Google Shape;69;p41"/>
          <p:cNvSpPr txBox="1"/>
          <p:nvPr>
            <p:ph idx="2" type="body"/>
          </p:nvPr>
        </p:nvSpPr>
        <p:spPr>
          <a:xfrm>
            <a:off x="643465" y="3043050"/>
            <a:ext cx="3517567" cy="3064505"/>
          </a:xfrm>
          <a:prstGeom prst="rect">
            <a:avLst/>
          </a:prstGeom>
          <a:noFill/>
          <a:ln>
            <a:noFill/>
          </a:ln>
        </p:spPr>
        <p:txBody>
          <a:bodyPr anchorCtr="0" anchor="t" bIns="45700" lIns="91425" spcFirstLastPara="1" rIns="91425" wrap="square" tIns="45700">
            <a:normAutofit/>
          </a:bodyPr>
          <a:lstStyle>
            <a:lvl1pPr indent="-228600" lvl="0" marL="457200" algn="l">
              <a:lnSpc>
                <a:spcPct val="110000"/>
              </a:lnSpc>
              <a:spcBef>
                <a:spcPts val="1200"/>
              </a:spcBef>
              <a:spcAft>
                <a:spcPts val="0"/>
              </a:spcAft>
              <a:buSzPts val="1800"/>
              <a:buNone/>
              <a:defRPr sz="1800">
                <a:solidFill>
                  <a:srgbClr val="FFFFFF"/>
                </a:solidFill>
              </a:defRPr>
            </a:lvl1pPr>
            <a:lvl2pPr indent="-228600" lvl="1" marL="914400" algn="l">
              <a:lnSpc>
                <a:spcPct val="100000"/>
              </a:lnSpc>
              <a:spcBef>
                <a:spcPts val="200"/>
              </a:spcBef>
              <a:spcAft>
                <a:spcPts val="0"/>
              </a:spcAft>
              <a:buClr>
                <a:srgbClr val="3F3F3F"/>
              </a:buClr>
              <a:buSzPts val="1200"/>
              <a:buNone/>
              <a:defRPr sz="1200"/>
            </a:lvl2pPr>
            <a:lvl3pPr indent="-228600" lvl="2" marL="1371600" algn="l">
              <a:lnSpc>
                <a:spcPct val="100000"/>
              </a:lnSpc>
              <a:spcBef>
                <a:spcPts val="400"/>
              </a:spcBef>
              <a:spcAft>
                <a:spcPts val="0"/>
              </a:spcAft>
              <a:buClr>
                <a:srgbClr val="3F3F3F"/>
              </a:buClr>
              <a:buSzPts val="1000"/>
              <a:buNone/>
              <a:defRPr sz="1000"/>
            </a:lvl3pPr>
            <a:lvl4pPr indent="-228600" lvl="3" marL="1828800" algn="l">
              <a:lnSpc>
                <a:spcPct val="100000"/>
              </a:lnSpc>
              <a:spcBef>
                <a:spcPts val="400"/>
              </a:spcBef>
              <a:spcAft>
                <a:spcPts val="0"/>
              </a:spcAft>
              <a:buClr>
                <a:srgbClr val="3F3F3F"/>
              </a:buClr>
              <a:buSzPts val="900"/>
              <a:buNone/>
              <a:defRPr sz="900"/>
            </a:lvl4pPr>
            <a:lvl5pPr indent="-228600" lvl="4" marL="2286000" algn="l">
              <a:lnSpc>
                <a:spcPct val="100000"/>
              </a:lnSpc>
              <a:spcBef>
                <a:spcPts val="400"/>
              </a:spcBef>
              <a:spcAft>
                <a:spcPts val="0"/>
              </a:spcAft>
              <a:buClr>
                <a:srgbClr val="3F3F3F"/>
              </a:buClr>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70" name="Google Shape;70;p41"/>
          <p:cNvSpPr txBox="1"/>
          <p:nvPr>
            <p:ph idx="10" type="dt"/>
          </p:nvPr>
        </p:nvSpPr>
        <p:spPr>
          <a:xfrm>
            <a:off x="643464" y="6446520"/>
            <a:ext cx="3517568"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41"/>
          <p:cNvSpPr txBox="1"/>
          <p:nvPr>
            <p:ph idx="11" type="ftr"/>
          </p:nvPr>
        </p:nvSpPr>
        <p:spPr>
          <a:xfrm>
            <a:off x="5458983" y="6446520"/>
            <a:ext cx="533401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41"/>
          <p:cNvSpPr txBox="1"/>
          <p:nvPr>
            <p:ph idx="12" type="sldNum"/>
          </p:nvPr>
        </p:nvSpPr>
        <p:spPr>
          <a:xfrm>
            <a:off x="10993582" y="6446838"/>
            <a:ext cx="780010" cy="365125"/>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900"/>
              <a:buFont typeface="Arial"/>
              <a:buNone/>
              <a:defRPr b="0" i="0" sz="900" u="none" cap="none" strike="noStrike">
                <a:solidFill>
                  <a:schemeClr val="dk2"/>
                </a:solidFill>
                <a:latin typeface="Twentieth Century"/>
                <a:ea typeface="Twentieth Century"/>
                <a:cs typeface="Twentieth Century"/>
                <a:sym typeface="Twentieth Century"/>
              </a:defRPr>
            </a:lvl1pPr>
            <a:lvl2pPr indent="0" lvl="1" marL="0" marR="0" algn="l">
              <a:lnSpc>
                <a:spcPct val="100000"/>
              </a:lnSpc>
              <a:spcBef>
                <a:spcPts val="0"/>
              </a:spcBef>
              <a:spcAft>
                <a:spcPts val="0"/>
              </a:spcAft>
              <a:buClr>
                <a:srgbClr val="000000"/>
              </a:buClr>
              <a:buSzPts val="900"/>
              <a:buFont typeface="Arial"/>
              <a:buNone/>
              <a:defRPr b="0" i="0" sz="900" u="none" cap="none" strike="noStrike">
                <a:solidFill>
                  <a:schemeClr val="dk2"/>
                </a:solidFill>
                <a:latin typeface="Twentieth Century"/>
                <a:ea typeface="Twentieth Century"/>
                <a:cs typeface="Twentieth Century"/>
                <a:sym typeface="Twentieth Century"/>
              </a:defRPr>
            </a:lvl2pPr>
            <a:lvl3pPr indent="0" lvl="2" marL="0" marR="0" algn="l">
              <a:lnSpc>
                <a:spcPct val="100000"/>
              </a:lnSpc>
              <a:spcBef>
                <a:spcPts val="0"/>
              </a:spcBef>
              <a:spcAft>
                <a:spcPts val="0"/>
              </a:spcAft>
              <a:buClr>
                <a:srgbClr val="000000"/>
              </a:buClr>
              <a:buSzPts val="900"/>
              <a:buFont typeface="Arial"/>
              <a:buNone/>
              <a:defRPr b="0" i="0" sz="900" u="none" cap="none" strike="noStrike">
                <a:solidFill>
                  <a:schemeClr val="dk2"/>
                </a:solidFill>
                <a:latin typeface="Twentieth Century"/>
                <a:ea typeface="Twentieth Century"/>
                <a:cs typeface="Twentieth Century"/>
                <a:sym typeface="Twentieth Century"/>
              </a:defRPr>
            </a:lvl3pPr>
            <a:lvl4pPr indent="0" lvl="3" marL="0" marR="0" algn="l">
              <a:lnSpc>
                <a:spcPct val="100000"/>
              </a:lnSpc>
              <a:spcBef>
                <a:spcPts val="0"/>
              </a:spcBef>
              <a:spcAft>
                <a:spcPts val="0"/>
              </a:spcAft>
              <a:buClr>
                <a:srgbClr val="000000"/>
              </a:buClr>
              <a:buSzPts val="900"/>
              <a:buFont typeface="Arial"/>
              <a:buNone/>
              <a:defRPr b="0" i="0" sz="900" u="none" cap="none" strike="noStrike">
                <a:solidFill>
                  <a:schemeClr val="dk2"/>
                </a:solidFill>
                <a:latin typeface="Twentieth Century"/>
                <a:ea typeface="Twentieth Century"/>
                <a:cs typeface="Twentieth Century"/>
                <a:sym typeface="Twentieth Century"/>
              </a:defRPr>
            </a:lvl4pPr>
            <a:lvl5pPr indent="0" lvl="4" marL="0" marR="0" algn="l">
              <a:lnSpc>
                <a:spcPct val="100000"/>
              </a:lnSpc>
              <a:spcBef>
                <a:spcPts val="0"/>
              </a:spcBef>
              <a:spcAft>
                <a:spcPts val="0"/>
              </a:spcAft>
              <a:buClr>
                <a:srgbClr val="000000"/>
              </a:buClr>
              <a:buSzPts val="900"/>
              <a:buFont typeface="Arial"/>
              <a:buNone/>
              <a:defRPr b="0" i="0" sz="900" u="none" cap="none" strike="noStrike">
                <a:solidFill>
                  <a:schemeClr val="dk2"/>
                </a:solidFill>
                <a:latin typeface="Twentieth Century"/>
                <a:ea typeface="Twentieth Century"/>
                <a:cs typeface="Twentieth Century"/>
                <a:sym typeface="Twentieth Century"/>
              </a:defRPr>
            </a:lvl5pPr>
            <a:lvl6pPr indent="0" lvl="5" marL="0" marR="0" algn="l">
              <a:lnSpc>
                <a:spcPct val="100000"/>
              </a:lnSpc>
              <a:spcBef>
                <a:spcPts val="0"/>
              </a:spcBef>
              <a:spcAft>
                <a:spcPts val="0"/>
              </a:spcAft>
              <a:buClr>
                <a:srgbClr val="000000"/>
              </a:buClr>
              <a:buSzPts val="900"/>
              <a:buFont typeface="Arial"/>
              <a:buNone/>
              <a:defRPr b="0" i="0" sz="900" u="none" cap="none" strike="noStrike">
                <a:solidFill>
                  <a:schemeClr val="dk2"/>
                </a:solidFill>
                <a:latin typeface="Twentieth Century"/>
                <a:ea typeface="Twentieth Century"/>
                <a:cs typeface="Twentieth Century"/>
                <a:sym typeface="Twentieth Century"/>
              </a:defRPr>
            </a:lvl6pPr>
            <a:lvl7pPr indent="0" lvl="6" marL="0" marR="0" algn="l">
              <a:lnSpc>
                <a:spcPct val="100000"/>
              </a:lnSpc>
              <a:spcBef>
                <a:spcPts val="0"/>
              </a:spcBef>
              <a:spcAft>
                <a:spcPts val="0"/>
              </a:spcAft>
              <a:buClr>
                <a:srgbClr val="000000"/>
              </a:buClr>
              <a:buSzPts val="900"/>
              <a:buFont typeface="Arial"/>
              <a:buNone/>
              <a:defRPr b="0" i="0" sz="900" u="none" cap="none" strike="noStrike">
                <a:solidFill>
                  <a:schemeClr val="dk2"/>
                </a:solidFill>
                <a:latin typeface="Twentieth Century"/>
                <a:ea typeface="Twentieth Century"/>
                <a:cs typeface="Twentieth Century"/>
                <a:sym typeface="Twentieth Century"/>
              </a:defRPr>
            </a:lvl7pPr>
            <a:lvl8pPr indent="0" lvl="7" marL="0" marR="0" algn="l">
              <a:lnSpc>
                <a:spcPct val="100000"/>
              </a:lnSpc>
              <a:spcBef>
                <a:spcPts val="0"/>
              </a:spcBef>
              <a:spcAft>
                <a:spcPts val="0"/>
              </a:spcAft>
              <a:buClr>
                <a:srgbClr val="000000"/>
              </a:buClr>
              <a:buSzPts val="900"/>
              <a:buFont typeface="Arial"/>
              <a:buNone/>
              <a:defRPr b="0" i="0" sz="900" u="none" cap="none" strike="noStrike">
                <a:solidFill>
                  <a:schemeClr val="dk2"/>
                </a:solidFill>
                <a:latin typeface="Twentieth Century"/>
                <a:ea typeface="Twentieth Century"/>
                <a:cs typeface="Twentieth Century"/>
                <a:sym typeface="Twentieth Century"/>
              </a:defRPr>
            </a:lvl8pPr>
            <a:lvl9pPr indent="0" lvl="8" marL="0" marR="0" algn="l">
              <a:lnSpc>
                <a:spcPct val="100000"/>
              </a:lnSpc>
              <a:spcBef>
                <a:spcPts val="0"/>
              </a:spcBef>
              <a:spcAft>
                <a:spcPts val="0"/>
              </a:spcAft>
              <a:buClr>
                <a:srgbClr val="000000"/>
              </a:buClr>
              <a:buSzPts val="900"/>
              <a:buFont typeface="Arial"/>
              <a:buNone/>
              <a:defRPr b="0" i="0" sz="900" u="none" cap="none" strike="noStrike">
                <a:solidFill>
                  <a:schemeClr val="dk2"/>
                </a:solidFill>
                <a:latin typeface="Twentieth Century"/>
                <a:ea typeface="Twentieth Century"/>
                <a:cs typeface="Twentieth Century"/>
                <a:sym typeface="Twentieth Century"/>
              </a:defRPr>
            </a:lvl9pPr>
          </a:lstStyle>
          <a:p>
            <a:pPr indent="0" lvl="0" marL="0" rtl="0" algn="l">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73" name="Shape 73"/>
        <p:cNvGrpSpPr/>
        <p:nvPr/>
      </p:nvGrpSpPr>
      <p:grpSpPr>
        <a:xfrm>
          <a:off x="0" y="0"/>
          <a:ext cx="0" cy="0"/>
          <a:chOff x="0" y="0"/>
          <a:chExt cx="0" cy="0"/>
        </a:xfrm>
      </p:grpSpPr>
      <p:sp>
        <p:nvSpPr>
          <p:cNvPr id="74" name="Google Shape;74;p42"/>
          <p:cNvSpPr/>
          <p:nvPr/>
        </p:nvSpPr>
        <p:spPr>
          <a:xfrm>
            <a:off x="0" y="4578350"/>
            <a:ext cx="12188825" cy="2279650"/>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5" name="Google Shape;75;p42"/>
          <p:cNvSpPr/>
          <p:nvPr>
            <p:ph idx="2" type="pic"/>
          </p:nvPr>
        </p:nvSpPr>
        <p:spPr>
          <a:xfrm>
            <a:off x="15" y="0"/>
            <a:ext cx="12191985" cy="4578350"/>
          </a:xfrm>
          <a:prstGeom prst="rect">
            <a:avLst/>
          </a:prstGeom>
          <a:solidFill>
            <a:srgbClr val="D8D8D8"/>
          </a:solidFill>
          <a:ln>
            <a:noFill/>
          </a:ln>
        </p:spPr>
        <p:txBody>
          <a:bodyPr anchorCtr="0" anchor="t" bIns="45700" lIns="457200" spcFirstLastPara="1" rIns="0" wrap="square" tIns="457200">
            <a:normAutofit/>
          </a:bodyPr>
          <a:lstStyle>
            <a:lvl1pPr lvl="0" marR="0" rtl="0" algn="l">
              <a:lnSpc>
                <a:spcPct val="110000"/>
              </a:lnSpc>
              <a:spcBef>
                <a:spcPts val="1200"/>
              </a:spcBef>
              <a:spcAft>
                <a:spcPts val="0"/>
              </a:spcAft>
              <a:buClr>
                <a:schemeClr val="accent1"/>
              </a:buClr>
              <a:buSzPts val="3200"/>
              <a:buFont typeface="Calibri"/>
              <a:buNone/>
              <a:defRPr b="0" i="0" sz="3200" u="none" cap="none" strike="noStrike">
                <a:solidFill>
                  <a:srgbClr val="3F3F3F"/>
                </a:solidFill>
                <a:latin typeface="Twentieth Century"/>
                <a:ea typeface="Twentieth Century"/>
                <a:cs typeface="Twentieth Century"/>
                <a:sym typeface="Twentieth Century"/>
              </a:defRPr>
            </a:lvl1pPr>
            <a:lvl2pPr lvl="1" marR="0" rtl="0" algn="l">
              <a:lnSpc>
                <a:spcPct val="100000"/>
              </a:lnSpc>
              <a:spcBef>
                <a:spcPts val="200"/>
              </a:spcBef>
              <a:spcAft>
                <a:spcPts val="0"/>
              </a:spcAft>
              <a:buClr>
                <a:srgbClr val="3F3F3F"/>
              </a:buClr>
              <a:buSzPts val="2800"/>
              <a:buFont typeface="Calibri"/>
              <a:buNone/>
              <a:defRPr b="0" i="0" sz="2800" u="none" cap="none" strike="noStrike">
                <a:solidFill>
                  <a:srgbClr val="3F3F3F"/>
                </a:solidFill>
                <a:latin typeface="Twentieth Century"/>
                <a:ea typeface="Twentieth Century"/>
                <a:cs typeface="Twentieth Century"/>
                <a:sym typeface="Twentieth Century"/>
              </a:defRPr>
            </a:lvl2pPr>
            <a:lvl3pPr lvl="2" marR="0" rtl="0" algn="l">
              <a:lnSpc>
                <a:spcPct val="100000"/>
              </a:lnSpc>
              <a:spcBef>
                <a:spcPts val="400"/>
              </a:spcBef>
              <a:spcAft>
                <a:spcPts val="0"/>
              </a:spcAft>
              <a:buClr>
                <a:srgbClr val="3F3F3F"/>
              </a:buClr>
              <a:buSzPts val="2400"/>
              <a:buFont typeface="Calibri"/>
              <a:buNone/>
              <a:defRPr b="0" i="0" sz="2400" u="none" cap="none" strike="noStrike">
                <a:solidFill>
                  <a:srgbClr val="3F3F3F"/>
                </a:solidFill>
                <a:latin typeface="Twentieth Century"/>
                <a:ea typeface="Twentieth Century"/>
                <a:cs typeface="Twentieth Century"/>
                <a:sym typeface="Twentieth Century"/>
              </a:defRPr>
            </a:lvl3pPr>
            <a:lvl4pPr lvl="3" marR="0" rtl="0" algn="l">
              <a:lnSpc>
                <a:spcPct val="100000"/>
              </a:lnSpc>
              <a:spcBef>
                <a:spcPts val="400"/>
              </a:spcBef>
              <a:spcAft>
                <a:spcPts val="0"/>
              </a:spcAft>
              <a:buClr>
                <a:srgbClr val="3F3F3F"/>
              </a:buClr>
              <a:buSzPts val="2000"/>
              <a:buFont typeface="Calibri"/>
              <a:buNone/>
              <a:defRPr b="0" i="0" sz="2000" u="none" cap="none" strike="noStrike">
                <a:solidFill>
                  <a:srgbClr val="3F3F3F"/>
                </a:solidFill>
                <a:latin typeface="Twentieth Century"/>
                <a:ea typeface="Twentieth Century"/>
                <a:cs typeface="Twentieth Century"/>
                <a:sym typeface="Twentieth Century"/>
              </a:defRPr>
            </a:lvl4pPr>
            <a:lvl5pPr lvl="4" marR="0" rtl="0" algn="l">
              <a:lnSpc>
                <a:spcPct val="100000"/>
              </a:lnSpc>
              <a:spcBef>
                <a:spcPts val="400"/>
              </a:spcBef>
              <a:spcAft>
                <a:spcPts val="0"/>
              </a:spcAft>
              <a:buClr>
                <a:srgbClr val="3F3F3F"/>
              </a:buClr>
              <a:buSzPts val="2000"/>
              <a:buFont typeface="Calibri"/>
              <a:buNone/>
              <a:defRPr b="0" i="0" sz="2000" u="none" cap="none" strike="noStrike">
                <a:solidFill>
                  <a:srgbClr val="3F3F3F"/>
                </a:solidFill>
                <a:latin typeface="Twentieth Century"/>
                <a:ea typeface="Twentieth Century"/>
                <a:cs typeface="Twentieth Century"/>
                <a:sym typeface="Twentieth Century"/>
              </a:defRPr>
            </a:lvl5pPr>
            <a:lvl6pPr lvl="5"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Twentieth Century"/>
                <a:ea typeface="Twentieth Century"/>
                <a:cs typeface="Twentieth Century"/>
                <a:sym typeface="Twentieth Century"/>
              </a:defRPr>
            </a:lvl6pPr>
            <a:lvl7pPr lvl="6"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Twentieth Century"/>
                <a:ea typeface="Twentieth Century"/>
                <a:cs typeface="Twentieth Century"/>
                <a:sym typeface="Twentieth Century"/>
              </a:defRPr>
            </a:lvl7pPr>
            <a:lvl8pPr lvl="7"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Twentieth Century"/>
                <a:ea typeface="Twentieth Century"/>
                <a:cs typeface="Twentieth Century"/>
                <a:sym typeface="Twentieth Century"/>
              </a:defRPr>
            </a:lvl8pPr>
            <a:lvl9pPr lvl="8" marR="0" rtl="0" algn="l">
              <a:lnSpc>
                <a:spcPct val="90000"/>
              </a:lnSpc>
              <a:spcBef>
                <a:spcPts val="400"/>
              </a:spcBef>
              <a:spcAft>
                <a:spcPts val="400"/>
              </a:spcAft>
              <a:buClr>
                <a:schemeClr val="accent1"/>
              </a:buClr>
              <a:buSzPts val="2000"/>
              <a:buFont typeface="Calibri"/>
              <a:buNone/>
              <a:defRPr b="0" i="0" sz="2000" u="none" cap="none" strike="noStrike">
                <a:solidFill>
                  <a:srgbClr val="3F3F3F"/>
                </a:solidFill>
                <a:latin typeface="Twentieth Century"/>
                <a:ea typeface="Twentieth Century"/>
                <a:cs typeface="Twentieth Century"/>
                <a:sym typeface="Twentieth Century"/>
              </a:defRPr>
            </a:lvl9pPr>
          </a:lstStyle>
          <a:p/>
        </p:txBody>
      </p:sp>
      <p:sp>
        <p:nvSpPr>
          <p:cNvPr id="76" name="Google Shape;76;p42"/>
          <p:cNvSpPr txBox="1"/>
          <p:nvPr>
            <p:ph type="title"/>
          </p:nvPr>
        </p:nvSpPr>
        <p:spPr>
          <a:xfrm>
            <a:off x="1097279" y="4799362"/>
            <a:ext cx="10113645" cy="743682"/>
          </a:xfrm>
          <a:prstGeom prst="rect">
            <a:avLst/>
          </a:prstGeom>
          <a:noFill/>
          <a:ln>
            <a:noFill/>
          </a:ln>
        </p:spPr>
        <p:txBody>
          <a:bodyPr anchorCtr="0" anchor="b" bIns="0" lIns="91425" spcFirstLastPara="1" rIns="91425" wrap="square" tIns="0">
            <a:noAutofit/>
          </a:bodyPr>
          <a:lstStyle>
            <a:lvl1pPr lvl="0" algn="l">
              <a:lnSpc>
                <a:spcPct val="80000"/>
              </a:lnSpc>
              <a:spcBef>
                <a:spcPts val="0"/>
              </a:spcBef>
              <a:spcAft>
                <a:spcPts val="0"/>
              </a:spcAft>
              <a:buClr>
                <a:srgbClr val="FFFFFF"/>
              </a:buClr>
              <a:buSzPts val="3600"/>
              <a:buFont typeface="Twentieth Century"/>
              <a:buNone/>
              <a:defRPr b="0" sz="36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42"/>
          <p:cNvSpPr txBox="1"/>
          <p:nvPr>
            <p:ph idx="1" type="body"/>
          </p:nvPr>
        </p:nvSpPr>
        <p:spPr>
          <a:xfrm>
            <a:off x="1097279" y="5715000"/>
            <a:ext cx="10113264" cy="609600"/>
          </a:xfrm>
          <a:prstGeom prst="rect">
            <a:avLst/>
          </a:prstGeom>
          <a:noFill/>
          <a:ln>
            <a:noFill/>
          </a:ln>
        </p:spPr>
        <p:txBody>
          <a:bodyPr anchorCtr="0" anchor="t" bIns="0" lIns="91425" spcFirstLastPara="1" rIns="91425" wrap="square" tIns="0">
            <a:normAutofit/>
          </a:bodyPr>
          <a:lstStyle>
            <a:lvl1pPr indent="-228600" lvl="0" marL="457200" algn="l">
              <a:lnSpc>
                <a:spcPct val="110000"/>
              </a:lnSpc>
              <a:spcBef>
                <a:spcPts val="0"/>
              </a:spcBef>
              <a:spcAft>
                <a:spcPts val="0"/>
              </a:spcAft>
              <a:buSzPts val="1800"/>
              <a:buNone/>
              <a:defRPr sz="1800">
                <a:solidFill>
                  <a:srgbClr val="FFFFFF"/>
                </a:solidFill>
              </a:defRPr>
            </a:lvl1pPr>
            <a:lvl2pPr indent="-228600" lvl="1" marL="914400" algn="l">
              <a:lnSpc>
                <a:spcPct val="100000"/>
              </a:lnSpc>
              <a:spcBef>
                <a:spcPts val="600"/>
              </a:spcBef>
              <a:spcAft>
                <a:spcPts val="0"/>
              </a:spcAft>
              <a:buClr>
                <a:srgbClr val="3F3F3F"/>
              </a:buClr>
              <a:buSzPts val="1200"/>
              <a:buNone/>
              <a:defRPr sz="1200"/>
            </a:lvl2pPr>
            <a:lvl3pPr indent="-228600" lvl="2" marL="1371600" algn="l">
              <a:lnSpc>
                <a:spcPct val="100000"/>
              </a:lnSpc>
              <a:spcBef>
                <a:spcPts val="400"/>
              </a:spcBef>
              <a:spcAft>
                <a:spcPts val="0"/>
              </a:spcAft>
              <a:buClr>
                <a:srgbClr val="3F3F3F"/>
              </a:buClr>
              <a:buSzPts val="1000"/>
              <a:buNone/>
              <a:defRPr sz="1000"/>
            </a:lvl3pPr>
            <a:lvl4pPr indent="-228600" lvl="3" marL="1828800" algn="l">
              <a:lnSpc>
                <a:spcPct val="100000"/>
              </a:lnSpc>
              <a:spcBef>
                <a:spcPts val="400"/>
              </a:spcBef>
              <a:spcAft>
                <a:spcPts val="0"/>
              </a:spcAft>
              <a:buClr>
                <a:srgbClr val="3F3F3F"/>
              </a:buClr>
              <a:buSzPts val="900"/>
              <a:buNone/>
              <a:defRPr sz="900"/>
            </a:lvl4pPr>
            <a:lvl5pPr indent="-228600" lvl="4" marL="2286000" algn="l">
              <a:lnSpc>
                <a:spcPct val="100000"/>
              </a:lnSpc>
              <a:spcBef>
                <a:spcPts val="400"/>
              </a:spcBef>
              <a:spcAft>
                <a:spcPts val="0"/>
              </a:spcAft>
              <a:buClr>
                <a:srgbClr val="3F3F3F"/>
              </a:buClr>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78" name="Google Shape;78;p42"/>
          <p:cNvSpPr txBox="1"/>
          <p:nvPr>
            <p:ph idx="10" type="dt"/>
          </p:nvPr>
        </p:nvSpPr>
        <p:spPr>
          <a:xfrm>
            <a:off x="8218426" y="6446838"/>
            <a:ext cx="258485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42"/>
          <p:cNvSpPr txBox="1"/>
          <p:nvPr>
            <p:ph idx="11" type="ftr"/>
          </p:nvPr>
        </p:nvSpPr>
        <p:spPr>
          <a:xfrm>
            <a:off x="1097279" y="6446838"/>
            <a:ext cx="681826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42"/>
          <p:cNvSpPr txBox="1"/>
          <p:nvPr>
            <p:ph idx="12" type="sldNum"/>
          </p:nvPr>
        </p:nvSpPr>
        <p:spPr>
          <a:xfrm>
            <a:off x="10993582" y="6446838"/>
            <a:ext cx="780010" cy="365125"/>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1pPr>
            <a:lvl2pPr indent="0" lvl="1"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2pPr>
            <a:lvl3pPr indent="0" lvl="2"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3pPr>
            <a:lvl4pPr indent="0" lvl="3"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4pPr>
            <a:lvl5pPr indent="0" lvl="4"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5pPr>
            <a:lvl6pPr indent="0" lvl="5"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6pPr>
            <a:lvl7pPr indent="0" lvl="6"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7pPr>
            <a:lvl8pPr indent="0" lvl="7"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8pPr>
            <a:lvl9pPr indent="0" lvl="8" marL="0" marR="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9pPr>
          </a:lstStyle>
          <a:p>
            <a:pPr indent="0" lvl="0" marL="0" rtl="0" algn="l">
              <a:spcBef>
                <a:spcPts val="0"/>
              </a:spcBef>
              <a:spcAft>
                <a:spcPts val="0"/>
              </a:spcAft>
              <a:buNone/>
            </a:pPr>
            <a:fld id="{00000000-1234-1234-1234-123412341234}" type="slidenum">
              <a:rPr lang="it-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1"/>
          <p:cNvSpPr/>
          <p:nvPr/>
        </p:nvSpPr>
        <p:spPr>
          <a:xfrm>
            <a:off x="3175" y="6400800"/>
            <a:ext cx="12188825" cy="457200"/>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31"/>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marR="0" rtl="0" algn="l">
              <a:lnSpc>
                <a:spcPct val="80000"/>
              </a:lnSpc>
              <a:spcBef>
                <a:spcPts val="0"/>
              </a:spcBef>
              <a:spcAft>
                <a:spcPts val="0"/>
              </a:spcAft>
              <a:buClr>
                <a:srgbClr val="3F3F3F"/>
              </a:buClr>
              <a:buSzPts val="5400"/>
              <a:buFont typeface="Twentieth Century"/>
              <a:buNone/>
              <a:defRPr b="0" i="0" sz="5400" u="none" cap="none" strike="noStrike">
                <a:solidFill>
                  <a:srgbClr val="3F3F3F"/>
                </a:solidFill>
                <a:latin typeface="Twentieth Century"/>
                <a:ea typeface="Twentieth Century"/>
                <a:cs typeface="Twentieth Century"/>
                <a:sym typeface="Twentieth Century"/>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2" name="Google Shape;12;p31"/>
          <p:cNvSpPr txBox="1"/>
          <p:nvPr>
            <p:ph idx="1" type="body"/>
          </p:nvPr>
        </p:nvSpPr>
        <p:spPr>
          <a:xfrm>
            <a:off x="1097280" y="2108201"/>
            <a:ext cx="10058400" cy="3760891"/>
          </a:xfrm>
          <a:prstGeom prst="rect">
            <a:avLst/>
          </a:prstGeom>
          <a:noFill/>
          <a:ln>
            <a:noFill/>
          </a:ln>
        </p:spPr>
        <p:txBody>
          <a:bodyPr anchorCtr="0" anchor="t" bIns="45700" lIns="0" spcFirstLastPara="1" rIns="0" wrap="square" tIns="45700">
            <a:normAutofit/>
          </a:bodyPr>
          <a:lstStyle>
            <a:lvl1pPr indent="-374650" lvl="0" marL="457200" marR="0" rtl="0" algn="l">
              <a:lnSpc>
                <a:spcPct val="110000"/>
              </a:lnSpc>
              <a:spcBef>
                <a:spcPts val="1200"/>
              </a:spcBef>
              <a:spcAft>
                <a:spcPts val="0"/>
              </a:spcAft>
              <a:buClr>
                <a:schemeClr val="accent1"/>
              </a:buClr>
              <a:buSzPts val="2300"/>
              <a:buFont typeface="Calibri"/>
              <a:buChar char=" "/>
              <a:defRPr b="0" i="0" sz="2300" u="none" cap="none" strike="noStrike">
                <a:solidFill>
                  <a:srgbClr val="3F3F3F"/>
                </a:solidFill>
                <a:latin typeface="Twentieth Century"/>
                <a:ea typeface="Twentieth Century"/>
                <a:cs typeface="Twentieth Century"/>
                <a:sym typeface="Twentieth Century"/>
              </a:defRPr>
            </a:lvl1pPr>
            <a:lvl2pPr indent="-361950" lvl="1" marL="914400" marR="0" rtl="0" algn="l">
              <a:lnSpc>
                <a:spcPct val="100000"/>
              </a:lnSpc>
              <a:spcBef>
                <a:spcPts val="200"/>
              </a:spcBef>
              <a:spcAft>
                <a:spcPts val="0"/>
              </a:spcAft>
              <a:buClr>
                <a:srgbClr val="3F3F3F"/>
              </a:buClr>
              <a:buSzPts val="2100"/>
              <a:buFont typeface="Calibri"/>
              <a:buChar char="◦"/>
              <a:defRPr b="0" i="0" sz="2100" u="none" cap="none" strike="noStrike">
                <a:solidFill>
                  <a:srgbClr val="3F3F3F"/>
                </a:solidFill>
                <a:latin typeface="Twentieth Century"/>
                <a:ea typeface="Twentieth Century"/>
                <a:cs typeface="Twentieth Century"/>
                <a:sym typeface="Twentieth Century"/>
              </a:defRPr>
            </a:lvl2pPr>
            <a:lvl3pPr indent="-330200" lvl="2" marL="1371600" marR="0" rtl="0" algn="l">
              <a:lnSpc>
                <a:spcPct val="100000"/>
              </a:lnSpc>
              <a:spcBef>
                <a:spcPts val="400"/>
              </a:spcBef>
              <a:spcAft>
                <a:spcPts val="0"/>
              </a:spcAft>
              <a:buClr>
                <a:srgbClr val="3F3F3F"/>
              </a:buClr>
              <a:buSzPts val="1600"/>
              <a:buFont typeface="Calibri"/>
              <a:buChar char="◦"/>
              <a:defRPr b="0" i="0" sz="1600" u="none" cap="none" strike="noStrike">
                <a:solidFill>
                  <a:srgbClr val="3F3F3F"/>
                </a:solidFill>
                <a:latin typeface="Twentieth Century"/>
                <a:ea typeface="Twentieth Century"/>
                <a:cs typeface="Twentieth Century"/>
                <a:sym typeface="Twentieth Century"/>
              </a:defRPr>
            </a:lvl3pPr>
            <a:lvl4pPr indent="-330200" lvl="3" marL="1828800" marR="0" rtl="0" algn="l">
              <a:lnSpc>
                <a:spcPct val="100000"/>
              </a:lnSpc>
              <a:spcBef>
                <a:spcPts val="400"/>
              </a:spcBef>
              <a:spcAft>
                <a:spcPts val="0"/>
              </a:spcAft>
              <a:buClr>
                <a:srgbClr val="3F3F3F"/>
              </a:buClr>
              <a:buSzPts val="1600"/>
              <a:buFont typeface="Calibri"/>
              <a:buChar char="◦"/>
              <a:defRPr b="0" i="0" sz="1600" u="none" cap="none" strike="noStrike">
                <a:solidFill>
                  <a:srgbClr val="3F3F3F"/>
                </a:solidFill>
                <a:latin typeface="Twentieth Century"/>
                <a:ea typeface="Twentieth Century"/>
                <a:cs typeface="Twentieth Century"/>
                <a:sym typeface="Twentieth Century"/>
              </a:defRPr>
            </a:lvl4pPr>
            <a:lvl5pPr indent="-330200" lvl="4" marL="2286000" marR="0" rtl="0" algn="l">
              <a:lnSpc>
                <a:spcPct val="100000"/>
              </a:lnSpc>
              <a:spcBef>
                <a:spcPts val="400"/>
              </a:spcBef>
              <a:spcAft>
                <a:spcPts val="0"/>
              </a:spcAft>
              <a:buClr>
                <a:srgbClr val="3F3F3F"/>
              </a:buClr>
              <a:buSzPts val="1600"/>
              <a:buFont typeface="Calibri"/>
              <a:buChar char="◦"/>
              <a:defRPr b="0" i="0" sz="1600" u="none" cap="none" strike="noStrike">
                <a:solidFill>
                  <a:srgbClr val="3F3F3F"/>
                </a:solidFill>
                <a:latin typeface="Twentieth Century"/>
                <a:ea typeface="Twentieth Century"/>
                <a:cs typeface="Twentieth Century"/>
                <a:sym typeface="Twentieth Century"/>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Twentieth Century"/>
                <a:ea typeface="Twentieth Century"/>
                <a:cs typeface="Twentieth Century"/>
                <a:sym typeface="Twentieth Century"/>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Twentieth Century"/>
                <a:ea typeface="Twentieth Century"/>
                <a:cs typeface="Twentieth Century"/>
                <a:sym typeface="Twentieth Century"/>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Twentieth Century"/>
                <a:ea typeface="Twentieth Century"/>
                <a:cs typeface="Twentieth Century"/>
                <a:sym typeface="Twentieth Century"/>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Twentieth Century"/>
                <a:ea typeface="Twentieth Century"/>
                <a:cs typeface="Twentieth Century"/>
                <a:sym typeface="Twentieth Century"/>
              </a:defRPr>
            </a:lvl9pPr>
          </a:lstStyle>
          <a:p/>
        </p:txBody>
      </p:sp>
      <p:sp>
        <p:nvSpPr>
          <p:cNvPr id="13" name="Google Shape;13;p31"/>
          <p:cNvSpPr txBox="1"/>
          <p:nvPr>
            <p:ph idx="10" type="dt"/>
          </p:nvPr>
        </p:nvSpPr>
        <p:spPr>
          <a:xfrm>
            <a:off x="8218426" y="6446838"/>
            <a:ext cx="2584850" cy="365125"/>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900" u="none" cap="none" strike="noStrike">
                <a:solidFill>
                  <a:srgbClr val="FFFFFF"/>
                </a:solidFill>
                <a:latin typeface="Twentieth Century"/>
                <a:ea typeface="Twentieth Century"/>
                <a:cs typeface="Twentieth Century"/>
                <a:sym typeface="Twentieth Century"/>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14" name="Google Shape;14;p31"/>
          <p:cNvSpPr txBox="1"/>
          <p:nvPr>
            <p:ph idx="11" type="ftr"/>
          </p:nvPr>
        </p:nvSpPr>
        <p:spPr>
          <a:xfrm>
            <a:off x="1097279" y="6446838"/>
            <a:ext cx="6818262"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FFFFFF"/>
                </a:solidFill>
                <a:latin typeface="Twentieth Century"/>
                <a:ea typeface="Twentieth Century"/>
                <a:cs typeface="Twentieth Century"/>
                <a:sym typeface="Twentieth Century"/>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15" name="Google Shape;15;p31"/>
          <p:cNvSpPr txBox="1"/>
          <p:nvPr>
            <p:ph idx="12" type="sldNum"/>
          </p:nvPr>
        </p:nvSpPr>
        <p:spPr>
          <a:xfrm>
            <a:off x="10993582" y="6446838"/>
            <a:ext cx="780010" cy="365125"/>
          </a:xfrm>
          <a:prstGeom prst="rect">
            <a:avLst/>
          </a:prstGeom>
          <a:noFill/>
          <a:ln>
            <a:noFill/>
          </a:ln>
        </p:spPr>
        <p:txBody>
          <a:bodyPr anchorCtr="0" anchor="ctr" bIns="45700" lIns="91425" spcFirstLastPara="1" rIns="91425" wrap="square" tIns="45700">
            <a:noAutofit/>
          </a:bodyPr>
          <a:lstStyle>
            <a:lvl1pPr indent="0" lvl="0" marL="0" marR="0" rtl="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1pPr>
            <a:lvl2pPr indent="0" lvl="1" marL="0" marR="0" rtl="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2pPr>
            <a:lvl3pPr indent="0" lvl="2" marL="0" marR="0" rtl="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3pPr>
            <a:lvl4pPr indent="0" lvl="3" marL="0" marR="0" rtl="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4pPr>
            <a:lvl5pPr indent="0" lvl="4" marL="0" marR="0" rtl="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5pPr>
            <a:lvl6pPr indent="0" lvl="5" marL="0" marR="0" rtl="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6pPr>
            <a:lvl7pPr indent="0" lvl="6" marL="0" marR="0" rtl="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7pPr>
            <a:lvl8pPr indent="0" lvl="7" marL="0" marR="0" rtl="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8pPr>
            <a:lvl9pPr indent="0" lvl="8" marL="0" marR="0" rtl="0" algn="l">
              <a:lnSpc>
                <a:spcPct val="100000"/>
              </a:lnSpc>
              <a:spcBef>
                <a:spcPts val="0"/>
              </a:spcBef>
              <a:spcAft>
                <a:spcPts val="0"/>
              </a:spcAft>
              <a:buClr>
                <a:srgbClr val="000000"/>
              </a:buClr>
              <a:buSzPts val="900"/>
              <a:buFont typeface="Arial"/>
              <a:buNone/>
              <a:defRPr b="0" i="0" sz="900" u="none" cap="none" strike="noStrike">
                <a:solidFill>
                  <a:srgbClr val="FFFFFF"/>
                </a:solidFill>
                <a:latin typeface="Twentieth Century"/>
                <a:ea typeface="Twentieth Century"/>
                <a:cs typeface="Twentieth Century"/>
                <a:sym typeface="Twentieth Century"/>
              </a:defRPr>
            </a:lvl9pPr>
          </a:lstStyle>
          <a:p>
            <a:pPr indent="0" lvl="0" marL="0" rtl="0" algn="l">
              <a:spcBef>
                <a:spcPts val="0"/>
              </a:spcBef>
              <a:spcAft>
                <a:spcPts val="0"/>
              </a:spcAft>
              <a:buNone/>
            </a:pPr>
            <a:fld id="{00000000-1234-1234-1234-123412341234}" type="slidenum">
              <a:rPr lang="it-IT"/>
              <a:t>‹#›</a:t>
            </a:fld>
            <a:endParaRPr/>
          </a:p>
        </p:txBody>
      </p:sp>
      <p:cxnSp>
        <p:nvCxnSpPr>
          <p:cNvPr id="16" name="Google Shape;16;p31"/>
          <p:cNvCxnSpPr/>
          <p:nvPr/>
        </p:nvCxnSpPr>
        <p:spPr>
          <a:xfrm>
            <a:off x="1193532" y="1897380"/>
            <a:ext cx="9966960" cy="0"/>
          </a:xfrm>
          <a:prstGeom prst="straightConnector1">
            <a:avLst/>
          </a:prstGeom>
          <a:noFill/>
          <a:ln cap="flat" cmpd="sng" w="12700">
            <a:solidFill>
              <a:srgbClr val="3F3F3F"/>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png"/><Relationship Id="rId4" Type="http://schemas.openxmlformats.org/officeDocument/2006/relationships/hyperlink" Target="https://forms.gle/e1tupAxz85mPkgg96"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9.png"/><Relationship Id="rId4" Type="http://schemas.openxmlformats.org/officeDocument/2006/relationships/image" Target="../media/image12.png"/><Relationship Id="rId5" Type="http://schemas.openxmlformats.org/officeDocument/2006/relationships/hyperlink" Target="mailto:Tirocini.risorseumane@unimib.it" TargetMode="External"/><Relationship Id="rId6" Type="http://schemas.openxmlformats.org/officeDocument/2006/relationships/image" Target="../media/image10.png"/><Relationship Id="rId7" Type="http://schemas.openxmlformats.org/officeDocument/2006/relationships/image" Target="../media/image11.png"/><Relationship Id="rId8"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image" Target="../media/image13.png"/><Relationship Id="rId5" Type="http://schemas.openxmlformats.org/officeDocument/2006/relationships/image" Target="../media/image3.png"/><Relationship Id="rId6" Type="http://schemas.openxmlformats.org/officeDocument/2006/relationships/image" Target="../media/image6.png"/><Relationship Id="rId7"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7.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7.png"/><Relationship Id="rId4" Type="http://schemas.openxmlformats.org/officeDocument/2006/relationships/image" Target="../media/image4.png"/><Relationship Id="rId5" Type="http://schemas.openxmlformats.org/officeDocument/2006/relationships/image" Target="../media/image13.png"/><Relationship Id="rId6"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7.png"/><Relationship Id="rId4" Type="http://schemas.openxmlformats.org/officeDocument/2006/relationships/image" Target="../media/image4.png"/><Relationship Id="rId5" Type="http://schemas.openxmlformats.org/officeDocument/2006/relationships/image" Target="../media/image1.png"/><Relationship Id="rId6"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7.png"/><Relationship Id="rId4" Type="http://schemas.openxmlformats.org/officeDocument/2006/relationships/image" Target="../media/image4.png"/><Relationship Id="rId5" Type="http://schemas.openxmlformats.org/officeDocument/2006/relationships/image" Target="../media/image6.png"/><Relationship Id="rId6"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7.png"/><Relationship Id="rId4" Type="http://schemas.openxmlformats.org/officeDocument/2006/relationships/image" Target="../media/image4.png"/><Relationship Id="rId5" Type="http://schemas.openxmlformats.org/officeDocument/2006/relationships/image" Target="../media/image3.png"/><Relationship Id="rId6"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7" name="Shape 97"/>
        <p:cNvGrpSpPr/>
        <p:nvPr/>
      </p:nvGrpSpPr>
      <p:grpSpPr>
        <a:xfrm>
          <a:off x="0" y="0"/>
          <a:ext cx="0" cy="0"/>
          <a:chOff x="0" y="0"/>
          <a:chExt cx="0" cy="0"/>
        </a:xfrm>
      </p:grpSpPr>
      <p:cxnSp>
        <p:nvCxnSpPr>
          <p:cNvPr id="98" name="Google Shape;98;p1"/>
          <p:cNvCxnSpPr/>
          <p:nvPr/>
        </p:nvCxnSpPr>
        <p:spPr>
          <a:xfrm>
            <a:off x="6730766" y="3385954"/>
            <a:ext cx="4389000" cy="0"/>
          </a:xfrm>
          <a:prstGeom prst="straightConnector1">
            <a:avLst/>
          </a:prstGeom>
          <a:noFill/>
          <a:ln cap="flat" cmpd="sng" w="12700">
            <a:solidFill>
              <a:srgbClr val="3F3F3F"/>
            </a:solidFill>
            <a:prstDash val="solid"/>
            <a:round/>
            <a:headEnd len="sm" w="sm" type="none"/>
            <a:tailEnd len="sm" w="sm" type="none"/>
          </a:ln>
        </p:spPr>
      </p:cxnSp>
      <p:pic>
        <p:nvPicPr>
          <p:cNvPr descr="Image result for unimib formazione e sviluppo delle risorse umane" id="99" name="Google Shape;99;p1"/>
          <p:cNvPicPr preferRelativeResize="0"/>
          <p:nvPr/>
        </p:nvPicPr>
        <p:blipFill rotWithShape="1">
          <a:blip r:embed="rId3">
            <a:alphaModFix/>
          </a:blip>
          <a:srcRect b="0" l="0" r="0" t="0"/>
          <a:stretch/>
        </p:blipFill>
        <p:spPr>
          <a:xfrm>
            <a:off x="355599" y="142423"/>
            <a:ext cx="820057" cy="881561"/>
          </a:xfrm>
          <a:prstGeom prst="rect">
            <a:avLst/>
          </a:prstGeom>
          <a:noFill/>
          <a:ln>
            <a:noFill/>
          </a:ln>
        </p:spPr>
      </p:pic>
      <p:sp>
        <p:nvSpPr>
          <p:cNvPr id="100" name="Google Shape;100;p1"/>
          <p:cNvSpPr txBox="1"/>
          <p:nvPr/>
        </p:nvSpPr>
        <p:spPr>
          <a:xfrm>
            <a:off x="5921450" y="142423"/>
            <a:ext cx="6156325" cy="307975"/>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400"/>
              <a:buFont typeface="Arial"/>
              <a:buNone/>
            </a:pPr>
            <a:r>
              <a:rPr b="1" i="0" lang="it-IT" sz="1400" u="none" cap="none" strike="noStrike">
                <a:solidFill>
                  <a:srgbClr val="B82585"/>
                </a:solidFill>
                <a:latin typeface="Calibri"/>
                <a:ea typeface="Calibri"/>
                <a:cs typeface="Calibri"/>
                <a:sym typeface="Calibri"/>
              </a:rPr>
              <a:t>DIPARTIMENTO DI SCIENZE UMANE PER LA FORMAZIONE «RICCARDO MASSA» </a:t>
            </a:r>
            <a:endParaRPr b="0" i="0" sz="1400" u="none" cap="none" strike="noStrike">
              <a:solidFill>
                <a:srgbClr val="000000"/>
              </a:solidFill>
              <a:latin typeface="Arial"/>
              <a:ea typeface="Arial"/>
              <a:cs typeface="Arial"/>
              <a:sym typeface="Arial"/>
            </a:endParaRPr>
          </a:p>
        </p:txBody>
      </p:sp>
      <p:sp>
        <p:nvSpPr>
          <p:cNvPr id="101" name="Google Shape;101;p1"/>
          <p:cNvSpPr txBox="1"/>
          <p:nvPr/>
        </p:nvSpPr>
        <p:spPr>
          <a:xfrm>
            <a:off x="6656564" y="1258672"/>
            <a:ext cx="5855173" cy="1433021"/>
          </a:xfrm>
          <a:prstGeom prst="rect">
            <a:avLst/>
          </a:prstGeom>
          <a:noFill/>
          <a:ln>
            <a:noFill/>
          </a:ln>
        </p:spPr>
        <p:txBody>
          <a:bodyPr anchorCtr="0" anchor="t" bIns="45700" lIns="91425" spcFirstLastPara="1" rIns="91425" wrap="square" tIns="45700">
            <a:spAutoFit/>
          </a:bodyPr>
          <a:lstStyle/>
          <a:p>
            <a:pPr indent="0" lvl="0" marL="0" marR="0" rtl="0" algn="l">
              <a:lnSpc>
                <a:spcPct val="80000"/>
              </a:lnSpc>
              <a:spcBef>
                <a:spcPts val="0"/>
              </a:spcBef>
              <a:spcAft>
                <a:spcPts val="0"/>
              </a:spcAft>
              <a:buClr>
                <a:srgbClr val="000000"/>
              </a:buClr>
              <a:buSzPts val="3600"/>
              <a:buFont typeface="Arial"/>
              <a:buNone/>
            </a:pPr>
            <a:r>
              <a:rPr b="1" i="0" lang="it-IT" sz="3600" u="none" cap="none" strike="noStrike">
                <a:solidFill>
                  <a:srgbClr val="7F6572"/>
                </a:solidFill>
                <a:latin typeface="Calibri"/>
                <a:ea typeface="Calibri"/>
                <a:cs typeface="Calibri"/>
                <a:sym typeface="Calibri"/>
              </a:rPr>
              <a:t>Corso di Laurea Magistrale</a:t>
            </a:r>
            <a:endParaRPr b="0" i="0" sz="1400" u="none" cap="none" strike="noStrike">
              <a:solidFill>
                <a:srgbClr val="000000"/>
              </a:solidFill>
              <a:latin typeface="Arial"/>
              <a:ea typeface="Arial"/>
              <a:cs typeface="Arial"/>
              <a:sym typeface="Arial"/>
            </a:endParaRPr>
          </a:p>
          <a:p>
            <a:pPr indent="0" lvl="0" marL="0" marR="0" rtl="0" algn="l">
              <a:lnSpc>
                <a:spcPct val="80000"/>
              </a:lnSpc>
              <a:spcBef>
                <a:spcPts val="0"/>
              </a:spcBef>
              <a:spcAft>
                <a:spcPts val="0"/>
              </a:spcAft>
              <a:buClr>
                <a:srgbClr val="000000"/>
              </a:buClr>
              <a:buSzPts val="3600"/>
              <a:buFont typeface="Arial"/>
              <a:buNone/>
            </a:pPr>
            <a:r>
              <a:rPr b="1" i="0" lang="it-IT" sz="3600" u="none" cap="none" strike="noStrike">
                <a:solidFill>
                  <a:srgbClr val="7F6572"/>
                </a:solidFill>
                <a:latin typeface="Calibri"/>
                <a:ea typeface="Calibri"/>
                <a:cs typeface="Calibri"/>
                <a:sym typeface="Calibri"/>
              </a:rPr>
              <a:t>Formazione e Sviluppo </a:t>
            </a:r>
            <a:endParaRPr b="0" i="0" sz="1400" u="none" cap="none" strike="noStrike">
              <a:solidFill>
                <a:srgbClr val="000000"/>
              </a:solidFill>
              <a:latin typeface="Arial"/>
              <a:ea typeface="Arial"/>
              <a:cs typeface="Arial"/>
              <a:sym typeface="Arial"/>
            </a:endParaRPr>
          </a:p>
          <a:p>
            <a:pPr indent="0" lvl="0" marL="0" marR="0" rtl="0" algn="l">
              <a:lnSpc>
                <a:spcPct val="80000"/>
              </a:lnSpc>
              <a:spcBef>
                <a:spcPts val="0"/>
              </a:spcBef>
              <a:spcAft>
                <a:spcPts val="0"/>
              </a:spcAft>
              <a:buClr>
                <a:srgbClr val="000000"/>
              </a:buClr>
              <a:buSzPts val="3600"/>
              <a:buFont typeface="Arial"/>
              <a:buNone/>
            </a:pPr>
            <a:r>
              <a:rPr b="1" i="0" lang="it-IT" sz="3600" u="none" cap="none" strike="noStrike">
                <a:solidFill>
                  <a:srgbClr val="7F6572"/>
                </a:solidFill>
                <a:latin typeface="Calibri"/>
                <a:ea typeface="Calibri"/>
                <a:cs typeface="Calibri"/>
                <a:sym typeface="Calibri"/>
              </a:rPr>
              <a:t>delle Risorse Umane </a:t>
            </a:r>
            <a:endParaRPr b="0" i="0" sz="1400" u="none" cap="none" strike="noStrike">
              <a:solidFill>
                <a:srgbClr val="000000"/>
              </a:solidFill>
              <a:latin typeface="Arial"/>
              <a:ea typeface="Arial"/>
              <a:cs typeface="Arial"/>
              <a:sym typeface="Arial"/>
            </a:endParaRPr>
          </a:p>
        </p:txBody>
      </p:sp>
      <p:sp>
        <p:nvSpPr>
          <p:cNvPr id="102" name="Google Shape;102;p1"/>
          <p:cNvSpPr txBox="1"/>
          <p:nvPr/>
        </p:nvSpPr>
        <p:spPr>
          <a:xfrm>
            <a:off x="6656575" y="2812625"/>
            <a:ext cx="5113200" cy="1200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1" i="0" lang="it-IT" sz="2400" u="none" cap="none" strike="noStrike">
                <a:solidFill>
                  <a:srgbClr val="434343"/>
                </a:solidFill>
                <a:latin typeface="Calibri"/>
                <a:ea typeface="Calibri"/>
                <a:cs typeface="Calibri"/>
                <a:sym typeface="Calibri"/>
              </a:rPr>
              <a:t>DIARIO DI BORDO</a:t>
            </a:r>
            <a:endParaRPr b="1" i="0" sz="2400" u="none" cap="none" strike="noStrike">
              <a:solidFill>
                <a:srgbClr val="434343"/>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t/>
            </a:r>
            <a:endParaRPr b="1" i="0" sz="2400" u="none" cap="none" strike="noStrike">
              <a:solidFill>
                <a:srgbClr val="434343"/>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rPr b="0" i="0" lang="it-IT" sz="2400" u="none" cap="none" strike="noStrike">
                <a:solidFill>
                  <a:srgbClr val="434343"/>
                </a:solidFill>
                <a:latin typeface="Calibri"/>
                <a:ea typeface="Calibri"/>
                <a:cs typeface="Calibri"/>
                <a:sym typeface="Calibri"/>
              </a:rPr>
              <a:t>Pre-work per gli incontri di Supervisione </a:t>
            </a:r>
            <a:endParaRPr b="0" i="0" sz="2400" u="none" cap="none" strike="noStrike">
              <a:solidFill>
                <a:srgbClr val="434343"/>
              </a:solidFill>
              <a:latin typeface="Calibri"/>
              <a:ea typeface="Calibri"/>
              <a:cs typeface="Calibri"/>
              <a:sym typeface="Calibri"/>
            </a:endParaRPr>
          </a:p>
        </p:txBody>
      </p:sp>
      <p:sp>
        <p:nvSpPr>
          <p:cNvPr id="103" name="Google Shape;103;p1"/>
          <p:cNvSpPr/>
          <p:nvPr/>
        </p:nvSpPr>
        <p:spPr>
          <a:xfrm>
            <a:off x="7128791" y="5467045"/>
            <a:ext cx="4910700" cy="9234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it-IT" sz="1800" u="none" cap="none" strike="noStrike">
                <a:solidFill>
                  <a:srgbClr val="434343"/>
                </a:solidFill>
                <a:latin typeface="Calibri"/>
                <a:ea typeface="Calibri"/>
                <a:cs typeface="Calibri"/>
                <a:sym typeface="Calibri"/>
              </a:rPr>
              <a:t>A cura del Servizio di Orientamento Tirocini</a:t>
            </a:r>
            <a:endParaRPr b="0" i="0" sz="1800" u="none" cap="none" strike="noStrike">
              <a:solidFill>
                <a:srgbClr val="434343"/>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rPr b="0" i="0" lang="it-IT" sz="1800" u="none" cap="none" strike="noStrike">
                <a:solidFill>
                  <a:srgbClr val="434343"/>
                </a:solidFill>
                <a:latin typeface="Calibri"/>
                <a:ea typeface="Calibri"/>
                <a:cs typeface="Calibri"/>
                <a:sym typeface="Calibri"/>
              </a:rPr>
              <a:t>Cinzia Trimboli, Yuliia Danyltsova, Sonia Pernich</a:t>
            </a:r>
            <a:endParaRPr b="0" i="0" sz="1800" u="none" cap="none" strike="noStrike">
              <a:solidFill>
                <a:srgbClr val="434343"/>
              </a:solidFill>
              <a:latin typeface="Calibri"/>
              <a:ea typeface="Calibri"/>
              <a:cs typeface="Calibri"/>
              <a:sym typeface="Calibri"/>
            </a:endParaRPr>
          </a:p>
        </p:txBody>
      </p:sp>
      <p:sp>
        <p:nvSpPr>
          <p:cNvPr id="104" name="Google Shape;104;p1"/>
          <p:cNvSpPr/>
          <p:nvPr/>
        </p:nvSpPr>
        <p:spPr>
          <a:xfrm>
            <a:off x="8719673" y="6502968"/>
            <a:ext cx="3152593" cy="276999"/>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200"/>
              <a:buFont typeface="Arial"/>
              <a:buNone/>
            </a:pPr>
            <a:r>
              <a:rPr b="1" i="0" lang="it-IT" sz="1200" u="none" cap="none" strike="noStrike">
                <a:solidFill>
                  <a:srgbClr val="F3F3F3"/>
                </a:solidFill>
                <a:latin typeface="Calibri"/>
                <a:ea typeface="Calibri"/>
                <a:cs typeface="Calibri"/>
                <a:sym typeface="Calibri"/>
              </a:rPr>
              <a:t>UNIVERSITÀ</a:t>
            </a:r>
            <a:r>
              <a:rPr b="1" i="0" lang="it-IT" sz="1200" u="none" cap="none" strike="noStrike">
                <a:solidFill>
                  <a:srgbClr val="606060"/>
                </a:solidFill>
                <a:latin typeface="Calibri"/>
                <a:ea typeface="Calibri"/>
                <a:cs typeface="Calibri"/>
                <a:sym typeface="Calibri"/>
              </a:rPr>
              <a:t> </a:t>
            </a:r>
            <a:r>
              <a:rPr b="1" i="0" lang="it-IT" sz="1200" u="none" cap="none" strike="noStrike">
                <a:solidFill>
                  <a:srgbClr val="EFEFEF"/>
                </a:solidFill>
                <a:latin typeface="Calibri"/>
                <a:ea typeface="Calibri"/>
                <a:cs typeface="Calibri"/>
                <a:sym typeface="Calibri"/>
              </a:rPr>
              <a:t>DEGLI STUDI DI MILANO-BICOCCA</a:t>
            </a:r>
            <a:endParaRPr b="0" i="0" sz="1400" u="none" cap="none" strike="noStrike">
              <a:solidFill>
                <a:srgbClr val="EFEFEF"/>
              </a:solidFill>
              <a:latin typeface="Arial"/>
              <a:ea typeface="Arial"/>
              <a:cs typeface="Arial"/>
              <a:sym typeface="Arial"/>
            </a:endParaRPr>
          </a:p>
        </p:txBody>
      </p:sp>
      <p:sp>
        <p:nvSpPr>
          <p:cNvPr id="105" name="Google Shape;105;p1"/>
          <p:cNvSpPr txBox="1"/>
          <p:nvPr/>
        </p:nvSpPr>
        <p:spPr>
          <a:xfrm>
            <a:off x="7473350" y="4609400"/>
            <a:ext cx="9783000" cy="1141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wentieth Century"/>
              <a:ea typeface="Twentieth Century"/>
              <a:cs typeface="Twentieth Century"/>
              <a:sym typeface="Twentieth Century"/>
            </a:endParaRPr>
          </a:p>
        </p:txBody>
      </p:sp>
      <p:pic>
        <p:nvPicPr>
          <p:cNvPr id="106" name="Google Shape;106;p1"/>
          <p:cNvPicPr preferRelativeResize="0"/>
          <p:nvPr/>
        </p:nvPicPr>
        <p:blipFill rotWithShape="1">
          <a:blip r:embed="rId4">
            <a:alphaModFix/>
          </a:blip>
          <a:srcRect b="0" l="0" r="0" t="0"/>
          <a:stretch/>
        </p:blipFill>
        <p:spPr>
          <a:xfrm>
            <a:off x="0" y="-16225"/>
            <a:ext cx="5921450" cy="68580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4" name="Shape 214"/>
        <p:cNvGrpSpPr/>
        <p:nvPr/>
      </p:nvGrpSpPr>
      <p:grpSpPr>
        <a:xfrm>
          <a:off x="0" y="0"/>
          <a:ext cx="0" cy="0"/>
          <a:chOff x="0" y="0"/>
          <a:chExt cx="0" cy="0"/>
        </a:xfrm>
      </p:grpSpPr>
      <p:sp>
        <p:nvSpPr>
          <p:cNvPr id="215" name="Google Shape;215;gaa7f55f2a1_0_3"/>
          <p:cNvSpPr/>
          <p:nvPr/>
        </p:nvSpPr>
        <p:spPr>
          <a:xfrm>
            <a:off x="3175" y="6400800"/>
            <a:ext cx="12188700" cy="457200"/>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216" name="Google Shape;216;gaa7f55f2a1_0_3"/>
          <p:cNvCxnSpPr/>
          <p:nvPr/>
        </p:nvCxnSpPr>
        <p:spPr>
          <a:xfrm>
            <a:off x="1176708" y="4799841"/>
            <a:ext cx="9875400" cy="0"/>
          </a:xfrm>
          <a:prstGeom prst="straightConnector1">
            <a:avLst/>
          </a:prstGeom>
          <a:noFill/>
          <a:ln cap="flat" cmpd="sng" w="12700">
            <a:solidFill>
              <a:srgbClr val="3F3F3F"/>
            </a:solidFill>
            <a:prstDash val="solid"/>
            <a:round/>
            <a:headEnd len="sm" w="sm" type="none"/>
            <a:tailEnd len="sm" w="sm" type="none"/>
          </a:ln>
        </p:spPr>
      </p:cxnSp>
      <p:sp>
        <p:nvSpPr>
          <p:cNvPr id="217" name="Google Shape;217;gaa7f55f2a1_0_3"/>
          <p:cNvSpPr/>
          <p:nvPr/>
        </p:nvSpPr>
        <p:spPr>
          <a:xfrm>
            <a:off x="188675" y="32510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wentieth Century"/>
              <a:ea typeface="Twentieth Century"/>
              <a:cs typeface="Twentieth Century"/>
              <a:sym typeface="Twentieth Century"/>
            </a:endParaRPr>
          </a:p>
        </p:txBody>
      </p:sp>
      <p:cxnSp>
        <p:nvCxnSpPr>
          <p:cNvPr id="218" name="Google Shape;218;gaa7f55f2a1_0_3"/>
          <p:cNvCxnSpPr/>
          <p:nvPr/>
        </p:nvCxnSpPr>
        <p:spPr>
          <a:xfrm>
            <a:off x="8178355" y="4619854"/>
            <a:ext cx="3200400" cy="0"/>
          </a:xfrm>
          <a:prstGeom prst="straightConnector1">
            <a:avLst/>
          </a:prstGeom>
          <a:noFill/>
          <a:ln cap="flat" cmpd="sng" w="12700">
            <a:solidFill>
              <a:srgbClr val="3F3F3F"/>
            </a:solidFill>
            <a:prstDash val="solid"/>
            <a:round/>
            <a:headEnd len="sm" w="sm" type="none"/>
            <a:tailEnd len="sm" w="sm" type="none"/>
          </a:ln>
        </p:spPr>
      </p:cxnSp>
      <p:sp>
        <p:nvSpPr>
          <p:cNvPr id="219" name="Google Shape;219;gaa7f55f2a1_0_3"/>
          <p:cNvSpPr/>
          <p:nvPr/>
        </p:nvSpPr>
        <p:spPr>
          <a:xfrm>
            <a:off x="0" y="6400800"/>
            <a:ext cx="12192000" cy="457200"/>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descr="Image result for unimib formazione e sviluppo delle risorse umane" id="220" name="Google Shape;220;gaa7f55f2a1_0_3"/>
          <p:cNvPicPr preferRelativeResize="0"/>
          <p:nvPr/>
        </p:nvPicPr>
        <p:blipFill rotWithShape="1">
          <a:blip r:embed="rId3">
            <a:alphaModFix/>
          </a:blip>
          <a:srcRect b="0" l="0" r="0" t="0"/>
          <a:stretch/>
        </p:blipFill>
        <p:spPr>
          <a:xfrm>
            <a:off x="355599" y="142423"/>
            <a:ext cx="820057" cy="881561"/>
          </a:xfrm>
          <a:prstGeom prst="rect">
            <a:avLst/>
          </a:prstGeom>
          <a:noFill/>
          <a:ln>
            <a:noFill/>
          </a:ln>
        </p:spPr>
      </p:pic>
      <p:sp>
        <p:nvSpPr>
          <p:cNvPr id="221" name="Google Shape;221;gaa7f55f2a1_0_3"/>
          <p:cNvSpPr/>
          <p:nvPr/>
        </p:nvSpPr>
        <p:spPr>
          <a:xfrm>
            <a:off x="7803393" y="4481211"/>
            <a:ext cx="3575400" cy="318600"/>
          </a:xfrm>
          <a:prstGeom prst="rect">
            <a:avLst/>
          </a:prstGeom>
          <a:solidFill>
            <a:schemeClr val="lt1"/>
          </a:solidFill>
          <a:ln cap="flat" cmpd="sng" w="158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wentieth Century"/>
              <a:ea typeface="Twentieth Century"/>
              <a:cs typeface="Twentieth Century"/>
              <a:sym typeface="Twentieth Century"/>
            </a:endParaRPr>
          </a:p>
        </p:txBody>
      </p:sp>
      <p:sp>
        <p:nvSpPr>
          <p:cNvPr id="222" name="Google Shape;222;gaa7f55f2a1_0_3"/>
          <p:cNvSpPr txBox="1"/>
          <p:nvPr/>
        </p:nvSpPr>
        <p:spPr>
          <a:xfrm>
            <a:off x="-60325" y="6493357"/>
            <a:ext cx="6156300" cy="3081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r>
              <a:rPr b="1" i="0" lang="it-IT" sz="1400" u="none" cap="none" strike="noStrike">
                <a:solidFill>
                  <a:schemeClr val="lt1"/>
                </a:solidFill>
                <a:latin typeface="Calibri"/>
                <a:ea typeface="Calibri"/>
                <a:cs typeface="Calibri"/>
                <a:sym typeface="Calibri"/>
              </a:rPr>
              <a:t>DIPARTIMENTO DI SCIENZE UMANE PER LA FORMAZIONE «RICCARDO MASSA» </a:t>
            </a:r>
            <a:endParaRPr b="0" i="0" sz="1400" u="none" cap="none" strike="noStrike">
              <a:solidFill>
                <a:srgbClr val="000000"/>
              </a:solidFill>
              <a:latin typeface="Arial"/>
              <a:ea typeface="Arial"/>
              <a:cs typeface="Arial"/>
              <a:sym typeface="Arial"/>
            </a:endParaRPr>
          </a:p>
        </p:txBody>
      </p:sp>
      <p:sp>
        <p:nvSpPr>
          <p:cNvPr id="223" name="Google Shape;223;gaa7f55f2a1_0_3"/>
          <p:cNvSpPr txBox="1"/>
          <p:nvPr>
            <p:ph type="title"/>
          </p:nvPr>
        </p:nvSpPr>
        <p:spPr>
          <a:xfrm>
            <a:off x="1434975" y="496525"/>
            <a:ext cx="10422000" cy="737400"/>
          </a:xfrm>
          <a:prstGeom prst="rect">
            <a:avLst/>
          </a:prstGeom>
          <a:noFill/>
          <a:ln>
            <a:noFill/>
          </a:ln>
        </p:spPr>
        <p:txBody>
          <a:bodyPr anchorCtr="0" anchor="b" bIns="45700" lIns="91425" spcFirstLastPara="1" rIns="91425" wrap="square" tIns="45700">
            <a:noAutofit/>
          </a:bodyPr>
          <a:lstStyle/>
          <a:p>
            <a:pPr indent="0" lvl="0" marL="0" rtl="0" algn="l">
              <a:lnSpc>
                <a:spcPct val="80000"/>
              </a:lnSpc>
              <a:spcBef>
                <a:spcPts val="0"/>
              </a:spcBef>
              <a:spcAft>
                <a:spcPts val="0"/>
              </a:spcAft>
              <a:buClr>
                <a:srgbClr val="3F3F3F"/>
              </a:buClr>
              <a:buSzPts val="5400"/>
              <a:buFont typeface="Twentieth Century"/>
              <a:buNone/>
            </a:pPr>
            <a:r>
              <a:rPr lang="it-IT" sz="4900"/>
              <a:t>Calendario degli incontri </a:t>
            </a:r>
            <a:endParaRPr sz="4900"/>
          </a:p>
        </p:txBody>
      </p:sp>
      <p:graphicFrame>
        <p:nvGraphicFramePr>
          <p:cNvPr id="224" name="Google Shape;224;gaa7f55f2a1_0_3"/>
          <p:cNvGraphicFramePr/>
          <p:nvPr/>
        </p:nvGraphicFramePr>
        <p:xfrm>
          <a:off x="1070600" y="2152650"/>
          <a:ext cx="3000000" cy="3000000"/>
        </p:xfrm>
        <a:graphic>
          <a:graphicData uri="http://schemas.openxmlformats.org/drawingml/2006/table">
            <a:tbl>
              <a:tblPr>
                <a:noFill/>
                <a:tableStyleId>{F65CBC30-51AC-4A28-9F90-BC08383EC10F}</a:tableStyleId>
              </a:tblPr>
              <a:tblGrid>
                <a:gridCol w="1183300"/>
                <a:gridCol w="1742600"/>
              </a:tblGrid>
              <a:tr h="497075">
                <a:tc>
                  <a:txBody>
                    <a:bodyPr/>
                    <a:lstStyle/>
                    <a:p>
                      <a:pPr indent="0" lvl="0" marL="0" marR="0" rtl="0" algn="just">
                        <a:lnSpc>
                          <a:spcPct val="100000"/>
                        </a:lnSpc>
                        <a:spcBef>
                          <a:spcPts val="0"/>
                        </a:spcBef>
                        <a:spcAft>
                          <a:spcPts val="0"/>
                        </a:spcAft>
                        <a:buClr>
                          <a:srgbClr val="000000"/>
                        </a:buClr>
                        <a:buSzPts val="1800"/>
                        <a:buFont typeface="Arial"/>
                        <a:buNone/>
                      </a:pPr>
                      <a:r>
                        <a:rPr b="1" lang="it-IT" sz="1800" u="none" cap="none" strike="noStrike">
                          <a:solidFill>
                            <a:srgbClr val="3F3F3F"/>
                          </a:solidFill>
                          <a:latin typeface="Twentieth Century"/>
                          <a:ea typeface="Twentieth Century"/>
                          <a:cs typeface="Twentieth Century"/>
                          <a:sym typeface="Twentieth Century"/>
                        </a:rPr>
                        <a:t>MESE</a:t>
                      </a:r>
                      <a:endParaRPr b="1" sz="1800" u="none" cap="none" strike="noStrike">
                        <a:solidFill>
                          <a:srgbClr val="3F3F3F"/>
                        </a:solidFill>
                        <a:latin typeface="Twentieth Century"/>
                        <a:ea typeface="Twentieth Century"/>
                        <a:cs typeface="Twentieth Century"/>
                        <a:sym typeface="Twentieth Century"/>
                      </a:endParaRPr>
                    </a:p>
                  </a:txBody>
                  <a:tcPr marT="63500" marB="63500" marR="63500" marL="63500">
                    <a:solidFill>
                      <a:schemeClr val="lt1"/>
                    </a:solidFill>
                  </a:tcPr>
                </a:tc>
                <a:tc>
                  <a:txBody>
                    <a:bodyPr/>
                    <a:lstStyle/>
                    <a:p>
                      <a:pPr indent="0" lvl="0" marL="0" marR="0" rtl="0" algn="just">
                        <a:lnSpc>
                          <a:spcPct val="100000"/>
                        </a:lnSpc>
                        <a:spcBef>
                          <a:spcPts val="0"/>
                        </a:spcBef>
                        <a:spcAft>
                          <a:spcPts val="0"/>
                        </a:spcAft>
                        <a:buClr>
                          <a:srgbClr val="000000"/>
                        </a:buClr>
                        <a:buSzPts val="1800"/>
                        <a:buFont typeface="Arial"/>
                        <a:buNone/>
                      </a:pPr>
                      <a:r>
                        <a:rPr b="1" lang="it-IT" sz="1800" u="none" cap="none" strike="noStrike">
                          <a:solidFill>
                            <a:srgbClr val="3F3F3F"/>
                          </a:solidFill>
                          <a:latin typeface="Twentieth Century"/>
                          <a:ea typeface="Twentieth Century"/>
                          <a:cs typeface="Twentieth Century"/>
                          <a:sym typeface="Twentieth Century"/>
                        </a:rPr>
                        <a:t>DATA</a:t>
                      </a:r>
                      <a:endParaRPr b="1" sz="1800" u="none" cap="none" strike="noStrike">
                        <a:solidFill>
                          <a:srgbClr val="3F3F3F"/>
                        </a:solidFill>
                        <a:latin typeface="Twentieth Century"/>
                        <a:ea typeface="Twentieth Century"/>
                        <a:cs typeface="Twentieth Century"/>
                        <a:sym typeface="Twentieth Century"/>
                      </a:endParaRPr>
                    </a:p>
                  </a:txBody>
                  <a:tcPr marT="63500" marB="63500" marR="63500" marL="63500">
                    <a:solidFill>
                      <a:schemeClr val="lt1"/>
                    </a:solidFill>
                  </a:tcPr>
                </a:tc>
              </a:tr>
              <a:tr h="232025">
                <a:tc>
                  <a:txBody>
                    <a:bodyPr/>
                    <a:lstStyle/>
                    <a:p>
                      <a:pPr indent="0" lvl="0" marL="0" marR="0" rtl="0" algn="just">
                        <a:lnSpc>
                          <a:spcPct val="100000"/>
                        </a:lnSpc>
                        <a:spcBef>
                          <a:spcPts val="0"/>
                        </a:spcBef>
                        <a:spcAft>
                          <a:spcPts val="0"/>
                        </a:spcAft>
                        <a:buClr>
                          <a:srgbClr val="000000"/>
                        </a:buClr>
                        <a:buSzPts val="1600"/>
                        <a:buFont typeface="Arial"/>
                        <a:buNone/>
                      </a:pPr>
                      <a:r>
                        <a:rPr lang="it-IT" sz="1800" u="none" cap="none" strike="noStrike">
                          <a:solidFill>
                            <a:srgbClr val="3F3F3F"/>
                          </a:solidFill>
                          <a:latin typeface="Twentieth Century"/>
                          <a:ea typeface="Twentieth Century"/>
                          <a:cs typeface="Twentieth Century"/>
                          <a:sym typeface="Twentieth Century"/>
                        </a:rPr>
                        <a:t>gennaio</a:t>
                      </a:r>
                      <a:endParaRPr sz="1800" u="none" cap="none" strike="noStrike">
                        <a:solidFill>
                          <a:srgbClr val="3F3F3F"/>
                        </a:solidFill>
                        <a:latin typeface="Twentieth Century"/>
                        <a:ea typeface="Twentieth Century"/>
                        <a:cs typeface="Twentieth Century"/>
                        <a:sym typeface="Twentieth Century"/>
                      </a:endParaRPr>
                    </a:p>
                  </a:txBody>
                  <a:tcPr marT="63500" marB="63500" marR="63500" marL="63500">
                    <a:solidFill>
                      <a:schemeClr val="lt1"/>
                    </a:solidFill>
                  </a:tcPr>
                </a:tc>
                <a:tc>
                  <a:txBody>
                    <a:bodyPr/>
                    <a:lstStyle/>
                    <a:p>
                      <a:pPr indent="0" lvl="0" marL="0" marR="0" rtl="0" algn="just">
                        <a:lnSpc>
                          <a:spcPct val="100000"/>
                        </a:lnSpc>
                        <a:spcBef>
                          <a:spcPts val="0"/>
                        </a:spcBef>
                        <a:spcAft>
                          <a:spcPts val="0"/>
                        </a:spcAft>
                        <a:buClr>
                          <a:srgbClr val="000000"/>
                        </a:buClr>
                        <a:buSzPts val="1600"/>
                        <a:buFont typeface="Arial"/>
                        <a:buNone/>
                      </a:pPr>
                      <a:r>
                        <a:rPr lang="it-IT" sz="1800" u="none" cap="none" strike="noStrike">
                          <a:solidFill>
                            <a:srgbClr val="3F3F3F"/>
                          </a:solidFill>
                          <a:latin typeface="Twentieth Century"/>
                          <a:ea typeface="Twentieth Century"/>
                          <a:cs typeface="Twentieth Century"/>
                          <a:sym typeface="Twentieth Century"/>
                        </a:rPr>
                        <a:t>28/01/2021</a:t>
                      </a:r>
                      <a:endParaRPr sz="1800" u="none" cap="none" strike="noStrike">
                        <a:solidFill>
                          <a:srgbClr val="3F3F3F"/>
                        </a:solidFill>
                        <a:latin typeface="Twentieth Century"/>
                        <a:ea typeface="Twentieth Century"/>
                        <a:cs typeface="Twentieth Century"/>
                        <a:sym typeface="Twentieth Century"/>
                      </a:endParaRPr>
                    </a:p>
                  </a:txBody>
                  <a:tcPr marT="63500" marB="63500" marR="63500" marL="63500">
                    <a:solidFill>
                      <a:schemeClr val="lt1"/>
                    </a:solidFill>
                  </a:tcPr>
                </a:tc>
              </a:tr>
              <a:tr h="452100">
                <a:tc>
                  <a:txBody>
                    <a:bodyPr/>
                    <a:lstStyle/>
                    <a:p>
                      <a:pPr indent="0" lvl="0" marL="0" marR="0" rtl="0" algn="just">
                        <a:lnSpc>
                          <a:spcPct val="100000"/>
                        </a:lnSpc>
                        <a:spcBef>
                          <a:spcPts val="0"/>
                        </a:spcBef>
                        <a:spcAft>
                          <a:spcPts val="0"/>
                        </a:spcAft>
                        <a:buClr>
                          <a:srgbClr val="000000"/>
                        </a:buClr>
                        <a:buSzPts val="1600"/>
                        <a:buFont typeface="Arial"/>
                        <a:buNone/>
                      </a:pPr>
                      <a:r>
                        <a:rPr lang="it-IT" sz="1800" u="none" cap="none" strike="noStrike">
                          <a:solidFill>
                            <a:srgbClr val="3F3F3F"/>
                          </a:solidFill>
                          <a:latin typeface="Twentieth Century"/>
                          <a:ea typeface="Twentieth Century"/>
                          <a:cs typeface="Twentieth Century"/>
                          <a:sym typeface="Twentieth Century"/>
                        </a:rPr>
                        <a:t>febbraio</a:t>
                      </a:r>
                      <a:endParaRPr sz="1800" u="none" cap="none" strike="noStrike">
                        <a:solidFill>
                          <a:srgbClr val="3F3F3F"/>
                        </a:solidFill>
                        <a:latin typeface="Twentieth Century"/>
                        <a:ea typeface="Twentieth Century"/>
                        <a:cs typeface="Twentieth Century"/>
                        <a:sym typeface="Twentieth Century"/>
                      </a:endParaRPr>
                    </a:p>
                  </a:txBody>
                  <a:tcPr marT="63500" marB="63500" marR="63500" marL="63500">
                    <a:solidFill>
                      <a:schemeClr val="lt1"/>
                    </a:solidFill>
                  </a:tcPr>
                </a:tc>
                <a:tc>
                  <a:txBody>
                    <a:bodyPr/>
                    <a:lstStyle/>
                    <a:p>
                      <a:pPr indent="0" lvl="0" marL="0" marR="0" rtl="0" algn="just">
                        <a:lnSpc>
                          <a:spcPct val="100000"/>
                        </a:lnSpc>
                        <a:spcBef>
                          <a:spcPts val="0"/>
                        </a:spcBef>
                        <a:spcAft>
                          <a:spcPts val="0"/>
                        </a:spcAft>
                        <a:buClr>
                          <a:srgbClr val="000000"/>
                        </a:buClr>
                        <a:buSzPts val="1600"/>
                        <a:buFont typeface="Arial"/>
                        <a:buNone/>
                      </a:pPr>
                      <a:r>
                        <a:rPr lang="it-IT" sz="1800" u="none" cap="none" strike="noStrike">
                          <a:solidFill>
                            <a:srgbClr val="3F3F3F"/>
                          </a:solidFill>
                          <a:latin typeface="Twentieth Century"/>
                          <a:ea typeface="Twentieth Century"/>
                          <a:cs typeface="Twentieth Century"/>
                          <a:sym typeface="Twentieth Century"/>
                        </a:rPr>
                        <a:t>25/02/2021</a:t>
                      </a:r>
                      <a:endParaRPr sz="1800" u="none" cap="none" strike="noStrike">
                        <a:solidFill>
                          <a:srgbClr val="3F3F3F"/>
                        </a:solidFill>
                        <a:latin typeface="Twentieth Century"/>
                        <a:ea typeface="Twentieth Century"/>
                        <a:cs typeface="Twentieth Century"/>
                        <a:sym typeface="Twentieth Century"/>
                      </a:endParaRPr>
                    </a:p>
                  </a:txBody>
                  <a:tcPr marT="63500" marB="63500" marR="63500" marL="63500">
                    <a:solidFill>
                      <a:schemeClr val="lt1"/>
                    </a:solidFill>
                  </a:tcPr>
                </a:tc>
              </a:tr>
              <a:tr h="158725">
                <a:tc>
                  <a:txBody>
                    <a:bodyPr/>
                    <a:lstStyle/>
                    <a:p>
                      <a:pPr indent="0" lvl="0" marL="0" marR="0" rtl="0" algn="just">
                        <a:lnSpc>
                          <a:spcPct val="100000"/>
                        </a:lnSpc>
                        <a:spcBef>
                          <a:spcPts val="0"/>
                        </a:spcBef>
                        <a:spcAft>
                          <a:spcPts val="0"/>
                        </a:spcAft>
                        <a:buClr>
                          <a:srgbClr val="000000"/>
                        </a:buClr>
                        <a:buSzPts val="1600"/>
                        <a:buFont typeface="Arial"/>
                        <a:buNone/>
                      </a:pPr>
                      <a:r>
                        <a:rPr lang="it-IT" sz="1800" u="none" cap="none" strike="noStrike">
                          <a:solidFill>
                            <a:srgbClr val="3F3F3F"/>
                          </a:solidFill>
                          <a:latin typeface="Twentieth Century"/>
                          <a:ea typeface="Twentieth Century"/>
                          <a:cs typeface="Twentieth Century"/>
                          <a:sym typeface="Twentieth Century"/>
                        </a:rPr>
                        <a:t>marzo</a:t>
                      </a:r>
                      <a:endParaRPr sz="1800" u="none" cap="none" strike="noStrike">
                        <a:solidFill>
                          <a:srgbClr val="3F3F3F"/>
                        </a:solidFill>
                        <a:latin typeface="Twentieth Century"/>
                        <a:ea typeface="Twentieth Century"/>
                        <a:cs typeface="Twentieth Century"/>
                        <a:sym typeface="Twentieth Century"/>
                      </a:endParaRPr>
                    </a:p>
                  </a:txBody>
                  <a:tcPr marT="63500" marB="63500" marR="63500" marL="63500">
                    <a:solidFill>
                      <a:schemeClr val="lt1"/>
                    </a:solidFill>
                  </a:tcPr>
                </a:tc>
                <a:tc>
                  <a:txBody>
                    <a:bodyPr/>
                    <a:lstStyle/>
                    <a:p>
                      <a:pPr indent="0" lvl="0" marL="0" marR="0" rtl="0" algn="just">
                        <a:lnSpc>
                          <a:spcPct val="100000"/>
                        </a:lnSpc>
                        <a:spcBef>
                          <a:spcPts val="0"/>
                        </a:spcBef>
                        <a:spcAft>
                          <a:spcPts val="0"/>
                        </a:spcAft>
                        <a:buClr>
                          <a:srgbClr val="000000"/>
                        </a:buClr>
                        <a:buSzPts val="1600"/>
                        <a:buFont typeface="Arial"/>
                        <a:buNone/>
                      </a:pPr>
                      <a:r>
                        <a:rPr lang="it-IT" sz="1800" u="none" cap="none" strike="noStrike">
                          <a:solidFill>
                            <a:srgbClr val="3F3F3F"/>
                          </a:solidFill>
                          <a:latin typeface="Twentieth Century"/>
                          <a:ea typeface="Twentieth Century"/>
                          <a:cs typeface="Twentieth Century"/>
                          <a:sym typeface="Twentieth Century"/>
                        </a:rPr>
                        <a:t>25/03/2021</a:t>
                      </a:r>
                      <a:endParaRPr sz="1800" u="none" cap="none" strike="noStrike">
                        <a:solidFill>
                          <a:srgbClr val="3F3F3F"/>
                        </a:solidFill>
                        <a:latin typeface="Twentieth Century"/>
                        <a:ea typeface="Twentieth Century"/>
                        <a:cs typeface="Twentieth Century"/>
                        <a:sym typeface="Twentieth Century"/>
                      </a:endParaRPr>
                    </a:p>
                  </a:txBody>
                  <a:tcPr marT="63500" marB="63500" marR="63500" marL="63500">
                    <a:solidFill>
                      <a:schemeClr val="lt1"/>
                    </a:solidFill>
                  </a:tcPr>
                </a:tc>
              </a:tr>
              <a:tr h="204575">
                <a:tc>
                  <a:txBody>
                    <a:bodyPr/>
                    <a:lstStyle/>
                    <a:p>
                      <a:pPr indent="0" lvl="0" marL="0" marR="0" rtl="0" algn="just">
                        <a:lnSpc>
                          <a:spcPct val="100000"/>
                        </a:lnSpc>
                        <a:spcBef>
                          <a:spcPts val="0"/>
                        </a:spcBef>
                        <a:spcAft>
                          <a:spcPts val="0"/>
                        </a:spcAft>
                        <a:buClr>
                          <a:srgbClr val="000000"/>
                        </a:buClr>
                        <a:buSzPts val="1600"/>
                        <a:buFont typeface="Arial"/>
                        <a:buNone/>
                      </a:pPr>
                      <a:r>
                        <a:rPr lang="it-IT" sz="1800" u="none" cap="none" strike="noStrike">
                          <a:solidFill>
                            <a:srgbClr val="3F3F3F"/>
                          </a:solidFill>
                          <a:latin typeface="Twentieth Century"/>
                          <a:ea typeface="Twentieth Century"/>
                          <a:cs typeface="Twentieth Century"/>
                          <a:sym typeface="Twentieth Century"/>
                        </a:rPr>
                        <a:t>aprile</a:t>
                      </a:r>
                      <a:endParaRPr sz="1800" u="none" cap="none" strike="noStrike">
                        <a:solidFill>
                          <a:srgbClr val="3F3F3F"/>
                        </a:solidFill>
                        <a:latin typeface="Twentieth Century"/>
                        <a:ea typeface="Twentieth Century"/>
                        <a:cs typeface="Twentieth Century"/>
                        <a:sym typeface="Twentieth Century"/>
                      </a:endParaRPr>
                    </a:p>
                  </a:txBody>
                  <a:tcPr marT="63500" marB="63500" marR="63500" marL="63500">
                    <a:solidFill>
                      <a:schemeClr val="lt1"/>
                    </a:solidFill>
                  </a:tcPr>
                </a:tc>
                <a:tc>
                  <a:txBody>
                    <a:bodyPr/>
                    <a:lstStyle/>
                    <a:p>
                      <a:pPr indent="0" lvl="0" marL="0" marR="0" rtl="0" algn="just">
                        <a:lnSpc>
                          <a:spcPct val="100000"/>
                        </a:lnSpc>
                        <a:spcBef>
                          <a:spcPts val="0"/>
                        </a:spcBef>
                        <a:spcAft>
                          <a:spcPts val="0"/>
                        </a:spcAft>
                        <a:buClr>
                          <a:srgbClr val="000000"/>
                        </a:buClr>
                        <a:buSzPts val="1600"/>
                        <a:buFont typeface="Arial"/>
                        <a:buNone/>
                      </a:pPr>
                      <a:r>
                        <a:rPr lang="it-IT" sz="1800" u="none" cap="none" strike="noStrike">
                          <a:solidFill>
                            <a:srgbClr val="3F3F3F"/>
                          </a:solidFill>
                          <a:latin typeface="Twentieth Century"/>
                          <a:ea typeface="Twentieth Century"/>
                          <a:cs typeface="Twentieth Century"/>
                          <a:sym typeface="Twentieth Century"/>
                        </a:rPr>
                        <a:t>29/04/2021</a:t>
                      </a:r>
                      <a:endParaRPr sz="1800" u="none" cap="none" strike="noStrike">
                        <a:solidFill>
                          <a:srgbClr val="3F3F3F"/>
                        </a:solidFill>
                        <a:latin typeface="Twentieth Century"/>
                        <a:ea typeface="Twentieth Century"/>
                        <a:cs typeface="Twentieth Century"/>
                        <a:sym typeface="Twentieth Century"/>
                      </a:endParaRPr>
                    </a:p>
                  </a:txBody>
                  <a:tcPr marT="63500" marB="63500" marR="63500" marL="63500">
                    <a:solidFill>
                      <a:schemeClr val="lt1"/>
                    </a:solidFill>
                  </a:tcPr>
                </a:tc>
              </a:tr>
              <a:tr h="279000">
                <a:tc>
                  <a:txBody>
                    <a:bodyPr/>
                    <a:lstStyle/>
                    <a:p>
                      <a:pPr indent="0" lvl="0" marL="0" marR="0" rtl="0" algn="just">
                        <a:lnSpc>
                          <a:spcPct val="100000"/>
                        </a:lnSpc>
                        <a:spcBef>
                          <a:spcPts val="0"/>
                        </a:spcBef>
                        <a:spcAft>
                          <a:spcPts val="0"/>
                        </a:spcAft>
                        <a:buClr>
                          <a:srgbClr val="000000"/>
                        </a:buClr>
                        <a:buSzPts val="1600"/>
                        <a:buFont typeface="Arial"/>
                        <a:buNone/>
                      </a:pPr>
                      <a:r>
                        <a:rPr lang="it-IT" sz="1800" u="none" cap="none" strike="noStrike">
                          <a:solidFill>
                            <a:srgbClr val="3F3F3F"/>
                          </a:solidFill>
                          <a:latin typeface="Twentieth Century"/>
                          <a:ea typeface="Twentieth Century"/>
                          <a:cs typeface="Twentieth Century"/>
                          <a:sym typeface="Twentieth Century"/>
                        </a:rPr>
                        <a:t>maggio</a:t>
                      </a:r>
                      <a:endParaRPr sz="1800" u="none" cap="none" strike="noStrike">
                        <a:solidFill>
                          <a:srgbClr val="3F3F3F"/>
                        </a:solidFill>
                        <a:latin typeface="Twentieth Century"/>
                        <a:ea typeface="Twentieth Century"/>
                        <a:cs typeface="Twentieth Century"/>
                        <a:sym typeface="Twentieth Century"/>
                      </a:endParaRPr>
                    </a:p>
                  </a:txBody>
                  <a:tcPr marT="63500" marB="63500" marR="63500" marL="63500">
                    <a:solidFill>
                      <a:schemeClr val="lt1"/>
                    </a:solidFill>
                  </a:tcPr>
                </a:tc>
                <a:tc>
                  <a:txBody>
                    <a:bodyPr/>
                    <a:lstStyle/>
                    <a:p>
                      <a:pPr indent="0" lvl="0" marL="0" marR="0" rtl="0" algn="just">
                        <a:lnSpc>
                          <a:spcPct val="100000"/>
                        </a:lnSpc>
                        <a:spcBef>
                          <a:spcPts val="0"/>
                        </a:spcBef>
                        <a:spcAft>
                          <a:spcPts val="0"/>
                        </a:spcAft>
                        <a:buClr>
                          <a:schemeClr val="dk1"/>
                        </a:buClr>
                        <a:buSzPts val="1100"/>
                        <a:buFont typeface="Arial"/>
                        <a:buNone/>
                      </a:pPr>
                      <a:r>
                        <a:rPr lang="it-IT" sz="1800" u="none" cap="none" strike="noStrike">
                          <a:solidFill>
                            <a:srgbClr val="3F3F3F"/>
                          </a:solidFill>
                          <a:latin typeface="Twentieth Century"/>
                          <a:ea typeface="Twentieth Century"/>
                          <a:cs typeface="Twentieth Century"/>
                          <a:sym typeface="Twentieth Century"/>
                        </a:rPr>
                        <a:t>27/05/2021</a:t>
                      </a:r>
                      <a:endParaRPr sz="1800" u="none" cap="none" strike="noStrike">
                        <a:solidFill>
                          <a:srgbClr val="3F3F3F"/>
                        </a:solidFill>
                        <a:latin typeface="Twentieth Century"/>
                        <a:ea typeface="Twentieth Century"/>
                        <a:cs typeface="Twentieth Century"/>
                        <a:sym typeface="Twentieth Century"/>
                      </a:endParaRPr>
                    </a:p>
                  </a:txBody>
                  <a:tcPr marT="63500" marB="63500" marR="63500" marL="63500">
                    <a:solidFill>
                      <a:schemeClr val="lt1"/>
                    </a:solidFill>
                  </a:tcPr>
                </a:tc>
              </a:tr>
              <a:tr h="416100">
                <a:tc>
                  <a:txBody>
                    <a:bodyPr/>
                    <a:lstStyle/>
                    <a:p>
                      <a:pPr indent="0" lvl="0" marL="0" marR="0" rtl="0" algn="just">
                        <a:lnSpc>
                          <a:spcPct val="100000"/>
                        </a:lnSpc>
                        <a:spcBef>
                          <a:spcPts val="0"/>
                        </a:spcBef>
                        <a:spcAft>
                          <a:spcPts val="0"/>
                        </a:spcAft>
                        <a:buClr>
                          <a:srgbClr val="000000"/>
                        </a:buClr>
                        <a:buSzPts val="1600"/>
                        <a:buFont typeface="Arial"/>
                        <a:buNone/>
                      </a:pPr>
                      <a:r>
                        <a:rPr lang="it-IT" sz="1800" u="none" cap="none" strike="noStrike">
                          <a:solidFill>
                            <a:srgbClr val="3F3F3F"/>
                          </a:solidFill>
                          <a:latin typeface="Twentieth Century"/>
                          <a:ea typeface="Twentieth Century"/>
                          <a:cs typeface="Twentieth Century"/>
                          <a:sym typeface="Twentieth Century"/>
                        </a:rPr>
                        <a:t>giugno</a:t>
                      </a:r>
                      <a:endParaRPr sz="1800" u="none" cap="none" strike="noStrike">
                        <a:solidFill>
                          <a:srgbClr val="3F3F3F"/>
                        </a:solidFill>
                        <a:latin typeface="Twentieth Century"/>
                        <a:ea typeface="Twentieth Century"/>
                        <a:cs typeface="Twentieth Century"/>
                        <a:sym typeface="Twentieth Century"/>
                      </a:endParaRPr>
                    </a:p>
                  </a:txBody>
                  <a:tcPr marT="63500" marB="63500" marR="63500" marL="63500">
                    <a:solidFill>
                      <a:schemeClr val="lt1"/>
                    </a:solidFill>
                  </a:tcPr>
                </a:tc>
                <a:tc>
                  <a:txBody>
                    <a:bodyPr/>
                    <a:lstStyle/>
                    <a:p>
                      <a:pPr indent="0" lvl="0" marL="0" marR="0" rtl="0" algn="just">
                        <a:lnSpc>
                          <a:spcPct val="100000"/>
                        </a:lnSpc>
                        <a:spcBef>
                          <a:spcPts val="0"/>
                        </a:spcBef>
                        <a:spcAft>
                          <a:spcPts val="0"/>
                        </a:spcAft>
                        <a:buClr>
                          <a:schemeClr val="dk1"/>
                        </a:buClr>
                        <a:buSzPts val="1100"/>
                        <a:buFont typeface="Arial"/>
                        <a:buNone/>
                      </a:pPr>
                      <a:r>
                        <a:rPr lang="it-IT" sz="1800" u="none" cap="none" strike="noStrike">
                          <a:solidFill>
                            <a:srgbClr val="3F3F3F"/>
                          </a:solidFill>
                          <a:latin typeface="Twentieth Century"/>
                          <a:ea typeface="Twentieth Century"/>
                          <a:cs typeface="Twentieth Century"/>
                          <a:sym typeface="Twentieth Century"/>
                        </a:rPr>
                        <a:t>24/06/2021</a:t>
                      </a:r>
                      <a:endParaRPr sz="1800" u="none" cap="none" strike="noStrike">
                        <a:solidFill>
                          <a:srgbClr val="3F3F3F"/>
                        </a:solidFill>
                        <a:latin typeface="Twentieth Century"/>
                        <a:ea typeface="Twentieth Century"/>
                        <a:cs typeface="Twentieth Century"/>
                        <a:sym typeface="Twentieth Century"/>
                      </a:endParaRPr>
                    </a:p>
                  </a:txBody>
                  <a:tcPr marT="63500" marB="63500" marR="63500" marL="63500">
                    <a:solidFill>
                      <a:schemeClr val="lt1"/>
                    </a:solidFill>
                  </a:tcPr>
                </a:tc>
              </a:tr>
              <a:tr h="416100">
                <a:tc>
                  <a:txBody>
                    <a:bodyPr/>
                    <a:lstStyle/>
                    <a:p>
                      <a:pPr indent="0" lvl="0" marL="0" marR="0" rtl="0" algn="just">
                        <a:lnSpc>
                          <a:spcPct val="100000"/>
                        </a:lnSpc>
                        <a:spcBef>
                          <a:spcPts val="0"/>
                        </a:spcBef>
                        <a:spcAft>
                          <a:spcPts val="0"/>
                        </a:spcAft>
                        <a:buClr>
                          <a:srgbClr val="000000"/>
                        </a:buClr>
                        <a:buSzPts val="1800"/>
                        <a:buFont typeface="Arial"/>
                        <a:buNone/>
                      </a:pPr>
                      <a:r>
                        <a:rPr lang="it-IT" sz="1800" u="none" cap="none" strike="noStrike">
                          <a:solidFill>
                            <a:srgbClr val="3F3F3F"/>
                          </a:solidFill>
                          <a:latin typeface="Twentieth Century"/>
                          <a:ea typeface="Twentieth Century"/>
                          <a:cs typeface="Twentieth Century"/>
                          <a:sym typeface="Twentieth Century"/>
                        </a:rPr>
                        <a:t>luglio</a:t>
                      </a:r>
                      <a:endParaRPr sz="1800" u="none" cap="none" strike="noStrike">
                        <a:solidFill>
                          <a:srgbClr val="3F3F3F"/>
                        </a:solidFill>
                        <a:latin typeface="Twentieth Century"/>
                        <a:ea typeface="Twentieth Century"/>
                        <a:cs typeface="Twentieth Century"/>
                        <a:sym typeface="Twentieth Century"/>
                      </a:endParaRPr>
                    </a:p>
                  </a:txBody>
                  <a:tcPr marT="63500" marB="63500" marR="63500" marL="63500">
                    <a:solidFill>
                      <a:schemeClr val="lt1"/>
                    </a:solidFill>
                  </a:tcPr>
                </a:tc>
                <a:tc>
                  <a:txBody>
                    <a:bodyPr/>
                    <a:lstStyle/>
                    <a:p>
                      <a:pPr indent="0" lvl="0" marL="0" marR="0" rtl="0" algn="just">
                        <a:lnSpc>
                          <a:spcPct val="100000"/>
                        </a:lnSpc>
                        <a:spcBef>
                          <a:spcPts val="0"/>
                        </a:spcBef>
                        <a:spcAft>
                          <a:spcPts val="0"/>
                        </a:spcAft>
                        <a:buClr>
                          <a:srgbClr val="000000"/>
                        </a:buClr>
                        <a:buSzPts val="1800"/>
                        <a:buFont typeface="Arial"/>
                        <a:buNone/>
                      </a:pPr>
                      <a:r>
                        <a:rPr lang="it-IT" sz="1800" u="none" cap="none" strike="noStrike">
                          <a:solidFill>
                            <a:srgbClr val="3F3F3F"/>
                          </a:solidFill>
                          <a:latin typeface="Twentieth Century"/>
                          <a:ea typeface="Twentieth Century"/>
                          <a:cs typeface="Twentieth Century"/>
                          <a:sym typeface="Twentieth Century"/>
                        </a:rPr>
                        <a:t>29/07/2021</a:t>
                      </a:r>
                      <a:endParaRPr sz="1800" u="none" cap="none" strike="noStrike">
                        <a:solidFill>
                          <a:srgbClr val="3F3F3F"/>
                        </a:solidFill>
                        <a:latin typeface="Twentieth Century"/>
                        <a:ea typeface="Twentieth Century"/>
                        <a:cs typeface="Twentieth Century"/>
                        <a:sym typeface="Twentieth Century"/>
                      </a:endParaRPr>
                    </a:p>
                  </a:txBody>
                  <a:tcPr marT="63500" marB="63500" marR="63500" marL="63500">
                    <a:solidFill>
                      <a:schemeClr val="lt1"/>
                    </a:solidFill>
                  </a:tcPr>
                </a:tc>
              </a:tr>
            </a:tbl>
          </a:graphicData>
        </a:graphic>
      </p:graphicFrame>
      <p:sp>
        <p:nvSpPr>
          <p:cNvPr id="225" name="Google Shape;225;gaa7f55f2a1_0_3"/>
          <p:cNvSpPr txBox="1"/>
          <p:nvPr/>
        </p:nvSpPr>
        <p:spPr>
          <a:xfrm>
            <a:off x="4509100" y="2028675"/>
            <a:ext cx="6869700" cy="3769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600"/>
              <a:buFont typeface="Arial"/>
              <a:buNone/>
            </a:pPr>
            <a:r>
              <a:rPr b="1" i="0" lang="it-IT" sz="1600" u="none" cap="none" strike="noStrike">
                <a:solidFill>
                  <a:srgbClr val="000000"/>
                </a:solidFill>
                <a:latin typeface="Twentieth Century"/>
                <a:ea typeface="Twentieth Century"/>
                <a:cs typeface="Twentieth Century"/>
                <a:sym typeface="Twentieth Century"/>
              </a:rPr>
              <a:t>A CHI CI RIVOLGIAMO</a:t>
            </a:r>
            <a:endParaRPr b="1" i="0" sz="1600" u="none" cap="none" strike="noStrike">
              <a:solidFill>
                <a:srgbClr val="000000"/>
              </a:solidFill>
              <a:latin typeface="Twentieth Century"/>
              <a:ea typeface="Twentieth Century"/>
              <a:cs typeface="Twentieth Century"/>
              <a:sym typeface="Twentieth Century"/>
            </a:endParaRPr>
          </a:p>
          <a:p>
            <a:pPr indent="0" lvl="0" marL="0" marR="0" rtl="0" algn="l">
              <a:lnSpc>
                <a:spcPct val="100000"/>
              </a:lnSpc>
              <a:spcBef>
                <a:spcPts val="0"/>
              </a:spcBef>
              <a:spcAft>
                <a:spcPts val="0"/>
              </a:spcAft>
              <a:buClr>
                <a:srgbClr val="000000"/>
              </a:buClr>
              <a:buSzPts val="1600"/>
              <a:buFont typeface="Arial"/>
              <a:buNone/>
            </a:pPr>
            <a:r>
              <a:rPr b="0" i="0" lang="it-IT" sz="1600" u="none" cap="none" strike="noStrike">
                <a:solidFill>
                  <a:srgbClr val="000000"/>
                </a:solidFill>
                <a:latin typeface="Twentieth Century"/>
                <a:ea typeface="Twentieth Century"/>
                <a:cs typeface="Twentieth Century"/>
                <a:sym typeface="Twentieth Century"/>
              </a:rPr>
              <a:t>La partecipazione è consigliata a chi sta svolgendo il tirocinio, per massimizzare l’apprendimento e migliorare l’esperienza in azienda. </a:t>
            </a:r>
            <a:endParaRPr b="0" i="0" sz="1600" u="none" cap="none" strike="noStrike">
              <a:solidFill>
                <a:schemeClr val="dk1"/>
              </a:solidFill>
              <a:latin typeface="Twentieth Century"/>
              <a:ea typeface="Twentieth Century"/>
              <a:cs typeface="Twentieth Century"/>
              <a:sym typeface="Twentieth Century"/>
            </a:endParaRPr>
          </a:p>
          <a:p>
            <a:pPr indent="0" lvl="0" marL="0" marR="0" rtl="0" algn="l">
              <a:lnSpc>
                <a:spcPct val="100000"/>
              </a:lnSpc>
              <a:spcBef>
                <a:spcPts val="0"/>
              </a:spcBef>
              <a:spcAft>
                <a:spcPts val="0"/>
              </a:spcAft>
              <a:buClr>
                <a:srgbClr val="000000"/>
              </a:buClr>
              <a:buSzPts val="1600"/>
              <a:buFont typeface="Arial"/>
              <a:buNone/>
            </a:pPr>
            <a:r>
              <a:t/>
            </a:r>
            <a:endParaRPr b="1" i="0" sz="1600" u="none" cap="none" strike="noStrike">
              <a:solidFill>
                <a:schemeClr val="dk1"/>
              </a:solidFill>
              <a:latin typeface="Twentieth Century"/>
              <a:ea typeface="Twentieth Century"/>
              <a:cs typeface="Twentieth Century"/>
              <a:sym typeface="Twentieth Century"/>
            </a:endParaRPr>
          </a:p>
          <a:p>
            <a:pPr indent="0" lvl="0" marL="0" marR="0" rtl="0" algn="l">
              <a:lnSpc>
                <a:spcPct val="100000"/>
              </a:lnSpc>
              <a:spcBef>
                <a:spcPts val="0"/>
              </a:spcBef>
              <a:spcAft>
                <a:spcPts val="0"/>
              </a:spcAft>
              <a:buClr>
                <a:srgbClr val="000000"/>
              </a:buClr>
              <a:buSzPts val="1600"/>
              <a:buFont typeface="Arial"/>
              <a:buNone/>
            </a:pPr>
            <a:r>
              <a:rPr b="1" i="0" lang="it-IT" sz="1600" u="none" cap="none" strike="noStrike">
                <a:solidFill>
                  <a:srgbClr val="000000"/>
                </a:solidFill>
                <a:latin typeface="Twentieth Century"/>
                <a:ea typeface="Twentieth Century"/>
                <a:cs typeface="Twentieth Century"/>
                <a:sym typeface="Twentieth Century"/>
              </a:rPr>
              <a:t>QUANDO</a:t>
            </a:r>
            <a:endParaRPr b="1" i="0" sz="1600" u="none" cap="none" strike="noStrike">
              <a:solidFill>
                <a:srgbClr val="000000"/>
              </a:solidFill>
              <a:latin typeface="Twentieth Century"/>
              <a:ea typeface="Twentieth Century"/>
              <a:cs typeface="Twentieth Century"/>
              <a:sym typeface="Twentieth Century"/>
            </a:endParaRPr>
          </a:p>
          <a:p>
            <a:pPr indent="0" lvl="0" marL="0" marR="0" rtl="0" algn="l">
              <a:lnSpc>
                <a:spcPct val="100000"/>
              </a:lnSpc>
              <a:spcBef>
                <a:spcPts val="0"/>
              </a:spcBef>
              <a:spcAft>
                <a:spcPts val="0"/>
              </a:spcAft>
              <a:buClr>
                <a:srgbClr val="000000"/>
              </a:buClr>
              <a:buSzPts val="1600"/>
              <a:buFont typeface="Arial"/>
              <a:buNone/>
            </a:pPr>
            <a:r>
              <a:rPr b="0" i="0" lang="it-IT" sz="1600" u="none" cap="none" strike="noStrike">
                <a:solidFill>
                  <a:srgbClr val="000000"/>
                </a:solidFill>
                <a:latin typeface="Twentieth Century"/>
                <a:ea typeface="Twentieth Century"/>
                <a:cs typeface="Twentieth Century"/>
                <a:sym typeface="Twentieth Century"/>
              </a:rPr>
              <a:t>Sono previste sessioni con frequenza mensile, ogni</a:t>
            </a:r>
            <a:r>
              <a:rPr b="0" i="0" lang="it-IT" sz="1600" u="none" cap="none" strike="noStrike">
                <a:solidFill>
                  <a:schemeClr val="dk1"/>
                </a:solidFill>
                <a:latin typeface="Twentieth Century"/>
                <a:ea typeface="Twentieth Century"/>
                <a:cs typeface="Twentieth Century"/>
                <a:sym typeface="Twentieth Century"/>
              </a:rPr>
              <a:t> ultimo giovedì del mese</a:t>
            </a:r>
            <a:r>
              <a:rPr b="0" i="0" lang="it-IT" sz="1600" u="none" cap="none" strike="noStrike">
                <a:solidFill>
                  <a:srgbClr val="000000"/>
                </a:solidFill>
                <a:latin typeface="Twentieth Century"/>
                <a:ea typeface="Twentieth Century"/>
                <a:cs typeface="Twentieth Century"/>
                <a:sym typeface="Twentieth Century"/>
              </a:rPr>
              <a:t>.</a:t>
            </a:r>
            <a:endParaRPr b="0" i="0" sz="1600" u="none" cap="none" strike="noStrike">
              <a:solidFill>
                <a:srgbClr val="000000"/>
              </a:solidFill>
              <a:latin typeface="Twentieth Century"/>
              <a:ea typeface="Twentieth Century"/>
              <a:cs typeface="Twentieth Century"/>
              <a:sym typeface="Twentieth Century"/>
            </a:endParaRPr>
          </a:p>
          <a:p>
            <a:pPr indent="0" lvl="0" marL="0" marR="0" rtl="0" algn="l">
              <a:lnSpc>
                <a:spcPct val="100000"/>
              </a:lnSpc>
              <a:spcBef>
                <a:spcPts val="0"/>
              </a:spcBef>
              <a:spcAft>
                <a:spcPts val="0"/>
              </a:spcAft>
              <a:buClr>
                <a:srgbClr val="000000"/>
              </a:buClr>
              <a:buSzPts val="1600"/>
              <a:buFont typeface="Arial"/>
              <a:buNone/>
            </a:pPr>
            <a:r>
              <a:rPr b="0" i="0" lang="it-IT" sz="1600" u="none" cap="none" strike="noStrike">
                <a:solidFill>
                  <a:schemeClr val="dk1"/>
                </a:solidFill>
                <a:latin typeface="Twentieth Century"/>
                <a:ea typeface="Twentieth Century"/>
                <a:cs typeface="Twentieth Century"/>
                <a:sym typeface="Twentieth Century"/>
              </a:rPr>
              <a:t>L’orario esatto e la modalità di collegamento saranno comunicati al gruppo qualche giorno prima della sessione.</a:t>
            </a:r>
            <a:endParaRPr b="0" i="0" sz="1600" u="none" cap="none" strike="noStrike">
              <a:solidFill>
                <a:schemeClr val="dk1"/>
              </a:solidFill>
              <a:latin typeface="Twentieth Century"/>
              <a:ea typeface="Twentieth Century"/>
              <a:cs typeface="Twentieth Century"/>
              <a:sym typeface="Twentieth Century"/>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Twentieth Century"/>
              <a:ea typeface="Twentieth Century"/>
              <a:cs typeface="Twentieth Century"/>
              <a:sym typeface="Twentieth Century"/>
            </a:endParaRPr>
          </a:p>
          <a:p>
            <a:pPr indent="0" lvl="0" marL="0" marR="0" rtl="0" algn="l">
              <a:lnSpc>
                <a:spcPct val="100000"/>
              </a:lnSpc>
              <a:spcBef>
                <a:spcPts val="0"/>
              </a:spcBef>
              <a:spcAft>
                <a:spcPts val="0"/>
              </a:spcAft>
              <a:buClr>
                <a:srgbClr val="000000"/>
              </a:buClr>
              <a:buSzPts val="1600"/>
              <a:buFont typeface="Arial"/>
              <a:buNone/>
            </a:pPr>
            <a:r>
              <a:rPr b="1" i="0" lang="it-IT" sz="1600" u="none" cap="none" strike="noStrike">
                <a:solidFill>
                  <a:srgbClr val="000000"/>
                </a:solidFill>
                <a:latin typeface="Twentieth Century"/>
                <a:ea typeface="Twentieth Century"/>
                <a:cs typeface="Twentieth Century"/>
                <a:sym typeface="Twentieth Century"/>
              </a:rPr>
              <a:t>COME ISCRIVERSI</a:t>
            </a:r>
            <a:endParaRPr b="1" i="0" sz="1600" u="none" cap="none" strike="noStrike">
              <a:solidFill>
                <a:srgbClr val="000000"/>
              </a:solidFill>
              <a:latin typeface="Twentieth Century"/>
              <a:ea typeface="Twentieth Century"/>
              <a:cs typeface="Twentieth Century"/>
              <a:sym typeface="Twentieth Century"/>
            </a:endParaRPr>
          </a:p>
          <a:p>
            <a:pPr indent="0" lvl="0" marL="0" marR="0" rtl="0" algn="l">
              <a:lnSpc>
                <a:spcPct val="100000"/>
              </a:lnSpc>
              <a:spcBef>
                <a:spcPts val="0"/>
              </a:spcBef>
              <a:spcAft>
                <a:spcPts val="0"/>
              </a:spcAft>
              <a:buClr>
                <a:srgbClr val="000000"/>
              </a:buClr>
              <a:buSzPts val="1600"/>
              <a:buFont typeface="Arial"/>
              <a:buNone/>
            </a:pPr>
            <a:r>
              <a:rPr b="0" i="0" lang="it-IT" sz="1600" u="none" cap="none" strike="noStrike">
                <a:solidFill>
                  <a:srgbClr val="000000"/>
                </a:solidFill>
                <a:latin typeface="Twentieth Century"/>
                <a:ea typeface="Twentieth Century"/>
                <a:cs typeface="Twentieth Century"/>
                <a:sym typeface="Twentieth Century"/>
              </a:rPr>
              <a:t>La modalità di erogazione sarà online attraverso piattaforma MEET.</a:t>
            </a:r>
            <a:endParaRPr b="0" i="0" sz="1600" u="none" cap="none" strike="noStrike">
              <a:solidFill>
                <a:srgbClr val="000000"/>
              </a:solidFill>
              <a:latin typeface="Twentieth Century"/>
              <a:ea typeface="Twentieth Century"/>
              <a:cs typeface="Twentieth Century"/>
              <a:sym typeface="Twentieth Century"/>
            </a:endParaRPr>
          </a:p>
          <a:p>
            <a:pPr indent="0" lvl="0" marL="0" marR="0" rtl="0" algn="l">
              <a:lnSpc>
                <a:spcPct val="100000"/>
              </a:lnSpc>
              <a:spcBef>
                <a:spcPts val="0"/>
              </a:spcBef>
              <a:spcAft>
                <a:spcPts val="0"/>
              </a:spcAft>
              <a:buClr>
                <a:srgbClr val="000000"/>
              </a:buClr>
              <a:buSzPts val="1600"/>
              <a:buFont typeface="Arial"/>
              <a:buNone/>
            </a:pPr>
            <a:r>
              <a:rPr b="0" i="0" lang="it-IT" sz="1600" u="none" cap="none" strike="noStrike">
                <a:solidFill>
                  <a:srgbClr val="000000"/>
                </a:solidFill>
                <a:latin typeface="Twentieth Century"/>
                <a:ea typeface="Twentieth Century"/>
                <a:cs typeface="Twentieth Century"/>
                <a:sym typeface="Twentieth Century"/>
              </a:rPr>
              <a:t>L’iscrizione per ogni sessione sarà aperta fino alle 18.00 del lunedì della settimana in cui si svolge la supervisione. </a:t>
            </a:r>
            <a:r>
              <a:rPr b="0" i="0" lang="it-IT" sz="1600" u="none" cap="none" strike="noStrike">
                <a:solidFill>
                  <a:schemeClr val="dk1"/>
                </a:solidFill>
                <a:latin typeface="Twentieth Century"/>
                <a:ea typeface="Twentieth Century"/>
                <a:cs typeface="Twentieth Century"/>
                <a:sym typeface="Twentieth Century"/>
              </a:rPr>
              <a:t>La partecipazione è volontaria e prevede l’iscrizione ad una delle sessioni proposte. Per iscriversi compilare il form:: </a:t>
            </a:r>
            <a:r>
              <a:rPr b="0" i="0" lang="it-IT" sz="1600" u="sng" cap="none" strike="noStrike">
                <a:solidFill>
                  <a:schemeClr val="hlink"/>
                </a:solidFill>
                <a:latin typeface="Twentieth Century"/>
                <a:ea typeface="Twentieth Century"/>
                <a:cs typeface="Twentieth Century"/>
                <a:sym typeface="Twentieth Century"/>
                <a:hlinkClick r:id="rId4"/>
              </a:rPr>
              <a:t>https://forms.gle/e1tupAxz85mPkgg96</a:t>
            </a:r>
            <a:endParaRPr b="0" i="0" sz="1600" u="none" cap="none" strike="noStrike">
              <a:solidFill>
                <a:schemeClr val="dk1"/>
              </a:solidFill>
              <a:latin typeface="Twentieth Century"/>
              <a:ea typeface="Twentieth Century"/>
              <a:cs typeface="Twentieth Century"/>
              <a:sym typeface="Twentieth Century"/>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Twentieth Century"/>
              <a:ea typeface="Twentieth Century"/>
              <a:cs typeface="Twentieth Century"/>
              <a:sym typeface="Twentieth Century"/>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Twentieth Century"/>
              <a:ea typeface="Twentieth Century"/>
              <a:cs typeface="Twentieth Century"/>
              <a:sym typeface="Twentieth Century"/>
            </a:endParaRPr>
          </a:p>
        </p:txBody>
      </p:sp>
      <p:sp>
        <p:nvSpPr>
          <p:cNvPr id="226" name="Google Shape;226;gaa7f55f2a1_0_3"/>
          <p:cNvSpPr/>
          <p:nvPr/>
        </p:nvSpPr>
        <p:spPr>
          <a:xfrm>
            <a:off x="8719673" y="6502968"/>
            <a:ext cx="3152700" cy="2769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r>
              <a:rPr b="1" i="0" lang="it-IT" sz="1200" u="none" cap="none" strike="noStrike">
                <a:solidFill>
                  <a:srgbClr val="F3F3F3"/>
                </a:solidFill>
                <a:latin typeface="Calibri"/>
                <a:ea typeface="Calibri"/>
                <a:cs typeface="Calibri"/>
                <a:sym typeface="Calibri"/>
              </a:rPr>
              <a:t>UNIVERSITÀ</a:t>
            </a:r>
            <a:r>
              <a:rPr b="1" i="0" lang="it-IT" sz="1200" u="none" cap="none" strike="noStrike">
                <a:solidFill>
                  <a:srgbClr val="606060"/>
                </a:solidFill>
                <a:latin typeface="Calibri"/>
                <a:ea typeface="Calibri"/>
                <a:cs typeface="Calibri"/>
                <a:sym typeface="Calibri"/>
              </a:rPr>
              <a:t> </a:t>
            </a:r>
            <a:r>
              <a:rPr b="1" i="0" lang="it-IT" sz="1200" u="none" cap="none" strike="noStrike">
                <a:solidFill>
                  <a:srgbClr val="EFEFEF"/>
                </a:solidFill>
                <a:latin typeface="Calibri"/>
                <a:ea typeface="Calibri"/>
                <a:cs typeface="Calibri"/>
                <a:sym typeface="Calibri"/>
              </a:rPr>
              <a:t>DEGLI STUDI DI MILANO-BICOCCA</a:t>
            </a:r>
            <a:endParaRPr b="0" i="0" sz="1400" u="none" cap="none" strike="noStrike">
              <a:solidFill>
                <a:srgbClr val="EFEFEF"/>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ga78acc61a5_0_310"/>
          <p:cNvSpPr txBox="1"/>
          <p:nvPr/>
        </p:nvSpPr>
        <p:spPr>
          <a:xfrm>
            <a:off x="1245044" y="2650795"/>
            <a:ext cx="10273200" cy="1458300"/>
          </a:xfrm>
          <a:prstGeom prst="rect">
            <a:avLst/>
          </a:prstGeom>
          <a:noFill/>
          <a:ln>
            <a:noFill/>
          </a:ln>
        </p:spPr>
        <p:txBody>
          <a:bodyPr anchorCtr="0" anchor="t" bIns="35100" lIns="67500" spcFirstLastPara="1" rIns="67500" wrap="square" tIns="35100">
            <a:noAutofit/>
          </a:bodyPr>
          <a:lstStyle/>
          <a:p>
            <a:pPr indent="0" lvl="0" marL="0" marR="0" rtl="0" algn="ctr">
              <a:lnSpc>
                <a:spcPct val="80000"/>
              </a:lnSpc>
              <a:spcBef>
                <a:spcPts val="0"/>
              </a:spcBef>
              <a:spcAft>
                <a:spcPts val="0"/>
              </a:spcAft>
              <a:buClr>
                <a:srgbClr val="C00000"/>
              </a:buClr>
              <a:buSzPts val="2800"/>
              <a:buFont typeface="Calibri"/>
              <a:buNone/>
            </a:pPr>
            <a:r>
              <a:rPr b="1" i="0" lang="it-IT" sz="2800" u="none" cap="none" strike="noStrike">
                <a:solidFill>
                  <a:srgbClr val="C00000"/>
                </a:solidFill>
                <a:latin typeface="Calibri"/>
                <a:ea typeface="Calibri"/>
                <a:cs typeface="Calibri"/>
                <a:sym typeface="Calibri"/>
              </a:rPr>
              <a:t>Servizio Orientamento e Consulenza Tirocini </a:t>
            </a:r>
            <a:endParaRPr b="0" i="0" sz="1400" u="none" cap="none" strike="noStrike">
              <a:solidFill>
                <a:srgbClr val="000000"/>
              </a:solidFill>
              <a:latin typeface="Arial"/>
              <a:ea typeface="Arial"/>
              <a:cs typeface="Arial"/>
              <a:sym typeface="Arial"/>
            </a:endParaRPr>
          </a:p>
          <a:p>
            <a:pPr indent="0" lvl="0" marL="0" marR="0" rtl="0" algn="ctr">
              <a:lnSpc>
                <a:spcPct val="80000"/>
              </a:lnSpc>
              <a:spcBef>
                <a:spcPts val="0"/>
              </a:spcBef>
              <a:spcAft>
                <a:spcPts val="0"/>
              </a:spcAft>
              <a:buClr>
                <a:srgbClr val="C00000"/>
              </a:buClr>
              <a:buSzPts val="2800"/>
              <a:buFont typeface="Calibri"/>
              <a:buNone/>
            </a:pPr>
            <a:r>
              <a:rPr b="1" i="0" lang="it-IT" sz="2800" u="none" cap="none" strike="noStrike">
                <a:solidFill>
                  <a:srgbClr val="C00000"/>
                </a:solidFill>
                <a:latin typeface="Calibri"/>
                <a:ea typeface="Calibri"/>
                <a:cs typeface="Calibri"/>
                <a:sym typeface="Calibri"/>
              </a:rPr>
              <a:t>del CdL Magistrale in</a:t>
            </a:r>
            <a:endParaRPr b="0" i="0" sz="1400" u="none" cap="none" strike="noStrike">
              <a:solidFill>
                <a:srgbClr val="000000"/>
              </a:solidFill>
              <a:latin typeface="Arial"/>
              <a:ea typeface="Arial"/>
              <a:cs typeface="Arial"/>
              <a:sym typeface="Arial"/>
            </a:endParaRPr>
          </a:p>
          <a:p>
            <a:pPr indent="0" lvl="0" marL="0" marR="0" rtl="0" algn="ctr">
              <a:lnSpc>
                <a:spcPct val="80000"/>
              </a:lnSpc>
              <a:spcBef>
                <a:spcPts val="0"/>
              </a:spcBef>
              <a:spcAft>
                <a:spcPts val="0"/>
              </a:spcAft>
              <a:buClr>
                <a:srgbClr val="C00000"/>
              </a:buClr>
              <a:buSzPts val="2800"/>
              <a:buFont typeface="Calibri"/>
              <a:buNone/>
            </a:pPr>
            <a:r>
              <a:rPr b="1" i="0" lang="it-IT" sz="2800" u="none" cap="none" strike="noStrike">
                <a:solidFill>
                  <a:srgbClr val="C00000"/>
                </a:solidFill>
                <a:latin typeface="Calibri"/>
                <a:ea typeface="Calibri"/>
                <a:cs typeface="Calibri"/>
                <a:sym typeface="Calibri"/>
              </a:rPr>
              <a:t>Formazione e Sviluppo delle Risorse Umane </a:t>
            </a:r>
            <a:endParaRPr b="0" i="0" sz="1400" u="none" cap="none" strike="noStrike">
              <a:solidFill>
                <a:srgbClr val="000000"/>
              </a:solidFill>
              <a:latin typeface="Arial"/>
              <a:ea typeface="Arial"/>
              <a:cs typeface="Arial"/>
              <a:sym typeface="Arial"/>
            </a:endParaRPr>
          </a:p>
        </p:txBody>
      </p:sp>
      <p:sp>
        <p:nvSpPr>
          <p:cNvPr id="232" name="Google Shape;232;ga78acc61a5_0_310"/>
          <p:cNvSpPr txBox="1"/>
          <p:nvPr/>
        </p:nvSpPr>
        <p:spPr>
          <a:xfrm>
            <a:off x="1259644" y="1594964"/>
            <a:ext cx="9897900" cy="768900"/>
          </a:xfrm>
          <a:prstGeom prst="rect">
            <a:avLst/>
          </a:prstGeom>
          <a:noFill/>
          <a:ln>
            <a:noFill/>
          </a:ln>
        </p:spPr>
        <p:txBody>
          <a:bodyPr anchorCtr="0" anchor="t" bIns="35100" lIns="67500" spcFirstLastPara="1" rIns="67500" wrap="square" tIns="35100">
            <a:noAutofit/>
          </a:bodyPr>
          <a:lstStyle/>
          <a:p>
            <a:pPr indent="0" lvl="0" marL="0" marR="0" rtl="0" algn="ctr">
              <a:lnSpc>
                <a:spcPct val="80000"/>
              </a:lnSpc>
              <a:spcBef>
                <a:spcPts val="0"/>
              </a:spcBef>
              <a:spcAft>
                <a:spcPts val="0"/>
              </a:spcAft>
              <a:buClr>
                <a:srgbClr val="000000"/>
              </a:buClr>
              <a:buSzPts val="2800"/>
              <a:buFont typeface="Arial"/>
              <a:buNone/>
            </a:pPr>
            <a:r>
              <a:rPr b="1" i="0" lang="it-IT" sz="2800" u="none" cap="none" strike="noStrike">
                <a:solidFill>
                  <a:schemeClr val="dk1"/>
                </a:solidFill>
                <a:latin typeface="Calibri"/>
                <a:ea typeface="Calibri"/>
                <a:cs typeface="Calibri"/>
                <a:sym typeface="Calibri"/>
              </a:rPr>
              <a:t>Dipartimento di </a:t>
            </a:r>
            <a:br>
              <a:rPr b="1" i="0" lang="it-IT" sz="2800" u="none" cap="none" strike="noStrike">
                <a:solidFill>
                  <a:schemeClr val="dk1"/>
                </a:solidFill>
                <a:latin typeface="Calibri"/>
                <a:ea typeface="Calibri"/>
                <a:cs typeface="Calibri"/>
                <a:sym typeface="Calibri"/>
              </a:rPr>
            </a:br>
            <a:r>
              <a:rPr b="1" i="0" lang="it-IT" sz="2800" u="none" cap="none" strike="noStrike">
                <a:solidFill>
                  <a:schemeClr val="dk1"/>
                </a:solidFill>
                <a:latin typeface="Calibri"/>
                <a:ea typeface="Calibri"/>
                <a:cs typeface="Calibri"/>
                <a:sym typeface="Calibri"/>
              </a:rPr>
              <a:t>Scienze Umane per la Formazione "R. Massa"</a:t>
            </a:r>
            <a:endParaRPr b="0" i="0" sz="1400" u="none" cap="none" strike="noStrike">
              <a:solidFill>
                <a:srgbClr val="000000"/>
              </a:solidFill>
              <a:latin typeface="Arial"/>
              <a:ea typeface="Arial"/>
              <a:cs typeface="Arial"/>
              <a:sym typeface="Arial"/>
            </a:endParaRPr>
          </a:p>
        </p:txBody>
      </p:sp>
      <p:pic>
        <p:nvPicPr>
          <p:cNvPr id="233" name="Google Shape;233;ga78acc61a5_0_310"/>
          <p:cNvPicPr preferRelativeResize="0"/>
          <p:nvPr/>
        </p:nvPicPr>
        <p:blipFill rotWithShape="1">
          <a:blip r:embed="rId3">
            <a:alphaModFix/>
          </a:blip>
          <a:srcRect b="0" l="0" r="0" t="0"/>
          <a:stretch/>
        </p:blipFill>
        <p:spPr>
          <a:xfrm>
            <a:off x="11036300" y="5946775"/>
            <a:ext cx="687388" cy="722313"/>
          </a:xfrm>
          <a:prstGeom prst="rect">
            <a:avLst/>
          </a:prstGeom>
          <a:noFill/>
          <a:ln>
            <a:noFill/>
          </a:ln>
        </p:spPr>
      </p:pic>
      <p:sp>
        <p:nvSpPr>
          <p:cNvPr id="234" name="Google Shape;234;ga78acc61a5_0_310"/>
          <p:cNvSpPr txBox="1"/>
          <p:nvPr/>
        </p:nvSpPr>
        <p:spPr>
          <a:xfrm>
            <a:off x="0" y="0"/>
            <a:ext cx="239100" cy="6858000"/>
          </a:xfrm>
          <a:prstGeom prst="rect">
            <a:avLst/>
          </a:prstGeom>
          <a:solidFill>
            <a:srgbClr val="B70073"/>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35" name="Google Shape;235;ga78acc61a5_0_310"/>
          <p:cNvSpPr txBox="1"/>
          <p:nvPr/>
        </p:nvSpPr>
        <p:spPr>
          <a:xfrm>
            <a:off x="624417" y="6407175"/>
            <a:ext cx="8208300" cy="261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B82585"/>
              </a:buClr>
              <a:buSzPts val="1100"/>
              <a:buFont typeface="Calibri"/>
              <a:buNone/>
            </a:pPr>
            <a:r>
              <a:rPr b="1" i="0" lang="it-IT" sz="1100" u="none" cap="none" strike="noStrike">
                <a:solidFill>
                  <a:srgbClr val="B82585"/>
                </a:solidFill>
                <a:latin typeface="Calibri"/>
                <a:ea typeface="Calibri"/>
                <a:cs typeface="Calibri"/>
                <a:sym typeface="Calibri"/>
              </a:rPr>
              <a:t>DIPARTIMENTO DI SCIENZE UMANE PER LA FORMAZIONE «RICCARDO MASSA» </a:t>
            </a:r>
            <a:endParaRPr b="0" i="0" sz="1800" u="none" cap="none" strike="noStrike">
              <a:solidFill>
                <a:schemeClr val="dk1"/>
              </a:solidFill>
              <a:latin typeface="Arial"/>
              <a:ea typeface="Arial"/>
              <a:cs typeface="Arial"/>
              <a:sym typeface="Arial"/>
            </a:endParaRPr>
          </a:p>
        </p:txBody>
      </p:sp>
      <p:pic>
        <p:nvPicPr>
          <p:cNvPr id="236" name="Google Shape;236;ga78acc61a5_0_310"/>
          <p:cNvPicPr preferRelativeResize="0"/>
          <p:nvPr/>
        </p:nvPicPr>
        <p:blipFill rotWithShape="1">
          <a:blip r:embed="rId4">
            <a:alphaModFix/>
          </a:blip>
          <a:srcRect b="0" l="0" r="0" t="0"/>
          <a:stretch/>
        </p:blipFill>
        <p:spPr>
          <a:xfrm>
            <a:off x="624425" y="1594977"/>
            <a:ext cx="2225600" cy="2225600"/>
          </a:xfrm>
          <a:prstGeom prst="rect">
            <a:avLst/>
          </a:prstGeom>
          <a:noFill/>
          <a:ln>
            <a:noFill/>
          </a:ln>
        </p:spPr>
      </p:pic>
      <p:sp>
        <p:nvSpPr>
          <p:cNvPr id="237" name="Google Shape;237;ga78acc61a5_0_310"/>
          <p:cNvSpPr txBox="1"/>
          <p:nvPr/>
        </p:nvSpPr>
        <p:spPr>
          <a:xfrm>
            <a:off x="1517825" y="5745600"/>
            <a:ext cx="3000000" cy="30000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1" i="0" lang="it-IT" sz="1400" u="none" cap="none" strike="noStrike">
                <a:solidFill>
                  <a:srgbClr val="434343"/>
                </a:solidFill>
                <a:uFill>
                  <a:noFill/>
                </a:uFill>
                <a:latin typeface="Calibri"/>
                <a:ea typeface="Calibri"/>
                <a:cs typeface="Calibri"/>
                <a:sym typeface="Calibri"/>
                <a:hlinkClick r:id="rId5">
                  <a:extLst>
                    <a:ext uri="{A12FA001-AC4F-418D-AE19-62706E023703}">
                      <ahyp:hlinkClr val="tx"/>
                    </a:ext>
                  </a:extLst>
                </a:hlinkClick>
              </a:rPr>
              <a:t>Tirocini.risorseumane@unimib.it</a:t>
            </a:r>
            <a:endParaRPr b="1" i="0" sz="1400" u="none" cap="none" strike="noStrike">
              <a:solidFill>
                <a:srgbClr val="434343"/>
              </a:solidFill>
              <a:latin typeface="Calibri"/>
              <a:ea typeface="Calibri"/>
              <a:cs typeface="Calibri"/>
              <a:sym typeface="Calibri"/>
            </a:endParaRPr>
          </a:p>
        </p:txBody>
      </p:sp>
      <p:sp>
        <p:nvSpPr>
          <p:cNvPr id="238" name="Google Shape;238;ga78acc61a5_0_310"/>
          <p:cNvSpPr txBox="1"/>
          <p:nvPr/>
        </p:nvSpPr>
        <p:spPr>
          <a:xfrm>
            <a:off x="5168738" y="5745600"/>
            <a:ext cx="5744700" cy="3000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it-IT" sz="1400" u="none" cap="none" strike="noStrike">
                <a:solidFill>
                  <a:srgbClr val="434343"/>
                </a:solidFill>
                <a:latin typeface="Calibri"/>
                <a:ea typeface="Calibri"/>
                <a:cs typeface="Calibri"/>
                <a:sym typeface="Calibri"/>
              </a:rPr>
              <a:t>https://elearning.unimib.it/course/view.php?id=13617</a:t>
            </a:r>
            <a:endParaRPr b="0" i="0" sz="100" u="none" cap="none" strike="noStrike">
              <a:solidFill>
                <a:srgbClr val="434343"/>
              </a:solidFill>
              <a:latin typeface="Arial"/>
              <a:ea typeface="Arial"/>
              <a:cs typeface="Arial"/>
              <a:sym typeface="Arial"/>
            </a:endParaRPr>
          </a:p>
        </p:txBody>
      </p:sp>
      <p:pic>
        <p:nvPicPr>
          <p:cNvPr id="239" name="Google Shape;239;ga78acc61a5_0_310"/>
          <p:cNvPicPr preferRelativeResize="0"/>
          <p:nvPr/>
        </p:nvPicPr>
        <p:blipFill rotWithShape="1">
          <a:blip r:embed="rId6">
            <a:alphaModFix/>
          </a:blip>
          <a:srcRect b="0" l="0" r="0" t="0"/>
          <a:stretch/>
        </p:blipFill>
        <p:spPr>
          <a:xfrm>
            <a:off x="1259647" y="5690756"/>
            <a:ext cx="403650" cy="403625"/>
          </a:xfrm>
          <a:prstGeom prst="rect">
            <a:avLst/>
          </a:prstGeom>
          <a:noFill/>
          <a:ln>
            <a:noFill/>
          </a:ln>
        </p:spPr>
      </p:pic>
      <p:pic>
        <p:nvPicPr>
          <p:cNvPr id="240" name="Google Shape;240;ga78acc61a5_0_310"/>
          <p:cNvPicPr preferRelativeResize="0"/>
          <p:nvPr/>
        </p:nvPicPr>
        <p:blipFill rotWithShape="1">
          <a:blip r:embed="rId7">
            <a:alphaModFix/>
          </a:blip>
          <a:srcRect b="0" l="0" r="0" t="0"/>
          <a:stretch/>
        </p:blipFill>
        <p:spPr>
          <a:xfrm>
            <a:off x="4642234" y="5690734"/>
            <a:ext cx="403650" cy="403650"/>
          </a:xfrm>
          <a:prstGeom prst="rect">
            <a:avLst/>
          </a:prstGeom>
          <a:noFill/>
          <a:ln>
            <a:noFill/>
          </a:ln>
        </p:spPr>
      </p:pic>
      <p:pic>
        <p:nvPicPr>
          <p:cNvPr descr="Image result for unimib formazione e sviluppo delle risorse umane" id="241" name="Google Shape;241;ga78acc61a5_0_310"/>
          <p:cNvPicPr preferRelativeResize="0"/>
          <p:nvPr/>
        </p:nvPicPr>
        <p:blipFill rotWithShape="1">
          <a:blip r:embed="rId8">
            <a:alphaModFix/>
          </a:blip>
          <a:srcRect b="0" l="0" r="0" t="0"/>
          <a:stretch/>
        </p:blipFill>
        <p:spPr>
          <a:xfrm>
            <a:off x="355599" y="142423"/>
            <a:ext cx="820057" cy="881561"/>
          </a:xfrm>
          <a:prstGeom prst="rect">
            <a:avLst/>
          </a:prstGeom>
          <a:noFill/>
          <a:ln>
            <a:noFill/>
          </a:ln>
        </p:spPr>
      </p:pic>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gae869196e5_0_193"/>
          <p:cNvSpPr txBox="1"/>
          <p:nvPr>
            <p:ph type="title"/>
          </p:nvPr>
        </p:nvSpPr>
        <p:spPr>
          <a:xfrm>
            <a:off x="1097280" y="286603"/>
            <a:ext cx="10058400" cy="1450800"/>
          </a:xfrm>
          <a:prstGeom prst="rect">
            <a:avLst/>
          </a:prstGeom>
          <a:noFill/>
          <a:ln>
            <a:noFill/>
          </a:ln>
        </p:spPr>
        <p:txBody>
          <a:bodyPr anchorCtr="0" anchor="b" bIns="45700" lIns="91425" spcFirstLastPara="1" rIns="91425" wrap="square" tIns="45700">
            <a:noAutofit/>
          </a:bodyPr>
          <a:lstStyle/>
          <a:p>
            <a:pPr indent="0" lvl="0" marL="0" rtl="0" algn="l">
              <a:lnSpc>
                <a:spcPct val="80000"/>
              </a:lnSpc>
              <a:spcBef>
                <a:spcPts val="0"/>
              </a:spcBef>
              <a:spcAft>
                <a:spcPts val="0"/>
              </a:spcAft>
              <a:buSzPts val="1800"/>
              <a:buNone/>
            </a:pPr>
            <a:r>
              <a:rPr lang="it-IT"/>
              <a:t>Introduzione</a:t>
            </a:r>
            <a:endParaRPr/>
          </a:p>
        </p:txBody>
      </p:sp>
      <p:sp>
        <p:nvSpPr>
          <p:cNvPr id="113" name="Google Shape;113;gae869196e5_0_193"/>
          <p:cNvSpPr txBox="1"/>
          <p:nvPr>
            <p:ph idx="1" type="body"/>
          </p:nvPr>
        </p:nvSpPr>
        <p:spPr>
          <a:xfrm>
            <a:off x="1174700" y="2179650"/>
            <a:ext cx="5250000" cy="3760800"/>
          </a:xfrm>
          <a:prstGeom prst="rect">
            <a:avLst/>
          </a:prstGeom>
          <a:noFill/>
          <a:ln>
            <a:noFill/>
          </a:ln>
        </p:spPr>
        <p:txBody>
          <a:bodyPr anchorCtr="0" anchor="t" bIns="45700" lIns="0" spcFirstLastPara="1" rIns="0" wrap="square" tIns="45700">
            <a:noAutofit/>
          </a:bodyPr>
          <a:lstStyle/>
          <a:p>
            <a:pPr indent="0" lvl="0" marL="0" rtl="0" algn="just">
              <a:lnSpc>
                <a:spcPct val="100000"/>
              </a:lnSpc>
              <a:spcBef>
                <a:spcPts val="0"/>
              </a:spcBef>
              <a:spcAft>
                <a:spcPts val="0"/>
              </a:spcAft>
              <a:buClr>
                <a:schemeClr val="dk1"/>
              </a:buClr>
              <a:buSzPts val="1100"/>
              <a:buFont typeface="Arial"/>
              <a:buNone/>
            </a:pPr>
            <a:r>
              <a:rPr lang="it-IT" sz="1600">
                <a:solidFill>
                  <a:srgbClr val="3F3F3F"/>
                </a:solidFill>
                <a:latin typeface="Calibri"/>
                <a:ea typeface="Calibri"/>
                <a:cs typeface="Calibri"/>
                <a:sym typeface="Calibri"/>
              </a:rPr>
              <a:t>Il Diario di bordo è pensato per gli studenti che stanno svolgendo l’esperienza di tirocinio curriculare. </a:t>
            </a:r>
            <a:endParaRPr sz="1600">
              <a:solidFill>
                <a:srgbClr val="3F3F3F"/>
              </a:solidFill>
              <a:latin typeface="Calibri"/>
              <a:ea typeface="Calibri"/>
              <a:cs typeface="Calibri"/>
              <a:sym typeface="Calibri"/>
            </a:endParaRPr>
          </a:p>
          <a:p>
            <a:pPr indent="0" lvl="0" marL="0" rtl="0" algn="just">
              <a:lnSpc>
                <a:spcPct val="100000"/>
              </a:lnSpc>
              <a:spcBef>
                <a:spcPts val="0"/>
              </a:spcBef>
              <a:spcAft>
                <a:spcPts val="0"/>
              </a:spcAft>
              <a:buClr>
                <a:schemeClr val="dk1"/>
              </a:buClr>
              <a:buSzPts val="1100"/>
              <a:buFont typeface="Arial"/>
              <a:buNone/>
            </a:pPr>
            <a:r>
              <a:t/>
            </a:r>
            <a:endParaRPr sz="1600">
              <a:solidFill>
                <a:srgbClr val="3F3F3F"/>
              </a:solidFill>
              <a:latin typeface="Calibri"/>
              <a:ea typeface="Calibri"/>
              <a:cs typeface="Calibri"/>
              <a:sym typeface="Calibri"/>
            </a:endParaRPr>
          </a:p>
          <a:p>
            <a:pPr indent="0" lvl="0" marL="0" rtl="0" algn="just">
              <a:lnSpc>
                <a:spcPct val="100000"/>
              </a:lnSpc>
              <a:spcBef>
                <a:spcPts val="0"/>
              </a:spcBef>
              <a:spcAft>
                <a:spcPts val="0"/>
              </a:spcAft>
              <a:buClr>
                <a:schemeClr val="dk1"/>
              </a:buClr>
              <a:buSzPts val="1100"/>
              <a:buFont typeface="Arial"/>
              <a:buNone/>
            </a:pPr>
            <a:r>
              <a:rPr lang="it-IT" sz="1600">
                <a:solidFill>
                  <a:srgbClr val="3F3F3F"/>
                </a:solidFill>
                <a:latin typeface="Calibri"/>
                <a:ea typeface="Calibri"/>
                <a:cs typeface="Calibri"/>
                <a:sym typeface="Calibri"/>
              </a:rPr>
              <a:t>E’ uno strumento utile a sviluppare capacità riflessiva, focalizzare gli aspetti positivi e non, scoperte, vissuti e comportamenti durante lo svolgimento delle attività  nel contesto aziendale. </a:t>
            </a:r>
            <a:endParaRPr sz="1600">
              <a:solidFill>
                <a:srgbClr val="3F3F3F"/>
              </a:solidFill>
              <a:latin typeface="Calibri"/>
              <a:ea typeface="Calibri"/>
              <a:cs typeface="Calibri"/>
              <a:sym typeface="Calibri"/>
            </a:endParaRPr>
          </a:p>
          <a:p>
            <a:pPr indent="0" lvl="0" marL="0" rtl="0" algn="just">
              <a:lnSpc>
                <a:spcPct val="100000"/>
              </a:lnSpc>
              <a:spcBef>
                <a:spcPts val="0"/>
              </a:spcBef>
              <a:spcAft>
                <a:spcPts val="0"/>
              </a:spcAft>
              <a:buClr>
                <a:schemeClr val="dk1"/>
              </a:buClr>
              <a:buSzPts val="1100"/>
              <a:buFont typeface="Arial"/>
              <a:buNone/>
            </a:pPr>
            <a:r>
              <a:t/>
            </a:r>
            <a:endParaRPr sz="1600">
              <a:solidFill>
                <a:srgbClr val="3F3F3F"/>
              </a:solidFill>
              <a:latin typeface="Calibri"/>
              <a:ea typeface="Calibri"/>
              <a:cs typeface="Calibri"/>
              <a:sym typeface="Calibri"/>
            </a:endParaRPr>
          </a:p>
          <a:p>
            <a:pPr indent="0" lvl="0" marL="0" rtl="0" algn="just">
              <a:lnSpc>
                <a:spcPct val="100000"/>
              </a:lnSpc>
              <a:spcBef>
                <a:spcPts val="0"/>
              </a:spcBef>
              <a:spcAft>
                <a:spcPts val="0"/>
              </a:spcAft>
              <a:buClr>
                <a:schemeClr val="dk1"/>
              </a:buClr>
              <a:buSzPts val="1100"/>
              <a:buFont typeface="Arial"/>
              <a:buNone/>
            </a:pPr>
            <a:r>
              <a:rPr lang="it-IT" sz="1600">
                <a:solidFill>
                  <a:srgbClr val="3F3F3F"/>
                </a:solidFill>
                <a:latin typeface="Calibri"/>
                <a:ea typeface="Calibri"/>
                <a:cs typeface="Calibri"/>
                <a:sym typeface="Calibri"/>
              </a:rPr>
              <a:t>E’  propedeutico alle sessioni di supervisione. Le riflessioni attivate saranno un utile punto di partenza per attivare lo scambio e il confronto in piccolo gruppo e, quindi, generare apprendimento dall’esperienza.</a:t>
            </a:r>
            <a:endParaRPr sz="1600">
              <a:solidFill>
                <a:srgbClr val="3F3F3F"/>
              </a:solidFill>
              <a:latin typeface="Calibri"/>
              <a:ea typeface="Calibri"/>
              <a:cs typeface="Calibri"/>
              <a:sym typeface="Calibri"/>
            </a:endParaRPr>
          </a:p>
          <a:p>
            <a:pPr indent="0" lvl="0" marL="0" rtl="0" algn="just">
              <a:lnSpc>
                <a:spcPct val="100000"/>
              </a:lnSpc>
              <a:spcBef>
                <a:spcPts val="0"/>
              </a:spcBef>
              <a:spcAft>
                <a:spcPts val="0"/>
              </a:spcAft>
              <a:buClr>
                <a:schemeClr val="dk1"/>
              </a:buClr>
              <a:buSzPts val="1100"/>
              <a:buFont typeface="Arial"/>
              <a:buNone/>
            </a:pPr>
            <a:r>
              <a:t/>
            </a:r>
            <a:endParaRPr sz="1600">
              <a:solidFill>
                <a:srgbClr val="3F3F3F"/>
              </a:solidFill>
              <a:latin typeface="Calibri"/>
              <a:ea typeface="Calibri"/>
              <a:cs typeface="Calibri"/>
              <a:sym typeface="Calibri"/>
            </a:endParaRPr>
          </a:p>
          <a:p>
            <a:pPr indent="0" lvl="0" marL="0" rtl="0" algn="just">
              <a:lnSpc>
                <a:spcPct val="100000"/>
              </a:lnSpc>
              <a:spcBef>
                <a:spcPts val="0"/>
              </a:spcBef>
              <a:spcAft>
                <a:spcPts val="0"/>
              </a:spcAft>
              <a:buClr>
                <a:schemeClr val="dk1"/>
              </a:buClr>
              <a:buSzPts val="1100"/>
              <a:buFont typeface="Arial"/>
              <a:buNone/>
            </a:pPr>
            <a:r>
              <a:rPr lang="it-IT" sz="1600">
                <a:solidFill>
                  <a:srgbClr val="3F3F3F"/>
                </a:solidFill>
                <a:latin typeface="Calibri"/>
                <a:ea typeface="Calibri"/>
                <a:cs typeface="Calibri"/>
                <a:sym typeface="Calibri"/>
              </a:rPr>
              <a:t>Il Diario è suddiviso in 5 sezioni, che potranno essere compilate tutte o solo parzialmente, in funzione della propria esperienza..</a:t>
            </a:r>
            <a:endParaRPr sz="1600">
              <a:solidFill>
                <a:srgbClr val="3F3F3F"/>
              </a:solidFill>
              <a:latin typeface="Calibri"/>
              <a:ea typeface="Calibri"/>
              <a:cs typeface="Calibri"/>
              <a:sym typeface="Calibri"/>
            </a:endParaRPr>
          </a:p>
          <a:p>
            <a:pPr indent="0" lvl="0" marL="0" rtl="0" algn="just">
              <a:lnSpc>
                <a:spcPct val="110000"/>
              </a:lnSpc>
              <a:spcBef>
                <a:spcPts val="0"/>
              </a:spcBef>
              <a:spcAft>
                <a:spcPts val="0"/>
              </a:spcAft>
              <a:buClr>
                <a:srgbClr val="000000"/>
              </a:buClr>
              <a:buSzPts val="1800"/>
              <a:buFont typeface="Arial"/>
              <a:buNone/>
            </a:pPr>
            <a:r>
              <a:t/>
            </a:r>
            <a:endParaRPr sz="1600">
              <a:solidFill>
                <a:srgbClr val="3F3F3F"/>
              </a:solidFill>
              <a:latin typeface="Calibri"/>
              <a:ea typeface="Calibri"/>
              <a:cs typeface="Calibri"/>
              <a:sym typeface="Calibri"/>
            </a:endParaRPr>
          </a:p>
          <a:p>
            <a:pPr indent="0" lvl="0" marL="0" rtl="0" algn="just">
              <a:lnSpc>
                <a:spcPct val="100000"/>
              </a:lnSpc>
              <a:spcBef>
                <a:spcPts val="0"/>
              </a:spcBef>
              <a:spcAft>
                <a:spcPts val="0"/>
              </a:spcAft>
              <a:buClr>
                <a:schemeClr val="dk1"/>
              </a:buClr>
              <a:buSzPts val="1100"/>
              <a:buFont typeface="Arial"/>
              <a:buNone/>
            </a:pPr>
            <a:r>
              <a:t/>
            </a:r>
            <a:endParaRPr sz="1600">
              <a:solidFill>
                <a:srgbClr val="3F3F3F"/>
              </a:solidFill>
              <a:latin typeface="Calibri"/>
              <a:ea typeface="Calibri"/>
              <a:cs typeface="Calibri"/>
              <a:sym typeface="Calibri"/>
            </a:endParaRPr>
          </a:p>
          <a:p>
            <a:pPr indent="0" lvl="0" marL="0" rtl="0" algn="just">
              <a:lnSpc>
                <a:spcPct val="110000"/>
              </a:lnSpc>
              <a:spcBef>
                <a:spcPts val="0"/>
              </a:spcBef>
              <a:spcAft>
                <a:spcPts val="0"/>
              </a:spcAft>
              <a:buClr>
                <a:srgbClr val="000000"/>
              </a:buClr>
              <a:buSzPts val="1800"/>
              <a:buFont typeface="Arial"/>
              <a:buNone/>
            </a:pPr>
            <a:r>
              <a:t/>
            </a:r>
            <a:endParaRPr b="1" sz="1800">
              <a:solidFill>
                <a:srgbClr val="C00000"/>
              </a:solidFill>
              <a:latin typeface="Calibri"/>
              <a:ea typeface="Calibri"/>
              <a:cs typeface="Calibri"/>
              <a:sym typeface="Calibri"/>
            </a:endParaRPr>
          </a:p>
        </p:txBody>
      </p:sp>
      <p:pic>
        <p:nvPicPr>
          <p:cNvPr id="114" name="Google Shape;114;gae869196e5_0_193"/>
          <p:cNvPicPr preferRelativeResize="0"/>
          <p:nvPr/>
        </p:nvPicPr>
        <p:blipFill rotWithShape="1">
          <a:blip r:embed="rId3">
            <a:alphaModFix/>
          </a:blip>
          <a:srcRect b="0" l="0" r="0" t="0"/>
          <a:stretch/>
        </p:blipFill>
        <p:spPr>
          <a:xfrm>
            <a:off x="6765300" y="2338325"/>
            <a:ext cx="4514224" cy="3443450"/>
          </a:xfrm>
          <a:prstGeom prst="rect">
            <a:avLst/>
          </a:prstGeom>
          <a:noFill/>
          <a:ln>
            <a:noFill/>
          </a:ln>
        </p:spPr>
      </p:pic>
      <p:sp>
        <p:nvSpPr>
          <p:cNvPr id="115" name="Google Shape;115;gae869196e5_0_193"/>
          <p:cNvSpPr/>
          <p:nvPr/>
        </p:nvSpPr>
        <p:spPr>
          <a:xfrm>
            <a:off x="8719673" y="6502968"/>
            <a:ext cx="3152700" cy="2769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r>
              <a:rPr b="1" i="0" lang="it-IT" sz="1200" u="none" cap="none" strike="noStrike">
                <a:solidFill>
                  <a:srgbClr val="F3F3F3"/>
                </a:solidFill>
                <a:latin typeface="Calibri"/>
                <a:ea typeface="Calibri"/>
                <a:cs typeface="Calibri"/>
                <a:sym typeface="Calibri"/>
              </a:rPr>
              <a:t>UNIVERSITÀ</a:t>
            </a:r>
            <a:r>
              <a:rPr b="1" i="0" lang="it-IT" sz="1200" u="none" cap="none" strike="noStrike">
                <a:solidFill>
                  <a:srgbClr val="606060"/>
                </a:solidFill>
                <a:latin typeface="Calibri"/>
                <a:ea typeface="Calibri"/>
                <a:cs typeface="Calibri"/>
                <a:sym typeface="Calibri"/>
              </a:rPr>
              <a:t> </a:t>
            </a:r>
            <a:r>
              <a:rPr b="1" i="0" lang="it-IT" sz="1200" u="none" cap="none" strike="noStrike">
                <a:solidFill>
                  <a:srgbClr val="EFEFEF"/>
                </a:solidFill>
                <a:latin typeface="Calibri"/>
                <a:ea typeface="Calibri"/>
                <a:cs typeface="Calibri"/>
                <a:sym typeface="Calibri"/>
              </a:rPr>
              <a:t>DEGLI STUDI DI MILANO-BICOCCA</a:t>
            </a:r>
            <a:endParaRPr b="0" i="0" sz="1400" u="none" cap="none" strike="noStrike">
              <a:solidFill>
                <a:srgbClr val="EFEFEF"/>
              </a:solidFill>
              <a:latin typeface="Arial"/>
              <a:ea typeface="Arial"/>
              <a:cs typeface="Arial"/>
              <a:sym typeface="Arial"/>
            </a:endParaRPr>
          </a:p>
        </p:txBody>
      </p:sp>
      <p:pic>
        <p:nvPicPr>
          <p:cNvPr descr="Image result for unimib formazione e sviluppo delle risorse umane" id="116" name="Google Shape;116;gae869196e5_0_193"/>
          <p:cNvPicPr preferRelativeResize="0"/>
          <p:nvPr/>
        </p:nvPicPr>
        <p:blipFill rotWithShape="1">
          <a:blip r:embed="rId4">
            <a:alphaModFix/>
          </a:blip>
          <a:srcRect b="0" l="0" r="0" t="0"/>
          <a:stretch/>
        </p:blipFill>
        <p:spPr>
          <a:xfrm>
            <a:off x="355599" y="142423"/>
            <a:ext cx="820057" cy="881561"/>
          </a:xfrm>
          <a:prstGeom prst="rect">
            <a:avLst/>
          </a:prstGeom>
          <a:noFill/>
          <a:ln>
            <a:noFill/>
          </a:ln>
        </p:spPr>
      </p:pic>
      <p:sp>
        <p:nvSpPr>
          <p:cNvPr id="117" name="Google Shape;117;gae869196e5_0_193"/>
          <p:cNvSpPr txBox="1"/>
          <p:nvPr/>
        </p:nvSpPr>
        <p:spPr>
          <a:xfrm>
            <a:off x="-60325" y="6493357"/>
            <a:ext cx="6156300" cy="3081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r>
              <a:rPr b="1" i="0" lang="it-IT" sz="1400" u="none" cap="none" strike="noStrike">
                <a:solidFill>
                  <a:schemeClr val="lt1"/>
                </a:solidFill>
                <a:latin typeface="Calibri"/>
                <a:ea typeface="Calibri"/>
                <a:cs typeface="Calibri"/>
                <a:sym typeface="Calibri"/>
              </a:rPr>
              <a:t>DIPARTIMENTO DI SCIENZE UMANE PER LA FORMAZIONE «RICCARDO MASSA»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gae869196e5_0_187"/>
          <p:cNvSpPr txBox="1"/>
          <p:nvPr>
            <p:ph type="title"/>
          </p:nvPr>
        </p:nvSpPr>
        <p:spPr>
          <a:xfrm>
            <a:off x="1097280" y="286603"/>
            <a:ext cx="10058400" cy="1450800"/>
          </a:xfrm>
          <a:prstGeom prst="rect">
            <a:avLst/>
          </a:prstGeom>
          <a:noFill/>
          <a:ln>
            <a:noFill/>
          </a:ln>
        </p:spPr>
        <p:txBody>
          <a:bodyPr anchorCtr="0" anchor="b" bIns="45700" lIns="91425" spcFirstLastPara="1" rIns="91425" wrap="square" tIns="45700">
            <a:noAutofit/>
          </a:bodyPr>
          <a:lstStyle/>
          <a:p>
            <a:pPr indent="0" lvl="0" marL="0" rtl="0" algn="l">
              <a:lnSpc>
                <a:spcPct val="80000"/>
              </a:lnSpc>
              <a:spcBef>
                <a:spcPts val="0"/>
              </a:spcBef>
              <a:spcAft>
                <a:spcPts val="0"/>
              </a:spcAft>
              <a:buClr>
                <a:srgbClr val="3F3F3F"/>
              </a:buClr>
              <a:buSzPts val="5400"/>
              <a:buFont typeface="Twentieth Century"/>
              <a:buNone/>
            </a:pPr>
            <a:r>
              <a:rPr lang="it-IT" sz="4900"/>
              <a:t>Le sezioni del diario di bordo</a:t>
            </a:r>
            <a:endParaRPr/>
          </a:p>
        </p:txBody>
      </p:sp>
      <p:pic>
        <p:nvPicPr>
          <p:cNvPr descr="Image result for unimib formazione e sviluppo delle risorse umane" id="124" name="Google Shape;124;gae869196e5_0_187"/>
          <p:cNvPicPr preferRelativeResize="0"/>
          <p:nvPr/>
        </p:nvPicPr>
        <p:blipFill rotWithShape="1">
          <a:blip r:embed="rId3">
            <a:alphaModFix/>
          </a:blip>
          <a:srcRect b="0" l="0" r="0" t="0"/>
          <a:stretch/>
        </p:blipFill>
        <p:spPr>
          <a:xfrm>
            <a:off x="355599" y="142423"/>
            <a:ext cx="820057" cy="881561"/>
          </a:xfrm>
          <a:prstGeom prst="rect">
            <a:avLst/>
          </a:prstGeom>
          <a:noFill/>
          <a:ln>
            <a:noFill/>
          </a:ln>
        </p:spPr>
      </p:pic>
      <p:pic>
        <p:nvPicPr>
          <p:cNvPr id="125" name="Google Shape;125;gae869196e5_0_187"/>
          <p:cNvPicPr preferRelativeResize="0"/>
          <p:nvPr/>
        </p:nvPicPr>
        <p:blipFill rotWithShape="1">
          <a:blip r:embed="rId4">
            <a:alphaModFix/>
          </a:blip>
          <a:srcRect b="0" l="0" r="0" t="0"/>
          <a:stretch/>
        </p:blipFill>
        <p:spPr>
          <a:xfrm>
            <a:off x="1091875" y="2287202"/>
            <a:ext cx="926550" cy="805089"/>
          </a:xfrm>
          <a:prstGeom prst="rect">
            <a:avLst/>
          </a:prstGeom>
          <a:noFill/>
          <a:ln>
            <a:noFill/>
          </a:ln>
        </p:spPr>
      </p:pic>
      <p:pic>
        <p:nvPicPr>
          <p:cNvPr id="126" name="Google Shape;126;gae869196e5_0_187"/>
          <p:cNvPicPr preferRelativeResize="0"/>
          <p:nvPr/>
        </p:nvPicPr>
        <p:blipFill rotWithShape="1">
          <a:blip r:embed="rId5">
            <a:alphaModFix/>
          </a:blip>
          <a:srcRect b="0" l="0" r="0" t="0"/>
          <a:stretch/>
        </p:blipFill>
        <p:spPr>
          <a:xfrm>
            <a:off x="6308925" y="4169698"/>
            <a:ext cx="1162950" cy="1003091"/>
          </a:xfrm>
          <a:prstGeom prst="rect">
            <a:avLst/>
          </a:prstGeom>
          <a:noFill/>
          <a:ln>
            <a:noFill/>
          </a:ln>
        </p:spPr>
      </p:pic>
      <p:pic>
        <p:nvPicPr>
          <p:cNvPr id="127" name="Google Shape;127;gae869196e5_0_187"/>
          <p:cNvPicPr preferRelativeResize="0"/>
          <p:nvPr/>
        </p:nvPicPr>
        <p:blipFill rotWithShape="1">
          <a:blip r:embed="rId6">
            <a:alphaModFix/>
          </a:blip>
          <a:srcRect b="0" l="0" r="0" t="0"/>
          <a:stretch/>
        </p:blipFill>
        <p:spPr>
          <a:xfrm>
            <a:off x="6294636" y="2150025"/>
            <a:ext cx="1162945" cy="1050875"/>
          </a:xfrm>
          <a:prstGeom prst="rect">
            <a:avLst/>
          </a:prstGeom>
          <a:noFill/>
          <a:ln>
            <a:noFill/>
          </a:ln>
        </p:spPr>
      </p:pic>
      <p:sp>
        <p:nvSpPr>
          <p:cNvPr id="128" name="Google Shape;128;gae869196e5_0_187"/>
          <p:cNvSpPr txBox="1"/>
          <p:nvPr/>
        </p:nvSpPr>
        <p:spPr>
          <a:xfrm>
            <a:off x="2266125" y="2272174"/>
            <a:ext cx="3747600" cy="2142663"/>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Twentieth Century"/>
                <a:ea typeface="Twentieth Century"/>
                <a:cs typeface="Twentieth Century"/>
                <a:sym typeface="Twentieth Century"/>
              </a:rPr>
              <a:t>SITUAZIONI CRITICHE</a:t>
            </a:r>
            <a:endParaRPr b="0" i="0" sz="1400" u="none" cap="none" strike="noStrike">
              <a:solidFill>
                <a:srgbClr val="000000"/>
              </a:solidFill>
              <a:latin typeface="Twentieth Century"/>
              <a:ea typeface="Twentieth Century"/>
              <a:cs typeface="Twentieth Century"/>
              <a:sym typeface="Twentieth Century"/>
            </a:endParaRPr>
          </a:p>
          <a:p>
            <a:pPr indent="0" lvl="0" marL="0" marR="0" rtl="0" algn="just">
              <a:lnSpc>
                <a:spcPct val="100000"/>
              </a:lnSpc>
              <a:spcBef>
                <a:spcPts val="0"/>
              </a:spcBef>
              <a:spcAft>
                <a:spcPts val="0"/>
              </a:spcAft>
              <a:buNone/>
            </a:pPr>
            <a:r>
              <a:rPr b="0" i="0" lang="it-IT" sz="1600" u="none" cap="none" strike="noStrike">
                <a:solidFill>
                  <a:srgbClr val="3F3F3F"/>
                </a:solidFill>
                <a:latin typeface="Calibri"/>
                <a:ea typeface="Calibri"/>
                <a:cs typeface="Calibri"/>
                <a:sym typeface="Calibri"/>
              </a:rPr>
              <a:t>situazioni che mettono in difficoltà nell’individuare soluzioni, nel non riconoscersi le competenze, nel percepire un elevato  coinvolgimento emotivo; situazioni in cui ci si è trovati in contrasto con altre persone o con i valori e le norme dell’organizzazione.</a:t>
            </a:r>
            <a:endParaRPr b="0" i="0" sz="1600" u="none" cap="none" strike="noStrike">
              <a:solidFill>
                <a:srgbClr val="3F3F3F"/>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t/>
            </a:r>
            <a:endParaRPr b="0" i="0" sz="1400" u="none" cap="none" strike="noStrike">
              <a:solidFill>
                <a:srgbClr val="000000"/>
              </a:solidFill>
              <a:latin typeface="Twentieth Century"/>
              <a:ea typeface="Twentieth Century"/>
              <a:cs typeface="Twentieth Century"/>
              <a:sym typeface="Twentieth Century"/>
            </a:endParaRPr>
          </a:p>
        </p:txBody>
      </p:sp>
      <p:sp>
        <p:nvSpPr>
          <p:cNvPr id="129" name="Google Shape;129;gae869196e5_0_187"/>
          <p:cNvSpPr txBox="1"/>
          <p:nvPr/>
        </p:nvSpPr>
        <p:spPr>
          <a:xfrm>
            <a:off x="2308988" y="4413775"/>
            <a:ext cx="3747600" cy="619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Twentieth Century"/>
                <a:ea typeface="Twentieth Century"/>
                <a:cs typeface="Twentieth Century"/>
                <a:sym typeface="Twentieth Century"/>
              </a:rPr>
              <a:t>SITUAZIONI DA ESPLORARE</a:t>
            </a:r>
            <a:endParaRPr b="0" i="0" sz="1400" u="none" cap="none" strike="noStrike">
              <a:solidFill>
                <a:srgbClr val="000000"/>
              </a:solidFill>
              <a:latin typeface="Twentieth Century"/>
              <a:ea typeface="Twentieth Century"/>
              <a:cs typeface="Twentieth Century"/>
              <a:sym typeface="Twentieth Century"/>
            </a:endParaRPr>
          </a:p>
          <a:p>
            <a:pPr indent="0" lvl="0" marL="0" marR="0" rtl="0" algn="just">
              <a:lnSpc>
                <a:spcPct val="100000"/>
              </a:lnSpc>
              <a:spcBef>
                <a:spcPts val="0"/>
              </a:spcBef>
              <a:spcAft>
                <a:spcPts val="0"/>
              </a:spcAft>
              <a:buClr>
                <a:srgbClr val="000000"/>
              </a:buClr>
              <a:buSzPts val="1600"/>
              <a:buFont typeface="Arial"/>
              <a:buNone/>
            </a:pPr>
            <a:r>
              <a:rPr b="0" i="0" lang="it-IT" sz="1600" u="none" cap="none" strike="noStrike">
                <a:solidFill>
                  <a:srgbClr val="3F3F3F"/>
                </a:solidFill>
                <a:latin typeface="Calibri"/>
                <a:ea typeface="Calibri"/>
                <a:cs typeface="Calibri"/>
                <a:sym typeface="Calibri"/>
              </a:rPr>
              <a:t>situazioni che fanno emergere dei vissuti o delle sensazioni importanti sulle quali vorrei approfondire l’argomento.</a:t>
            </a:r>
            <a:endParaRPr b="0" i="0" sz="1600" u="none" cap="none" strike="noStrike">
              <a:solidFill>
                <a:srgbClr val="3F3F3F"/>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600"/>
              <a:buFont typeface="Arial"/>
              <a:buNone/>
            </a:pPr>
            <a:r>
              <a:t/>
            </a:r>
            <a:endParaRPr b="0" i="0" sz="1600" u="none" cap="none" strike="noStrike">
              <a:solidFill>
                <a:srgbClr val="3F3F3F"/>
              </a:solidFill>
              <a:latin typeface="Calibri"/>
              <a:ea typeface="Calibri"/>
              <a:cs typeface="Calibri"/>
              <a:sym typeface="Calibri"/>
            </a:endParaRPr>
          </a:p>
        </p:txBody>
      </p:sp>
      <p:sp>
        <p:nvSpPr>
          <p:cNvPr id="130" name="Google Shape;130;gae869196e5_0_187"/>
          <p:cNvSpPr txBox="1"/>
          <p:nvPr/>
        </p:nvSpPr>
        <p:spPr>
          <a:xfrm>
            <a:off x="7469068" y="2380150"/>
            <a:ext cx="3837900" cy="162035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Twentieth Century"/>
                <a:ea typeface="Twentieth Century"/>
                <a:cs typeface="Twentieth Century"/>
                <a:sym typeface="Twentieth Century"/>
              </a:rPr>
              <a:t>SITUAZIONI POSITIVE</a:t>
            </a:r>
            <a:endParaRPr b="0" i="0" sz="1400" u="none" cap="none" strike="noStrike">
              <a:solidFill>
                <a:srgbClr val="000000"/>
              </a:solidFill>
              <a:latin typeface="Twentieth Century"/>
              <a:ea typeface="Twentieth Century"/>
              <a:cs typeface="Twentieth Century"/>
              <a:sym typeface="Twentieth Century"/>
            </a:endParaRPr>
          </a:p>
          <a:p>
            <a:pPr indent="0" lvl="0" marL="0" marR="0" rtl="0" algn="just">
              <a:lnSpc>
                <a:spcPct val="100000"/>
              </a:lnSpc>
              <a:spcBef>
                <a:spcPts val="0"/>
              </a:spcBef>
              <a:spcAft>
                <a:spcPts val="0"/>
              </a:spcAft>
              <a:buClr>
                <a:srgbClr val="000000"/>
              </a:buClr>
              <a:buSzPts val="1600"/>
              <a:buFont typeface="Arial"/>
              <a:buNone/>
            </a:pPr>
            <a:r>
              <a:rPr b="0" i="0" lang="it-IT" sz="1600" u="none" cap="none" strike="noStrike">
                <a:solidFill>
                  <a:srgbClr val="3F3F3F"/>
                </a:solidFill>
                <a:latin typeface="Calibri"/>
                <a:ea typeface="Calibri"/>
                <a:cs typeface="Calibri"/>
                <a:sym typeface="Calibri"/>
              </a:rPr>
              <a:t>rappresentano i successi percepiti all’interno dell’esperienza: ad es. mansioni gestite in autonomia, nuove strategie agite, contributi innovativi all’organizzazione, nuovi ambiti esplorati etc.</a:t>
            </a:r>
            <a:endParaRPr b="0" i="0" sz="2200" u="none" cap="none" strike="noStrike">
              <a:solidFill>
                <a:srgbClr val="404040"/>
              </a:solidFill>
              <a:latin typeface="Calibri"/>
              <a:ea typeface="Calibri"/>
              <a:cs typeface="Calibri"/>
              <a:sym typeface="Calibri"/>
            </a:endParaRPr>
          </a:p>
          <a:p>
            <a:pPr indent="0" lvl="0" marL="0" marR="0" rtl="0" algn="l">
              <a:lnSpc>
                <a:spcPct val="110000"/>
              </a:lnSpc>
              <a:spcBef>
                <a:spcPts val="1200"/>
              </a:spcBef>
              <a:spcAft>
                <a:spcPts val="0"/>
              </a:spcAft>
              <a:buClr>
                <a:schemeClr val="dk1"/>
              </a:buClr>
              <a:buSzPts val="1800"/>
              <a:buFont typeface="Arial"/>
              <a:buNone/>
            </a:pPr>
            <a:r>
              <a:t/>
            </a:r>
            <a:endParaRPr b="0" i="0" sz="2300" u="none" cap="none" strike="noStrike">
              <a:solidFill>
                <a:srgbClr val="3F3F3F"/>
              </a:solidFill>
              <a:latin typeface="Twentieth Century"/>
              <a:ea typeface="Twentieth Century"/>
              <a:cs typeface="Twentieth Century"/>
              <a:sym typeface="Twentieth Century"/>
            </a:endParaRPr>
          </a:p>
          <a:p>
            <a:pPr indent="0" lvl="0" marL="0" marR="0" rtl="0" algn="just">
              <a:lnSpc>
                <a:spcPct val="100000"/>
              </a:lnSpc>
              <a:spcBef>
                <a:spcPts val="0"/>
              </a:spcBef>
              <a:spcAft>
                <a:spcPts val="0"/>
              </a:spcAft>
              <a:buClr>
                <a:srgbClr val="000000"/>
              </a:buClr>
              <a:buSzPts val="1600"/>
              <a:buFont typeface="Arial"/>
              <a:buNone/>
            </a:pPr>
            <a:r>
              <a:t/>
            </a:r>
            <a:endParaRPr b="0" i="0" sz="1600" u="none" cap="none" strike="noStrike">
              <a:solidFill>
                <a:srgbClr val="3F3F3F"/>
              </a:solidFill>
              <a:latin typeface="Calibri"/>
              <a:ea typeface="Calibri"/>
              <a:cs typeface="Calibri"/>
              <a:sym typeface="Calibri"/>
            </a:endParaRPr>
          </a:p>
        </p:txBody>
      </p:sp>
      <p:sp>
        <p:nvSpPr>
          <p:cNvPr id="131" name="Google Shape;131;gae869196e5_0_187"/>
          <p:cNvSpPr txBox="1"/>
          <p:nvPr/>
        </p:nvSpPr>
        <p:spPr>
          <a:xfrm>
            <a:off x="7416475" y="4267725"/>
            <a:ext cx="3837900" cy="619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Twentieth Century"/>
                <a:ea typeface="Twentieth Century"/>
                <a:cs typeface="Twentieth Century"/>
                <a:sym typeface="Twentieth Century"/>
              </a:rPr>
              <a:t>SITUAZIONI ILLUMINANTI</a:t>
            </a:r>
            <a:endParaRPr b="0" i="0" sz="1400" u="none" cap="none" strike="noStrike">
              <a:solidFill>
                <a:srgbClr val="000000"/>
              </a:solidFill>
              <a:latin typeface="Twentieth Century"/>
              <a:ea typeface="Twentieth Century"/>
              <a:cs typeface="Twentieth Century"/>
              <a:sym typeface="Twentieth Century"/>
            </a:endParaRPr>
          </a:p>
          <a:p>
            <a:pPr indent="0" lvl="0" marL="0" marR="0" rtl="0" algn="just">
              <a:lnSpc>
                <a:spcPct val="100000"/>
              </a:lnSpc>
              <a:spcBef>
                <a:spcPts val="0"/>
              </a:spcBef>
              <a:spcAft>
                <a:spcPts val="0"/>
              </a:spcAft>
              <a:buClr>
                <a:schemeClr val="dk1"/>
              </a:buClr>
              <a:buSzPts val="1100"/>
              <a:buFont typeface="Arial"/>
              <a:buNone/>
            </a:pPr>
            <a:r>
              <a:rPr b="0" i="0" lang="it-IT" sz="1600" u="none" cap="none" strike="noStrike">
                <a:solidFill>
                  <a:srgbClr val="3F3F3F"/>
                </a:solidFill>
                <a:latin typeface="Calibri"/>
                <a:ea typeface="Calibri"/>
                <a:cs typeface="Calibri"/>
                <a:sym typeface="Calibri"/>
              </a:rPr>
              <a:t>situazioni che permettono di far luce sulla propria professionalità, di comprendere quali aspetti lavorativi sono in sintonia con il proprio essere.</a:t>
            </a:r>
            <a:endParaRPr b="0" i="0" sz="2300" u="none" cap="none" strike="noStrike">
              <a:solidFill>
                <a:srgbClr val="3F3F3F"/>
              </a:solidFill>
              <a:latin typeface="Twentieth Century"/>
              <a:ea typeface="Twentieth Century"/>
              <a:cs typeface="Twentieth Century"/>
              <a:sym typeface="Twentieth Century"/>
            </a:endParaRPr>
          </a:p>
          <a:p>
            <a:pPr indent="0" lvl="0" marL="0" marR="0" rtl="0" algn="just">
              <a:lnSpc>
                <a:spcPct val="100000"/>
              </a:lnSpc>
              <a:spcBef>
                <a:spcPts val="0"/>
              </a:spcBef>
              <a:spcAft>
                <a:spcPts val="0"/>
              </a:spcAft>
              <a:buClr>
                <a:srgbClr val="000000"/>
              </a:buClr>
              <a:buSzPts val="1600"/>
              <a:buFont typeface="Arial"/>
              <a:buNone/>
            </a:pPr>
            <a:r>
              <a:t/>
            </a:r>
            <a:endParaRPr b="0" i="0" sz="1600" u="none" cap="none" strike="noStrike">
              <a:solidFill>
                <a:srgbClr val="3F3F3F"/>
              </a:solidFill>
              <a:latin typeface="Calibri"/>
              <a:ea typeface="Calibri"/>
              <a:cs typeface="Calibri"/>
              <a:sym typeface="Calibri"/>
            </a:endParaRPr>
          </a:p>
        </p:txBody>
      </p:sp>
      <p:sp>
        <p:nvSpPr>
          <p:cNvPr id="132" name="Google Shape;132;gae869196e5_0_187"/>
          <p:cNvSpPr/>
          <p:nvPr/>
        </p:nvSpPr>
        <p:spPr>
          <a:xfrm>
            <a:off x="8719673" y="6502968"/>
            <a:ext cx="3152700" cy="2769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r>
              <a:rPr b="1" i="0" lang="it-IT" sz="1200" u="none" cap="none" strike="noStrike">
                <a:solidFill>
                  <a:srgbClr val="F3F3F3"/>
                </a:solidFill>
                <a:latin typeface="Calibri"/>
                <a:ea typeface="Calibri"/>
                <a:cs typeface="Calibri"/>
                <a:sym typeface="Calibri"/>
              </a:rPr>
              <a:t>UNIVERSITÀ</a:t>
            </a:r>
            <a:r>
              <a:rPr b="1" i="0" lang="it-IT" sz="1200" u="none" cap="none" strike="noStrike">
                <a:solidFill>
                  <a:srgbClr val="606060"/>
                </a:solidFill>
                <a:latin typeface="Calibri"/>
                <a:ea typeface="Calibri"/>
                <a:cs typeface="Calibri"/>
                <a:sym typeface="Calibri"/>
              </a:rPr>
              <a:t> </a:t>
            </a:r>
            <a:r>
              <a:rPr b="1" i="0" lang="it-IT" sz="1200" u="none" cap="none" strike="noStrike">
                <a:solidFill>
                  <a:srgbClr val="EFEFEF"/>
                </a:solidFill>
                <a:latin typeface="Calibri"/>
                <a:ea typeface="Calibri"/>
                <a:cs typeface="Calibri"/>
                <a:sym typeface="Calibri"/>
              </a:rPr>
              <a:t>DEGLI STUDI DI MILANO-BICOCCA</a:t>
            </a:r>
            <a:endParaRPr b="0" i="0" sz="1400" u="none" cap="none" strike="noStrike">
              <a:solidFill>
                <a:srgbClr val="EFEFEF"/>
              </a:solidFill>
              <a:latin typeface="Arial"/>
              <a:ea typeface="Arial"/>
              <a:cs typeface="Arial"/>
              <a:sym typeface="Arial"/>
            </a:endParaRPr>
          </a:p>
        </p:txBody>
      </p:sp>
      <p:sp>
        <p:nvSpPr>
          <p:cNvPr id="133" name="Google Shape;133;gae869196e5_0_187"/>
          <p:cNvSpPr txBox="1"/>
          <p:nvPr/>
        </p:nvSpPr>
        <p:spPr>
          <a:xfrm>
            <a:off x="-60325" y="6493357"/>
            <a:ext cx="6156300" cy="3081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r>
              <a:rPr b="1" i="0" lang="it-IT" sz="1400" u="none" cap="none" strike="noStrike">
                <a:solidFill>
                  <a:schemeClr val="lt1"/>
                </a:solidFill>
                <a:latin typeface="Calibri"/>
                <a:ea typeface="Calibri"/>
                <a:cs typeface="Calibri"/>
                <a:sym typeface="Calibri"/>
              </a:rPr>
              <a:t>DIPARTIMENTO DI SCIENZE UMANE PER LA FORMAZIONE «RICCARDO MASSA» </a:t>
            </a:r>
            <a:endParaRPr b="0" i="0" sz="1400" u="none" cap="none" strike="noStrike">
              <a:solidFill>
                <a:srgbClr val="000000"/>
              </a:solidFill>
              <a:latin typeface="Arial"/>
              <a:ea typeface="Arial"/>
              <a:cs typeface="Arial"/>
              <a:sym typeface="Arial"/>
            </a:endParaRPr>
          </a:p>
        </p:txBody>
      </p:sp>
      <p:pic>
        <p:nvPicPr>
          <p:cNvPr id="134" name="Google Shape;134;gae869196e5_0_187"/>
          <p:cNvPicPr preferRelativeResize="0"/>
          <p:nvPr/>
        </p:nvPicPr>
        <p:blipFill>
          <a:blip r:embed="rId7">
            <a:alphaModFix/>
          </a:blip>
          <a:stretch>
            <a:fillRect/>
          </a:stretch>
        </p:blipFill>
        <p:spPr>
          <a:xfrm>
            <a:off x="1091876" y="4494900"/>
            <a:ext cx="1162950" cy="1120667"/>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
          <p:cNvSpPr txBox="1"/>
          <p:nvPr>
            <p:ph type="title"/>
          </p:nvPr>
        </p:nvSpPr>
        <p:spPr>
          <a:xfrm>
            <a:off x="1159200" y="316200"/>
            <a:ext cx="9584700" cy="1494300"/>
          </a:xfrm>
          <a:prstGeom prst="rect">
            <a:avLst/>
          </a:prstGeom>
          <a:noFill/>
          <a:ln>
            <a:noFill/>
          </a:ln>
        </p:spPr>
        <p:txBody>
          <a:bodyPr anchorCtr="0" anchor="b" bIns="45700" lIns="91425" spcFirstLastPara="1" rIns="91425" wrap="square" tIns="45700">
            <a:noAutofit/>
          </a:bodyPr>
          <a:lstStyle/>
          <a:p>
            <a:pPr indent="0" lvl="0" marL="0" rtl="0" algn="l">
              <a:lnSpc>
                <a:spcPct val="80000"/>
              </a:lnSpc>
              <a:spcBef>
                <a:spcPts val="0"/>
              </a:spcBef>
              <a:spcAft>
                <a:spcPts val="0"/>
              </a:spcAft>
              <a:buSzPts val="1800"/>
              <a:buNone/>
            </a:pPr>
            <a:r>
              <a:rPr lang="it-IT"/>
              <a:t>Chi sono io</a:t>
            </a:r>
            <a:endParaRPr/>
          </a:p>
        </p:txBody>
      </p:sp>
      <p:pic>
        <p:nvPicPr>
          <p:cNvPr id="141" name="Google Shape;141;p2"/>
          <p:cNvPicPr preferRelativeResize="0"/>
          <p:nvPr/>
        </p:nvPicPr>
        <p:blipFill rotWithShape="1">
          <a:blip r:embed="rId3">
            <a:alphaModFix/>
          </a:blip>
          <a:srcRect b="0" l="0" r="0" t="0"/>
          <a:stretch/>
        </p:blipFill>
        <p:spPr>
          <a:xfrm>
            <a:off x="11063540" y="152491"/>
            <a:ext cx="926801" cy="926801"/>
          </a:xfrm>
          <a:prstGeom prst="rect">
            <a:avLst/>
          </a:prstGeom>
          <a:noFill/>
          <a:ln>
            <a:noFill/>
          </a:ln>
        </p:spPr>
      </p:pic>
      <p:sp>
        <p:nvSpPr>
          <p:cNvPr id="142" name="Google Shape;142;p2"/>
          <p:cNvSpPr/>
          <p:nvPr/>
        </p:nvSpPr>
        <p:spPr>
          <a:xfrm>
            <a:off x="8719673" y="6502968"/>
            <a:ext cx="3152700" cy="2769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r>
              <a:rPr b="1" i="0" lang="it-IT" sz="1200" u="none" cap="none" strike="noStrike">
                <a:solidFill>
                  <a:srgbClr val="F3F3F3"/>
                </a:solidFill>
                <a:latin typeface="Calibri"/>
                <a:ea typeface="Calibri"/>
                <a:cs typeface="Calibri"/>
                <a:sym typeface="Calibri"/>
              </a:rPr>
              <a:t>UNIVERSITÀ</a:t>
            </a:r>
            <a:r>
              <a:rPr b="1" i="0" lang="it-IT" sz="1200" u="none" cap="none" strike="noStrike">
                <a:solidFill>
                  <a:srgbClr val="606060"/>
                </a:solidFill>
                <a:latin typeface="Calibri"/>
                <a:ea typeface="Calibri"/>
                <a:cs typeface="Calibri"/>
                <a:sym typeface="Calibri"/>
              </a:rPr>
              <a:t> </a:t>
            </a:r>
            <a:r>
              <a:rPr b="1" i="0" lang="it-IT" sz="1200" u="none" cap="none" strike="noStrike">
                <a:solidFill>
                  <a:srgbClr val="EFEFEF"/>
                </a:solidFill>
                <a:latin typeface="Calibri"/>
                <a:ea typeface="Calibri"/>
                <a:cs typeface="Calibri"/>
                <a:sym typeface="Calibri"/>
              </a:rPr>
              <a:t>DEGLI STUDI DI MILANO-BICOCCA</a:t>
            </a:r>
            <a:endParaRPr b="0" i="0" sz="1400" u="none" cap="none" strike="noStrike">
              <a:solidFill>
                <a:srgbClr val="EFEFEF"/>
              </a:solidFill>
              <a:latin typeface="Arial"/>
              <a:ea typeface="Arial"/>
              <a:cs typeface="Arial"/>
              <a:sym typeface="Arial"/>
            </a:endParaRPr>
          </a:p>
        </p:txBody>
      </p:sp>
      <p:sp>
        <p:nvSpPr>
          <p:cNvPr id="143" name="Google Shape;143;p2"/>
          <p:cNvSpPr txBox="1"/>
          <p:nvPr/>
        </p:nvSpPr>
        <p:spPr>
          <a:xfrm>
            <a:off x="-60325" y="6493357"/>
            <a:ext cx="6156300" cy="3081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r>
              <a:rPr b="1" i="0" lang="it-IT" sz="1400" u="none" cap="none" strike="noStrike">
                <a:solidFill>
                  <a:schemeClr val="lt1"/>
                </a:solidFill>
                <a:latin typeface="Calibri"/>
                <a:ea typeface="Calibri"/>
                <a:cs typeface="Calibri"/>
                <a:sym typeface="Calibri"/>
              </a:rPr>
              <a:t>DIPARTIMENTO DI SCIENZE UMANE PER LA FORMAZIONE «RICCARDO MASSA» </a:t>
            </a:r>
            <a:endParaRPr b="0" i="0" sz="1400" u="none" cap="none" strike="noStrike">
              <a:solidFill>
                <a:srgbClr val="000000"/>
              </a:solidFill>
              <a:latin typeface="Arial"/>
              <a:ea typeface="Arial"/>
              <a:cs typeface="Arial"/>
              <a:sym typeface="Arial"/>
            </a:endParaRPr>
          </a:p>
        </p:txBody>
      </p:sp>
      <p:pic>
        <p:nvPicPr>
          <p:cNvPr descr="Image result for unimib formazione e sviluppo delle risorse umane" id="144" name="Google Shape;144;p2"/>
          <p:cNvPicPr preferRelativeResize="0"/>
          <p:nvPr/>
        </p:nvPicPr>
        <p:blipFill rotWithShape="1">
          <a:blip r:embed="rId4">
            <a:alphaModFix/>
          </a:blip>
          <a:srcRect b="0" l="0" r="0" t="0"/>
          <a:stretch/>
        </p:blipFill>
        <p:spPr>
          <a:xfrm>
            <a:off x="355599" y="142423"/>
            <a:ext cx="820057" cy="881561"/>
          </a:xfrm>
          <a:prstGeom prst="rect">
            <a:avLst/>
          </a:prstGeom>
          <a:noFill/>
          <a:ln>
            <a:noFill/>
          </a:ln>
        </p:spPr>
      </p:pic>
      <p:sp>
        <p:nvSpPr>
          <p:cNvPr id="145" name="Google Shape;145;p2"/>
          <p:cNvSpPr txBox="1"/>
          <p:nvPr>
            <p:ph idx="1" type="body"/>
          </p:nvPr>
        </p:nvSpPr>
        <p:spPr>
          <a:xfrm>
            <a:off x="1097280" y="2108201"/>
            <a:ext cx="10058400" cy="3760891"/>
          </a:xfrm>
          <a:prstGeom prst="rect">
            <a:avLst/>
          </a:prstGeom>
          <a:noFill/>
          <a:ln>
            <a:noFill/>
          </a:ln>
        </p:spPr>
        <p:txBody>
          <a:bodyPr anchorCtr="0" anchor="t" bIns="45700" lIns="0" spcFirstLastPara="1" rIns="0" wrap="square" tIns="45700">
            <a:normAutofit/>
          </a:bodyPr>
          <a:lstStyle/>
          <a:p>
            <a:pPr indent="-342900" lvl="0" marL="457200" rtl="0" algn="l">
              <a:lnSpc>
                <a:spcPct val="110000"/>
              </a:lnSpc>
              <a:spcBef>
                <a:spcPts val="1200"/>
              </a:spcBef>
              <a:spcAft>
                <a:spcPts val="0"/>
              </a:spcAft>
              <a:buSzPts val="1800"/>
              <a:buChar char=" "/>
            </a:pPr>
            <a:r>
              <a:rPr lang="it-IT"/>
              <a:t>Nome: ___________________</a:t>
            </a:r>
            <a:endParaRPr/>
          </a:p>
          <a:p>
            <a:pPr indent="-342900" lvl="0" marL="457200" rtl="0" algn="l">
              <a:lnSpc>
                <a:spcPct val="110000"/>
              </a:lnSpc>
              <a:spcBef>
                <a:spcPts val="1200"/>
              </a:spcBef>
              <a:spcAft>
                <a:spcPts val="0"/>
              </a:spcAft>
              <a:buSzPts val="1800"/>
              <a:buChar char=" "/>
            </a:pPr>
            <a:r>
              <a:rPr lang="it-IT"/>
              <a:t>Cognome: ___________________</a:t>
            </a:r>
            <a:endParaRPr/>
          </a:p>
          <a:p>
            <a:pPr indent="-342900" lvl="0" marL="457200" rtl="0" algn="l">
              <a:lnSpc>
                <a:spcPct val="110000"/>
              </a:lnSpc>
              <a:spcBef>
                <a:spcPts val="1200"/>
              </a:spcBef>
              <a:spcAft>
                <a:spcPts val="0"/>
              </a:spcAft>
              <a:buSzPts val="1800"/>
              <a:buChar char=" "/>
            </a:pPr>
            <a:r>
              <a:rPr lang="it-IT"/>
              <a:t>Immagine: “Io e il tirocinio” </a:t>
            </a:r>
            <a:endParaRPr/>
          </a:p>
          <a:p>
            <a:pPr indent="-342900" lvl="0" marL="457200" rtl="0" algn="l">
              <a:lnSpc>
                <a:spcPct val="110000"/>
              </a:lnSpc>
              <a:spcBef>
                <a:spcPts val="1200"/>
              </a:spcBef>
              <a:spcAft>
                <a:spcPts val="0"/>
              </a:spcAft>
              <a:buSzPts val="1800"/>
              <a:buChar char=" "/>
            </a:pPr>
            <a:r>
              <a:rPr lang="it-IT"/>
              <a:t>(inserisci un immagine rappresentativa della tua esperienza)</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gaa7f55f2a1_0_98"/>
          <p:cNvSpPr txBox="1"/>
          <p:nvPr>
            <p:ph type="title"/>
          </p:nvPr>
        </p:nvSpPr>
        <p:spPr>
          <a:xfrm>
            <a:off x="1159200" y="316200"/>
            <a:ext cx="9584700" cy="1494300"/>
          </a:xfrm>
          <a:prstGeom prst="rect">
            <a:avLst/>
          </a:prstGeom>
          <a:noFill/>
          <a:ln>
            <a:noFill/>
          </a:ln>
        </p:spPr>
        <p:txBody>
          <a:bodyPr anchorCtr="0" anchor="b" bIns="45700" lIns="91425" spcFirstLastPara="1" rIns="91425" wrap="square" tIns="45700">
            <a:noAutofit/>
          </a:bodyPr>
          <a:lstStyle/>
          <a:p>
            <a:pPr indent="0" lvl="0" marL="0" rtl="0" algn="l">
              <a:lnSpc>
                <a:spcPct val="80000"/>
              </a:lnSpc>
              <a:spcBef>
                <a:spcPts val="0"/>
              </a:spcBef>
              <a:spcAft>
                <a:spcPts val="0"/>
              </a:spcAft>
              <a:buSzPts val="1800"/>
              <a:buNone/>
            </a:pPr>
            <a:r>
              <a:rPr lang="it-IT"/>
              <a:t>Situazioni critiche</a:t>
            </a:r>
            <a:endParaRPr/>
          </a:p>
        </p:txBody>
      </p:sp>
      <p:sp>
        <p:nvSpPr>
          <p:cNvPr id="152" name="Google Shape;152;gaa7f55f2a1_0_98"/>
          <p:cNvSpPr txBox="1"/>
          <p:nvPr>
            <p:ph idx="1" type="body"/>
          </p:nvPr>
        </p:nvSpPr>
        <p:spPr>
          <a:xfrm>
            <a:off x="1159200" y="1953400"/>
            <a:ext cx="10312200" cy="3760800"/>
          </a:xfrm>
          <a:prstGeom prst="rect">
            <a:avLst/>
          </a:prstGeom>
          <a:noFill/>
          <a:ln>
            <a:noFill/>
          </a:ln>
        </p:spPr>
        <p:txBody>
          <a:bodyPr anchorCtr="0" anchor="t" bIns="45700" lIns="0" spcFirstLastPara="1" rIns="0" wrap="square" tIns="45700">
            <a:noAutofit/>
          </a:bodyPr>
          <a:lstStyle/>
          <a:p>
            <a:pPr indent="0" lvl="0" marL="0" rtl="0" algn="l">
              <a:lnSpc>
                <a:spcPct val="110000"/>
              </a:lnSpc>
              <a:spcBef>
                <a:spcPts val="1200"/>
              </a:spcBef>
              <a:spcAft>
                <a:spcPts val="0"/>
              </a:spcAft>
              <a:buSzPts val="1800"/>
              <a:buNone/>
            </a:pPr>
            <a:r>
              <a:rPr i="1" lang="it-IT"/>
              <a:t>Inserisci qui i tuoi commenti. Per aggiungere contenuti duplica la slide.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i="1"/>
          </a:p>
        </p:txBody>
      </p:sp>
      <p:pic>
        <p:nvPicPr>
          <p:cNvPr id="153" name="Google Shape;153;gaa7f55f2a1_0_98"/>
          <p:cNvPicPr preferRelativeResize="0"/>
          <p:nvPr/>
        </p:nvPicPr>
        <p:blipFill rotWithShape="1">
          <a:blip r:embed="rId3">
            <a:alphaModFix/>
          </a:blip>
          <a:srcRect b="0" l="0" r="0" t="0"/>
          <a:stretch/>
        </p:blipFill>
        <p:spPr>
          <a:xfrm>
            <a:off x="11063540" y="152491"/>
            <a:ext cx="926801" cy="926801"/>
          </a:xfrm>
          <a:prstGeom prst="rect">
            <a:avLst/>
          </a:prstGeom>
          <a:noFill/>
          <a:ln>
            <a:noFill/>
          </a:ln>
        </p:spPr>
      </p:pic>
      <p:pic>
        <p:nvPicPr>
          <p:cNvPr id="154" name="Google Shape;154;gaa7f55f2a1_0_98"/>
          <p:cNvPicPr preferRelativeResize="0"/>
          <p:nvPr/>
        </p:nvPicPr>
        <p:blipFill rotWithShape="1">
          <a:blip r:embed="rId4">
            <a:alphaModFix/>
          </a:blip>
          <a:srcRect b="0" l="0" r="0" t="0"/>
          <a:stretch/>
        </p:blipFill>
        <p:spPr>
          <a:xfrm>
            <a:off x="9083000" y="0"/>
            <a:ext cx="1510515" cy="1494300"/>
          </a:xfrm>
          <a:prstGeom prst="rect">
            <a:avLst/>
          </a:prstGeom>
          <a:noFill/>
          <a:ln>
            <a:noFill/>
          </a:ln>
        </p:spPr>
      </p:pic>
      <p:sp>
        <p:nvSpPr>
          <p:cNvPr id="155" name="Google Shape;155;gaa7f55f2a1_0_98"/>
          <p:cNvSpPr txBox="1"/>
          <p:nvPr/>
        </p:nvSpPr>
        <p:spPr>
          <a:xfrm>
            <a:off x="9175875" y="1222200"/>
            <a:ext cx="1965900" cy="588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300"/>
              <a:buFont typeface="Arial"/>
              <a:buNone/>
            </a:pPr>
            <a:r>
              <a:rPr b="0" i="0" lang="it-IT" sz="2300" u="none" cap="none" strike="noStrike">
                <a:solidFill>
                  <a:srgbClr val="000000"/>
                </a:solidFill>
                <a:latin typeface="Twentieth Century"/>
                <a:ea typeface="Twentieth Century"/>
                <a:cs typeface="Twentieth Century"/>
                <a:sym typeface="Twentieth Century"/>
              </a:rPr>
              <a:t>gg/mm/aa</a:t>
            </a:r>
            <a:endParaRPr b="0" i="0" sz="2300" u="none" cap="none" strike="noStrike">
              <a:solidFill>
                <a:srgbClr val="000000"/>
              </a:solidFill>
              <a:latin typeface="Twentieth Century"/>
              <a:ea typeface="Twentieth Century"/>
              <a:cs typeface="Twentieth Century"/>
              <a:sym typeface="Twentieth Century"/>
            </a:endParaRPr>
          </a:p>
        </p:txBody>
      </p:sp>
      <p:pic>
        <p:nvPicPr>
          <p:cNvPr id="156" name="Google Shape;156;gaa7f55f2a1_0_98"/>
          <p:cNvPicPr preferRelativeResize="0"/>
          <p:nvPr/>
        </p:nvPicPr>
        <p:blipFill rotWithShape="1">
          <a:blip r:embed="rId5">
            <a:alphaModFix/>
          </a:blip>
          <a:srcRect b="0" l="0" r="0" t="0"/>
          <a:stretch/>
        </p:blipFill>
        <p:spPr>
          <a:xfrm>
            <a:off x="6095975" y="1023977"/>
            <a:ext cx="926550" cy="805089"/>
          </a:xfrm>
          <a:prstGeom prst="rect">
            <a:avLst/>
          </a:prstGeom>
          <a:noFill/>
          <a:ln>
            <a:noFill/>
          </a:ln>
        </p:spPr>
      </p:pic>
      <p:sp>
        <p:nvSpPr>
          <p:cNvPr id="157" name="Google Shape;157;gaa7f55f2a1_0_98"/>
          <p:cNvSpPr/>
          <p:nvPr/>
        </p:nvSpPr>
        <p:spPr>
          <a:xfrm>
            <a:off x="8719673" y="6502968"/>
            <a:ext cx="3152700" cy="2769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r>
              <a:rPr b="1" i="0" lang="it-IT" sz="1200" u="none" cap="none" strike="noStrike">
                <a:solidFill>
                  <a:srgbClr val="F3F3F3"/>
                </a:solidFill>
                <a:latin typeface="Calibri"/>
                <a:ea typeface="Calibri"/>
                <a:cs typeface="Calibri"/>
                <a:sym typeface="Calibri"/>
              </a:rPr>
              <a:t>UNIVERSITÀ</a:t>
            </a:r>
            <a:r>
              <a:rPr b="1" i="0" lang="it-IT" sz="1200" u="none" cap="none" strike="noStrike">
                <a:solidFill>
                  <a:srgbClr val="606060"/>
                </a:solidFill>
                <a:latin typeface="Calibri"/>
                <a:ea typeface="Calibri"/>
                <a:cs typeface="Calibri"/>
                <a:sym typeface="Calibri"/>
              </a:rPr>
              <a:t> </a:t>
            </a:r>
            <a:r>
              <a:rPr b="1" i="0" lang="it-IT" sz="1200" u="none" cap="none" strike="noStrike">
                <a:solidFill>
                  <a:srgbClr val="EFEFEF"/>
                </a:solidFill>
                <a:latin typeface="Calibri"/>
                <a:ea typeface="Calibri"/>
                <a:cs typeface="Calibri"/>
                <a:sym typeface="Calibri"/>
              </a:rPr>
              <a:t>DEGLI STUDI DI MILANO-BICOCCA</a:t>
            </a:r>
            <a:endParaRPr b="0" i="0" sz="1400" u="none" cap="none" strike="noStrike">
              <a:solidFill>
                <a:srgbClr val="EFEFEF"/>
              </a:solidFill>
              <a:latin typeface="Arial"/>
              <a:ea typeface="Arial"/>
              <a:cs typeface="Arial"/>
              <a:sym typeface="Arial"/>
            </a:endParaRPr>
          </a:p>
        </p:txBody>
      </p:sp>
      <p:sp>
        <p:nvSpPr>
          <p:cNvPr id="158" name="Google Shape;158;gaa7f55f2a1_0_98"/>
          <p:cNvSpPr txBox="1"/>
          <p:nvPr/>
        </p:nvSpPr>
        <p:spPr>
          <a:xfrm>
            <a:off x="-60325" y="6493357"/>
            <a:ext cx="6156300" cy="3081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r>
              <a:rPr b="1" i="0" lang="it-IT" sz="1400" u="none" cap="none" strike="noStrike">
                <a:solidFill>
                  <a:schemeClr val="lt1"/>
                </a:solidFill>
                <a:latin typeface="Calibri"/>
                <a:ea typeface="Calibri"/>
                <a:cs typeface="Calibri"/>
                <a:sym typeface="Calibri"/>
              </a:rPr>
              <a:t>DIPARTIMENTO DI SCIENZE UMANE PER LA FORMAZIONE «RICCARDO MASSA» </a:t>
            </a:r>
            <a:endParaRPr b="0" i="0" sz="1400" u="none" cap="none" strike="noStrike">
              <a:solidFill>
                <a:srgbClr val="000000"/>
              </a:solidFill>
              <a:latin typeface="Arial"/>
              <a:ea typeface="Arial"/>
              <a:cs typeface="Arial"/>
              <a:sym typeface="Arial"/>
            </a:endParaRPr>
          </a:p>
        </p:txBody>
      </p:sp>
      <p:pic>
        <p:nvPicPr>
          <p:cNvPr descr="Image result for unimib formazione e sviluppo delle risorse umane" id="159" name="Google Shape;159;gaa7f55f2a1_0_98"/>
          <p:cNvPicPr preferRelativeResize="0"/>
          <p:nvPr/>
        </p:nvPicPr>
        <p:blipFill rotWithShape="1">
          <a:blip r:embed="rId6">
            <a:alphaModFix/>
          </a:blip>
          <a:srcRect b="0" l="0" r="0" t="0"/>
          <a:stretch/>
        </p:blipFill>
        <p:spPr>
          <a:xfrm>
            <a:off x="355599" y="142423"/>
            <a:ext cx="820057" cy="881561"/>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gaa7f55f2a1_0_120"/>
          <p:cNvSpPr txBox="1"/>
          <p:nvPr>
            <p:ph type="title"/>
          </p:nvPr>
        </p:nvSpPr>
        <p:spPr>
          <a:xfrm>
            <a:off x="1097275" y="286600"/>
            <a:ext cx="9584700" cy="1494300"/>
          </a:xfrm>
          <a:prstGeom prst="rect">
            <a:avLst/>
          </a:prstGeom>
          <a:noFill/>
          <a:ln>
            <a:noFill/>
          </a:ln>
        </p:spPr>
        <p:txBody>
          <a:bodyPr anchorCtr="0" anchor="b" bIns="45700" lIns="91425" spcFirstLastPara="1" rIns="91425" wrap="square" tIns="45700">
            <a:noAutofit/>
          </a:bodyPr>
          <a:lstStyle/>
          <a:p>
            <a:pPr indent="0" lvl="0" marL="0" rtl="0" algn="l">
              <a:lnSpc>
                <a:spcPct val="80000"/>
              </a:lnSpc>
              <a:spcBef>
                <a:spcPts val="0"/>
              </a:spcBef>
              <a:spcAft>
                <a:spcPts val="0"/>
              </a:spcAft>
              <a:buSzPts val="1800"/>
              <a:buNone/>
            </a:pPr>
            <a:r>
              <a:rPr lang="it-IT"/>
              <a:t>Situazioni da esplorare</a:t>
            </a:r>
            <a:endParaRPr/>
          </a:p>
        </p:txBody>
      </p:sp>
      <p:sp>
        <p:nvSpPr>
          <p:cNvPr id="166" name="Google Shape;166;gaa7f55f2a1_0_120"/>
          <p:cNvSpPr txBox="1"/>
          <p:nvPr>
            <p:ph idx="1" type="body"/>
          </p:nvPr>
        </p:nvSpPr>
        <p:spPr>
          <a:xfrm>
            <a:off x="1159200" y="1953400"/>
            <a:ext cx="10312200" cy="3760800"/>
          </a:xfrm>
          <a:prstGeom prst="rect">
            <a:avLst/>
          </a:prstGeom>
          <a:noFill/>
          <a:ln>
            <a:noFill/>
          </a:ln>
        </p:spPr>
        <p:txBody>
          <a:bodyPr anchorCtr="0" anchor="t" bIns="45700" lIns="0" spcFirstLastPara="1" rIns="0" wrap="square" tIns="45700">
            <a:noAutofit/>
          </a:bodyPr>
          <a:lstStyle/>
          <a:p>
            <a:pPr indent="0" lvl="0" marL="0" rtl="0" algn="l">
              <a:lnSpc>
                <a:spcPct val="110000"/>
              </a:lnSpc>
              <a:spcBef>
                <a:spcPts val="1200"/>
              </a:spcBef>
              <a:spcAft>
                <a:spcPts val="0"/>
              </a:spcAft>
              <a:buSzPts val="1800"/>
              <a:buNone/>
            </a:pPr>
            <a:r>
              <a:rPr i="1" lang="it-IT"/>
              <a:t>Inserisci qui i tuoi commenti. Per aggiungere contenuti duplica la slide.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i="1"/>
          </a:p>
        </p:txBody>
      </p:sp>
      <p:pic>
        <p:nvPicPr>
          <p:cNvPr id="167" name="Google Shape;167;gaa7f55f2a1_0_120"/>
          <p:cNvPicPr preferRelativeResize="0"/>
          <p:nvPr/>
        </p:nvPicPr>
        <p:blipFill rotWithShape="1">
          <a:blip r:embed="rId3">
            <a:alphaModFix/>
          </a:blip>
          <a:srcRect b="0" l="0" r="0" t="0"/>
          <a:stretch/>
        </p:blipFill>
        <p:spPr>
          <a:xfrm>
            <a:off x="11063540" y="152491"/>
            <a:ext cx="926801" cy="926801"/>
          </a:xfrm>
          <a:prstGeom prst="rect">
            <a:avLst/>
          </a:prstGeom>
          <a:noFill/>
          <a:ln>
            <a:noFill/>
          </a:ln>
        </p:spPr>
      </p:pic>
      <p:pic>
        <p:nvPicPr>
          <p:cNvPr id="168" name="Google Shape;168;gaa7f55f2a1_0_120"/>
          <p:cNvPicPr preferRelativeResize="0"/>
          <p:nvPr/>
        </p:nvPicPr>
        <p:blipFill rotWithShape="1">
          <a:blip r:embed="rId4">
            <a:alphaModFix/>
          </a:blip>
          <a:srcRect b="0" l="0" r="0" t="0"/>
          <a:stretch/>
        </p:blipFill>
        <p:spPr>
          <a:xfrm>
            <a:off x="9083000" y="0"/>
            <a:ext cx="1510515" cy="1494300"/>
          </a:xfrm>
          <a:prstGeom prst="rect">
            <a:avLst/>
          </a:prstGeom>
          <a:noFill/>
          <a:ln>
            <a:noFill/>
          </a:ln>
        </p:spPr>
      </p:pic>
      <p:sp>
        <p:nvSpPr>
          <p:cNvPr id="169" name="Google Shape;169;gaa7f55f2a1_0_120"/>
          <p:cNvSpPr txBox="1"/>
          <p:nvPr/>
        </p:nvSpPr>
        <p:spPr>
          <a:xfrm>
            <a:off x="9175875" y="1222200"/>
            <a:ext cx="1965900" cy="588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300"/>
              <a:buFont typeface="Arial"/>
              <a:buNone/>
            </a:pPr>
            <a:r>
              <a:rPr b="0" i="0" lang="it-IT" sz="2300" u="none" cap="none" strike="noStrike">
                <a:solidFill>
                  <a:srgbClr val="000000"/>
                </a:solidFill>
                <a:latin typeface="Twentieth Century"/>
                <a:ea typeface="Twentieth Century"/>
                <a:cs typeface="Twentieth Century"/>
                <a:sym typeface="Twentieth Century"/>
              </a:rPr>
              <a:t>gg/mm/aa</a:t>
            </a:r>
            <a:endParaRPr b="0" i="0" sz="2300" u="none" cap="none" strike="noStrike">
              <a:solidFill>
                <a:srgbClr val="000000"/>
              </a:solidFill>
              <a:latin typeface="Twentieth Century"/>
              <a:ea typeface="Twentieth Century"/>
              <a:cs typeface="Twentieth Century"/>
              <a:sym typeface="Twentieth Century"/>
            </a:endParaRPr>
          </a:p>
        </p:txBody>
      </p:sp>
      <p:sp>
        <p:nvSpPr>
          <p:cNvPr id="170" name="Google Shape;170;gaa7f55f2a1_0_120"/>
          <p:cNvSpPr/>
          <p:nvPr/>
        </p:nvSpPr>
        <p:spPr>
          <a:xfrm>
            <a:off x="8719673" y="6502968"/>
            <a:ext cx="3152700" cy="2769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r>
              <a:rPr b="1" i="0" lang="it-IT" sz="1200" u="none" cap="none" strike="noStrike">
                <a:solidFill>
                  <a:srgbClr val="F3F3F3"/>
                </a:solidFill>
                <a:latin typeface="Calibri"/>
                <a:ea typeface="Calibri"/>
                <a:cs typeface="Calibri"/>
                <a:sym typeface="Calibri"/>
              </a:rPr>
              <a:t>UNIVERSITÀ</a:t>
            </a:r>
            <a:r>
              <a:rPr b="1" i="0" lang="it-IT" sz="1200" u="none" cap="none" strike="noStrike">
                <a:solidFill>
                  <a:srgbClr val="606060"/>
                </a:solidFill>
                <a:latin typeface="Calibri"/>
                <a:ea typeface="Calibri"/>
                <a:cs typeface="Calibri"/>
                <a:sym typeface="Calibri"/>
              </a:rPr>
              <a:t> </a:t>
            </a:r>
            <a:r>
              <a:rPr b="1" i="0" lang="it-IT" sz="1200" u="none" cap="none" strike="noStrike">
                <a:solidFill>
                  <a:srgbClr val="EFEFEF"/>
                </a:solidFill>
                <a:latin typeface="Calibri"/>
                <a:ea typeface="Calibri"/>
                <a:cs typeface="Calibri"/>
                <a:sym typeface="Calibri"/>
              </a:rPr>
              <a:t>DEGLI STUDI DI MILANO-BICOCCA</a:t>
            </a:r>
            <a:endParaRPr b="0" i="0" sz="1400" u="none" cap="none" strike="noStrike">
              <a:solidFill>
                <a:srgbClr val="EFEFEF"/>
              </a:solidFill>
              <a:latin typeface="Arial"/>
              <a:ea typeface="Arial"/>
              <a:cs typeface="Arial"/>
              <a:sym typeface="Arial"/>
            </a:endParaRPr>
          </a:p>
        </p:txBody>
      </p:sp>
      <p:sp>
        <p:nvSpPr>
          <p:cNvPr id="171" name="Google Shape;171;gaa7f55f2a1_0_120"/>
          <p:cNvSpPr txBox="1"/>
          <p:nvPr/>
        </p:nvSpPr>
        <p:spPr>
          <a:xfrm>
            <a:off x="-60325" y="6493357"/>
            <a:ext cx="6156300" cy="3081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r>
              <a:rPr b="1" i="0" lang="it-IT" sz="1400" u="none" cap="none" strike="noStrike">
                <a:solidFill>
                  <a:schemeClr val="lt1"/>
                </a:solidFill>
                <a:latin typeface="Calibri"/>
                <a:ea typeface="Calibri"/>
                <a:cs typeface="Calibri"/>
                <a:sym typeface="Calibri"/>
              </a:rPr>
              <a:t>DIPARTIMENTO DI SCIENZE UMANE PER LA FORMAZIONE «RICCARDO MASSA» </a:t>
            </a:r>
            <a:endParaRPr b="0" i="0" sz="1400" u="none" cap="none" strike="noStrike">
              <a:solidFill>
                <a:srgbClr val="000000"/>
              </a:solidFill>
              <a:latin typeface="Arial"/>
              <a:ea typeface="Arial"/>
              <a:cs typeface="Arial"/>
              <a:sym typeface="Arial"/>
            </a:endParaRPr>
          </a:p>
        </p:txBody>
      </p:sp>
      <p:pic>
        <p:nvPicPr>
          <p:cNvPr descr="Image result for unimib formazione e sviluppo delle risorse umane" id="172" name="Google Shape;172;gaa7f55f2a1_0_120"/>
          <p:cNvPicPr preferRelativeResize="0"/>
          <p:nvPr/>
        </p:nvPicPr>
        <p:blipFill rotWithShape="1">
          <a:blip r:embed="rId5">
            <a:alphaModFix/>
          </a:blip>
          <a:srcRect b="0" l="0" r="0" t="0"/>
          <a:stretch/>
        </p:blipFill>
        <p:spPr>
          <a:xfrm>
            <a:off x="355599" y="142423"/>
            <a:ext cx="820057" cy="881561"/>
          </a:xfrm>
          <a:prstGeom prst="rect">
            <a:avLst/>
          </a:prstGeom>
          <a:noFill/>
          <a:ln>
            <a:noFill/>
          </a:ln>
        </p:spPr>
      </p:pic>
      <p:pic>
        <p:nvPicPr>
          <p:cNvPr id="173" name="Google Shape;173;gaa7f55f2a1_0_120"/>
          <p:cNvPicPr preferRelativeResize="0"/>
          <p:nvPr/>
        </p:nvPicPr>
        <p:blipFill>
          <a:blip r:embed="rId6">
            <a:alphaModFix/>
          </a:blip>
          <a:stretch>
            <a:fillRect/>
          </a:stretch>
        </p:blipFill>
        <p:spPr>
          <a:xfrm>
            <a:off x="7729550" y="152500"/>
            <a:ext cx="1510525" cy="1455597"/>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gaa7f55f2a1_0_138"/>
          <p:cNvSpPr txBox="1"/>
          <p:nvPr>
            <p:ph type="title"/>
          </p:nvPr>
        </p:nvSpPr>
        <p:spPr>
          <a:xfrm>
            <a:off x="1097275" y="286600"/>
            <a:ext cx="9584700" cy="1494300"/>
          </a:xfrm>
          <a:prstGeom prst="rect">
            <a:avLst/>
          </a:prstGeom>
          <a:noFill/>
          <a:ln>
            <a:noFill/>
          </a:ln>
        </p:spPr>
        <p:txBody>
          <a:bodyPr anchorCtr="0" anchor="b" bIns="45700" lIns="91425" spcFirstLastPara="1" rIns="91425" wrap="square" tIns="45700">
            <a:noAutofit/>
          </a:bodyPr>
          <a:lstStyle/>
          <a:p>
            <a:pPr indent="0" lvl="0" marL="0" rtl="0" algn="l">
              <a:lnSpc>
                <a:spcPct val="80000"/>
              </a:lnSpc>
              <a:spcBef>
                <a:spcPts val="0"/>
              </a:spcBef>
              <a:spcAft>
                <a:spcPts val="0"/>
              </a:spcAft>
              <a:buSzPts val="1800"/>
              <a:buNone/>
            </a:pPr>
            <a:r>
              <a:rPr lang="it-IT"/>
              <a:t>Situazioni positive</a:t>
            </a:r>
            <a:endParaRPr/>
          </a:p>
        </p:txBody>
      </p:sp>
      <p:sp>
        <p:nvSpPr>
          <p:cNvPr id="180" name="Google Shape;180;gaa7f55f2a1_0_138"/>
          <p:cNvSpPr txBox="1"/>
          <p:nvPr>
            <p:ph idx="1" type="body"/>
          </p:nvPr>
        </p:nvSpPr>
        <p:spPr>
          <a:xfrm>
            <a:off x="1159200" y="1953400"/>
            <a:ext cx="10312200" cy="3760800"/>
          </a:xfrm>
          <a:prstGeom prst="rect">
            <a:avLst/>
          </a:prstGeom>
          <a:noFill/>
          <a:ln>
            <a:noFill/>
          </a:ln>
        </p:spPr>
        <p:txBody>
          <a:bodyPr anchorCtr="0" anchor="t" bIns="45700" lIns="0" spcFirstLastPara="1" rIns="0" wrap="square" tIns="45700">
            <a:noAutofit/>
          </a:bodyPr>
          <a:lstStyle/>
          <a:p>
            <a:pPr indent="0" lvl="0" marL="0" rtl="0" algn="l">
              <a:lnSpc>
                <a:spcPct val="110000"/>
              </a:lnSpc>
              <a:spcBef>
                <a:spcPts val="1200"/>
              </a:spcBef>
              <a:spcAft>
                <a:spcPts val="0"/>
              </a:spcAft>
              <a:buSzPts val="1800"/>
              <a:buNone/>
            </a:pPr>
            <a:r>
              <a:rPr i="1" lang="it-IT"/>
              <a:t>Inserisci qui i tuoi commenti. Per aggiungere contenuti duplica la slide.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i="1"/>
          </a:p>
        </p:txBody>
      </p:sp>
      <p:pic>
        <p:nvPicPr>
          <p:cNvPr id="181" name="Google Shape;181;gaa7f55f2a1_0_138"/>
          <p:cNvPicPr preferRelativeResize="0"/>
          <p:nvPr/>
        </p:nvPicPr>
        <p:blipFill rotWithShape="1">
          <a:blip r:embed="rId3">
            <a:alphaModFix/>
          </a:blip>
          <a:srcRect b="0" l="0" r="0" t="0"/>
          <a:stretch/>
        </p:blipFill>
        <p:spPr>
          <a:xfrm>
            <a:off x="11063540" y="152491"/>
            <a:ext cx="926801" cy="926801"/>
          </a:xfrm>
          <a:prstGeom prst="rect">
            <a:avLst/>
          </a:prstGeom>
          <a:noFill/>
          <a:ln>
            <a:noFill/>
          </a:ln>
        </p:spPr>
      </p:pic>
      <p:pic>
        <p:nvPicPr>
          <p:cNvPr id="182" name="Google Shape;182;gaa7f55f2a1_0_138"/>
          <p:cNvPicPr preferRelativeResize="0"/>
          <p:nvPr/>
        </p:nvPicPr>
        <p:blipFill rotWithShape="1">
          <a:blip r:embed="rId4">
            <a:alphaModFix/>
          </a:blip>
          <a:srcRect b="0" l="0" r="0" t="0"/>
          <a:stretch/>
        </p:blipFill>
        <p:spPr>
          <a:xfrm>
            <a:off x="9083000" y="0"/>
            <a:ext cx="1510515" cy="1494300"/>
          </a:xfrm>
          <a:prstGeom prst="rect">
            <a:avLst/>
          </a:prstGeom>
          <a:noFill/>
          <a:ln>
            <a:noFill/>
          </a:ln>
        </p:spPr>
      </p:pic>
      <p:sp>
        <p:nvSpPr>
          <p:cNvPr id="183" name="Google Shape;183;gaa7f55f2a1_0_138"/>
          <p:cNvSpPr txBox="1"/>
          <p:nvPr/>
        </p:nvSpPr>
        <p:spPr>
          <a:xfrm>
            <a:off x="9175875" y="1222200"/>
            <a:ext cx="1965900" cy="588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300"/>
              <a:buFont typeface="Arial"/>
              <a:buNone/>
            </a:pPr>
            <a:r>
              <a:rPr b="0" i="0" lang="it-IT" sz="2300" u="none" cap="none" strike="noStrike">
                <a:solidFill>
                  <a:srgbClr val="000000"/>
                </a:solidFill>
                <a:latin typeface="Twentieth Century"/>
                <a:ea typeface="Twentieth Century"/>
                <a:cs typeface="Twentieth Century"/>
                <a:sym typeface="Twentieth Century"/>
              </a:rPr>
              <a:t>gg/mm/aa</a:t>
            </a:r>
            <a:endParaRPr b="0" i="0" sz="2300" u="none" cap="none" strike="noStrike">
              <a:solidFill>
                <a:srgbClr val="000000"/>
              </a:solidFill>
              <a:latin typeface="Twentieth Century"/>
              <a:ea typeface="Twentieth Century"/>
              <a:cs typeface="Twentieth Century"/>
              <a:sym typeface="Twentieth Century"/>
            </a:endParaRPr>
          </a:p>
        </p:txBody>
      </p:sp>
      <p:pic>
        <p:nvPicPr>
          <p:cNvPr id="184" name="Google Shape;184;gaa7f55f2a1_0_138"/>
          <p:cNvPicPr preferRelativeResize="0"/>
          <p:nvPr/>
        </p:nvPicPr>
        <p:blipFill rotWithShape="1">
          <a:blip r:embed="rId5">
            <a:alphaModFix/>
          </a:blip>
          <a:srcRect b="0" l="0" r="0" t="0"/>
          <a:stretch/>
        </p:blipFill>
        <p:spPr>
          <a:xfrm>
            <a:off x="6310290" y="730025"/>
            <a:ext cx="1162945" cy="1050875"/>
          </a:xfrm>
          <a:prstGeom prst="rect">
            <a:avLst/>
          </a:prstGeom>
          <a:noFill/>
          <a:ln>
            <a:noFill/>
          </a:ln>
        </p:spPr>
      </p:pic>
      <p:sp>
        <p:nvSpPr>
          <p:cNvPr id="185" name="Google Shape;185;gaa7f55f2a1_0_138"/>
          <p:cNvSpPr/>
          <p:nvPr/>
        </p:nvSpPr>
        <p:spPr>
          <a:xfrm>
            <a:off x="8719673" y="6502968"/>
            <a:ext cx="3152700" cy="2769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r>
              <a:rPr b="1" i="0" lang="it-IT" sz="1200" u="none" cap="none" strike="noStrike">
                <a:solidFill>
                  <a:srgbClr val="F3F3F3"/>
                </a:solidFill>
                <a:latin typeface="Calibri"/>
                <a:ea typeface="Calibri"/>
                <a:cs typeface="Calibri"/>
                <a:sym typeface="Calibri"/>
              </a:rPr>
              <a:t>UNIVERSITÀ</a:t>
            </a:r>
            <a:r>
              <a:rPr b="1" i="0" lang="it-IT" sz="1200" u="none" cap="none" strike="noStrike">
                <a:solidFill>
                  <a:srgbClr val="606060"/>
                </a:solidFill>
                <a:latin typeface="Calibri"/>
                <a:ea typeface="Calibri"/>
                <a:cs typeface="Calibri"/>
                <a:sym typeface="Calibri"/>
              </a:rPr>
              <a:t> </a:t>
            </a:r>
            <a:r>
              <a:rPr b="1" i="0" lang="it-IT" sz="1200" u="none" cap="none" strike="noStrike">
                <a:solidFill>
                  <a:srgbClr val="EFEFEF"/>
                </a:solidFill>
                <a:latin typeface="Calibri"/>
                <a:ea typeface="Calibri"/>
                <a:cs typeface="Calibri"/>
                <a:sym typeface="Calibri"/>
              </a:rPr>
              <a:t>DEGLI STUDI DI MILANO-BICOCCA</a:t>
            </a:r>
            <a:endParaRPr b="0" i="0" sz="1400" u="none" cap="none" strike="noStrike">
              <a:solidFill>
                <a:srgbClr val="EFEFEF"/>
              </a:solidFill>
              <a:latin typeface="Arial"/>
              <a:ea typeface="Arial"/>
              <a:cs typeface="Arial"/>
              <a:sym typeface="Arial"/>
            </a:endParaRPr>
          </a:p>
        </p:txBody>
      </p:sp>
      <p:sp>
        <p:nvSpPr>
          <p:cNvPr id="186" name="Google Shape;186;gaa7f55f2a1_0_138"/>
          <p:cNvSpPr txBox="1"/>
          <p:nvPr/>
        </p:nvSpPr>
        <p:spPr>
          <a:xfrm>
            <a:off x="-60325" y="6493357"/>
            <a:ext cx="6156300" cy="3081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r>
              <a:rPr b="1" i="0" lang="it-IT" sz="1400" u="none" cap="none" strike="noStrike">
                <a:solidFill>
                  <a:schemeClr val="lt1"/>
                </a:solidFill>
                <a:latin typeface="Calibri"/>
                <a:ea typeface="Calibri"/>
                <a:cs typeface="Calibri"/>
                <a:sym typeface="Calibri"/>
              </a:rPr>
              <a:t>DIPARTIMENTO DI SCIENZE UMANE PER LA FORMAZIONE «RICCARDO MASSA» </a:t>
            </a:r>
            <a:endParaRPr b="0" i="0" sz="1400" u="none" cap="none" strike="noStrike">
              <a:solidFill>
                <a:srgbClr val="000000"/>
              </a:solidFill>
              <a:latin typeface="Arial"/>
              <a:ea typeface="Arial"/>
              <a:cs typeface="Arial"/>
              <a:sym typeface="Arial"/>
            </a:endParaRPr>
          </a:p>
        </p:txBody>
      </p:sp>
      <p:pic>
        <p:nvPicPr>
          <p:cNvPr descr="Image result for unimib formazione e sviluppo delle risorse umane" id="187" name="Google Shape;187;gaa7f55f2a1_0_138"/>
          <p:cNvPicPr preferRelativeResize="0"/>
          <p:nvPr/>
        </p:nvPicPr>
        <p:blipFill rotWithShape="1">
          <a:blip r:embed="rId6">
            <a:alphaModFix/>
          </a:blip>
          <a:srcRect b="0" l="0" r="0" t="0"/>
          <a:stretch/>
        </p:blipFill>
        <p:spPr>
          <a:xfrm>
            <a:off x="355599" y="142423"/>
            <a:ext cx="820057" cy="881561"/>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gaa7f55f2a1_0_129"/>
          <p:cNvSpPr txBox="1"/>
          <p:nvPr>
            <p:ph type="title"/>
          </p:nvPr>
        </p:nvSpPr>
        <p:spPr>
          <a:xfrm>
            <a:off x="1097275" y="286600"/>
            <a:ext cx="9584700" cy="1494300"/>
          </a:xfrm>
          <a:prstGeom prst="rect">
            <a:avLst/>
          </a:prstGeom>
          <a:noFill/>
          <a:ln>
            <a:noFill/>
          </a:ln>
        </p:spPr>
        <p:txBody>
          <a:bodyPr anchorCtr="0" anchor="b" bIns="45700" lIns="91425" spcFirstLastPara="1" rIns="91425" wrap="square" tIns="45700">
            <a:noAutofit/>
          </a:bodyPr>
          <a:lstStyle/>
          <a:p>
            <a:pPr indent="0" lvl="0" marL="0" rtl="0" algn="l">
              <a:lnSpc>
                <a:spcPct val="80000"/>
              </a:lnSpc>
              <a:spcBef>
                <a:spcPts val="0"/>
              </a:spcBef>
              <a:spcAft>
                <a:spcPts val="0"/>
              </a:spcAft>
              <a:buSzPts val="1800"/>
              <a:buNone/>
            </a:pPr>
            <a:r>
              <a:rPr lang="it-IT"/>
              <a:t>Situazioni illuminanti</a:t>
            </a:r>
            <a:endParaRPr/>
          </a:p>
        </p:txBody>
      </p:sp>
      <p:sp>
        <p:nvSpPr>
          <p:cNvPr id="194" name="Google Shape;194;gaa7f55f2a1_0_129"/>
          <p:cNvSpPr txBox="1"/>
          <p:nvPr>
            <p:ph idx="1" type="body"/>
          </p:nvPr>
        </p:nvSpPr>
        <p:spPr>
          <a:xfrm>
            <a:off x="1159200" y="1953400"/>
            <a:ext cx="10312200" cy="3760800"/>
          </a:xfrm>
          <a:prstGeom prst="rect">
            <a:avLst/>
          </a:prstGeom>
          <a:noFill/>
          <a:ln>
            <a:noFill/>
          </a:ln>
        </p:spPr>
        <p:txBody>
          <a:bodyPr anchorCtr="0" anchor="t" bIns="45700" lIns="0" spcFirstLastPara="1" rIns="0" wrap="square" tIns="45700">
            <a:noAutofit/>
          </a:bodyPr>
          <a:lstStyle/>
          <a:p>
            <a:pPr indent="0" lvl="0" marL="0" rtl="0" algn="l">
              <a:lnSpc>
                <a:spcPct val="110000"/>
              </a:lnSpc>
              <a:spcBef>
                <a:spcPts val="1200"/>
              </a:spcBef>
              <a:spcAft>
                <a:spcPts val="0"/>
              </a:spcAft>
              <a:buSzPts val="1800"/>
              <a:buNone/>
            </a:pPr>
            <a:r>
              <a:rPr i="1" lang="it-IT"/>
              <a:t>Inserisci qui i tuoi commenti. Per aggiungere contenuti duplica la slide.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i="1"/>
          </a:p>
        </p:txBody>
      </p:sp>
      <p:pic>
        <p:nvPicPr>
          <p:cNvPr id="195" name="Google Shape;195;gaa7f55f2a1_0_129"/>
          <p:cNvPicPr preferRelativeResize="0"/>
          <p:nvPr/>
        </p:nvPicPr>
        <p:blipFill rotWithShape="1">
          <a:blip r:embed="rId3">
            <a:alphaModFix/>
          </a:blip>
          <a:srcRect b="0" l="0" r="0" t="0"/>
          <a:stretch/>
        </p:blipFill>
        <p:spPr>
          <a:xfrm>
            <a:off x="11063540" y="152491"/>
            <a:ext cx="926801" cy="926801"/>
          </a:xfrm>
          <a:prstGeom prst="rect">
            <a:avLst/>
          </a:prstGeom>
          <a:noFill/>
          <a:ln>
            <a:noFill/>
          </a:ln>
        </p:spPr>
      </p:pic>
      <p:pic>
        <p:nvPicPr>
          <p:cNvPr id="196" name="Google Shape;196;gaa7f55f2a1_0_129"/>
          <p:cNvPicPr preferRelativeResize="0"/>
          <p:nvPr/>
        </p:nvPicPr>
        <p:blipFill rotWithShape="1">
          <a:blip r:embed="rId4">
            <a:alphaModFix/>
          </a:blip>
          <a:srcRect b="0" l="0" r="0" t="0"/>
          <a:stretch/>
        </p:blipFill>
        <p:spPr>
          <a:xfrm>
            <a:off x="9083000" y="0"/>
            <a:ext cx="1510515" cy="1494300"/>
          </a:xfrm>
          <a:prstGeom prst="rect">
            <a:avLst/>
          </a:prstGeom>
          <a:noFill/>
          <a:ln>
            <a:noFill/>
          </a:ln>
        </p:spPr>
      </p:pic>
      <p:sp>
        <p:nvSpPr>
          <p:cNvPr id="197" name="Google Shape;197;gaa7f55f2a1_0_129"/>
          <p:cNvSpPr txBox="1"/>
          <p:nvPr/>
        </p:nvSpPr>
        <p:spPr>
          <a:xfrm>
            <a:off x="9175875" y="1222200"/>
            <a:ext cx="1965900" cy="588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300"/>
              <a:buFont typeface="Arial"/>
              <a:buNone/>
            </a:pPr>
            <a:r>
              <a:rPr b="0" i="0" lang="it-IT" sz="2300" u="none" cap="none" strike="noStrike">
                <a:solidFill>
                  <a:srgbClr val="000000"/>
                </a:solidFill>
                <a:latin typeface="Twentieth Century"/>
                <a:ea typeface="Twentieth Century"/>
                <a:cs typeface="Twentieth Century"/>
                <a:sym typeface="Twentieth Century"/>
              </a:rPr>
              <a:t>gg/mm/aa</a:t>
            </a:r>
            <a:endParaRPr b="0" i="0" sz="2300" u="none" cap="none" strike="noStrike">
              <a:solidFill>
                <a:srgbClr val="000000"/>
              </a:solidFill>
              <a:latin typeface="Twentieth Century"/>
              <a:ea typeface="Twentieth Century"/>
              <a:cs typeface="Twentieth Century"/>
              <a:sym typeface="Twentieth Century"/>
            </a:endParaRPr>
          </a:p>
        </p:txBody>
      </p:sp>
      <p:pic>
        <p:nvPicPr>
          <p:cNvPr id="198" name="Google Shape;198;gaa7f55f2a1_0_129"/>
          <p:cNvPicPr preferRelativeResize="0"/>
          <p:nvPr/>
        </p:nvPicPr>
        <p:blipFill rotWithShape="1">
          <a:blip r:embed="rId5">
            <a:alphaModFix/>
          </a:blip>
          <a:srcRect b="0" l="0" r="0" t="0"/>
          <a:stretch/>
        </p:blipFill>
        <p:spPr>
          <a:xfrm>
            <a:off x="6757850" y="777798"/>
            <a:ext cx="1162950" cy="1003091"/>
          </a:xfrm>
          <a:prstGeom prst="rect">
            <a:avLst/>
          </a:prstGeom>
          <a:noFill/>
          <a:ln>
            <a:noFill/>
          </a:ln>
        </p:spPr>
      </p:pic>
      <p:sp>
        <p:nvSpPr>
          <p:cNvPr id="199" name="Google Shape;199;gaa7f55f2a1_0_129"/>
          <p:cNvSpPr/>
          <p:nvPr/>
        </p:nvSpPr>
        <p:spPr>
          <a:xfrm>
            <a:off x="8719673" y="6502968"/>
            <a:ext cx="3152700" cy="2769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r>
              <a:rPr b="1" i="0" lang="it-IT" sz="1200" u="none" cap="none" strike="noStrike">
                <a:solidFill>
                  <a:srgbClr val="F3F3F3"/>
                </a:solidFill>
                <a:latin typeface="Calibri"/>
                <a:ea typeface="Calibri"/>
                <a:cs typeface="Calibri"/>
                <a:sym typeface="Calibri"/>
              </a:rPr>
              <a:t>UNIVERSITÀ</a:t>
            </a:r>
            <a:r>
              <a:rPr b="1" i="0" lang="it-IT" sz="1200" u="none" cap="none" strike="noStrike">
                <a:solidFill>
                  <a:srgbClr val="606060"/>
                </a:solidFill>
                <a:latin typeface="Calibri"/>
                <a:ea typeface="Calibri"/>
                <a:cs typeface="Calibri"/>
                <a:sym typeface="Calibri"/>
              </a:rPr>
              <a:t> </a:t>
            </a:r>
            <a:r>
              <a:rPr b="1" i="0" lang="it-IT" sz="1200" u="none" cap="none" strike="noStrike">
                <a:solidFill>
                  <a:srgbClr val="EFEFEF"/>
                </a:solidFill>
                <a:latin typeface="Calibri"/>
                <a:ea typeface="Calibri"/>
                <a:cs typeface="Calibri"/>
                <a:sym typeface="Calibri"/>
              </a:rPr>
              <a:t>DEGLI STUDI DI MILANO-BICOCCA</a:t>
            </a:r>
            <a:endParaRPr b="0" i="0" sz="1400" u="none" cap="none" strike="noStrike">
              <a:solidFill>
                <a:srgbClr val="EFEFEF"/>
              </a:solidFill>
              <a:latin typeface="Arial"/>
              <a:ea typeface="Arial"/>
              <a:cs typeface="Arial"/>
              <a:sym typeface="Arial"/>
            </a:endParaRPr>
          </a:p>
        </p:txBody>
      </p:sp>
      <p:sp>
        <p:nvSpPr>
          <p:cNvPr id="200" name="Google Shape;200;gaa7f55f2a1_0_129"/>
          <p:cNvSpPr txBox="1"/>
          <p:nvPr/>
        </p:nvSpPr>
        <p:spPr>
          <a:xfrm>
            <a:off x="-60325" y="6493357"/>
            <a:ext cx="6156300" cy="3081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r>
              <a:rPr b="1" i="0" lang="it-IT" sz="1400" u="none" cap="none" strike="noStrike">
                <a:solidFill>
                  <a:schemeClr val="lt1"/>
                </a:solidFill>
                <a:latin typeface="Calibri"/>
                <a:ea typeface="Calibri"/>
                <a:cs typeface="Calibri"/>
                <a:sym typeface="Calibri"/>
              </a:rPr>
              <a:t>DIPARTIMENTO DI SCIENZE UMANE PER LA FORMAZIONE «RICCARDO MASSA» </a:t>
            </a:r>
            <a:endParaRPr b="0" i="0" sz="1400" u="none" cap="none" strike="noStrike">
              <a:solidFill>
                <a:srgbClr val="000000"/>
              </a:solidFill>
              <a:latin typeface="Arial"/>
              <a:ea typeface="Arial"/>
              <a:cs typeface="Arial"/>
              <a:sym typeface="Arial"/>
            </a:endParaRPr>
          </a:p>
        </p:txBody>
      </p:sp>
      <p:pic>
        <p:nvPicPr>
          <p:cNvPr descr="Image result for unimib formazione e sviluppo delle risorse umane" id="201" name="Google Shape;201;gaa7f55f2a1_0_129"/>
          <p:cNvPicPr preferRelativeResize="0"/>
          <p:nvPr/>
        </p:nvPicPr>
        <p:blipFill rotWithShape="1">
          <a:blip r:embed="rId6">
            <a:alphaModFix/>
          </a:blip>
          <a:srcRect b="0" l="0" r="0" t="0"/>
          <a:stretch/>
        </p:blipFill>
        <p:spPr>
          <a:xfrm>
            <a:off x="355599" y="142423"/>
            <a:ext cx="820057" cy="881561"/>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gaa7f55f2a1_0_181"/>
          <p:cNvSpPr txBox="1"/>
          <p:nvPr>
            <p:ph type="title"/>
          </p:nvPr>
        </p:nvSpPr>
        <p:spPr>
          <a:xfrm>
            <a:off x="1097280" y="286603"/>
            <a:ext cx="10058400" cy="1450800"/>
          </a:xfrm>
          <a:prstGeom prst="rect">
            <a:avLst/>
          </a:prstGeom>
          <a:noFill/>
          <a:ln>
            <a:noFill/>
          </a:ln>
        </p:spPr>
        <p:txBody>
          <a:bodyPr anchorCtr="0" anchor="b" bIns="45700" lIns="91425" spcFirstLastPara="1" rIns="91425" wrap="square" tIns="45700">
            <a:noAutofit/>
          </a:bodyPr>
          <a:lstStyle/>
          <a:p>
            <a:pPr indent="0" lvl="0" marL="0" rtl="0" algn="l">
              <a:lnSpc>
                <a:spcPct val="80000"/>
              </a:lnSpc>
              <a:spcBef>
                <a:spcPts val="0"/>
              </a:spcBef>
              <a:spcAft>
                <a:spcPts val="0"/>
              </a:spcAft>
              <a:buClr>
                <a:srgbClr val="3F3F3F"/>
              </a:buClr>
              <a:buSzPts val="5400"/>
              <a:buFont typeface="Twentieth Century"/>
              <a:buNone/>
            </a:pPr>
            <a:r>
              <a:rPr lang="it-IT"/>
              <a:t>Incontri di Supervisione</a:t>
            </a:r>
            <a:endParaRPr/>
          </a:p>
        </p:txBody>
      </p:sp>
      <p:sp>
        <p:nvSpPr>
          <p:cNvPr id="207" name="Google Shape;207;gaa7f55f2a1_0_181"/>
          <p:cNvSpPr txBox="1"/>
          <p:nvPr>
            <p:ph idx="1" type="body"/>
          </p:nvPr>
        </p:nvSpPr>
        <p:spPr>
          <a:xfrm>
            <a:off x="1097275" y="1996925"/>
            <a:ext cx="10058400" cy="4131600"/>
          </a:xfrm>
          <a:prstGeom prst="rect">
            <a:avLst/>
          </a:prstGeom>
          <a:noFill/>
          <a:ln>
            <a:noFill/>
          </a:ln>
        </p:spPr>
        <p:txBody>
          <a:bodyPr anchorCtr="0" anchor="t" bIns="45700" lIns="0" spcFirstLastPara="1" rIns="0" wrap="square" tIns="45700">
            <a:noAutofit/>
          </a:bodyPr>
          <a:lstStyle/>
          <a:p>
            <a:pPr indent="0" lvl="0" marL="88900" rtl="0" algn="l">
              <a:lnSpc>
                <a:spcPct val="110000"/>
              </a:lnSpc>
              <a:spcBef>
                <a:spcPts val="0"/>
              </a:spcBef>
              <a:spcAft>
                <a:spcPts val="0"/>
              </a:spcAft>
              <a:buSzPts val="1600"/>
              <a:buNone/>
            </a:pPr>
            <a:r>
              <a:rPr b="1" lang="it-IT" sz="1600"/>
              <a:t>Da quest’anno abbiamo introdotto un nuovo servizio di supervisione per dare la possibilità, durante il tirocinio, di raccontare la propria esperienza, proporre casi da discutere in gruppo, in una situazione guidata da un supervisore esperto dei processi formativi. </a:t>
            </a:r>
            <a:endParaRPr/>
          </a:p>
          <a:p>
            <a:pPr indent="-91440" lvl="0" marL="91440" rtl="0" algn="l">
              <a:lnSpc>
                <a:spcPct val="110000"/>
              </a:lnSpc>
              <a:spcBef>
                <a:spcPts val="600"/>
              </a:spcBef>
              <a:spcAft>
                <a:spcPts val="0"/>
              </a:spcAft>
              <a:buSzPts val="1600"/>
              <a:buFont typeface="Twentieth Century"/>
              <a:buChar char=" "/>
            </a:pPr>
            <a:r>
              <a:rPr b="1" lang="it-IT" sz="1600"/>
              <a:t>Finalità: supportare in progress i  tirocinanti nel processo di apprendimento, per migliorare l’esperienza in azienda. </a:t>
            </a:r>
            <a:endParaRPr b="1" sz="1600"/>
          </a:p>
          <a:p>
            <a:pPr indent="-91440" lvl="0" marL="91440" rtl="0" algn="l">
              <a:lnSpc>
                <a:spcPct val="110000"/>
              </a:lnSpc>
              <a:spcBef>
                <a:spcPts val="600"/>
              </a:spcBef>
              <a:spcAft>
                <a:spcPts val="0"/>
              </a:spcAft>
              <a:buSzPts val="1600"/>
              <a:buFont typeface="Twentieth Century"/>
              <a:buChar char=" "/>
            </a:pPr>
            <a:r>
              <a:rPr b="1" lang="it-IT" sz="1600"/>
              <a:t>Obiettivi dell’incontro</a:t>
            </a:r>
            <a:endParaRPr b="1" sz="1600"/>
          </a:p>
          <a:p>
            <a:pPr indent="-265112" lvl="0" marL="265112" rtl="0" algn="l">
              <a:lnSpc>
                <a:spcPct val="100000"/>
              </a:lnSpc>
              <a:spcBef>
                <a:spcPts val="200"/>
              </a:spcBef>
              <a:spcAft>
                <a:spcPts val="0"/>
              </a:spcAft>
              <a:buSzPts val="1600"/>
              <a:buFont typeface="Twentieth Century"/>
              <a:buChar char="•"/>
            </a:pPr>
            <a:r>
              <a:rPr lang="it-IT" sz="1600"/>
              <a:t>Creare spazio protetto di riflessione e condivisione sull’esperienza di tirocinio in corso</a:t>
            </a:r>
            <a:endParaRPr/>
          </a:p>
          <a:p>
            <a:pPr indent="-265112" lvl="0" marL="265112" rtl="0" algn="l">
              <a:lnSpc>
                <a:spcPct val="100000"/>
              </a:lnSpc>
              <a:spcBef>
                <a:spcPts val="0"/>
              </a:spcBef>
              <a:spcAft>
                <a:spcPts val="0"/>
              </a:spcAft>
              <a:buSzPts val="1600"/>
              <a:buFont typeface="Twentieth Century"/>
              <a:buChar char="•"/>
            </a:pPr>
            <a:r>
              <a:rPr lang="it-IT" sz="1600"/>
              <a:t>Attivare l’apprendimento dall’esperienza propria e degli altri</a:t>
            </a:r>
            <a:endParaRPr/>
          </a:p>
          <a:p>
            <a:pPr indent="-265112" lvl="0" marL="265112" rtl="0" algn="l">
              <a:lnSpc>
                <a:spcPct val="100000"/>
              </a:lnSpc>
              <a:spcBef>
                <a:spcPts val="0"/>
              </a:spcBef>
              <a:spcAft>
                <a:spcPts val="0"/>
              </a:spcAft>
              <a:buSzPts val="1600"/>
              <a:buFont typeface="Twentieth Century"/>
              <a:buChar char="•"/>
            </a:pPr>
            <a:r>
              <a:rPr lang="it-IT" sz="1600"/>
              <a:t>Guidare gli studenti nel creare connessioni tra teoria e pratica</a:t>
            </a:r>
            <a:endParaRPr/>
          </a:p>
          <a:p>
            <a:pPr indent="-265112" lvl="0" marL="265112" rtl="0" algn="l">
              <a:lnSpc>
                <a:spcPct val="100000"/>
              </a:lnSpc>
              <a:spcBef>
                <a:spcPts val="0"/>
              </a:spcBef>
              <a:spcAft>
                <a:spcPts val="0"/>
              </a:spcAft>
              <a:buSzPts val="1600"/>
              <a:buFont typeface="Twentieth Century"/>
              <a:buChar char="•"/>
            </a:pPr>
            <a:r>
              <a:rPr lang="it-IT" sz="1600"/>
              <a:t>Supportare gli studenti nel riconoscere eventuali elementi di criticità e sostenere  nella gestione delle difficoltà</a:t>
            </a:r>
            <a:endParaRPr/>
          </a:p>
          <a:p>
            <a:pPr indent="-265112" lvl="0" marL="265112" rtl="0" algn="l">
              <a:lnSpc>
                <a:spcPct val="100000"/>
              </a:lnSpc>
              <a:spcBef>
                <a:spcPts val="0"/>
              </a:spcBef>
              <a:spcAft>
                <a:spcPts val="0"/>
              </a:spcAft>
              <a:buSzPts val="1600"/>
              <a:buFont typeface="Twentieth Century"/>
              <a:buChar char="•"/>
            </a:pPr>
            <a:r>
              <a:rPr lang="it-IT" sz="1600"/>
              <a:t>Guidare gli studenti nel riconoscere le esperienze positive e valorizzare gli apprendimenti</a:t>
            </a:r>
            <a:endParaRPr/>
          </a:p>
          <a:p>
            <a:pPr indent="-265112" lvl="0" marL="265112" rtl="0" algn="l">
              <a:lnSpc>
                <a:spcPct val="100000"/>
              </a:lnSpc>
              <a:spcBef>
                <a:spcPts val="0"/>
              </a:spcBef>
              <a:spcAft>
                <a:spcPts val="0"/>
              </a:spcAft>
              <a:buSzPts val="1600"/>
              <a:buFont typeface="Twentieth Century"/>
              <a:buChar char="•"/>
            </a:pPr>
            <a:r>
              <a:rPr lang="it-IT" sz="1600"/>
              <a:t>Guidare gli studenti nel riconoscimento delle proprie emozioni e nella gestione degli stati emotivi derivanti da situazioni contestuali al tirocinio</a:t>
            </a:r>
            <a:endParaRPr/>
          </a:p>
          <a:p>
            <a:pPr indent="-163511" lvl="0" marL="265112" rtl="0" algn="l">
              <a:lnSpc>
                <a:spcPct val="100000"/>
              </a:lnSpc>
              <a:spcBef>
                <a:spcPts val="0"/>
              </a:spcBef>
              <a:spcAft>
                <a:spcPts val="0"/>
              </a:spcAft>
              <a:buSzPts val="1600"/>
              <a:buFont typeface="Arial"/>
              <a:buNone/>
            </a:pPr>
            <a:r>
              <a:t/>
            </a:r>
            <a:endParaRPr b="1" sz="1600"/>
          </a:p>
          <a:p>
            <a:pPr indent="0" lvl="0" marL="0" rtl="0" algn="l">
              <a:lnSpc>
                <a:spcPct val="100000"/>
              </a:lnSpc>
              <a:spcBef>
                <a:spcPts val="0"/>
              </a:spcBef>
              <a:spcAft>
                <a:spcPts val="0"/>
              </a:spcAft>
              <a:buSzPts val="1600"/>
              <a:buNone/>
            </a:pPr>
            <a:r>
              <a:rPr b="1" lang="it-IT" sz="1600"/>
              <a:t>Durata</a:t>
            </a:r>
            <a:r>
              <a:rPr lang="it-IT" sz="1600"/>
              <a:t>: 2 ore</a:t>
            </a:r>
            <a:endParaRPr/>
          </a:p>
          <a:p>
            <a:pPr indent="0" lvl="0" marL="0" rtl="0" algn="l">
              <a:lnSpc>
                <a:spcPct val="100000"/>
              </a:lnSpc>
              <a:spcBef>
                <a:spcPts val="600"/>
              </a:spcBef>
              <a:spcAft>
                <a:spcPts val="0"/>
              </a:spcAft>
              <a:buSzPts val="1600"/>
              <a:buNone/>
            </a:pPr>
            <a:r>
              <a:rPr b="1" lang="it-IT" sz="1600"/>
              <a:t>Destinatari</a:t>
            </a:r>
            <a:r>
              <a:rPr lang="it-IT" sz="1600"/>
              <a:t>: 3-4 partecipanti.</a:t>
            </a:r>
            <a:endParaRPr sz="1600"/>
          </a:p>
          <a:p>
            <a:pPr indent="0" lvl="0" marL="0" rtl="0" algn="l">
              <a:lnSpc>
                <a:spcPct val="100000"/>
              </a:lnSpc>
              <a:spcBef>
                <a:spcPts val="800"/>
              </a:spcBef>
              <a:spcAft>
                <a:spcPts val="0"/>
              </a:spcAft>
              <a:buSzPts val="1600"/>
              <a:buNone/>
            </a:pPr>
            <a:r>
              <a:t/>
            </a:r>
            <a:endParaRPr sz="1600"/>
          </a:p>
          <a:p>
            <a:pPr indent="0" lvl="0" marL="0" rtl="0" algn="l">
              <a:lnSpc>
                <a:spcPct val="100000"/>
              </a:lnSpc>
              <a:spcBef>
                <a:spcPts val="800"/>
              </a:spcBef>
              <a:spcAft>
                <a:spcPts val="0"/>
              </a:spcAft>
              <a:buSzPts val="1600"/>
              <a:buNone/>
            </a:pPr>
            <a:r>
              <a:t/>
            </a:r>
            <a:endParaRPr b="1" sz="1600">
              <a:latin typeface="Calibri"/>
              <a:ea typeface="Calibri"/>
              <a:cs typeface="Calibri"/>
              <a:sym typeface="Calibri"/>
            </a:endParaRPr>
          </a:p>
          <a:p>
            <a:pPr indent="0" lvl="0" marL="0" rtl="0" algn="l">
              <a:lnSpc>
                <a:spcPct val="100000"/>
              </a:lnSpc>
              <a:spcBef>
                <a:spcPts val="800"/>
              </a:spcBef>
              <a:spcAft>
                <a:spcPts val="0"/>
              </a:spcAft>
              <a:buSzPts val="1600"/>
              <a:buNone/>
            </a:pPr>
            <a:r>
              <a:t/>
            </a:r>
            <a:endParaRPr sz="1600">
              <a:latin typeface="Calibri"/>
              <a:ea typeface="Calibri"/>
              <a:cs typeface="Calibri"/>
              <a:sym typeface="Calibri"/>
            </a:endParaRPr>
          </a:p>
        </p:txBody>
      </p:sp>
      <p:pic>
        <p:nvPicPr>
          <p:cNvPr descr="Image result for unimib formazione e sviluppo delle risorse umane" id="208" name="Google Shape;208;gaa7f55f2a1_0_181"/>
          <p:cNvPicPr preferRelativeResize="0"/>
          <p:nvPr/>
        </p:nvPicPr>
        <p:blipFill rotWithShape="1">
          <a:blip r:embed="rId3">
            <a:alphaModFix/>
          </a:blip>
          <a:srcRect b="0" l="0" r="0" t="0"/>
          <a:stretch/>
        </p:blipFill>
        <p:spPr>
          <a:xfrm>
            <a:off x="355599" y="142423"/>
            <a:ext cx="820057" cy="881561"/>
          </a:xfrm>
          <a:prstGeom prst="rect">
            <a:avLst/>
          </a:prstGeom>
          <a:noFill/>
          <a:ln>
            <a:noFill/>
          </a:ln>
        </p:spPr>
      </p:pic>
      <p:sp>
        <p:nvSpPr>
          <p:cNvPr id="209" name="Google Shape;209;gaa7f55f2a1_0_181"/>
          <p:cNvSpPr txBox="1"/>
          <p:nvPr/>
        </p:nvSpPr>
        <p:spPr>
          <a:xfrm>
            <a:off x="-60325" y="6493357"/>
            <a:ext cx="6156300" cy="3081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r>
              <a:rPr b="1" i="0" lang="it-IT" sz="1400" u="none" cap="none" strike="noStrike">
                <a:solidFill>
                  <a:schemeClr val="lt1"/>
                </a:solidFill>
                <a:latin typeface="Calibri"/>
                <a:ea typeface="Calibri"/>
                <a:cs typeface="Calibri"/>
                <a:sym typeface="Calibri"/>
              </a:rPr>
              <a:t>DIPARTIMENTO DI SCIENZE UMANE PER LA FORMAZIONE «RICCARDO MASSA» </a:t>
            </a:r>
            <a:endParaRPr b="0" i="0" sz="1400" u="none" cap="none" strike="noStrike">
              <a:solidFill>
                <a:srgbClr val="000000"/>
              </a:solidFill>
              <a:latin typeface="Arial"/>
              <a:ea typeface="Arial"/>
              <a:cs typeface="Arial"/>
              <a:sym typeface="Arial"/>
            </a:endParaRPr>
          </a:p>
        </p:txBody>
      </p:sp>
      <p:sp>
        <p:nvSpPr>
          <p:cNvPr id="210" name="Google Shape;210;gaa7f55f2a1_0_181"/>
          <p:cNvSpPr/>
          <p:nvPr/>
        </p:nvSpPr>
        <p:spPr>
          <a:xfrm>
            <a:off x="8719673" y="6502968"/>
            <a:ext cx="3152700" cy="2769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r>
              <a:rPr b="1" i="0" lang="it-IT" sz="1200" u="none" cap="none" strike="noStrike">
                <a:solidFill>
                  <a:srgbClr val="F3F3F3"/>
                </a:solidFill>
                <a:latin typeface="Calibri"/>
                <a:ea typeface="Calibri"/>
                <a:cs typeface="Calibri"/>
                <a:sym typeface="Calibri"/>
              </a:rPr>
              <a:t>UNIVERSITÀ</a:t>
            </a:r>
            <a:r>
              <a:rPr b="1" i="0" lang="it-IT" sz="1200" u="none" cap="none" strike="noStrike">
                <a:solidFill>
                  <a:srgbClr val="606060"/>
                </a:solidFill>
                <a:latin typeface="Calibri"/>
                <a:ea typeface="Calibri"/>
                <a:cs typeface="Calibri"/>
                <a:sym typeface="Calibri"/>
              </a:rPr>
              <a:t> </a:t>
            </a:r>
            <a:r>
              <a:rPr b="1" i="0" lang="it-IT" sz="1200" u="none" cap="none" strike="noStrike">
                <a:solidFill>
                  <a:srgbClr val="EFEFEF"/>
                </a:solidFill>
                <a:latin typeface="Calibri"/>
                <a:ea typeface="Calibri"/>
                <a:cs typeface="Calibri"/>
                <a:sym typeface="Calibri"/>
              </a:rPr>
              <a:t>DEGLI STUDI DI MILANO-BICOCCA</a:t>
            </a:r>
            <a:endParaRPr b="0" i="0" sz="1400" u="none" cap="none" strike="noStrike">
              <a:solidFill>
                <a:srgbClr val="EFEFEF"/>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RetrospectVTI">
  <a:themeElements>
    <a:clrScheme name="AnalogousFromDarkSeedRightStep">
      <a:dk1>
        <a:srgbClr val="000000"/>
      </a:dk1>
      <a:lt1>
        <a:srgbClr val="FFFFFF"/>
      </a:lt1>
      <a:dk2>
        <a:srgbClr val="413424"/>
      </a:dk2>
      <a:lt2>
        <a:srgbClr val="E8E2E5"/>
      </a:lt2>
      <a:accent1>
        <a:srgbClr val="20B66C"/>
      </a:accent1>
      <a:accent2>
        <a:srgbClr val="14B4A8"/>
      </a:accent2>
      <a:accent3>
        <a:srgbClr val="29A6E7"/>
      </a:accent3>
      <a:accent4>
        <a:srgbClr val="2F58D9"/>
      </a:accent4>
      <a:accent5>
        <a:srgbClr val="6144EA"/>
      </a:accent5>
      <a:accent6>
        <a:srgbClr val="9129D8"/>
      </a:accent6>
      <a:hlink>
        <a:srgbClr val="85862C"/>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2020-06-10T00:02:45Z</dcterms:created>
  <dc:creator>Cinzia Trimboli</dc:creator>
</cp:coreProperties>
</file>