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pDwcowyjfhQW65AUCuFBhOR1F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9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29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mib.it/servizi/studenti-e-laureati/bicocca-orienta/iniziative-orientamento/iniziative-studenti-iscrittilaureatilaureandi/open-days-lauree-magistral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755650" y="549275"/>
            <a:ext cx="1089025" cy="12239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018" y="179984"/>
            <a:ext cx="7308850" cy="665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30834ED-C280-4FEA-8DE6-21AC1972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7" y="-3693"/>
            <a:ext cx="7885113" cy="2585201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0" y="0"/>
            <a:ext cx="1258887" cy="6858000"/>
          </a:xfrm>
          <a:prstGeom prst="rect">
            <a:avLst/>
          </a:prstGeom>
          <a:solidFill>
            <a:srgbClr val="0076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80474" y="954458"/>
            <a:ext cx="70419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3" algn="ctr">
              <a:buClr>
                <a:srgbClr val="404040"/>
              </a:buClr>
              <a:buSzPts val="4400"/>
            </a:pP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INFORMATICA - DATA SCIENCE-</a:t>
            </a:r>
          </a:p>
          <a:p>
            <a:pPr lvl="3" algn="ctr">
              <a:buClr>
                <a:srgbClr val="404040"/>
              </a:buClr>
              <a:buSzPts val="4400"/>
            </a:pP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TEORIA E TECNOLOGIA DELLA COMUNICAZIONE </a:t>
            </a: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087" y="701675"/>
            <a:ext cx="88265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781174" y="110227"/>
            <a:ext cx="660717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it-IT" sz="1100" dirty="0">
              <a:latin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</a:rPr>
              <a:t> </a:t>
            </a:r>
            <a:r>
              <a:rPr lang="it-IT" sz="2200" b="1" u="sng" dirty="0">
                <a:solidFill>
                  <a:srgbClr val="007A37"/>
                </a:solidFill>
                <a:latin typeface="Arial" panose="020B0604020202020204" pitchFamily="34" charset="0"/>
              </a:rPr>
              <a:t>Open Day Lauree Magistrali - 24 maggio 2023</a:t>
            </a:r>
            <a:endParaRPr lang="it-IT" sz="2200" u="sng" dirty="0">
              <a:solidFill>
                <a:srgbClr val="007A37"/>
              </a:solidFill>
              <a:latin typeface="Arial" panose="020B060402020202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572000" y="6416675"/>
            <a:ext cx="41846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UNIVERSITÀ DI MILANO-BICOCCA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844675" y="2939335"/>
            <a:ext cx="7209633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606060"/>
              </a:buClr>
              <a:buSzPts val="3200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L’evento sarà erogato sia in presenza </a:t>
            </a:r>
            <a:r>
              <a:rPr lang="it-IT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presso l'Aula Sironi </a:t>
            </a:r>
          </a:p>
          <a:p>
            <a:pPr lvl="0">
              <a:buClr>
                <a:srgbClr val="606060"/>
              </a:buClr>
              <a:buSzPts val="3200"/>
            </a:pPr>
            <a:r>
              <a:rPr lang="it-IT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(aula U4-08, Edificio U4)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online</a:t>
            </a:r>
            <a:r>
              <a:rPr lang="it-IT" sz="2000" dirty="0">
                <a:latin typeface="Calibri" panose="020F0502020204030204" pitchFamily="34" charset="0"/>
              </a:rPr>
              <a:t>.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L'iscrizione è obbligatoria alla pagina seguente:</a:t>
            </a:r>
          </a:p>
          <a:p>
            <a:r>
              <a:rPr lang="it-IT" sz="1900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https://www.unimib.it/servizi/studenti-e-laureati/bicocca-orienta/iniziative-orientamento/iniziative-studenti-iscrittilaureatilaureandi/open-days-lauree-magistrali</a:t>
            </a:r>
            <a:endParaRPr lang="it-IT" sz="1900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900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</a:rPr>
              <a:t>A conclusione dell’iscrizione gli interessati che parteciperanno online riceveranno una mail con le informazioni per accedere all’evento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122612" y="2024454"/>
            <a:ext cx="602138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lt2"/>
              </a:buClr>
              <a:buSzPts val="1400"/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Maggio 2023  ore 9:20 -13:00 </a:t>
            </a:r>
            <a:endParaRPr sz="2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755650" y="549275"/>
            <a:ext cx="1089025" cy="12239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9737" y="0"/>
            <a:ext cx="7308850" cy="66519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0"/>
            <a:ext cx="1258887" cy="6858000"/>
          </a:xfrm>
          <a:prstGeom prst="rect">
            <a:avLst/>
          </a:prstGeom>
          <a:solidFill>
            <a:srgbClr val="0076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701675"/>
            <a:ext cx="88265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363974" y="1319400"/>
            <a:ext cx="41100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000"/>
              <a:buFont typeface="Calibri"/>
              <a:buNone/>
            </a:pP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4959350" y="6601459"/>
            <a:ext cx="41846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UNIVERSITÀ DI MILANO-BICOCCA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1893609" y="621667"/>
            <a:ext cx="7076044" cy="64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/>
              <a:t>Ore 9:20 Introduzione</a:t>
            </a:r>
          </a:p>
          <a:p>
            <a:r>
              <a:rPr lang="it-IT" sz="1500" b="1" u="sng" dirty="0">
                <a:solidFill>
                  <a:srgbClr val="FF0000"/>
                </a:solidFill>
              </a:rPr>
              <a:t>Laurea Magistrale in Informatica</a:t>
            </a:r>
          </a:p>
          <a:p>
            <a:endParaRPr lang="it-IT" sz="15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9:30 - 9:55</a:t>
            </a:r>
            <a:r>
              <a:rPr lang="it-IT" sz="1500" dirty="0"/>
              <a:t> Presentazione del Corso di Laurea,</a:t>
            </a:r>
            <a:r>
              <a:rPr lang="it-IT" sz="1500"/>
              <a:t> Francesca </a:t>
            </a:r>
            <a:r>
              <a:rPr lang="it-IT" sz="1500" dirty="0"/>
              <a:t>Arcelli Fontana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9:55 - 10:15 </a:t>
            </a:r>
            <a:r>
              <a:rPr lang="it-IT" sz="1500" dirty="0"/>
              <a:t>Riccardo </a:t>
            </a:r>
            <a:r>
              <a:rPr lang="it-IT" sz="1500" dirty="0" err="1"/>
              <a:t>Pallozzi</a:t>
            </a:r>
            <a:r>
              <a:rPr lang="it-IT" sz="1500" dirty="0"/>
              <a:t> e Lorenzo Conti, Boston Consulting Group, Bicocca </a:t>
            </a:r>
            <a:r>
              <a:rPr lang="it-IT" sz="1500" dirty="0" err="1"/>
              <a:t>Alumni</a:t>
            </a:r>
            <a:r>
              <a:rPr lang="it-IT" sz="1500" dirty="0"/>
              <a:t> @BCG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10:15 -10:30 </a:t>
            </a:r>
            <a:r>
              <a:rPr lang="it-IT" sz="1500" dirty="0"/>
              <a:t>Domande degli studenti</a:t>
            </a:r>
          </a:p>
          <a:p>
            <a:endParaRPr lang="it-IT" sz="1500" b="1" u="sng" dirty="0">
              <a:solidFill>
                <a:srgbClr val="FF0000"/>
              </a:solidFill>
            </a:endParaRPr>
          </a:p>
          <a:p>
            <a:r>
              <a:rPr lang="it-IT" sz="1500" b="1" u="sng" dirty="0">
                <a:solidFill>
                  <a:srgbClr val="FF0000"/>
                </a:solidFill>
              </a:rPr>
              <a:t>Testimonianze aziendali</a:t>
            </a:r>
            <a:br>
              <a:rPr lang="it-IT" sz="1500" dirty="0"/>
            </a:br>
            <a:endParaRPr lang="it-I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10:30 - 10:45</a:t>
            </a:r>
            <a:r>
              <a:rPr lang="it-IT" sz="1500" dirty="0"/>
              <a:t> Fabio Di Renzo, Talent </a:t>
            </a:r>
            <a:r>
              <a:rPr lang="it-IT" sz="1500" dirty="0" err="1"/>
              <a:t>Acquisition</a:t>
            </a:r>
            <a:r>
              <a:rPr lang="it-IT" sz="1500" dirty="0"/>
              <a:t> Lead, </a:t>
            </a:r>
            <a:r>
              <a:rPr lang="it-IT" sz="1500" dirty="0" err="1"/>
              <a:t>TrueLayer</a:t>
            </a:r>
            <a:r>
              <a:rPr lang="it-IT" sz="1500" dirty="0"/>
              <a:t> “</a:t>
            </a:r>
            <a:r>
              <a:rPr lang="it-IT" sz="1500" dirty="0" err="1"/>
              <a:t>What</a:t>
            </a:r>
            <a:r>
              <a:rPr lang="it-IT" sz="1500" dirty="0"/>
              <a:t> </a:t>
            </a:r>
            <a:r>
              <a:rPr lang="it-IT" sz="1500" dirty="0" err="1"/>
              <a:t>digital</a:t>
            </a:r>
            <a:r>
              <a:rPr lang="it-IT" sz="1500" dirty="0"/>
              <a:t> companies are looking for?”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10:45 - 11:00 </a:t>
            </a:r>
            <a:r>
              <a:rPr lang="it-IT" sz="1500" dirty="0"/>
              <a:t>Andrea </a:t>
            </a:r>
            <a:r>
              <a:rPr lang="it-IT" sz="1500" dirty="0" err="1"/>
              <a:t>Cadei</a:t>
            </a:r>
            <a:r>
              <a:rPr lang="it-IT" sz="1500" dirty="0"/>
              <a:t>, </a:t>
            </a:r>
            <a:r>
              <a:rPr lang="it-IT" sz="1500" dirty="0" err="1"/>
              <a:t>Assintel</a:t>
            </a:r>
            <a:endParaRPr lang="it-IT" sz="1500" dirty="0"/>
          </a:p>
          <a:p>
            <a:endParaRPr lang="it-IT" sz="1500" b="1" u="sng" dirty="0">
              <a:solidFill>
                <a:srgbClr val="FF0000"/>
              </a:solidFill>
            </a:endParaRPr>
          </a:p>
          <a:p>
            <a:r>
              <a:rPr lang="it-IT" sz="1500" b="1" u="sng" dirty="0">
                <a:solidFill>
                  <a:srgbClr val="FF0000"/>
                </a:solidFill>
              </a:rPr>
              <a:t>Laurea Magistrale in Data Science</a:t>
            </a:r>
          </a:p>
          <a:p>
            <a:endParaRPr lang="it-IT" sz="15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11:00 - 11:20</a:t>
            </a:r>
            <a:r>
              <a:rPr lang="it-IT" sz="1500" dirty="0"/>
              <a:t>  Presentazione del Corso di Laurea, Andrea Maurino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11:20 - 11:40 </a:t>
            </a:r>
            <a:r>
              <a:rPr lang="it-IT" sz="1500" dirty="0"/>
              <a:t>Alessandro </a:t>
            </a:r>
            <a:r>
              <a:rPr lang="it-IT" sz="1500" dirty="0" err="1"/>
              <a:t>Risaro</a:t>
            </a:r>
            <a:r>
              <a:rPr lang="it-IT" sz="1500" dirty="0"/>
              <a:t>, </a:t>
            </a:r>
            <a:r>
              <a:rPr lang="it-IT" sz="1500" dirty="0" err="1"/>
              <a:t>cofounder</a:t>
            </a:r>
            <a:r>
              <a:rPr lang="it-IT" sz="1500" dirty="0"/>
              <a:t> di </a:t>
            </a:r>
            <a:r>
              <a:rPr lang="it-IT" sz="1500" dirty="0" err="1"/>
              <a:t>DataPizza</a:t>
            </a:r>
            <a:r>
              <a:rPr lang="it-IT" sz="1500" dirty="0"/>
              <a:t> ed ex studente di 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11:40 - 12:00 </a:t>
            </a:r>
            <a:r>
              <a:rPr lang="it-IT" sz="1500" dirty="0"/>
              <a:t>Domande degli studenti</a:t>
            </a:r>
          </a:p>
          <a:p>
            <a:br>
              <a:rPr lang="it-IT" sz="1500" dirty="0"/>
            </a:br>
            <a:r>
              <a:rPr lang="it-IT" sz="1500" b="1" u="sng" dirty="0">
                <a:solidFill>
                  <a:srgbClr val="FF0000"/>
                </a:solidFill>
              </a:rPr>
              <a:t>Laurea Magistrale in Teoria e Tecnologia della Comunicazione</a:t>
            </a:r>
            <a:br>
              <a:rPr lang="it-IT" sz="1500" dirty="0"/>
            </a:br>
            <a:endParaRPr lang="it-I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12:00 - 12:25</a:t>
            </a:r>
            <a:r>
              <a:rPr lang="it-IT" sz="1500" dirty="0"/>
              <a:t> Presentazione del Corso di Laurea, Giuseppe </a:t>
            </a:r>
            <a:r>
              <a:rPr lang="it-IT" sz="1500" dirty="0" err="1"/>
              <a:t>Vizzari</a:t>
            </a:r>
            <a:endParaRPr lang="it-I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12:25 - 12:40 </a:t>
            </a:r>
            <a:r>
              <a:rPr lang="it-IT" sz="1500" dirty="0"/>
              <a:t>Testimonianze di ex-studenti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/>
              <a:t>12:40 - 13:00 </a:t>
            </a:r>
            <a:r>
              <a:rPr lang="it-IT" sz="1500" dirty="0"/>
              <a:t>Domande degli studenti</a:t>
            </a:r>
          </a:p>
        </p:txBody>
      </p:sp>
      <p:sp>
        <p:nvSpPr>
          <p:cNvPr id="99" name="Google Shape;99;p1"/>
          <p:cNvSpPr txBox="1"/>
          <p:nvPr/>
        </p:nvSpPr>
        <p:spPr>
          <a:xfrm>
            <a:off x="2363974" y="68656"/>
            <a:ext cx="69119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lt2"/>
              </a:buClr>
              <a:buSzPts val="1400"/>
            </a:pPr>
            <a:r>
              <a:rPr lang="en-US" sz="2200" b="1" u="sng" dirty="0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Day </a:t>
            </a:r>
            <a:r>
              <a:rPr lang="en-US" sz="2200" b="1" u="sng" dirty="0" err="1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Lauree</a:t>
            </a:r>
            <a:r>
              <a:rPr lang="en-US" sz="2200" b="1" u="sng" dirty="0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u="sng" dirty="0" err="1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Magistrali</a:t>
            </a:r>
            <a:r>
              <a:rPr lang="en-US" sz="2200" b="1" u="sng" dirty="0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24 </a:t>
            </a:r>
            <a:r>
              <a:rPr lang="en-US" sz="2200" b="1" u="sng" dirty="0" err="1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</a:t>
            </a:r>
            <a:r>
              <a:rPr lang="en-US" sz="2200" b="1" u="sng" dirty="0">
                <a:solidFill>
                  <a:srgbClr val="007A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19491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263</Words>
  <Application>Microsoft Office PowerPoint</Application>
  <PresentationFormat>Presentazione su schermo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Struttura predefinita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michela.tondin</dc:creator>
  <cp:lastModifiedBy>alessia.caminiti@unimib.it</cp:lastModifiedBy>
  <cp:revision>26</cp:revision>
  <dcterms:created xsi:type="dcterms:W3CDTF">2009-03-23T09:57:10Z</dcterms:created>
  <dcterms:modified xsi:type="dcterms:W3CDTF">2023-04-28T14:52:27Z</dcterms:modified>
</cp:coreProperties>
</file>