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03" r:id="rId2"/>
    <p:sldId id="404" r:id="rId3"/>
    <p:sldId id="405" r:id="rId4"/>
    <p:sldId id="406" r:id="rId5"/>
    <p:sldId id="409" r:id="rId6"/>
    <p:sldId id="410" r:id="rId7"/>
    <p:sldId id="415" r:id="rId8"/>
    <p:sldId id="412" r:id="rId9"/>
    <p:sldId id="413" r:id="rId10"/>
    <p:sldId id="411" r:id="rId11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6C9F9-ED3D-4D95-B2F7-4EF9A3DE03FD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C57C-258E-4C28-B87B-BEB8A485302C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52747-259B-47B6-ADA1-3356C1727834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08E04-AC0C-4375-9646-A24D918BEF74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loredana.addimando@unimib.it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EE0210-583C-4895-85D3-A04860E4B82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mtClean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102" y="4688007"/>
            <a:ext cx="4939560" cy="444127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Generale la percezione è fallace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/>
              <a:t>loredana.addimando@unimib.it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142496-3F25-4373-B5BE-3FC073B0648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102" y="4688007"/>
            <a:ext cx="4939560" cy="444127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Il contrasto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it-IT" altLang="en-US" smtClean="0"/>
              <a:t>Fare clic per modificare lo stile del titolo</a:t>
            </a:r>
            <a:endParaRPr lang="fr-FR" alt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it-IT" altLang="en-US" smtClean="0"/>
              <a:t>Fare clic per modificare lo stile del sottotitolo dello schema</a:t>
            </a:r>
            <a:endParaRPr lang="fr-FR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F24A-B265-4016-BB0C-4AC2983A41C7}" type="slidenum">
              <a:rPr lang="fr-FR" altLang="en-US"/>
              <a:pPr>
                <a:defRPr/>
              </a:pPr>
              <a:t>‹N›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FCA2-EE10-445A-9390-3FA2A86ACE4B}" type="slidenum">
              <a:rPr lang="fr-FR" altLang="en-US"/>
              <a:pPr>
                <a:defRPr/>
              </a:pPr>
              <a:t>‹N›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747A3-7DAC-4F95-BCE9-A4286FE5AAD6}" type="slidenum">
              <a:rPr lang="fr-FR" altLang="en-US"/>
              <a:pPr>
                <a:defRPr/>
              </a:pPr>
              <a:t>‹N›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A159-2B3A-48CF-87A2-7DC56760A137}" type="slidenum">
              <a:rPr lang="fr-FR" altLang="en-US"/>
              <a:pPr>
                <a:defRPr/>
              </a:pPr>
              <a:t>‹N›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B66D-E7C0-420B-B69E-663262E0C256}" type="slidenum">
              <a:rPr lang="fr-FR" altLang="en-US"/>
              <a:pPr>
                <a:defRPr/>
              </a:pPr>
              <a:t>‹N›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00F8-F2F2-4006-940D-861635B9814B}" type="slidenum">
              <a:rPr lang="fr-FR" altLang="en-US"/>
              <a:pPr>
                <a:defRPr/>
              </a:pPr>
              <a:t>‹N›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D9F73-4D36-4159-BDD4-EB02C299FDBB}" type="slidenum">
              <a:rPr lang="fr-FR" altLang="en-US"/>
              <a:pPr>
                <a:defRPr/>
              </a:pPr>
              <a:t>‹N›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36367-B55A-4950-8250-F51EF1D9F512}" type="slidenum">
              <a:rPr lang="fr-FR" altLang="en-US"/>
              <a:pPr>
                <a:defRPr/>
              </a:pPr>
              <a:t>‹N›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9633-8872-47CD-BED9-06C7360E81BE}" type="slidenum">
              <a:rPr lang="fr-FR" altLang="en-US"/>
              <a:pPr>
                <a:defRPr/>
              </a:pPr>
              <a:t>‹N›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14E60-3CC8-486B-99FB-C1E62E4B4CE2}" type="slidenum">
              <a:rPr lang="fr-FR" altLang="en-US"/>
              <a:pPr>
                <a:defRPr/>
              </a:pPr>
              <a:t>‹N›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7C5B-2C10-4A01-99B1-128C2CA75067}" type="slidenum">
              <a:rPr lang="fr-FR" altLang="en-US"/>
              <a:pPr>
                <a:defRPr/>
              </a:pPr>
              <a:t>‹N›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E647A31F-4502-4883-B0C2-E10357FC161A}" type="slidenum">
              <a:rPr lang="fr-FR" altLang="en-US"/>
              <a:pPr>
                <a:defRPr/>
              </a:pPr>
              <a:t>‹N›</a:t>
            </a:fld>
            <a:endParaRPr lang="fr-FR" altLang="en-US"/>
          </a:p>
        </p:txBody>
      </p:sp>
      <p:sp>
        <p:nvSpPr>
          <p:cNvPr id="2048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Immagine:Optical.greysquares.arp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133600"/>
            <a:ext cx="46482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granite-planet.net/pix/paradigm%20shi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858000" cy="3829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90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63246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7720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hrisspeck.files.wordpress.com/2012/03/this-picture-is-not-animat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239000" cy="542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Good optical illu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656283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optical illusion 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45515" cy="4694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est optical illusion of f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76250"/>
            <a:ext cx="7777162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onostante l'apparenza, il quadrato A è della stessa tonalità di grigio del quadrato B.">
            <a:hlinkClick r:id="rId3" tooltip="Nonostante l'apparenza, il quadrato A è della stessa tonalità di grigio del quadrato B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900112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zione 1 - intro">
  <a:themeElements>
    <a:clrScheme name="Modèle par défau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Modèle par défaut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17820</TotalTime>
  <Words>11</Words>
  <Application>Microsoft Office PowerPoint</Application>
  <PresentationFormat>Presentazione su schermo (4:3)</PresentationFormat>
  <Paragraphs>6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lezione 1 - intro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 Quanti – Qualitativi per le scienze sociali</dc:title>
  <dc:creator>AP</dc:creator>
  <cp:lastModifiedBy>AP</cp:lastModifiedBy>
  <cp:revision>4790</cp:revision>
  <dcterms:created xsi:type="dcterms:W3CDTF">2013-02-11T13:11:16Z</dcterms:created>
  <dcterms:modified xsi:type="dcterms:W3CDTF">2018-10-09T08:50:06Z</dcterms:modified>
</cp:coreProperties>
</file>