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B138-6D42-4487-9CA2-BEEBA8E772B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8D80-8CD5-4F62-8C26-8988A984BE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18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B138-6D42-4487-9CA2-BEEBA8E772B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8D80-8CD5-4F62-8C26-8988A984BE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85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B138-6D42-4487-9CA2-BEEBA8E772B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8D80-8CD5-4F62-8C26-8988A984BE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70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B138-6D42-4487-9CA2-BEEBA8E772B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8D80-8CD5-4F62-8C26-8988A984BE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84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B138-6D42-4487-9CA2-BEEBA8E772B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8D80-8CD5-4F62-8C26-8988A984BE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3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B138-6D42-4487-9CA2-BEEBA8E772B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8D80-8CD5-4F62-8C26-8988A984BE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951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B138-6D42-4487-9CA2-BEEBA8E772B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8D80-8CD5-4F62-8C26-8988A984BE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8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B138-6D42-4487-9CA2-BEEBA8E772B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8D80-8CD5-4F62-8C26-8988A984BE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62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B138-6D42-4487-9CA2-BEEBA8E772B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8D80-8CD5-4F62-8C26-8988A984BE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80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B138-6D42-4487-9CA2-BEEBA8E772B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8D80-8CD5-4F62-8C26-8988A984BE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81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B138-6D42-4487-9CA2-BEEBA8E772B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8D80-8CD5-4F62-8C26-8988A984BE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56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6B138-6D42-4487-9CA2-BEEBA8E772BF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78D80-8CD5-4F62-8C26-8988A984BE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27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 err="1" smtClean="0">
                <a:solidFill>
                  <a:srgbClr val="0070C0"/>
                </a:solidFill>
                <a:latin typeface="+mn-lt"/>
              </a:rPr>
              <a:t>Gli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4000" b="1" dirty="0" err="1" smtClean="0">
                <a:solidFill>
                  <a:srgbClr val="0070C0"/>
                </a:solidFill>
                <a:latin typeface="+mn-lt"/>
              </a:rPr>
              <a:t>allargamenti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4000" b="1" dirty="0" err="1" smtClean="0">
                <a:solidFill>
                  <a:srgbClr val="0070C0"/>
                </a:solidFill>
                <a:latin typeface="+mn-lt"/>
              </a:rPr>
              <a:t>dell’Unione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4000" b="1" dirty="0" err="1" smtClean="0">
                <a:solidFill>
                  <a:srgbClr val="0070C0"/>
                </a:solidFill>
                <a:latin typeface="+mn-lt"/>
              </a:rPr>
              <a:t>europea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</a:rPr>
              <a:t>: l’UE </a:t>
            </a:r>
            <a:r>
              <a:rPr lang="fr-FR" sz="4000" b="1" dirty="0" err="1" smtClean="0">
                <a:solidFill>
                  <a:srgbClr val="0070C0"/>
                </a:solidFill>
                <a:latin typeface="+mn-lt"/>
              </a:rPr>
              <a:t>oggi</a:t>
            </a:r>
            <a:endParaRPr lang="it-IT" sz="40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983" y="1690688"/>
            <a:ext cx="9672034" cy="5112913"/>
          </a:xfrm>
        </p:spPr>
      </p:pic>
    </p:spTree>
    <p:extLst>
      <p:ext uri="{BB962C8B-B14F-4D97-AF65-F5344CB8AC3E}">
        <p14:creationId xmlns:p14="http://schemas.microsoft.com/office/powerpoint/2010/main" val="270971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Gli allargamenti dell’Unione europea: l’UE oggi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allargamenti dell’Unione europea: l’UE oggi</dc:title>
  <dc:creator>serena crespi</dc:creator>
  <cp:lastModifiedBy>serena crespi</cp:lastModifiedBy>
  <cp:revision>1</cp:revision>
  <dcterms:created xsi:type="dcterms:W3CDTF">2019-10-08T09:03:33Z</dcterms:created>
  <dcterms:modified xsi:type="dcterms:W3CDTF">2019-10-08T09:03:51Z</dcterms:modified>
</cp:coreProperties>
</file>