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2" r:id="rId6"/>
    <p:sldId id="263" r:id="rId7"/>
    <p:sldId id="266" r:id="rId8"/>
    <p:sldId id="332" r:id="rId9"/>
    <p:sldId id="267" r:id="rId10"/>
    <p:sldId id="268" r:id="rId11"/>
    <p:sldId id="334" r:id="rId12"/>
    <p:sldId id="274" r:id="rId13"/>
    <p:sldId id="269" r:id="rId14"/>
    <p:sldId id="270" r:id="rId15"/>
    <p:sldId id="271" r:id="rId16"/>
    <p:sldId id="272" r:id="rId17"/>
    <p:sldId id="273" r:id="rId18"/>
    <p:sldId id="275" r:id="rId19"/>
    <p:sldId id="280" r:id="rId20"/>
    <p:sldId id="281" r:id="rId21"/>
    <p:sldId id="282" r:id="rId22"/>
    <p:sldId id="276" r:id="rId23"/>
    <p:sldId id="278" r:id="rId24"/>
    <p:sldId id="279" r:id="rId25"/>
    <p:sldId id="284" r:id="rId26"/>
    <p:sldId id="285" r:id="rId27"/>
    <p:sldId id="286" r:id="rId28"/>
    <p:sldId id="287" r:id="rId29"/>
    <p:sldId id="288" r:id="rId30"/>
    <p:sldId id="290" r:id="rId31"/>
    <p:sldId id="289" r:id="rId32"/>
    <p:sldId id="291" r:id="rId33"/>
    <p:sldId id="292" r:id="rId34"/>
    <p:sldId id="293" r:id="rId35"/>
    <p:sldId id="294" r:id="rId36"/>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12" autoAdjust="0"/>
    <p:restoredTop sz="94660"/>
  </p:normalViewPr>
  <p:slideViewPr>
    <p:cSldViewPr>
      <p:cViewPr varScale="1">
        <p:scale>
          <a:sx n="65" d="100"/>
          <a:sy n="65" d="100"/>
        </p:scale>
        <p:origin x="1268" y="4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es-NI"/>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s-NI"/>
          </a:p>
        </p:txBody>
      </p:sp>
      <p:sp>
        <p:nvSpPr>
          <p:cNvPr id="4" name="Segnaposto data 3"/>
          <p:cNvSpPr>
            <a:spLocks noGrp="1"/>
          </p:cNvSpPr>
          <p:nvPr>
            <p:ph type="dt" sz="half" idx="10"/>
          </p:nvPr>
        </p:nvSpPr>
        <p:spPr/>
        <p:txBody>
          <a:bodyPr/>
          <a:lstStyle/>
          <a:p>
            <a:fld id="{B3F11AA9-0E77-419C-8FC3-541349AD1179}" type="datetimeFigureOut">
              <a:rPr lang="it-IT" smtClean="0"/>
              <a:pPr/>
              <a:t>03/11/2019</a:t>
            </a:fld>
            <a:endParaRPr lang="es-NI"/>
          </a:p>
        </p:txBody>
      </p:sp>
      <p:sp>
        <p:nvSpPr>
          <p:cNvPr id="5" name="Segnaposto piè di pagina 4"/>
          <p:cNvSpPr>
            <a:spLocks noGrp="1"/>
          </p:cNvSpPr>
          <p:nvPr>
            <p:ph type="ftr" sz="quarter" idx="11"/>
          </p:nvPr>
        </p:nvSpPr>
        <p:spPr/>
        <p:txBody>
          <a:bodyPr/>
          <a:lstStyle/>
          <a:p>
            <a:endParaRPr lang="es-NI"/>
          </a:p>
        </p:txBody>
      </p:sp>
      <p:sp>
        <p:nvSpPr>
          <p:cNvPr id="6" name="Segnaposto numero diapositiva 5"/>
          <p:cNvSpPr>
            <a:spLocks noGrp="1"/>
          </p:cNvSpPr>
          <p:nvPr>
            <p:ph type="sldNum" sz="quarter" idx="12"/>
          </p:nvPr>
        </p:nvSpPr>
        <p:spPr/>
        <p:txBody>
          <a:bodyPr/>
          <a:lstStyle/>
          <a:p>
            <a:fld id="{4CCE6E2F-7735-4ACD-B953-53C0DADF4984}" type="slidenum">
              <a:rPr lang="es-NI" smtClean="0"/>
              <a:pPr/>
              <a:t>‹Nº›</a:t>
            </a:fld>
            <a:endParaRPr lang="es-NI"/>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s-NI"/>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s-NI"/>
          </a:p>
        </p:txBody>
      </p:sp>
      <p:sp>
        <p:nvSpPr>
          <p:cNvPr id="4" name="Segnaposto data 3"/>
          <p:cNvSpPr>
            <a:spLocks noGrp="1"/>
          </p:cNvSpPr>
          <p:nvPr>
            <p:ph type="dt" sz="half" idx="10"/>
          </p:nvPr>
        </p:nvSpPr>
        <p:spPr/>
        <p:txBody>
          <a:bodyPr/>
          <a:lstStyle/>
          <a:p>
            <a:fld id="{B3F11AA9-0E77-419C-8FC3-541349AD1179}" type="datetimeFigureOut">
              <a:rPr lang="it-IT" smtClean="0"/>
              <a:pPr/>
              <a:t>03/11/2019</a:t>
            </a:fld>
            <a:endParaRPr lang="es-NI"/>
          </a:p>
        </p:txBody>
      </p:sp>
      <p:sp>
        <p:nvSpPr>
          <p:cNvPr id="5" name="Segnaposto piè di pagina 4"/>
          <p:cNvSpPr>
            <a:spLocks noGrp="1"/>
          </p:cNvSpPr>
          <p:nvPr>
            <p:ph type="ftr" sz="quarter" idx="11"/>
          </p:nvPr>
        </p:nvSpPr>
        <p:spPr/>
        <p:txBody>
          <a:bodyPr/>
          <a:lstStyle/>
          <a:p>
            <a:endParaRPr lang="es-NI"/>
          </a:p>
        </p:txBody>
      </p:sp>
      <p:sp>
        <p:nvSpPr>
          <p:cNvPr id="6" name="Segnaposto numero diapositiva 5"/>
          <p:cNvSpPr>
            <a:spLocks noGrp="1"/>
          </p:cNvSpPr>
          <p:nvPr>
            <p:ph type="sldNum" sz="quarter" idx="12"/>
          </p:nvPr>
        </p:nvSpPr>
        <p:spPr/>
        <p:txBody>
          <a:bodyPr/>
          <a:lstStyle/>
          <a:p>
            <a:fld id="{4CCE6E2F-7735-4ACD-B953-53C0DADF4984}" type="slidenum">
              <a:rPr lang="es-NI" smtClean="0"/>
              <a:pPr/>
              <a:t>‹Nº›</a:t>
            </a:fld>
            <a:endParaRPr lang="es-NI"/>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es-NI"/>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s-NI"/>
          </a:p>
        </p:txBody>
      </p:sp>
      <p:sp>
        <p:nvSpPr>
          <p:cNvPr id="4" name="Segnaposto data 3"/>
          <p:cNvSpPr>
            <a:spLocks noGrp="1"/>
          </p:cNvSpPr>
          <p:nvPr>
            <p:ph type="dt" sz="half" idx="10"/>
          </p:nvPr>
        </p:nvSpPr>
        <p:spPr/>
        <p:txBody>
          <a:bodyPr/>
          <a:lstStyle/>
          <a:p>
            <a:fld id="{B3F11AA9-0E77-419C-8FC3-541349AD1179}" type="datetimeFigureOut">
              <a:rPr lang="it-IT" smtClean="0"/>
              <a:pPr/>
              <a:t>03/11/2019</a:t>
            </a:fld>
            <a:endParaRPr lang="es-NI"/>
          </a:p>
        </p:txBody>
      </p:sp>
      <p:sp>
        <p:nvSpPr>
          <p:cNvPr id="5" name="Segnaposto piè di pagina 4"/>
          <p:cNvSpPr>
            <a:spLocks noGrp="1"/>
          </p:cNvSpPr>
          <p:nvPr>
            <p:ph type="ftr" sz="quarter" idx="11"/>
          </p:nvPr>
        </p:nvSpPr>
        <p:spPr/>
        <p:txBody>
          <a:bodyPr/>
          <a:lstStyle/>
          <a:p>
            <a:endParaRPr lang="es-NI"/>
          </a:p>
        </p:txBody>
      </p:sp>
      <p:sp>
        <p:nvSpPr>
          <p:cNvPr id="6" name="Segnaposto numero diapositiva 5"/>
          <p:cNvSpPr>
            <a:spLocks noGrp="1"/>
          </p:cNvSpPr>
          <p:nvPr>
            <p:ph type="sldNum" sz="quarter" idx="12"/>
          </p:nvPr>
        </p:nvSpPr>
        <p:spPr/>
        <p:txBody>
          <a:bodyPr/>
          <a:lstStyle/>
          <a:p>
            <a:fld id="{4CCE6E2F-7735-4ACD-B953-53C0DADF4984}" type="slidenum">
              <a:rPr lang="es-NI" smtClean="0"/>
              <a:pPr/>
              <a:t>‹Nº›</a:t>
            </a:fld>
            <a:endParaRPr lang="es-NI"/>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s-NI"/>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s-NI"/>
          </a:p>
        </p:txBody>
      </p:sp>
      <p:sp>
        <p:nvSpPr>
          <p:cNvPr id="4" name="Segnaposto data 3"/>
          <p:cNvSpPr>
            <a:spLocks noGrp="1"/>
          </p:cNvSpPr>
          <p:nvPr>
            <p:ph type="dt" sz="half" idx="10"/>
          </p:nvPr>
        </p:nvSpPr>
        <p:spPr/>
        <p:txBody>
          <a:bodyPr/>
          <a:lstStyle/>
          <a:p>
            <a:fld id="{B3F11AA9-0E77-419C-8FC3-541349AD1179}" type="datetimeFigureOut">
              <a:rPr lang="it-IT" smtClean="0"/>
              <a:pPr/>
              <a:t>03/11/2019</a:t>
            </a:fld>
            <a:endParaRPr lang="es-NI"/>
          </a:p>
        </p:txBody>
      </p:sp>
      <p:sp>
        <p:nvSpPr>
          <p:cNvPr id="5" name="Segnaposto piè di pagina 4"/>
          <p:cNvSpPr>
            <a:spLocks noGrp="1"/>
          </p:cNvSpPr>
          <p:nvPr>
            <p:ph type="ftr" sz="quarter" idx="11"/>
          </p:nvPr>
        </p:nvSpPr>
        <p:spPr/>
        <p:txBody>
          <a:bodyPr/>
          <a:lstStyle/>
          <a:p>
            <a:endParaRPr lang="es-NI"/>
          </a:p>
        </p:txBody>
      </p:sp>
      <p:sp>
        <p:nvSpPr>
          <p:cNvPr id="6" name="Segnaposto numero diapositiva 5"/>
          <p:cNvSpPr>
            <a:spLocks noGrp="1"/>
          </p:cNvSpPr>
          <p:nvPr>
            <p:ph type="sldNum" sz="quarter" idx="12"/>
          </p:nvPr>
        </p:nvSpPr>
        <p:spPr/>
        <p:txBody>
          <a:bodyPr/>
          <a:lstStyle/>
          <a:p>
            <a:fld id="{4CCE6E2F-7735-4ACD-B953-53C0DADF4984}" type="slidenum">
              <a:rPr lang="es-NI" smtClean="0"/>
              <a:pPr/>
              <a:t>‹Nº›</a:t>
            </a:fld>
            <a:endParaRPr lang="es-NI"/>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es-NI"/>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B3F11AA9-0E77-419C-8FC3-541349AD1179}" type="datetimeFigureOut">
              <a:rPr lang="it-IT" smtClean="0"/>
              <a:pPr/>
              <a:t>03/11/2019</a:t>
            </a:fld>
            <a:endParaRPr lang="es-NI"/>
          </a:p>
        </p:txBody>
      </p:sp>
      <p:sp>
        <p:nvSpPr>
          <p:cNvPr id="5" name="Segnaposto piè di pagina 4"/>
          <p:cNvSpPr>
            <a:spLocks noGrp="1"/>
          </p:cNvSpPr>
          <p:nvPr>
            <p:ph type="ftr" sz="quarter" idx="11"/>
          </p:nvPr>
        </p:nvSpPr>
        <p:spPr/>
        <p:txBody>
          <a:bodyPr/>
          <a:lstStyle/>
          <a:p>
            <a:endParaRPr lang="es-NI"/>
          </a:p>
        </p:txBody>
      </p:sp>
      <p:sp>
        <p:nvSpPr>
          <p:cNvPr id="6" name="Segnaposto numero diapositiva 5"/>
          <p:cNvSpPr>
            <a:spLocks noGrp="1"/>
          </p:cNvSpPr>
          <p:nvPr>
            <p:ph type="sldNum" sz="quarter" idx="12"/>
          </p:nvPr>
        </p:nvSpPr>
        <p:spPr/>
        <p:txBody>
          <a:bodyPr/>
          <a:lstStyle/>
          <a:p>
            <a:fld id="{4CCE6E2F-7735-4ACD-B953-53C0DADF4984}" type="slidenum">
              <a:rPr lang="es-NI" smtClean="0"/>
              <a:pPr/>
              <a:t>‹Nº›</a:t>
            </a:fld>
            <a:endParaRPr lang="es-NI"/>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s-NI"/>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s-NI"/>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s-NI"/>
          </a:p>
        </p:txBody>
      </p:sp>
      <p:sp>
        <p:nvSpPr>
          <p:cNvPr id="5" name="Segnaposto data 4"/>
          <p:cNvSpPr>
            <a:spLocks noGrp="1"/>
          </p:cNvSpPr>
          <p:nvPr>
            <p:ph type="dt" sz="half" idx="10"/>
          </p:nvPr>
        </p:nvSpPr>
        <p:spPr/>
        <p:txBody>
          <a:bodyPr/>
          <a:lstStyle/>
          <a:p>
            <a:fld id="{B3F11AA9-0E77-419C-8FC3-541349AD1179}" type="datetimeFigureOut">
              <a:rPr lang="it-IT" smtClean="0"/>
              <a:pPr/>
              <a:t>03/11/2019</a:t>
            </a:fld>
            <a:endParaRPr lang="es-NI"/>
          </a:p>
        </p:txBody>
      </p:sp>
      <p:sp>
        <p:nvSpPr>
          <p:cNvPr id="6" name="Segnaposto piè di pagina 5"/>
          <p:cNvSpPr>
            <a:spLocks noGrp="1"/>
          </p:cNvSpPr>
          <p:nvPr>
            <p:ph type="ftr" sz="quarter" idx="11"/>
          </p:nvPr>
        </p:nvSpPr>
        <p:spPr/>
        <p:txBody>
          <a:bodyPr/>
          <a:lstStyle/>
          <a:p>
            <a:endParaRPr lang="es-NI"/>
          </a:p>
        </p:txBody>
      </p:sp>
      <p:sp>
        <p:nvSpPr>
          <p:cNvPr id="7" name="Segnaposto numero diapositiva 6"/>
          <p:cNvSpPr>
            <a:spLocks noGrp="1"/>
          </p:cNvSpPr>
          <p:nvPr>
            <p:ph type="sldNum" sz="quarter" idx="12"/>
          </p:nvPr>
        </p:nvSpPr>
        <p:spPr/>
        <p:txBody>
          <a:bodyPr/>
          <a:lstStyle/>
          <a:p>
            <a:fld id="{4CCE6E2F-7735-4ACD-B953-53C0DADF4984}" type="slidenum">
              <a:rPr lang="es-NI" smtClean="0"/>
              <a:pPr/>
              <a:t>‹Nº›</a:t>
            </a:fld>
            <a:endParaRPr lang="es-NI"/>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es-NI"/>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s-NI"/>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s-NI"/>
          </a:p>
        </p:txBody>
      </p:sp>
      <p:sp>
        <p:nvSpPr>
          <p:cNvPr id="7" name="Segnaposto data 6"/>
          <p:cNvSpPr>
            <a:spLocks noGrp="1"/>
          </p:cNvSpPr>
          <p:nvPr>
            <p:ph type="dt" sz="half" idx="10"/>
          </p:nvPr>
        </p:nvSpPr>
        <p:spPr/>
        <p:txBody>
          <a:bodyPr/>
          <a:lstStyle/>
          <a:p>
            <a:fld id="{B3F11AA9-0E77-419C-8FC3-541349AD1179}" type="datetimeFigureOut">
              <a:rPr lang="it-IT" smtClean="0"/>
              <a:pPr/>
              <a:t>03/11/2019</a:t>
            </a:fld>
            <a:endParaRPr lang="es-NI"/>
          </a:p>
        </p:txBody>
      </p:sp>
      <p:sp>
        <p:nvSpPr>
          <p:cNvPr id="8" name="Segnaposto piè di pagina 7"/>
          <p:cNvSpPr>
            <a:spLocks noGrp="1"/>
          </p:cNvSpPr>
          <p:nvPr>
            <p:ph type="ftr" sz="quarter" idx="11"/>
          </p:nvPr>
        </p:nvSpPr>
        <p:spPr/>
        <p:txBody>
          <a:bodyPr/>
          <a:lstStyle/>
          <a:p>
            <a:endParaRPr lang="es-NI"/>
          </a:p>
        </p:txBody>
      </p:sp>
      <p:sp>
        <p:nvSpPr>
          <p:cNvPr id="9" name="Segnaposto numero diapositiva 8"/>
          <p:cNvSpPr>
            <a:spLocks noGrp="1"/>
          </p:cNvSpPr>
          <p:nvPr>
            <p:ph type="sldNum" sz="quarter" idx="12"/>
          </p:nvPr>
        </p:nvSpPr>
        <p:spPr/>
        <p:txBody>
          <a:bodyPr/>
          <a:lstStyle/>
          <a:p>
            <a:fld id="{4CCE6E2F-7735-4ACD-B953-53C0DADF4984}" type="slidenum">
              <a:rPr lang="es-NI" smtClean="0"/>
              <a:pPr/>
              <a:t>‹Nº›</a:t>
            </a:fld>
            <a:endParaRPr lang="es-NI"/>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s-NI"/>
          </a:p>
        </p:txBody>
      </p:sp>
      <p:sp>
        <p:nvSpPr>
          <p:cNvPr id="3" name="Segnaposto data 2"/>
          <p:cNvSpPr>
            <a:spLocks noGrp="1"/>
          </p:cNvSpPr>
          <p:nvPr>
            <p:ph type="dt" sz="half" idx="10"/>
          </p:nvPr>
        </p:nvSpPr>
        <p:spPr/>
        <p:txBody>
          <a:bodyPr/>
          <a:lstStyle/>
          <a:p>
            <a:fld id="{B3F11AA9-0E77-419C-8FC3-541349AD1179}" type="datetimeFigureOut">
              <a:rPr lang="it-IT" smtClean="0"/>
              <a:pPr/>
              <a:t>03/11/2019</a:t>
            </a:fld>
            <a:endParaRPr lang="es-NI"/>
          </a:p>
        </p:txBody>
      </p:sp>
      <p:sp>
        <p:nvSpPr>
          <p:cNvPr id="4" name="Segnaposto piè di pagina 3"/>
          <p:cNvSpPr>
            <a:spLocks noGrp="1"/>
          </p:cNvSpPr>
          <p:nvPr>
            <p:ph type="ftr" sz="quarter" idx="11"/>
          </p:nvPr>
        </p:nvSpPr>
        <p:spPr/>
        <p:txBody>
          <a:bodyPr/>
          <a:lstStyle/>
          <a:p>
            <a:endParaRPr lang="es-NI"/>
          </a:p>
        </p:txBody>
      </p:sp>
      <p:sp>
        <p:nvSpPr>
          <p:cNvPr id="5" name="Segnaposto numero diapositiva 4"/>
          <p:cNvSpPr>
            <a:spLocks noGrp="1"/>
          </p:cNvSpPr>
          <p:nvPr>
            <p:ph type="sldNum" sz="quarter" idx="12"/>
          </p:nvPr>
        </p:nvSpPr>
        <p:spPr/>
        <p:txBody>
          <a:bodyPr/>
          <a:lstStyle/>
          <a:p>
            <a:fld id="{4CCE6E2F-7735-4ACD-B953-53C0DADF4984}" type="slidenum">
              <a:rPr lang="es-NI" smtClean="0"/>
              <a:pPr/>
              <a:t>‹Nº›</a:t>
            </a:fld>
            <a:endParaRPr lang="es-NI"/>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3F11AA9-0E77-419C-8FC3-541349AD1179}" type="datetimeFigureOut">
              <a:rPr lang="it-IT" smtClean="0"/>
              <a:pPr/>
              <a:t>03/11/2019</a:t>
            </a:fld>
            <a:endParaRPr lang="es-NI"/>
          </a:p>
        </p:txBody>
      </p:sp>
      <p:sp>
        <p:nvSpPr>
          <p:cNvPr id="3" name="Segnaposto piè di pagina 2"/>
          <p:cNvSpPr>
            <a:spLocks noGrp="1"/>
          </p:cNvSpPr>
          <p:nvPr>
            <p:ph type="ftr" sz="quarter" idx="11"/>
          </p:nvPr>
        </p:nvSpPr>
        <p:spPr/>
        <p:txBody>
          <a:bodyPr/>
          <a:lstStyle/>
          <a:p>
            <a:endParaRPr lang="es-NI"/>
          </a:p>
        </p:txBody>
      </p:sp>
      <p:sp>
        <p:nvSpPr>
          <p:cNvPr id="4" name="Segnaposto numero diapositiva 3"/>
          <p:cNvSpPr>
            <a:spLocks noGrp="1"/>
          </p:cNvSpPr>
          <p:nvPr>
            <p:ph type="sldNum" sz="quarter" idx="12"/>
          </p:nvPr>
        </p:nvSpPr>
        <p:spPr/>
        <p:txBody>
          <a:bodyPr/>
          <a:lstStyle/>
          <a:p>
            <a:fld id="{4CCE6E2F-7735-4ACD-B953-53C0DADF4984}" type="slidenum">
              <a:rPr lang="es-NI" smtClean="0"/>
              <a:pPr/>
              <a:t>‹Nº›</a:t>
            </a:fld>
            <a:endParaRPr lang="es-NI"/>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es-NI"/>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s-NI"/>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B3F11AA9-0E77-419C-8FC3-541349AD1179}" type="datetimeFigureOut">
              <a:rPr lang="it-IT" smtClean="0"/>
              <a:pPr/>
              <a:t>03/11/2019</a:t>
            </a:fld>
            <a:endParaRPr lang="es-NI"/>
          </a:p>
        </p:txBody>
      </p:sp>
      <p:sp>
        <p:nvSpPr>
          <p:cNvPr id="6" name="Segnaposto piè di pagina 5"/>
          <p:cNvSpPr>
            <a:spLocks noGrp="1"/>
          </p:cNvSpPr>
          <p:nvPr>
            <p:ph type="ftr" sz="quarter" idx="11"/>
          </p:nvPr>
        </p:nvSpPr>
        <p:spPr/>
        <p:txBody>
          <a:bodyPr/>
          <a:lstStyle/>
          <a:p>
            <a:endParaRPr lang="es-NI"/>
          </a:p>
        </p:txBody>
      </p:sp>
      <p:sp>
        <p:nvSpPr>
          <p:cNvPr id="7" name="Segnaposto numero diapositiva 6"/>
          <p:cNvSpPr>
            <a:spLocks noGrp="1"/>
          </p:cNvSpPr>
          <p:nvPr>
            <p:ph type="sldNum" sz="quarter" idx="12"/>
          </p:nvPr>
        </p:nvSpPr>
        <p:spPr/>
        <p:txBody>
          <a:bodyPr/>
          <a:lstStyle/>
          <a:p>
            <a:fld id="{4CCE6E2F-7735-4ACD-B953-53C0DADF4984}" type="slidenum">
              <a:rPr lang="es-NI" smtClean="0"/>
              <a:pPr/>
              <a:t>‹Nº›</a:t>
            </a:fld>
            <a:endParaRPr lang="es-NI"/>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s-NI"/>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NI"/>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B3F11AA9-0E77-419C-8FC3-541349AD1179}" type="datetimeFigureOut">
              <a:rPr lang="it-IT" smtClean="0"/>
              <a:pPr/>
              <a:t>03/11/2019</a:t>
            </a:fld>
            <a:endParaRPr lang="es-NI"/>
          </a:p>
        </p:txBody>
      </p:sp>
      <p:sp>
        <p:nvSpPr>
          <p:cNvPr id="6" name="Segnaposto piè di pagina 5"/>
          <p:cNvSpPr>
            <a:spLocks noGrp="1"/>
          </p:cNvSpPr>
          <p:nvPr>
            <p:ph type="ftr" sz="quarter" idx="11"/>
          </p:nvPr>
        </p:nvSpPr>
        <p:spPr/>
        <p:txBody>
          <a:bodyPr/>
          <a:lstStyle/>
          <a:p>
            <a:endParaRPr lang="es-NI"/>
          </a:p>
        </p:txBody>
      </p:sp>
      <p:sp>
        <p:nvSpPr>
          <p:cNvPr id="7" name="Segnaposto numero diapositiva 6"/>
          <p:cNvSpPr>
            <a:spLocks noGrp="1"/>
          </p:cNvSpPr>
          <p:nvPr>
            <p:ph type="sldNum" sz="quarter" idx="12"/>
          </p:nvPr>
        </p:nvSpPr>
        <p:spPr/>
        <p:txBody>
          <a:bodyPr/>
          <a:lstStyle/>
          <a:p>
            <a:fld id="{4CCE6E2F-7735-4ACD-B953-53C0DADF4984}" type="slidenum">
              <a:rPr lang="es-NI" smtClean="0"/>
              <a:pPr/>
              <a:t>‹Nº›</a:t>
            </a:fld>
            <a:endParaRPr lang="es-NI"/>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es-NI"/>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s-NI"/>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F11AA9-0E77-419C-8FC3-541349AD1179}" type="datetimeFigureOut">
              <a:rPr lang="it-IT" smtClean="0"/>
              <a:pPr/>
              <a:t>03/11/2019</a:t>
            </a:fld>
            <a:endParaRPr lang="es-NI"/>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NI"/>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6E2F-7735-4ACD-B953-53C0DADF4984}" type="slidenum">
              <a:rPr lang="es-NI" smtClean="0"/>
              <a:pPr/>
              <a:t>‹Nº›</a:t>
            </a:fld>
            <a:endParaRPr lang="es-NI"/>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714348" y="571480"/>
            <a:ext cx="7772400" cy="1470025"/>
          </a:xfrm>
        </p:spPr>
        <p:txBody>
          <a:bodyPr/>
          <a:lstStyle/>
          <a:p>
            <a:r>
              <a:rPr lang="es-NI" b="1" dirty="0" smtClean="0">
                <a:solidFill>
                  <a:srgbClr val="FF5050"/>
                </a:solidFill>
              </a:rPr>
              <a:t>Contenidos comunicativos</a:t>
            </a:r>
            <a:endParaRPr lang="es-NI" b="1" dirty="0">
              <a:solidFill>
                <a:srgbClr val="FF5050"/>
              </a:solidFill>
            </a:endParaRPr>
          </a:p>
        </p:txBody>
      </p:sp>
      <p:sp>
        <p:nvSpPr>
          <p:cNvPr id="4" name="Rettangolo 3"/>
          <p:cNvSpPr/>
          <p:nvPr/>
        </p:nvSpPr>
        <p:spPr>
          <a:xfrm>
            <a:off x="571472" y="2143116"/>
            <a:ext cx="8072494" cy="4647426"/>
          </a:xfrm>
          <a:prstGeom prst="rect">
            <a:avLst/>
          </a:prstGeom>
          <a:noFill/>
        </p:spPr>
        <p:txBody>
          <a:bodyPr wrap="square" lIns="91440" tIns="45720" rIns="91440" bIns="45720">
            <a:spAutoFit/>
          </a:bodyPr>
          <a:lstStyle/>
          <a:p>
            <a:pPr algn="just"/>
            <a:r>
              <a:rPr lang="es-CL"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El</a:t>
            </a:r>
            <a:r>
              <a:rPr lang="it-IT"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s-EC"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objetivo de estos contenidos es desarrollar en el estudiante la capacidad </a:t>
            </a:r>
            <a:r>
              <a:rPr lang="it-IT"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de </a:t>
            </a:r>
            <a:r>
              <a:rPr lang="es-NI"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comunicar con nativos de lengua española sobre temas de vida cotidiana, expresando la propia opinión sobre cuestiones de carácter general. Se siguen las pautas del programa desarrollado en la parte dedicada a la gramática y, en el aula, el trabajo está focalizado en el desarrollo de la competencia comunicativa oral adoptando las estrategias para alcanzar tal objetivo. El material presente en este archivo es una herramienta que sirve de guía para los estudiantes en el conocimiento de los diferentes ámbitos de la vida cotidiana en la que podrán desenvolverse al terminar el curso.</a:t>
            </a:r>
          </a:p>
          <a:p>
            <a:endParaRPr lang="es-NI"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endParaRPr lang="es-ES" sz="1600" dirty="0" smtClean="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s-NI" b="1" dirty="0" smtClean="0">
                <a:solidFill>
                  <a:srgbClr val="00B050"/>
                </a:solidFill>
              </a:rPr>
              <a:t>02 presentar y presentarse</a:t>
            </a:r>
            <a:endParaRPr lang="es-NI" b="1" dirty="0">
              <a:solidFill>
                <a:srgbClr val="00B050"/>
              </a:solidFill>
            </a:endParaRPr>
          </a:p>
        </p:txBody>
      </p:sp>
      <p:sp>
        <p:nvSpPr>
          <p:cNvPr id="4" name="Rettangolo 3"/>
          <p:cNvSpPr/>
          <p:nvPr/>
        </p:nvSpPr>
        <p:spPr>
          <a:xfrm>
            <a:off x="785786" y="2500307"/>
            <a:ext cx="7500990" cy="3477875"/>
          </a:xfrm>
          <a:prstGeom prst="rect">
            <a:avLst/>
          </a:prstGeom>
          <a:noFill/>
        </p:spPr>
        <p:txBody>
          <a:bodyPr wrap="square" lIns="91440" tIns="45720" rIns="91440" bIns="45720">
            <a:spAutoFit/>
          </a:bodyPr>
          <a:lstStyle/>
          <a:p>
            <a:pPr algn="just"/>
            <a:r>
              <a:rPr lang="es-ES_tradnl" sz="28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Aprendemos a dar informaciones personales (nacionalidad, edad, ocupación, proveniencia, residencia) sobre nosotros y sobre otras personas. </a:t>
            </a:r>
            <a:endParaRPr lang="es-ES_tradnl"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endParaRPr lang="es-NI" sz="5400" dirty="0" smtClean="0"/>
          </a:p>
          <a:p>
            <a:pPr algn="ctr"/>
            <a:endParaRPr lang="it-IT"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a:srcRect/>
          <a:stretch>
            <a:fillRect/>
          </a:stretch>
        </p:blipFill>
        <p:spPr bwMode="auto">
          <a:xfrm>
            <a:off x="457200" y="642918"/>
            <a:ext cx="8229600" cy="5124633"/>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Grp="1" noChangeAspect="1" noChangeArrowheads="1"/>
          </p:cNvPicPr>
          <p:nvPr>
            <p:ph idx="1"/>
          </p:nvPr>
        </p:nvPicPr>
        <p:blipFill>
          <a:blip r:embed="rId2"/>
          <a:srcRect/>
          <a:stretch>
            <a:fillRect/>
          </a:stretch>
        </p:blipFill>
        <p:spPr bwMode="auto">
          <a:xfrm>
            <a:off x="714348" y="785794"/>
            <a:ext cx="7572428" cy="5340369"/>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a:srcRect/>
          <a:stretch>
            <a:fillRect/>
          </a:stretch>
        </p:blipFill>
        <p:spPr bwMode="auto">
          <a:xfrm>
            <a:off x="1142976" y="571480"/>
            <a:ext cx="7215238" cy="5554683"/>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457200" y="274638"/>
            <a:ext cx="8229600" cy="868346"/>
          </a:xfrm>
        </p:spPr>
        <p:txBody>
          <a:bodyPr/>
          <a:lstStyle/>
          <a:p>
            <a:r>
              <a:rPr lang="es-NI" b="1" dirty="0" smtClean="0">
                <a:solidFill>
                  <a:srgbClr val="FFC000"/>
                </a:solidFill>
              </a:rPr>
              <a:t>La nacionalidad</a:t>
            </a:r>
            <a:endParaRPr lang="es-NI" b="1" dirty="0">
              <a:solidFill>
                <a:srgbClr val="FFC000"/>
              </a:solidFill>
            </a:endParaRPr>
          </a:p>
        </p:txBody>
      </p:sp>
      <p:pic>
        <p:nvPicPr>
          <p:cNvPr id="11266" name="Picture 2"/>
          <p:cNvPicPr>
            <a:picLocks noGrp="1" noChangeAspect="1" noChangeArrowheads="1"/>
          </p:cNvPicPr>
          <p:nvPr>
            <p:ph idx="1"/>
          </p:nvPr>
        </p:nvPicPr>
        <p:blipFill>
          <a:blip r:embed="rId2"/>
          <a:srcRect/>
          <a:stretch>
            <a:fillRect/>
          </a:stretch>
        </p:blipFill>
        <p:spPr>
          <a:xfrm>
            <a:off x="1142976" y="1142984"/>
            <a:ext cx="7097412" cy="5357850"/>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1"/>
          </p:nvPr>
        </p:nvPicPr>
        <p:blipFill>
          <a:blip r:embed="rId2"/>
          <a:srcRect/>
          <a:stretch>
            <a:fillRect/>
          </a:stretch>
        </p:blipFill>
        <p:spPr bwMode="auto">
          <a:xfrm>
            <a:off x="785786" y="500042"/>
            <a:ext cx="7786741" cy="5626121"/>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868346"/>
          </a:xfrm>
        </p:spPr>
        <p:txBody>
          <a:bodyPr/>
          <a:lstStyle/>
          <a:p>
            <a:r>
              <a:rPr lang="es-NI" b="1" dirty="0" smtClean="0">
                <a:solidFill>
                  <a:srgbClr val="FFC000"/>
                </a:solidFill>
              </a:rPr>
              <a:t>La profesión</a:t>
            </a:r>
            <a:endParaRPr lang="es-NI" b="1" dirty="0">
              <a:solidFill>
                <a:srgbClr val="FFC000"/>
              </a:solidFill>
            </a:endParaRPr>
          </a:p>
        </p:txBody>
      </p:sp>
      <p:pic>
        <p:nvPicPr>
          <p:cNvPr id="13314" name="Picture 2"/>
          <p:cNvPicPr>
            <a:picLocks noGrp="1" noChangeAspect="1" noChangeArrowheads="1"/>
          </p:cNvPicPr>
          <p:nvPr>
            <p:ph idx="1"/>
          </p:nvPr>
        </p:nvPicPr>
        <p:blipFill>
          <a:blip r:embed="rId2"/>
          <a:srcRect/>
          <a:stretch>
            <a:fillRect/>
          </a:stretch>
        </p:blipFill>
        <p:spPr bwMode="auto">
          <a:xfrm>
            <a:off x="500034" y="1285860"/>
            <a:ext cx="8286808" cy="5143536"/>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1"/>
          </p:nvPr>
        </p:nvPicPr>
        <p:blipFill>
          <a:blip r:embed="rId2"/>
          <a:srcRect/>
          <a:stretch>
            <a:fillRect/>
          </a:stretch>
        </p:blipFill>
        <p:spPr bwMode="auto">
          <a:xfrm>
            <a:off x="1785918" y="500042"/>
            <a:ext cx="6072229" cy="5857916"/>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s-NI" b="1" dirty="0" smtClean="0">
                <a:solidFill>
                  <a:srgbClr val="00B050"/>
                </a:solidFill>
              </a:rPr>
              <a:t>03   ¿Cómo es?</a:t>
            </a:r>
            <a:endParaRPr lang="es-NI" b="1" dirty="0">
              <a:solidFill>
                <a:srgbClr val="00B050"/>
              </a:solidFill>
            </a:endParaRPr>
          </a:p>
        </p:txBody>
      </p:sp>
      <p:sp>
        <p:nvSpPr>
          <p:cNvPr id="4" name="Rettangolo 3"/>
          <p:cNvSpPr/>
          <p:nvPr/>
        </p:nvSpPr>
        <p:spPr>
          <a:xfrm>
            <a:off x="1000100" y="2786058"/>
            <a:ext cx="6737614" cy="1754326"/>
          </a:xfrm>
          <a:prstGeom prst="rect">
            <a:avLst/>
          </a:prstGeom>
          <a:noFill/>
        </p:spPr>
        <p:txBody>
          <a:bodyPr wrap="none" lIns="91440" tIns="45720" rIns="91440" bIns="45720">
            <a:spAutoFit/>
          </a:bodyPr>
          <a:lstStyle/>
          <a:p>
            <a:pPr algn="just"/>
            <a:r>
              <a:rPr lang="es-UY"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Aquí vemos cómo se describe </a:t>
            </a:r>
          </a:p>
          <a:p>
            <a:pPr algn="just"/>
            <a:r>
              <a:rPr lang="es-UY"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el aspecto físico de las personas y</a:t>
            </a:r>
          </a:p>
          <a:p>
            <a:pPr algn="just"/>
            <a:r>
              <a:rPr lang="es-UY"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aprendemos a hablar del carácter.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s-NI" b="1" dirty="0" smtClean="0">
                <a:solidFill>
                  <a:srgbClr val="FFC000"/>
                </a:solidFill>
              </a:rPr>
              <a:t>La cara</a:t>
            </a:r>
            <a:endParaRPr lang="es-NI" b="1" dirty="0">
              <a:solidFill>
                <a:srgbClr val="FFC000"/>
              </a:solidFill>
            </a:endParaRPr>
          </a:p>
        </p:txBody>
      </p:sp>
      <p:pic>
        <p:nvPicPr>
          <p:cNvPr id="20482" name="Picture 2"/>
          <p:cNvPicPr>
            <a:picLocks noGrp="1" noChangeAspect="1" noChangeArrowheads="1"/>
          </p:cNvPicPr>
          <p:nvPr>
            <p:ph idx="1"/>
          </p:nvPr>
        </p:nvPicPr>
        <p:blipFill>
          <a:blip r:embed="rId2"/>
          <a:srcRect/>
          <a:stretch>
            <a:fillRect/>
          </a:stretch>
        </p:blipFill>
        <p:spPr bwMode="auto">
          <a:xfrm>
            <a:off x="1607166" y="1600200"/>
            <a:ext cx="5929667" cy="4525963"/>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797040"/>
          </a:xfrm>
        </p:spPr>
        <p:txBody>
          <a:bodyPr>
            <a:normAutofit/>
          </a:bodyPr>
          <a:lstStyle/>
          <a:p>
            <a:r>
              <a:rPr lang="es-NI" sz="5400" b="1" dirty="0" smtClean="0">
                <a:solidFill>
                  <a:srgbClr val="00B050"/>
                </a:solidFill>
              </a:rPr>
              <a:t>00 Primeros pasos</a:t>
            </a:r>
            <a:endParaRPr lang="es-NI" sz="5400" b="1" dirty="0">
              <a:solidFill>
                <a:srgbClr val="00B050"/>
              </a:solidFill>
            </a:endParaRPr>
          </a:p>
        </p:txBody>
      </p:sp>
      <p:sp>
        <p:nvSpPr>
          <p:cNvPr id="6" name="Rettangolo 5"/>
          <p:cNvSpPr/>
          <p:nvPr/>
        </p:nvSpPr>
        <p:spPr>
          <a:xfrm>
            <a:off x="928662" y="2071678"/>
            <a:ext cx="7858179" cy="3416320"/>
          </a:xfrm>
          <a:prstGeom prst="rect">
            <a:avLst/>
          </a:prstGeom>
          <a:noFill/>
        </p:spPr>
        <p:txBody>
          <a:bodyPr wrap="square" lIns="91440" tIns="45720" rIns="91440" bIns="45720">
            <a:spAutoFit/>
          </a:bodyPr>
          <a:lstStyle/>
          <a:p>
            <a:pPr algn="just"/>
            <a:r>
              <a:rPr lang="es-EC"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En este primer apartado vemos los números y aprenderemos a pedir aclaraciones en el aula</a:t>
            </a:r>
            <a:endParaRPr lang="es-EC"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s-NI" b="1" dirty="0" smtClean="0">
                <a:solidFill>
                  <a:srgbClr val="FFC000"/>
                </a:solidFill>
              </a:rPr>
              <a:t>El cuerpo</a:t>
            </a:r>
            <a:endParaRPr lang="es-NI" b="1" dirty="0">
              <a:solidFill>
                <a:srgbClr val="FFC000"/>
              </a:solidFill>
            </a:endParaRPr>
          </a:p>
        </p:txBody>
      </p:sp>
      <p:pic>
        <p:nvPicPr>
          <p:cNvPr id="21506" name="Picture 2"/>
          <p:cNvPicPr>
            <a:picLocks noGrp="1" noChangeAspect="1" noChangeArrowheads="1"/>
          </p:cNvPicPr>
          <p:nvPr>
            <p:ph idx="1"/>
          </p:nvPr>
        </p:nvPicPr>
        <p:blipFill>
          <a:blip r:embed="rId2"/>
          <a:srcRect/>
          <a:stretch>
            <a:fillRect/>
          </a:stretch>
        </p:blipFill>
        <p:spPr bwMode="auto">
          <a:xfrm>
            <a:off x="1000100" y="1285860"/>
            <a:ext cx="7072362" cy="5214974"/>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s-NI" b="1" dirty="0" smtClean="0">
                <a:solidFill>
                  <a:srgbClr val="FFC000"/>
                </a:solidFill>
              </a:rPr>
              <a:t>¿cómo son?</a:t>
            </a:r>
            <a:endParaRPr lang="es-NI" b="1" dirty="0">
              <a:solidFill>
                <a:srgbClr val="FFC000"/>
              </a:solidFill>
            </a:endParaRPr>
          </a:p>
        </p:txBody>
      </p:sp>
      <p:pic>
        <p:nvPicPr>
          <p:cNvPr id="22530" name="Picture 2"/>
          <p:cNvPicPr>
            <a:picLocks noGrp="1" noChangeAspect="1" noChangeArrowheads="1"/>
          </p:cNvPicPr>
          <p:nvPr>
            <p:ph idx="1"/>
          </p:nvPr>
        </p:nvPicPr>
        <p:blipFill>
          <a:blip r:embed="rId2"/>
          <a:srcRect/>
          <a:stretch>
            <a:fillRect/>
          </a:stretch>
        </p:blipFill>
        <p:spPr bwMode="auto">
          <a:xfrm>
            <a:off x="504102" y="1357298"/>
            <a:ext cx="8135795" cy="4768865"/>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s-NI" b="1" dirty="0" smtClean="0">
                <a:solidFill>
                  <a:srgbClr val="FFC000"/>
                </a:solidFill>
              </a:rPr>
              <a:t>Descripción física</a:t>
            </a:r>
            <a:endParaRPr lang="es-NI" b="1" dirty="0">
              <a:solidFill>
                <a:srgbClr val="FFC000"/>
              </a:solidFill>
            </a:endParaRPr>
          </a:p>
        </p:txBody>
      </p:sp>
      <p:pic>
        <p:nvPicPr>
          <p:cNvPr id="4" name="Picture 2"/>
          <p:cNvPicPr>
            <a:picLocks noGrp="1" noChangeAspect="1" noChangeArrowheads="1"/>
          </p:cNvPicPr>
          <p:nvPr>
            <p:ph idx="1"/>
          </p:nvPr>
        </p:nvPicPr>
        <p:blipFill>
          <a:blip r:embed="rId2"/>
          <a:srcRect/>
          <a:stretch>
            <a:fillRect/>
          </a:stretch>
        </p:blipFill>
        <p:spPr bwMode="auto">
          <a:xfrm>
            <a:off x="1357290" y="1600200"/>
            <a:ext cx="6429419" cy="4525963"/>
          </a:xfrm>
          <a:prstGeom prst="rect">
            <a:avLst/>
          </a:prstGeom>
          <a:noFill/>
          <a:ln w="9525">
            <a:noFill/>
            <a:miter lim="800000"/>
            <a:headEnd/>
            <a:tailEnd/>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Grp="1" noChangeAspect="1" noChangeArrowheads="1"/>
          </p:cNvPicPr>
          <p:nvPr>
            <p:ph idx="1"/>
          </p:nvPr>
        </p:nvPicPr>
        <p:blipFill>
          <a:blip r:embed="rId2"/>
          <a:srcRect/>
          <a:stretch>
            <a:fillRect/>
          </a:stretch>
        </p:blipFill>
        <p:spPr bwMode="auto">
          <a:xfrm>
            <a:off x="1214414" y="785794"/>
            <a:ext cx="7000923" cy="5340369"/>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s-NI" b="1" dirty="0" smtClean="0">
                <a:solidFill>
                  <a:srgbClr val="FFC000"/>
                </a:solidFill>
              </a:rPr>
              <a:t>Ahora tú</a:t>
            </a:r>
            <a:endParaRPr lang="es-NI" b="1" dirty="0">
              <a:solidFill>
                <a:srgbClr val="FFC000"/>
              </a:solidFill>
            </a:endParaRPr>
          </a:p>
        </p:txBody>
      </p:sp>
      <p:pic>
        <p:nvPicPr>
          <p:cNvPr id="19458" name="Picture 2"/>
          <p:cNvPicPr>
            <a:picLocks noGrp="1" noChangeAspect="1" noChangeArrowheads="1"/>
          </p:cNvPicPr>
          <p:nvPr>
            <p:ph idx="1"/>
          </p:nvPr>
        </p:nvPicPr>
        <p:blipFill>
          <a:blip r:embed="rId2"/>
          <a:srcRect/>
          <a:stretch>
            <a:fillRect/>
          </a:stretch>
        </p:blipFill>
        <p:spPr bwMode="auto">
          <a:xfrm>
            <a:off x="571472" y="1285860"/>
            <a:ext cx="8143932" cy="5143536"/>
          </a:xfrm>
          <a:prstGeom prst="rect">
            <a:avLst/>
          </a:prstGeom>
          <a:noFill/>
          <a:ln w="9525">
            <a:noFill/>
            <a:miter lim="800000"/>
            <a:headEnd/>
            <a:tailEnd/>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s-NI" sz="5400" b="1" dirty="0" smtClean="0">
                <a:solidFill>
                  <a:srgbClr val="00B050"/>
                </a:solidFill>
              </a:rPr>
              <a:t>04 Acciones habituales</a:t>
            </a:r>
            <a:endParaRPr lang="es-NI" sz="5400" b="1" dirty="0">
              <a:solidFill>
                <a:srgbClr val="00B050"/>
              </a:solidFill>
            </a:endParaRPr>
          </a:p>
        </p:txBody>
      </p:sp>
      <p:sp>
        <p:nvSpPr>
          <p:cNvPr id="4" name="Rettangolo 3"/>
          <p:cNvSpPr/>
          <p:nvPr/>
        </p:nvSpPr>
        <p:spPr>
          <a:xfrm>
            <a:off x="714348" y="2500306"/>
            <a:ext cx="7643866" cy="1815882"/>
          </a:xfrm>
          <a:prstGeom prst="rect">
            <a:avLst/>
          </a:prstGeom>
          <a:noFill/>
        </p:spPr>
        <p:txBody>
          <a:bodyPr wrap="square" lIns="91440" tIns="45720" rIns="91440" bIns="45720">
            <a:spAutoFit/>
          </a:bodyPr>
          <a:lstStyle/>
          <a:p>
            <a:pPr algn="just"/>
            <a:r>
              <a:rPr lang="es-DO" sz="28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Por acciones habituales entendemos todo lo que hacemos de forma rutinaria</a:t>
            </a:r>
            <a:r>
              <a:rPr lang="es-DO"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en la vida de cada día.</a:t>
            </a:r>
          </a:p>
          <a:p>
            <a:pPr algn="just"/>
            <a:r>
              <a:rPr lang="es-DO"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Aprenderemos a colocarlas en el tiempo y a relacionarlas temporalmente unas con otras.</a:t>
            </a:r>
            <a:endParaRPr lang="es-DO" sz="2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s-NI" b="1" dirty="0" smtClean="0">
                <a:solidFill>
                  <a:srgbClr val="FFC000"/>
                </a:solidFill>
              </a:rPr>
              <a:t>Los días de la semana</a:t>
            </a:r>
            <a:endParaRPr lang="es-NI" b="1" dirty="0">
              <a:solidFill>
                <a:srgbClr val="FFC000"/>
              </a:solidFill>
            </a:endParaRPr>
          </a:p>
        </p:txBody>
      </p:sp>
      <p:pic>
        <p:nvPicPr>
          <p:cNvPr id="24578" name="Picture 2"/>
          <p:cNvPicPr>
            <a:picLocks noGrp="1" noChangeAspect="1" noChangeArrowheads="1"/>
          </p:cNvPicPr>
          <p:nvPr>
            <p:ph idx="1"/>
          </p:nvPr>
        </p:nvPicPr>
        <p:blipFill>
          <a:blip r:embed="rId2"/>
          <a:srcRect/>
          <a:stretch>
            <a:fillRect/>
          </a:stretch>
        </p:blipFill>
        <p:spPr bwMode="auto">
          <a:xfrm>
            <a:off x="457200" y="2143116"/>
            <a:ext cx="8229600" cy="3571899"/>
          </a:xfrm>
          <a:prstGeom prst="rect">
            <a:avLst/>
          </a:prstGeom>
          <a:no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Grp="1" noChangeAspect="1" noChangeArrowheads="1"/>
          </p:cNvPicPr>
          <p:nvPr>
            <p:ph idx="1"/>
          </p:nvPr>
        </p:nvPicPr>
        <p:blipFill>
          <a:blip r:embed="rId2"/>
          <a:srcRect/>
          <a:stretch>
            <a:fillRect/>
          </a:stretch>
        </p:blipFill>
        <p:spPr bwMode="auto">
          <a:xfrm>
            <a:off x="571472" y="1357298"/>
            <a:ext cx="8015286" cy="4000528"/>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796908"/>
          </a:xfrm>
        </p:spPr>
        <p:txBody>
          <a:bodyPr/>
          <a:lstStyle/>
          <a:p>
            <a:r>
              <a:rPr lang="es-NI" dirty="0" smtClean="0">
                <a:solidFill>
                  <a:srgbClr val="FFC000"/>
                </a:solidFill>
              </a:rPr>
              <a:t>Meses y estaciones</a:t>
            </a:r>
            <a:endParaRPr lang="es-NI" dirty="0">
              <a:solidFill>
                <a:srgbClr val="FFC000"/>
              </a:solidFill>
            </a:endParaRPr>
          </a:p>
        </p:txBody>
      </p:sp>
      <p:pic>
        <p:nvPicPr>
          <p:cNvPr id="26626" name="Picture 2"/>
          <p:cNvPicPr>
            <a:picLocks noGrp="1" noChangeAspect="1" noChangeArrowheads="1"/>
          </p:cNvPicPr>
          <p:nvPr>
            <p:ph idx="1"/>
          </p:nvPr>
        </p:nvPicPr>
        <p:blipFill>
          <a:blip r:embed="rId2"/>
          <a:srcRect/>
          <a:stretch>
            <a:fillRect/>
          </a:stretch>
        </p:blipFill>
        <p:spPr bwMode="auto">
          <a:xfrm>
            <a:off x="714348" y="1071546"/>
            <a:ext cx="7643866" cy="5054617"/>
          </a:xfrm>
          <a:prstGeom prst="rect">
            <a:avLst/>
          </a:prstGeom>
          <a:noFill/>
          <a:ln w="9525">
            <a:noFill/>
            <a:miter lim="800000"/>
            <a:headEnd/>
            <a:tailEnd/>
          </a:ln>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Grp="1" noChangeAspect="1" noChangeArrowheads="1"/>
          </p:cNvPicPr>
          <p:nvPr>
            <p:ph idx="1"/>
          </p:nvPr>
        </p:nvPicPr>
        <p:blipFill>
          <a:blip r:embed="rId2"/>
          <a:srcRect/>
          <a:stretch>
            <a:fillRect/>
          </a:stretch>
        </p:blipFill>
        <p:spPr bwMode="auto">
          <a:xfrm>
            <a:off x="457200" y="714356"/>
            <a:ext cx="8229600" cy="5247692"/>
          </a:xfrm>
          <a:prstGeom prst="rect">
            <a:avLst/>
          </a:prstGeom>
          <a:noFill/>
          <a:ln w="9525">
            <a:no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s-NI" b="1" dirty="0" smtClean="0">
                <a:solidFill>
                  <a:srgbClr val="FFC000"/>
                </a:solidFill>
              </a:rPr>
              <a:t>En clase...</a:t>
            </a:r>
            <a:endParaRPr lang="es-NI" b="1" dirty="0">
              <a:solidFill>
                <a:srgbClr val="FFC000"/>
              </a:solidFill>
            </a:endParaRPr>
          </a:p>
        </p:txBody>
      </p:sp>
      <p:pic>
        <p:nvPicPr>
          <p:cNvPr id="1026" name="Picture 2"/>
          <p:cNvPicPr>
            <a:picLocks noGrp="1" noChangeAspect="1" noChangeArrowheads="1"/>
          </p:cNvPicPr>
          <p:nvPr>
            <p:ph idx="1"/>
          </p:nvPr>
        </p:nvPicPr>
        <p:blipFill>
          <a:blip r:embed="rId2"/>
          <a:srcRect/>
          <a:stretch>
            <a:fillRect/>
          </a:stretch>
        </p:blipFill>
        <p:spPr bwMode="auto">
          <a:xfrm>
            <a:off x="142844" y="1571612"/>
            <a:ext cx="8858312" cy="4500593"/>
          </a:xfrm>
          <a:prstGeom prst="rect">
            <a:avLst/>
          </a:prstGeom>
          <a:noFill/>
          <a:ln w="9525">
            <a:noFill/>
            <a:miter lim="800000"/>
            <a:headEnd/>
            <a:tailEnd/>
          </a:ln>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Grp="1" noChangeAspect="1" noChangeArrowheads="1"/>
          </p:cNvPicPr>
          <p:nvPr>
            <p:ph idx="1"/>
          </p:nvPr>
        </p:nvPicPr>
        <p:blipFill>
          <a:blip r:embed="rId2"/>
          <a:srcRect/>
          <a:stretch>
            <a:fillRect/>
          </a:stretch>
        </p:blipFill>
        <p:spPr bwMode="auto">
          <a:xfrm>
            <a:off x="642910" y="928670"/>
            <a:ext cx="7929618" cy="4929221"/>
          </a:xfrm>
          <a:prstGeom prst="rect">
            <a:avLst/>
          </a:prstGeom>
          <a:noFill/>
          <a:ln w="9525">
            <a:noFill/>
            <a:miter lim="800000"/>
            <a:headEnd/>
            <a:tailEnd/>
          </a:ln>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s-NI" b="1" dirty="0" smtClean="0">
                <a:solidFill>
                  <a:srgbClr val="FFC000"/>
                </a:solidFill>
              </a:rPr>
              <a:t>En orden...</a:t>
            </a:r>
            <a:endParaRPr lang="es-NI" b="1" dirty="0">
              <a:solidFill>
                <a:srgbClr val="FFC000"/>
              </a:solidFill>
            </a:endParaRPr>
          </a:p>
        </p:txBody>
      </p:sp>
      <p:pic>
        <p:nvPicPr>
          <p:cNvPr id="28674" name="Picture 2"/>
          <p:cNvPicPr>
            <a:picLocks noGrp="1" noChangeAspect="1" noChangeArrowheads="1"/>
          </p:cNvPicPr>
          <p:nvPr>
            <p:ph idx="1"/>
          </p:nvPr>
        </p:nvPicPr>
        <p:blipFill>
          <a:blip r:embed="rId2"/>
          <a:srcRect/>
          <a:stretch>
            <a:fillRect/>
          </a:stretch>
        </p:blipFill>
        <p:spPr bwMode="auto">
          <a:xfrm>
            <a:off x="457200" y="2555186"/>
            <a:ext cx="8229600" cy="2615991"/>
          </a:xfrm>
          <a:prstGeom prst="rect">
            <a:avLst/>
          </a:prstGeom>
          <a:noFill/>
          <a:ln w="9525">
            <a:noFill/>
            <a:miter lim="800000"/>
            <a:headEnd/>
            <a:tailEnd/>
          </a:ln>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Grp="1" noChangeAspect="1" noChangeArrowheads="1"/>
          </p:cNvPicPr>
          <p:nvPr>
            <p:ph idx="1"/>
          </p:nvPr>
        </p:nvPicPr>
        <p:blipFill>
          <a:blip r:embed="rId2"/>
          <a:srcRect/>
          <a:stretch>
            <a:fillRect/>
          </a:stretch>
        </p:blipFill>
        <p:spPr bwMode="auto">
          <a:xfrm>
            <a:off x="457200" y="2429797"/>
            <a:ext cx="8229600" cy="2866768"/>
          </a:xfrm>
          <a:prstGeom prst="rect">
            <a:avLst/>
          </a:prstGeom>
          <a:noFill/>
          <a:ln w="9525">
            <a:noFill/>
            <a:miter lim="800000"/>
            <a:headEnd/>
            <a:tailEnd/>
          </a:ln>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Grp="1" noChangeAspect="1" noChangeArrowheads="1"/>
          </p:cNvPicPr>
          <p:nvPr>
            <p:ph idx="1"/>
          </p:nvPr>
        </p:nvPicPr>
        <p:blipFill>
          <a:blip r:embed="rId2"/>
          <a:srcRect/>
          <a:stretch>
            <a:fillRect/>
          </a:stretch>
        </p:blipFill>
        <p:spPr bwMode="auto">
          <a:xfrm>
            <a:off x="1643042" y="500042"/>
            <a:ext cx="6286544" cy="5929354"/>
          </a:xfrm>
          <a:prstGeom prst="rect">
            <a:avLst/>
          </a:prstGeom>
          <a:noFill/>
          <a:ln w="9525">
            <a:no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654032"/>
          </a:xfrm>
        </p:spPr>
        <p:txBody>
          <a:bodyPr>
            <a:normAutofit fontScale="90000"/>
          </a:bodyPr>
          <a:lstStyle/>
          <a:p>
            <a:r>
              <a:rPr lang="es-NI" b="1" dirty="0" smtClean="0">
                <a:solidFill>
                  <a:srgbClr val="FFC000"/>
                </a:solidFill>
              </a:rPr>
              <a:t>Quedar con un amigo...</a:t>
            </a:r>
            <a:endParaRPr lang="es-NI" b="1" dirty="0">
              <a:solidFill>
                <a:srgbClr val="FFC000"/>
              </a:solidFill>
            </a:endParaRPr>
          </a:p>
        </p:txBody>
      </p:sp>
      <p:pic>
        <p:nvPicPr>
          <p:cNvPr id="32770" name="Picture 2"/>
          <p:cNvPicPr>
            <a:picLocks noGrp="1" noChangeAspect="1" noChangeArrowheads="1"/>
          </p:cNvPicPr>
          <p:nvPr>
            <p:ph idx="1"/>
          </p:nvPr>
        </p:nvPicPr>
        <p:blipFill>
          <a:blip r:embed="rId2"/>
          <a:srcRect/>
          <a:stretch>
            <a:fillRect/>
          </a:stretch>
        </p:blipFill>
        <p:spPr bwMode="auto">
          <a:xfrm>
            <a:off x="2928926" y="928670"/>
            <a:ext cx="3714775" cy="5786478"/>
          </a:xfrm>
          <a:prstGeom prst="rect">
            <a:avLst/>
          </a:prstGeom>
          <a:noFill/>
          <a:ln w="9525">
            <a:noFill/>
            <a:miter lim="800000"/>
            <a:headEnd/>
            <a:tailEnd/>
          </a:ln>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654032"/>
          </a:xfrm>
        </p:spPr>
        <p:txBody>
          <a:bodyPr>
            <a:normAutofit fontScale="90000"/>
          </a:bodyPr>
          <a:lstStyle/>
          <a:p>
            <a:r>
              <a:rPr lang="es-NI" b="1" dirty="0" smtClean="0">
                <a:solidFill>
                  <a:srgbClr val="FFC000"/>
                </a:solidFill>
              </a:rPr>
              <a:t>Ahora tú</a:t>
            </a:r>
            <a:endParaRPr lang="es-NI" b="1" dirty="0">
              <a:solidFill>
                <a:srgbClr val="FFC000"/>
              </a:solidFill>
            </a:endParaRPr>
          </a:p>
        </p:txBody>
      </p:sp>
      <p:pic>
        <p:nvPicPr>
          <p:cNvPr id="33794" name="Picture 2"/>
          <p:cNvPicPr>
            <a:picLocks noGrp="1" noChangeAspect="1" noChangeArrowheads="1"/>
          </p:cNvPicPr>
          <p:nvPr>
            <p:ph idx="1"/>
          </p:nvPr>
        </p:nvPicPr>
        <p:blipFill>
          <a:blip r:embed="rId2"/>
          <a:srcRect/>
          <a:stretch>
            <a:fillRect/>
          </a:stretch>
        </p:blipFill>
        <p:spPr bwMode="auto">
          <a:xfrm>
            <a:off x="1214414" y="785794"/>
            <a:ext cx="6858048" cy="5786478"/>
          </a:xfrm>
          <a:prstGeom prst="rect">
            <a:avLst/>
          </a:prstGeom>
          <a:noFill/>
          <a:ln w="9525">
            <a:noFill/>
            <a:miter lim="800000"/>
            <a:headEnd/>
            <a:tailEnd/>
          </a:ln>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s-NI" b="1" dirty="0" smtClean="0">
                <a:solidFill>
                  <a:srgbClr val="FFC000"/>
                </a:solidFill>
              </a:rPr>
              <a:t>Practica...</a:t>
            </a:r>
            <a:endParaRPr lang="es-NI" b="1" dirty="0">
              <a:solidFill>
                <a:srgbClr val="FFC000"/>
              </a:solidFill>
            </a:endParaRPr>
          </a:p>
        </p:txBody>
      </p:sp>
      <p:pic>
        <p:nvPicPr>
          <p:cNvPr id="2050" name="Picture 2"/>
          <p:cNvPicPr>
            <a:picLocks noGrp="1" noChangeAspect="1" noChangeArrowheads="1"/>
          </p:cNvPicPr>
          <p:nvPr>
            <p:ph idx="1"/>
          </p:nvPr>
        </p:nvPicPr>
        <p:blipFill>
          <a:blip r:embed="rId2"/>
          <a:srcRect/>
          <a:stretch>
            <a:fillRect/>
          </a:stretch>
        </p:blipFill>
        <p:spPr bwMode="auto">
          <a:xfrm>
            <a:off x="285720" y="1714488"/>
            <a:ext cx="8643998" cy="3214709"/>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s-NI" b="1" dirty="0" smtClean="0">
                <a:solidFill>
                  <a:srgbClr val="7030A0"/>
                </a:solidFill>
              </a:rPr>
              <a:t>de 100   a   mil millones</a:t>
            </a:r>
            <a:endParaRPr lang="es-NI" b="1" dirty="0">
              <a:solidFill>
                <a:srgbClr val="7030A0"/>
              </a:solidFill>
            </a:endParaRPr>
          </a:p>
        </p:txBody>
      </p:sp>
      <p:pic>
        <p:nvPicPr>
          <p:cNvPr id="6" name="Picture 2" descr="F:\BOCCONI\DIDACTICA\Diapositivas cursos\Trienio\Números\imgnúmeros43.jpg"/>
          <p:cNvPicPr>
            <a:picLocks noGrp="1" noChangeAspect="1" noChangeArrowheads="1"/>
          </p:cNvPicPr>
          <p:nvPr>
            <p:ph idx="1"/>
          </p:nvPr>
        </p:nvPicPr>
        <p:blipFill>
          <a:blip r:embed="rId2"/>
          <a:srcRect/>
          <a:stretch>
            <a:fillRect/>
          </a:stretch>
        </p:blipFill>
        <p:spPr bwMode="auto">
          <a:xfrm>
            <a:off x="457200" y="1714488"/>
            <a:ext cx="8401080" cy="3200355"/>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s-NI" b="1" dirty="0" smtClean="0">
                <a:solidFill>
                  <a:srgbClr val="7030A0"/>
                </a:solidFill>
              </a:rPr>
              <a:t>Las 4 operaciones</a:t>
            </a:r>
            <a:endParaRPr lang="es-NI" b="1" dirty="0">
              <a:solidFill>
                <a:srgbClr val="7030A0"/>
              </a:solidFill>
            </a:endParaRPr>
          </a:p>
        </p:txBody>
      </p:sp>
      <p:pic>
        <p:nvPicPr>
          <p:cNvPr id="5122" name="Picture 2"/>
          <p:cNvPicPr>
            <a:picLocks noGrp="1" noChangeAspect="1" noChangeArrowheads="1"/>
          </p:cNvPicPr>
          <p:nvPr>
            <p:ph idx="1"/>
          </p:nvPr>
        </p:nvPicPr>
        <p:blipFill>
          <a:blip r:embed="rId2"/>
          <a:srcRect/>
          <a:stretch>
            <a:fillRect/>
          </a:stretch>
        </p:blipFill>
        <p:spPr bwMode="auto">
          <a:xfrm>
            <a:off x="500034" y="1928802"/>
            <a:ext cx="7939117" cy="3786213"/>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s-NI" sz="5400" b="1" dirty="0" smtClean="0">
                <a:solidFill>
                  <a:srgbClr val="00B050"/>
                </a:solidFill>
              </a:rPr>
              <a:t>01 saludar y despedirse</a:t>
            </a:r>
            <a:endParaRPr lang="es-NI" sz="5400" b="1" dirty="0">
              <a:solidFill>
                <a:srgbClr val="00B050"/>
              </a:solidFill>
            </a:endParaRPr>
          </a:p>
        </p:txBody>
      </p:sp>
      <p:sp>
        <p:nvSpPr>
          <p:cNvPr id="6" name="Rettangolo 5"/>
          <p:cNvSpPr/>
          <p:nvPr/>
        </p:nvSpPr>
        <p:spPr>
          <a:xfrm>
            <a:off x="642910" y="2214554"/>
            <a:ext cx="8001056" cy="2308324"/>
          </a:xfrm>
          <a:prstGeom prst="rect">
            <a:avLst/>
          </a:prstGeom>
          <a:noFill/>
        </p:spPr>
        <p:txBody>
          <a:bodyPr wrap="square" lIns="91440" tIns="45720" rIns="91440" bIns="45720">
            <a:spAutoFit/>
          </a:bodyPr>
          <a:lstStyle/>
          <a:p>
            <a:pPr algn="just"/>
            <a:r>
              <a:rPr lang="es-NI"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Aquí vemos</a:t>
            </a:r>
            <a:r>
              <a:rPr lang="es-NI" sz="36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las fórmulas de saludo y despedida</a:t>
            </a:r>
            <a:r>
              <a:rPr lang="es-NI"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sea formales sea informales, en los diferentes momentos del día y del contexto comunicativo.</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a:srcRect/>
          <a:stretch>
            <a:fillRect/>
          </a:stretch>
        </p:blipFill>
        <p:spPr bwMode="auto">
          <a:xfrm>
            <a:off x="1000100" y="571480"/>
            <a:ext cx="7500990" cy="5554683"/>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s-NI" b="1" dirty="0" smtClean="0">
                <a:solidFill>
                  <a:srgbClr val="00B0F0"/>
                </a:solidFill>
              </a:rPr>
              <a:t>Las partes del día</a:t>
            </a:r>
            <a:endParaRPr lang="es-NI" b="1" dirty="0">
              <a:solidFill>
                <a:srgbClr val="00B0F0"/>
              </a:solidFill>
            </a:endParaRPr>
          </a:p>
        </p:txBody>
      </p:sp>
      <p:pic>
        <p:nvPicPr>
          <p:cNvPr id="8194" name="Picture 2"/>
          <p:cNvPicPr>
            <a:picLocks noGrp="1" noChangeAspect="1" noChangeArrowheads="1"/>
          </p:cNvPicPr>
          <p:nvPr>
            <p:ph idx="1"/>
          </p:nvPr>
        </p:nvPicPr>
        <p:blipFill>
          <a:blip r:embed="rId2"/>
          <a:srcRect/>
          <a:stretch>
            <a:fillRect/>
          </a:stretch>
        </p:blipFill>
        <p:spPr bwMode="auto">
          <a:xfrm>
            <a:off x="1100138" y="1600200"/>
            <a:ext cx="6943724" cy="4525963"/>
          </a:xfrm>
          <a:prstGeom prst="rect">
            <a:avLst/>
          </a:prstGeom>
          <a:noFill/>
          <a:ln w="9525">
            <a:noFill/>
            <a:miter lim="800000"/>
            <a:headEnd/>
            <a:tailEnd/>
          </a:ln>
          <a:effectLst/>
        </p:spPr>
      </p:pic>
    </p:spTree>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181</TotalTime>
  <Words>297</Words>
  <Application>Microsoft Office PowerPoint</Application>
  <PresentationFormat>Presentación en pantalla (4:3)</PresentationFormat>
  <Paragraphs>32</Paragraphs>
  <Slides>35</Slides>
  <Notes>0</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35</vt:i4>
      </vt:variant>
    </vt:vector>
  </HeadingPairs>
  <TitlesOfParts>
    <vt:vector size="38" baseType="lpstr">
      <vt:lpstr>Arial</vt:lpstr>
      <vt:lpstr>Calibri</vt:lpstr>
      <vt:lpstr>Tema di Office</vt:lpstr>
      <vt:lpstr>Contenidos comunicativos</vt:lpstr>
      <vt:lpstr>00 Primeros pasos</vt:lpstr>
      <vt:lpstr>En clase...</vt:lpstr>
      <vt:lpstr>Practica...</vt:lpstr>
      <vt:lpstr>de 100   a   mil millones</vt:lpstr>
      <vt:lpstr>Las 4 operaciones</vt:lpstr>
      <vt:lpstr>01 saludar y despedirse</vt:lpstr>
      <vt:lpstr>Presentación de PowerPoint</vt:lpstr>
      <vt:lpstr>Las partes del día</vt:lpstr>
      <vt:lpstr>02 presentar y presentarse</vt:lpstr>
      <vt:lpstr>Presentación de PowerPoint</vt:lpstr>
      <vt:lpstr>Presentación de PowerPoint</vt:lpstr>
      <vt:lpstr>Presentación de PowerPoint</vt:lpstr>
      <vt:lpstr>La nacionalidad</vt:lpstr>
      <vt:lpstr>Presentación de PowerPoint</vt:lpstr>
      <vt:lpstr>La profesión</vt:lpstr>
      <vt:lpstr>Presentación de PowerPoint</vt:lpstr>
      <vt:lpstr>03   ¿Cómo es?</vt:lpstr>
      <vt:lpstr>La cara</vt:lpstr>
      <vt:lpstr>El cuerpo</vt:lpstr>
      <vt:lpstr>¿cómo son?</vt:lpstr>
      <vt:lpstr>Descripción física</vt:lpstr>
      <vt:lpstr>Presentación de PowerPoint</vt:lpstr>
      <vt:lpstr>Ahora tú</vt:lpstr>
      <vt:lpstr>04 Acciones habituales</vt:lpstr>
      <vt:lpstr>Los días de la semana</vt:lpstr>
      <vt:lpstr>Presentación de PowerPoint</vt:lpstr>
      <vt:lpstr>Meses y estaciones</vt:lpstr>
      <vt:lpstr>Presentación de PowerPoint</vt:lpstr>
      <vt:lpstr>Presentación de PowerPoint</vt:lpstr>
      <vt:lpstr>En orden...</vt:lpstr>
      <vt:lpstr>Presentación de PowerPoint</vt:lpstr>
      <vt:lpstr>Presentación de PowerPoint</vt:lpstr>
      <vt:lpstr>Quedar con un amigo...</vt:lpstr>
      <vt:lpstr>Ahora tú</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Contenidos comunicativos</dc:title>
  <dc:creator>martina</dc:creator>
  <cp:lastModifiedBy>anamaria.gonzalez</cp:lastModifiedBy>
  <cp:revision>25</cp:revision>
  <dcterms:created xsi:type="dcterms:W3CDTF">2018-10-14T09:23:51Z</dcterms:created>
  <dcterms:modified xsi:type="dcterms:W3CDTF">2019-11-03T09:48:47Z</dcterms:modified>
</cp:coreProperties>
</file>