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5" r:id="rId2"/>
    <p:sldId id="296" r:id="rId3"/>
    <p:sldId id="297" r:id="rId4"/>
    <p:sldId id="277" r:id="rId5"/>
    <p:sldId id="298" r:id="rId6"/>
    <p:sldId id="299" r:id="rId7"/>
    <p:sldId id="300" r:id="rId8"/>
    <p:sldId id="301" r:id="rId9"/>
    <p:sldId id="303" r:id="rId10"/>
    <p:sldId id="302" r:id="rId11"/>
    <p:sldId id="304" r:id="rId12"/>
    <p:sldId id="305" r:id="rId13"/>
    <p:sldId id="306" r:id="rId14"/>
    <p:sldId id="308" r:id="rId15"/>
    <p:sldId id="307" r:id="rId16"/>
    <p:sldId id="309" r:id="rId17"/>
    <p:sldId id="310" r:id="rId18"/>
    <p:sldId id="311" r:id="rId19"/>
    <p:sldId id="312" r:id="rId20"/>
    <p:sldId id="313" r:id="rId21"/>
    <p:sldId id="314" r:id="rId22"/>
    <p:sldId id="315" r:id="rId23"/>
    <p:sldId id="317" r:id="rId24"/>
    <p:sldId id="318" r:id="rId25"/>
    <p:sldId id="316" r:id="rId2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12" autoAdjust="0"/>
    <p:restoredTop sz="94660"/>
  </p:normalViewPr>
  <p:slideViewPr>
    <p:cSldViewPr>
      <p:cViewPr varScale="1">
        <p:scale>
          <a:sx n="65" d="100"/>
          <a:sy n="65" d="100"/>
        </p:scale>
        <p:origin x="1268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s-NI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NI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NI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NI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NI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NI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NI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NI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NI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NI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s-NI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s-NI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11AA9-0E77-419C-8FC3-541349AD1179}" type="datetimeFigureOut">
              <a:rPr lang="it-IT" smtClean="0"/>
              <a:pPr/>
              <a:t>03/11/2019</a:t>
            </a:fld>
            <a:endParaRPr lang="es-NI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6E2F-7735-4ACD-B953-53C0DADF4984}" type="slidenum">
              <a:rPr lang="es-NI" smtClean="0"/>
              <a:pPr/>
              <a:t>‹Nº›</a:t>
            </a:fld>
            <a:endParaRPr lang="es-N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NI" sz="5400" b="1" dirty="0" smtClean="0">
                <a:solidFill>
                  <a:srgbClr val="00B050"/>
                </a:solidFill>
              </a:rPr>
              <a:t>05  Gustos, tiempo libre y tiempo atmosférico</a:t>
            </a:r>
            <a:endParaRPr lang="es-NI" sz="5400" b="1" dirty="0">
              <a:solidFill>
                <a:srgbClr val="00B050"/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714348" y="2071678"/>
            <a:ext cx="7572428" cy="35086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s-PY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Aprenderemos a expresar los propios</a:t>
            </a:r>
            <a:r>
              <a:rPr lang="es-PY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gustos y preferencias, sea a nivel de objetos que de actividades realizadas en la vida cotidiana y en el</a:t>
            </a:r>
          </a:p>
          <a:p>
            <a:pPr algn="just"/>
            <a:r>
              <a:rPr lang="es-PY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tiempo libre.</a:t>
            </a:r>
          </a:p>
          <a:p>
            <a:pPr algn="just"/>
            <a:r>
              <a:rPr lang="es-PY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El tiempo atosférico puede condicionar, en ocasiones, la elección de algunas actividades.</a:t>
            </a:r>
          </a:p>
          <a:p>
            <a:pPr algn="just"/>
            <a:endParaRPr lang="it-IT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214290"/>
            <a:ext cx="7858180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714356"/>
            <a:ext cx="8472518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42984"/>
            <a:ext cx="8472518" cy="4850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b="1" dirty="0" smtClean="0">
                <a:solidFill>
                  <a:srgbClr val="00B050"/>
                </a:solidFill>
              </a:rPr>
              <a:t>07 describir espacios cerrados</a:t>
            </a:r>
            <a:endParaRPr lang="es-NI" b="1" dirty="0">
              <a:solidFill>
                <a:srgbClr val="00B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s-C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 este capítulo se aprende a hablar de los espacios cerrados definiéndolos según sus funciones, describi</a:t>
            </a:r>
            <a:r>
              <a:rPr lang="it-IT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éndolos</a:t>
            </a:r>
            <a:r>
              <a:rPr lang="it-IT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s-C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según los elementos presentes en ellos. Se aprende también a ubicarlos en el espacio.</a:t>
            </a:r>
          </a:p>
          <a:p>
            <a:pPr>
              <a:buNone/>
            </a:pPr>
            <a:endParaRPr lang="es-NI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b="1" dirty="0" smtClean="0">
                <a:solidFill>
                  <a:srgbClr val="FFC000"/>
                </a:solidFill>
              </a:rPr>
              <a:t>La casa</a:t>
            </a:r>
            <a:endParaRPr lang="es-NI" b="1" dirty="0">
              <a:solidFill>
                <a:srgbClr val="FFC000"/>
              </a:solidFill>
            </a:endParaRPr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817778"/>
            <a:ext cx="8229600" cy="4090807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480" y="285728"/>
            <a:ext cx="6357983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/>
          <a:lstStyle/>
          <a:p>
            <a:r>
              <a:rPr lang="es-NI" b="1" dirty="0">
                <a:solidFill>
                  <a:srgbClr val="FFC000"/>
                </a:solidFill>
              </a:rPr>
              <a:t>u</a:t>
            </a:r>
            <a:r>
              <a:rPr lang="es-NI" b="1" dirty="0" smtClean="0">
                <a:solidFill>
                  <a:srgbClr val="FFC000"/>
                </a:solidFill>
              </a:rPr>
              <a:t>bicar...</a:t>
            </a:r>
            <a:endParaRPr lang="es-NI" b="1" dirty="0">
              <a:solidFill>
                <a:srgbClr val="FFC000"/>
              </a:solidFill>
            </a:endParaRPr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214422"/>
            <a:ext cx="7286676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es-NI" b="1" dirty="0" smtClean="0">
                <a:solidFill>
                  <a:srgbClr val="FFC000"/>
                </a:solidFill>
              </a:rPr>
              <a:t>¿dónde está?</a:t>
            </a:r>
            <a:endParaRPr lang="es-NI" b="1" dirty="0">
              <a:solidFill>
                <a:srgbClr val="FFC000"/>
              </a:solidFill>
            </a:endParaRP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57298"/>
            <a:ext cx="8229600" cy="434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8643998" cy="5697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NI" sz="5400" b="1" dirty="0" smtClean="0">
                <a:solidFill>
                  <a:srgbClr val="00B050"/>
                </a:solidFill>
              </a:rPr>
              <a:t>08 La ciudad </a:t>
            </a:r>
            <a:endParaRPr lang="es-NI" sz="5400" b="1" dirty="0">
              <a:solidFill>
                <a:srgbClr val="00B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es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Aquí aprenderemos a describir los elementos presentes en el paisaje urbano con sus edificios públicos y privados. </a:t>
            </a:r>
          </a:p>
          <a:p>
            <a:pPr algn="just">
              <a:buNone/>
            </a:pPr>
            <a:r>
              <a:rPr lang="es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Aprenderemos a dar y pedir indicaciones para orientarnos y dirigirnos a un lugar indentificado en un mapa.</a:t>
            </a:r>
          </a:p>
          <a:p>
            <a:pPr>
              <a:buNone/>
            </a:pPr>
            <a:endParaRPr lang="es-NI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4422"/>
            <a:ext cx="832964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785794"/>
            <a:ext cx="4572032" cy="53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500042"/>
            <a:ext cx="7358113" cy="56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b="1" dirty="0">
                <a:solidFill>
                  <a:srgbClr val="FFC000"/>
                </a:solidFill>
              </a:rPr>
              <a:t>l</a:t>
            </a:r>
            <a:r>
              <a:rPr lang="es-NI" b="1" dirty="0" smtClean="0">
                <a:solidFill>
                  <a:srgbClr val="FFC000"/>
                </a:solidFill>
              </a:rPr>
              <a:t>as tiendas...</a:t>
            </a:r>
            <a:endParaRPr lang="es-NI" b="1" dirty="0">
              <a:solidFill>
                <a:srgbClr val="FFC000"/>
              </a:solidFill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2380403"/>
            <a:ext cx="8229600" cy="2965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7715304" cy="5483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es-NI" b="1" dirty="0" smtClean="0">
                <a:solidFill>
                  <a:srgbClr val="FFC000"/>
                </a:solidFill>
              </a:rPr>
              <a:t>para ir...</a:t>
            </a:r>
            <a:endParaRPr lang="es-NI" b="1" dirty="0">
              <a:solidFill>
                <a:srgbClr val="FFC000"/>
              </a:solidFill>
            </a:endParaRP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43050"/>
            <a:ext cx="8329642" cy="362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643050"/>
            <a:ext cx="8229600" cy="3874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642918"/>
            <a:ext cx="6929486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785794"/>
            <a:ext cx="6572295" cy="534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es-NI" b="1" dirty="0" smtClean="0">
                <a:solidFill>
                  <a:srgbClr val="FFC000"/>
                </a:solidFill>
              </a:rPr>
              <a:t>El tiempo atmosférico</a:t>
            </a:r>
            <a:endParaRPr lang="es-NI" b="1" dirty="0">
              <a:solidFill>
                <a:srgbClr val="FFC000"/>
              </a:solidFill>
            </a:endParaRP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071546"/>
            <a:ext cx="6786610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es-NI" b="1" dirty="0" smtClean="0">
                <a:solidFill>
                  <a:srgbClr val="FFC000"/>
                </a:solidFill>
              </a:rPr>
              <a:t>¿y tú?</a:t>
            </a:r>
            <a:endParaRPr lang="es-NI" b="1" dirty="0">
              <a:solidFill>
                <a:srgbClr val="FFC000"/>
              </a:solidFill>
            </a:endParaRPr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71546"/>
            <a:ext cx="822960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NI" sz="5400" b="1" smtClean="0">
                <a:solidFill>
                  <a:srgbClr val="00B050"/>
                </a:solidFill>
              </a:rPr>
              <a:t>06 La </a:t>
            </a:r>
            <a:r>
              <a:rPr lang="es-NI" sz="5400" b="1" dirty="0" smtClean="0">
                <a:solidFill>
                  <a:srgbClr val="00B050"/>
                </a:solidFill>
              </a:rPr>
              <a:t>familia</a:t>
            </a:r>
            <a:endParaRPr lang="es-NI" sz="5400" b="1" dirty="0">
              <a:solidFill>
                <a:srgbClr val="00B05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C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En este apartado aprendemos el léxico de la familia, su composición y aprenderemos a hablar de las relaciones de parentesco y de la compleja variedad de familias existentes en la sociedad actual así como de los papeles atribuídos tradicionalmente a algunos de sus miembros.</a:t>
            </a:r>
          </a:p>
          <a:p>
            <a:pPr>
              <a:buNone/>
            </a:pPr>
            <a:endParaRPr lang="es-NI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1071547"/>
            <a:ext cx="847251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57200" y="857232"/>
            <a:ext cx="822960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198</Words>
  <Application>Microsoft Office PowerPoint</Application>
  <PresentationFormat>Presentación en pantalla (4:3)</PresentationFormat>
  <Paragraphs>18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Arial</vt:lpstr>
      <vt:lpstr>Calibri</vt:lpstr>
      <vt:lpstr>Tema di Office</vt:lpstr>
      <vt:lpstr>05  Gustos, tiempo libre y tiempo atmosférico</vt:lpstr>
      <vt:lpstr>Presentación de PowerPoint</vt:lpstr>
      <vt:lpstr>Presentación de PowerPoint</vt:lpstr>
      <vt:lpstr>Presentación de PowerPoint</vt:lpstr>
      <vt:lpstr>El tiempo atmosférico</vt:lpstr>
      <vt:lpstr>¿y tú?</vt:lpstr>
      <vt:lpstr>06 La familia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07 describir espacios cerrados</vt:lpstr>
      <vt:lpstr>La casa</vt:lpstr>
      <vt:lpstr>Presentación de PowerPoint</vt:lpstr>
      <vt:lpstr>ubicar...</vt:lpstr>
      <vt:lpstr>¿dónde está?</vt:lpstr>
      <vt:lpstr>Presentación de PowerPoint</vt:lpstr>
      <vt:lpstr>08 La ciudad </vt:lpstr>
      <vt:lpstr>Presentación de PowerPoint</vt:lpstr>
      <vt:lpstr>Presentación de PowerPoint</vt:lpstr>
      <vt:lpstr>las tiendas...</vt:lpstr>
      <vt:lpstr>Presentación de PowerPoint</vt:lpstr>
      <vt:lpstr>para ir...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Contenidos comunicativos</dc:title>
  <dc:creator>martina</dc:creator>
  <cp:lastModifiedBy>anamaria.gonzalez</cp:lastModifiedBy>
  <cp:revision>26</cp:revision>
  <dcterms:created xsi:type="dcterms:W3CDTF">2018-10-14T09:23:51Z</dcterms:created>
  <dcterms:modified xsi:type="dcterms:W3CDTF">2019-11-03T09:49:06Z</dcterms:modified>
</cp:coreProperties>
</file>