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258" r:id="rId2"/>
    <p:sldId id="257" r:id="rId3"/>
    <p:sldId id="297" r:id="rId4"/>
    <p:sldId id="259" r:id="rId5"/>
    <p:sldId id="263" r:id="rId6"/>
    <p:sldId id="298" r:id="rId7"/>
    <p:sldId id="281" r:id="rId8"/>
    <p:sldId id="282" r:id="rId9"/>
    <p:sldId id="264"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83" r:id="rId23"/>
    <p:sldId id="287" r:id="rId24"/>
    <p:sldId id="289" r:id="rId25"/>
    <p:sldId id="290" r:id="rId26"/>
    <p:sldId id="294" r:id="rId27"/>
    <p:sldId id="293" r:id="rId28"/>
    <p:sldId id="265" r:id="rId29"/>
    <p:sldId id="260" r:id="rId30"/>
    <p:sldId id="295" r:id="rId31"/>
    <p:sldId id="296" r:id="rId32"/>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102E"/>
    <a:srgbClr val="AA0031"/>
    <a:srgbClr val="6F1B33"/>
    <a:srgbClr val="7F1F3A"/>
    <a:srgbClr val="E696AD"/>
    <a:srgbClr val="DA6486"/>
    <a:srgbClr val="B32B52"/>
    <a:srgbClr val="9B2547"/>
    <a:srgbClr val="A127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477" autoAdjust="0"/>
    <p:restoredTop sz="91745" autoAdjust="0"/>
  </p:normalViewPr>
  <p:slideViewPr>
    <p:cSldViewPr>
      <p:cViewPr varScale="1">
        <p:scale>
          <a:sx n="107" d="100"/>
          <a:sy n="107" d="100"/>
        </p:scale>
        <p:origin x="872" y="1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2" d="100"/>
          <a:sy n="52" d="100"/>
        </p:scale>
        <p:origin x="-2892"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Volumes/GoogleDrive/Il%20mio%20Drive/CCD_BT/valutazioni%20didattica/dativalutazioniCC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Volumes/GoogleDrive/Il%20mio%20Drive/CCD_BT/valutazioni%20didattica/dativalutazioniCCD.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Volumes/GoogleDrive/Il%20mio%20Drive/CCD_BT/valutazioni%20didattica/dativalutazioniCCD.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Volumes/GoogleDrive/Il%20mio%20Drive/CCD_BT/valutazioni%20didattica/dativalutazioniCCD.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6670282168588372"/>
          <c:y val="6.9266477547366742E-2"/>
          <c:w val="0.73329717831411634"/>
          <c:h val="0.7592342236393671"/>
        </c:manualLayout>
      </c:layout>
      <c:bar3DChart>
        <c:barDir val="col"/>
        <c:grouping val="clustered"/>
        <c:varyColors val="0"/>
        <c:ser>
          <c:idx val="0"/>
          <c:order val="0"/>
          <c:tx>
            <c:strRef>
              <c:f>tesiest_LM!$B$1</c:f>
              <c:strCache>
                <c:ptCount val="1"/>
                <c:pt idx="0">
                  <c:v>Tesi esterne</c:v>
                </c:pt>
              </c:strCache>
            </c:strRef>
          </c:tx>
          <c:spPr>
            <a:solidFill>
              <a:schemeClr val="accent1">
                <a:shade val="76000"/>
              </a:schemeClr>
            </a:solidFill>
            <a:ln>
              <a:noFill/>
            </a:ln>
            <a:effectLst/>
            <a:sp3d/>
          </c:spPr>
          <c:invertIfNegative val="0"/>
          <c:cat>
            <c:numRef>
              <c:f>tesiest_LM!$A$2:$A$6</c:f>
              <c:numCache>
                <c:formatCode>General</c:formatCode>
                <c:ptCount val="5"/>
                <c:pt idx="0">
                  <c:v>2016</c:v>
                </c:pt>
                <c:pt idx="1">
                  <c:v>2017</c:v>
                </c:pt>
                <c:pt idx="2">
                  <c:v>2018</c:v>
                </c:pt>
                <c:pt idx="3">
                  <c:v>2019</c:v>
                </c:pt>
                <c:pt idx="4">
                  <c:v>2020</c:v>
                </c:pt>
              </c:numCache>
            </c:numRef>
          </c:cat>
          <c:val>
            <c:numRef>
              <c:f>tesiest_LM!$B$2:$B$6</c:f>
              <c:numCache>
                <c:formatCode>General</c:formatCode>
                <c:ptCount val="5"/>
                <c:pt idx="0">
                  <c:v>14</c:v>
                </c:pt>
                <c:pt idx="1">
                  <c:v>41</c:v>
                </c:pt>
                <c:pt idx="2">
                  <c:v>72</c:v>
                </c:pt>
                <c:pt idx="3">
                  <c:v>55</c:v>
                </c:pt>
                <c:pt idx="4">
                  <c:v>42</c:v>
                </c:pt>
              </c:numCache>
            </c:numRef>
          </c:val>
          <c:extLst>
            <c:ext xmlns:c16="http://schemas.microsoft.com/office/drawing/2014/chart" uri="{C3380CC4-5D6E-409C-BE32-E72D297353CC}">
              <c16:uniqueId val="{00000000-F16E-5841-89F5-DD934614FD96}"/>
            </c:ext>
          </c:extLst>
        </c:ser>
        <c:ser>
          <c:idx val="1"/>
          <c:order val="1"/>
          <c:tx>
            <c:strRef>
              <c:f>tesiest_LM!$C$1</c:f>
              <c:strCache>
                <c:ptCount val="1"/>
                <c:pt idx="0">
                  <c:v>% su coorte</c:v>
                </c:pt>
              </c:strCache>
            </c:strRef>
          </c:tx>
          <c:spPr>
            <a:solidFill>
              <a:schemeClr val="accent1">
                <a:tint val="77000"/>
              </a:schemeClr>
            </a:solidFill>
            <a:ln>
              <a:noFill/>
            </a:ln>
            <a:effectLst/>
            <a:sp3d/>
          </c:spPr>
          <c:invertIfNegative val="0"/>
          <c:cat>
            <c:numRef>
              <c:f>tesiest_LM!$A$2:$A$6</c:f>
              <c:numCache>
                <c:formatCode>General</c:formatCode>
                <c:ptCount val="5"/>
                <c:pt idx="0">
                  <c:v>2016</c:v>
                </c:pt>
                <c:pt idx="1">
                  <c:v>2017</c:v>
                </c:pt>
                <c:pt idx="2">
                  <c:v>2018</c:v>
                </c:pt>
                <c:pt idx="3">
                  <c:v>2019</c:v>
                </c:pt>
                <c:pt idx="4">
                  <c:v>2020</c:v>
                </c:pt>
              </c:numCache>
            </c:numRef>
          </c:cat>
          <c:val>
            <c:numRef>
              <c:f>tesiest_LM!$C$2:$C$6</c:f>
              <c:numCache>
                <c:formatCode>0</c:formatCode>
                <c:ptCount val="5"/>
                <c:pt idx="0">
                  <c:v>19.444444444444446</c:v>
                </c:pt>
                <c:pt idx="1">
                  <c:v>44.086021505376344</c:v>
                </c:pt>
                <c:pt idx="2">
                  <c:v>60</c:v>
                </c:pt>
                <c:pt idx="3">
                  <c:v>44.354838709677416</c:v>
                </c:pt>
                <c:pt idx="4">
                  <c:v>60</c:v>
                </c:pt>
              </c:numCache>
            </c:numRef>
          </c:val>
          <c:extLst>
            <c:ext xmlns:c16="http://schemas.microsoft.com/office/drawing/2014/chart" uri="{C3380CC4-5D6E-409C-BE32-E72D297353CC}">
              <c16:uniqueId val="{00000001-F16E-5841-89F5-DD934614FD96}"/>
            </c:ext>
          </c:extLst>
        </c:ser>
        <c:dLbls>
          <c:showLegendKey val="0"/>
          <c:showVal val="0"/>
          <c:showCatName val="0"/>
          <c:showSerName val="0"/>
          <c:showPercent val="0"/>
          <c:showBubbleSize val="0"/>
        </c:dLbls>
        <c:gapWidth val="150"/>
        <c:shape val="box"/>
        <c:axId val="2125204680"/>
        <c:axId val="2125207720"/>
        <c:axId val="0"/>
      </c:bar3DChart>
      <c:catAx>
        <c:axId val="212520468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2125207720"/>
        <c:crosses val="autoZero"/>
        <c:auto val="1"/>
        <c:lblAlgn val="ctr"/>
        <c:lblOffset val="100"/>
        <c:noMultiLvlLbl val="0"/>
      </c:catAx>
      <c:valAx>
        <c:axId val="21252077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212520468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it-IT"/>
          </a:p>
        </c:txPr>
      </c:dTable>
      <c:spPr>
        <a:noFill/>
        <a:ln>
          <a:noFill/>
        </a:ln>
        <a:effectLst/>
      </c:spPr>
    </c:plotArea>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34725534905707617"/>
          <c:y val="0.10184457131657028"/>
          <c:w val="0.65274471940206114"/>
          <c:h val="0.54964665196471529"/>
        </c:manualLayout>
      </c:layout>
      <c:lineChart>
        <c:grouping val="standard"/>
        <c:varyColors val="0"/>
        <c:ser>
          <c:idx val="0"/>
          <c:order val="0"/>
          <c:tx>
            <c:strRef>
              <c:f>outgoing_LM_LT!$B$1</c:f>
              <c:strCache>
                <c:ptCount val="1"/>
                <c:pt idx="0">
                  <c:v>studenti outgoing</c:v>
                </c:pt>
              </c:strCache>
            </c:strRef>
          </c:tx>
          <c:marker>
            <c:symbol val="none"/>
          </c:marker>
          <c:cat>
            <c:strRef>
              <c:f>outgoing_LM_LT!$A$2:$A$6</c:f>
              <c:strCache>
                <c:ptCount val="5"/>
                <c:pt idx="0">
                  <c:v>16/17</c:v>
                </c:pt>
                <c:pt idx="1">
                  <c:v>17/18</c:v>
                </c:pt>
                <c:pt idx="2">
                  <c:v>18/19</c:v>
                </c:pt>
                <c:pt idx="3">
                  <c:v>19/20</c:v>
                </c:pt>
                <c:pt idx="4">
                  <c:v>20/21</c:v>
                </c:pt>
              </c:strCache>
            </c:strRef>
          </c:cat>
          <c:val>
            <c:numRef>
              <c:f>outgoing_LM_LT!$B$2:$B$6</c:f>
              <c:numCache>
                <c:formatCode>General</c:formatCode>
                <c:ptCount val="5"/>
                <c:pt idx="0">
                  <c:v>12</c:v>
                </c:pt>
                <c:pt idx="1">
                  <c:v>14</c:v>
                </c:pt>
                <c:pt idx="2">
                  <c:v>18</c:v>
                </c:pt>
                <c:pt idx="3">
                  <c:v>29</c:v>
                </c:pt>
                <c:pt idx="4">
                  <c:v>9</c:v>
                </c:pt>
              </c:numCache>
            </c:numRef>
          </c:val>
          <c:smooth val="0"/>
          <c:extLst>
            <c:ext xmlns:c16="http://schemas.microsoft.com/office/drawing/2014/chart" uri="{C3380CC4-5D6E-409C-BE32-E72D297353CC}">
              <c16:uniqueId val="{00000000-3609-2B44-958B-D1A0C0956E86}"/>
            </c:ext>
          </c:extLst>
        </c:ser>
        <c:ser>
          <c:idx val="1"/>
          <c:order val="1"/>
          <c:tx>
            <c:strRef>
              <c:f>outgoing_LM_LT!$C$1</c:f>
              <c:strCache>
                <c:ptCount val="1"/>
                <c:pt idx="0">
                  <c:v>% su iscritti</c:v>
                </c:pt>
              </c:strCache>
            </c:strRef>
          </c:tx>
          <c:marker>
            <c:symbol val="none"/>
          </c:marker>
          <c:cat>
            <c:strRef>
              <c:f>outgoing_LM_LT!$A$2:$A$6</c:f>
              <c:strCache>
                <c:ptCount val="5"/>
                <c:pt idx="0">
                  <c:v>16/17</c:v>
                </c:pt>
                <c:pt idx="1">
                  <c:v>17/18</c:v>
                </c:pt>
                <c:pt idx="2">
                  <c:v>18/19</c:v>
                </c:pt>
                <c:pt idx="3">
                  <c:v>19/20</c:v>
                </c:pt>
                <c:pt idx="4">
                  <c:v>20/21</c:v>
                </c:pt>
              </c:strCache>
            </c:strRef>
          </c:cat>
          <c:val>
            <c:numRef>
              <c:f>outgoing_LM_LT!$C$2:$C$6</c:f>
              <c:numCache>
                <c:formatCode>General</c:formatCode>
                <c:ptCount val="5"/>
                <c:pt idx="0">
                  <c:v>6.7</c:v>
                </c:pt>
                <c:pt idx="1">
                  <c:v>7.6</c:v>
                </c:pt>
                <c:pt idx="2">
                  <c:v>7.8</c:v>
                </c:pt>
                <c:pt idx="3">
                  <c:v>11</c:v>
                </c:pt>
                <c:pt idx="4">
                  <c:v>4.21</c:v>
                </c:pt>
              </c:numCache>
            </c:numRef>
          </c:val>
          <c:smooth val="0"/>
          <c:extLst>
            <c:ext xmlns:c16="http://schemas.microsoft.com/office/drawing/2014/chart" uri="{C3380CC4-5D6E-409C-BE32-E72D297353CC}">
              <c16:uniqueId val="{00000001-3609-2B44-958B-D1A0C0956E86}"/>
            </c:ext>
          </c:extLst>
        </c:ser>
        <c:dLbls>
          <c:showLegendKey val="0"/>
          <c:showVal val="0"/>
          <c:showCatName val="0"/>
          <c:showSerName val="0"/>
          <c:showPercent val="0"/>
          <c:showBubbleSize val="0"/>
        </c:dLbls>
        <c:smooth val="0"/>
        <c:axId val="2125242600"/>
        <c:axId val="2125245576"/>
      </c:lineChart>
      <c:catAx>
        <c:axId val="2125242600"/>
        <c:scaling>
          <c:orientation val="minMax"/>
        </c:scaling>
        <c:delete val="0"/>
        <c:axPos val="b"/>
        <c:numFmt formatCode="General" sourceLinked="0"/>
        <c:majorTickMark val="out"/>
        <c:minorTickMark val="none"/>
        <c:tickLblPos val="nextTo"/>
        <c:crossAx val="2125245576"/>
        <c:crosses val="autoZero"/>
        <c:auto val="1"/>
        <c:lblAlgn val="ctr"/>
        <c:lblOffset val="100"/>
        <c:noMultiLvlLbl val="0"/>
      </c:catAx>
      <c:valAx>
        <c:axId val="2125245576"/>
        <c:scaling>
          <c:orientation val="minMax"/>
        </c:scaling>
        <c:delete val="0"/>
        <c:axPos val="l"/>
        <c:majorGridlines/>
        <c:numFmt formatCode="General" sourceLinked="1"/>
        <c:majorTickMark val="out"/>
        <c:minorTickMark val="none"/>
        <c:tickLblPos val="nextTo"/>
        <c:crossAx val="2125242600"/>
        <c:crosses val="autoZero"/>
        <c:crossBetween val="between"/>
      </c:valAx>
      <c:dTable>
        <c:showHorzBorder val="1"/>
        <c:showVertBorder val="1"/>
        <c:showOutline val="1"/>
        <c:showKeys val="1"/>
        <c:txPr>
          <a:bodyPr/>
          <a:lstStyle/>
          <a:p>
            <a:pPr rtl="0">
              <a:defRPr sz="800"/>
            </a:pPr>
            <a:endParaRPr lang="it-IT"/>
          </a:p>
        </c:txPr>
      </c:dTable>
    </c:plotArea>
    <c:plotVisOnly val="1"/>
    <c:dispBlanksAs val="gap"/>
    <c:showDLblsOverMax val="0"/>
  </c:chart>
  <c:txPr>
    <a:bodyPr/>
    <a:lstStyle/>
    <a:p>
      <a:pPr>
        <a:defRPr sz="900"/>
      </a:pPr>
      <a:endParaRPr lang="it-IT"/>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it-IT" sz="1400" dirty="0"/>
              <a:t>Tempi medi di ingresso</a:t>
            </a:r>
            <a:r>
              <a:rPr lang="it-IT" sz="1400" baseline="0" dirty="0"/>
              <a:t> nel mondo del lavoro (mesi)</a:t>
            </a:r>
            <a:endParaRPr lang="it-IT" sz="1400" dirty="0"/>
          </a:p>
        </c:rich>
      </c:tx>
      <c:layout>
        <c:manualLayout>
          <c:xMode val="edge"/>
          <c:yMode val="edge"/>
          <c:x val="0.23649999999999999"/>
          <c:y val="2.6627212731861173E-2"/>
        </c:manualLayout>
      </c:layout>
      <c:overlay val="0"/>
    </c:title>
    <c:autoTitleDeleted val="0"/>
    <c:plotArea>
      <c:layout/>
      <c:lineChart>
        <c:grouping val="standard"/>
        <c:varyColors val="0"/>
        <c:ser>
          <c:idx val="0"/>
          <c:order val="0"/>
          <c:tx>
            <c:strRef>
              <c:f>'occupazionali alma Laurea'!$C$50</c:f>
              <c:strCache>
                <c:ptCount val="1"/>
                <c:pt idx="0">
                  <c:v>LM-8</c:v>
                </c:pt>
              </c:strCache>
            </c:strRef>
          </c:tx>
          <c:marker>
            <c:symbol val="none"/>
          </c:marker>
          <c:cat>
            <c:numRef>
              <c:f>'occupazionali alma Laurea'!$B$51:$B$54</c:f>
              <c:numCache>
                <c:formatCode>General</c:formatCode>
                <c:ptCount val="4"/>
                <c:pt idx="0">
                  <c:v>2018</c:v>
                </c:pt>
                <c:pt idx="1">
                  <c:v>2019</c:v>
                </c:pt>
                <c:pt idx="2">
                  <c:v>2020</c:v>
                </c:pt>
                <c:pt idx="3">
                  <c:v>2021</c:v>
                </c:pt>
              </c:numCache>
            </c:numRef>
          </c:cat>
          <c:val>
            <c:numRef>
              <c:f>'occupazionali alma Laurea'!$C$51:$C$54</c:f>
              <c:numCache>
                <c:formatCode>General</c:formatCode>
                <c:ptCount val="4"/>
                <c:pt idx="0">
                  <c:v>6.5</c:v>
                </c:pt>
                <c:pt idx="1">
                  <c:v>9.4</c:v>
                </c:pt>
                <c:pt idx="2">
                  <c:v>6.4</c:v>
                </c:pt>
                <c:pt idx="3">
                  <c:v>4.3</c:v>
                </c:pt>
              </c:numCache>
            </c:numRef>
          </c:val>
          <c:smooth val="0"/>
          <c:extLst>
            <c:ext xmlns:c16="http://schemas.microsoft.com/office/drawing/2014/chart" uri="{C3380CC4-5D6E-409C-BE32-E72D297353CC}">
              <c16:uniqueId val="{00000000-568C-EE4D-93AD-DEA1ACA4022A}"/>
            </c:ext>
          </c:extLst>
        </c:ser>
        <c:ser>
          <c:idx val="1"/>
          <c:order val="1"/>
          <c:tx>
            <c:strRef>
              <c:f>'occupazionali alma Laurea'!$D$50</c:f>
              <c:strCache>
                <c:ptCount val="1"/>
                <c:pt idx="0">
                  <c:v>media nazionale</c:v>
                </c:pt>
              </c:strCache>
            </c:strRef>
          </c:tx>
          <c:marker>
            <c:symbol val="none"/>
          </c:marker>
          <c:cat>
            <c:numRef>
              <c:f>'occupazionali alma Laurea'!$B$51:$B$54</c:f>
              <c:numCache>
                <c:formatCode>General</c:formatCode>
                <c:ptCount val="4"/>
                <c:pt idx="0">
                  <c:v>2018</c:v>
                </c:pt>
                <c:pt idx="1">
                  <c:v>2019</c:v>
                </c:pt>
                <c:pt idx="2">
                  <c:v>2020</c:v>
                </c:pt>
                <c:pt idx="3">
                  <c:v>2021</c:v>
                </c:pt>
              </c:numCache>
            </c:numRef>
          </c:cat>
          <c:val>
            <c:numRef>
              <c:f>'occupazionali alma Laurea'!$D$51:$D$54</c:f>
              <c:numCache>
                <c:formatCode>General</c:formatCode>
                <c:ptCount val="4"/>
                <c:pt idx="0">
                  <c:v>10.9</c:v>
                </c:pt>
                <c:pt idx="1">
                  <c:v>8.1999999999999993</c:v>
                </c:pt>
                <c:pt idx="2">
                  <c:v>8.3000000000000007</c:v>
                </c:pt>
                <c:pt idx="3">
                  <c:v>6.3</c:v>
                </c:pt>
              </c:numCache>
            </c:numRef>
          </c:val>
          <c:smooth val="0"/>
          <c:extLst>
            <c:ext xmlns:c16="http://schemas.microsoft.com/office/drawing/2014/chart" uri="{C3380CC4-5D6E-409C-BE32-E72D297353CC}">
              <c16:uniqueId val="{00000001-568C-EE4D-93AD-DEA1ACA4022A}"/>
            </c:ext>
          </c:extLst>
        </c:ser>
        <c:ser>
          <c:idx val="2"/>
          <c:order val="2"/>
          <c:tx>
            <c:strRef>
              <c:f>'occupazionali alma Laurea'!$E$50</c:f>
              <c:strCache>
                <c:ptCount val="1"/>
                <c:pt idx="0">
                  <c:v>media UNIMIB</c:v>
                </c:pt>
              </c:strCache>
            </c:strRef>
          </c:tx>
          <c:marker>
            <c:symbol val="none"/>
          </c:marker>
          <c:cat>
            <c:numRef>
              <c:f>'occupazionali alma Laurea'!$B$51:$B$54</c:f>
              <c:numCache>
                <c:formatCode>General</c:formatCode>
                <c:ptCount val="4"/>
                <c:pt idx="0">
                  <c:v>2018</c:v>
                </c:pt>
                <c:pt idx="1">
                  <c:v>2019</c:v>
                </c:pt>
                <c:pt idx="2">
                  <c:v>2020</c:v>
                </c:pt>
                <c:pt idx="3">
                  <c:v>2021</c:v>
                </c:pt>
              </c:numCache>
            </c:numRef>
          </c:cat>
          <c:val>
            <c:numRef>
              <c:f>'occupazionali alma Laurea'!$E$51:$E$54</c:f>
              <c:numCache>
                <c:formatCode>General</c:formatCode>
                <c:ptCount val="4"/>
                <c:pt idx="0">
                  <c:v>3.7</c:v>
                </c:pt>
                <c:pt idx="1">
                  <c:v>5.8</c:v>
                </c:pt>
                <c:pt idx="2">
                  <c:v>5.7</c:v>
                </c:pt>
                <c:pt idx="3">
                  <c:v>5.7</c:v>
                </c:pt>
              </c:numCache>
            </c:numRef>
          </c:val>
          <c:smooth val="0"/>
          <c:extLst>
            <c:ext xmlns:c16="http://schemas.microsoft.com/office/drawing/2014/chart" uri="{C3380CC4-5D6E-409C-BE32-E72D297353CC}">
              <c16:uniqueId val="{00000002-568C-EE4D-93AD-DEA1ACA4022A}"/>
            </c:ext>
          </c:extLst>
        </c:ser>
        <c:dLbls>
          <c:showLegendKey val="0"/>
          <c:showVal val="0"/>
          <c:showCatName val="0"/>
          <c:showSerName val="0"/>
          <c:showPercent val="0"/>
          <c:showBubbleSize val="0"/>
        </c:dLbls>
        <c:smooth val="0"/>
        <c:axId val="-2127233992"/>
        <c:axId val="-2127231016"/>
      </c:lineChart>
      <c:catAx>
        <c:axId val="-2127233992"/>
        <c:scaling>
          <c:orientation val="minMax"/>
        </c:scaling>
        <c:delete val="0"/>
        <c:axPos val="b"/>
        <c:numFmt formatCode="General" sourceLinked="1"/>
        <c:majorTickMark val="out"/>
        <c:minorTickMark val="none"/>
        <c:tickLblPos val="nextTo"/>
        <c:crossAx val="-2127231016"/>
        <c:crosses val="autoZero"/>
        <c:auto val="1"/>
        <c:lblAlgn val="ctr"/>
        <c:lblOffset val="100"/>
        <c:noMultiLvlLbl val="0"/>
      </c:catAx>
      <c:valAx>
        <c:axId val="-2127231016"/>
        <c:scaling>
          <c:orientation val="minMax"/>
        </c:scaling>
        <c:delete val="0"/>
        <c:axPos val="l"/>
        <c:majorGridlines/>
        <c:numFmt formatCode="General" sourceLinked="1"/>
        <c:majorTickMark val="out"/>
        <c:minorTickMark val="none"/>
        <c:tickLblPos val="nextTo"/>
        <c:crossAx val="-2127233992"/>
        <c:crosses val="autoZero"/>
        <c:crossBetween val="between"/>
      </c:valAx>
      <c:dTable>
        <c:showHorzBorder val="1"/>
        <c:showVertBorder val="1"/>
        <c:showOutline val="1"/>
        <c:showKeys val="1"/>
      </c:dTable>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sz="1200"/>
            </a:pPr>
            <a:r>
              <a:rPr lang="it-IT" sz="1200"/>
              <a:t>% occupati a </a:t>
            </a:r>
          </a:p>
          <a:p>
            <a:pPr>
              <a:defRPr sz="1200"/>
            </a:pPr>
            <a:r>
              <a:rPr lang="it-IT" sz="1200"/>
              <a:t>1 anno dalla laurea</a:t>
            </a:r>
          </a:p>
        </c:rich>
      </c:tx>
      <c:layout>
        <c:manualLayout>
          <c:xMode val="edge"/>
          <c:yMode val="edge"/>
          <c:x val="0.31772893841362571"/>
          <c:y val="3.213524779990692E-3"/>
        </c:manualLayout>
      </c:layout>
      <c:overlay val="1"/>
    </c:title>
    <c:autoTitleDeleted val="0"/>
    <c:plotArea>
      <c:layout>
        <c:manualLayout>
          <c:layoutTarget val="inner"/>
          <c:xMode val="edge"/>
          <c:yMode val="edge"/>
          <c:x val="0.20964286488493147"/>
          <c:y val="4.9880824666376396E-2"/>
          <c:w val="0.76454699477835797"/>
          <c:h val="0.66404759606968278"/>
        </c:manualLayout>
      </c:layout>
      <c:lineChart>
        <c:grouping val="standard"/>
        <c:varyColors val="0"/>
        <c:ser>
          <c:idx val="0"/>
          <c:order val="0"/>
          <c:tx>
            <c:strRef>
              <c:f>'occupazionali alma Laurea'!$C$38</c:f>
              <c:strCache>
                <c:ptCount val="1"/>
                <c:pt idx="0">
                  <c:v>LM-8</c:v>
                </c:pt>
              </c:strCache>
            </c:strRef>
          </c:tx>
          <c:cat>
            <c:numRef>
              <c:f>'occupazionali alma Laurea'!$B$39:$B$45</c:f>
              <c:numCache>
                <c:formatCode>General</c:formatCode>
                <c:ptCount val="7"/>
                <c:pt idx="0">
                  <c:v>2015</c:v>
                </c:pt>
                <c:pt idx="1">
                  <c:v>2016</c:v>
                </c:pt>
                <c:pt idx="2">
                  <c:v>2017</c:v>
                </c:pt>
                <c:pt idx="3">
                  <c:v>2018</c:v>
                </c:pt>
                <c:pt idx="4">
                  <c:v>2019</c:v>
                </c:pt>
                <c:pt idx="5">
                  <c:v>2020</c:v>
                </c:pt>
                <c:pt idx="6">
                  <c:v>2021</c:v>
                </c:pt>
              </c:numCache>
            </c:numRef>
          </c:cat>
          <c:val>
            <c:numRef>
              <c:f>'occupazionali alma Laurea'!$C$39:$C$45</c:f>
              <c:numCache>
                <c:formatCode>General</c:formatCode>
                <c:ptCount val="7"/>
                <c:pt idx="0">
                  <c:v>59</c:v>
                </c:pt>
                <c:pt idx="1">
                  <c:v>78</c:v>
                </c:pt>
                <c:pt idx="2">
                  <c:v>79</c:v>
                </c:pt>
                <c:pt idx="3">
                  <c:v>87</c:v>
                </c:pt>
                <c:pt idx="4">
                  <c:v>88</c:v>
                </c:pt>
                <c:pt idx="5">
                  <c:v>87</c:v>
                </c:pt>
                <c:pt idx="6">
                  <c:v>90</c:v>
                </c:pt>
              </c:numCache>
            </c:numRef>
          </c:val>
          <c:smooth val="0"/>
          <c:extLst>
            <c:ext xmlns:c16="http://schemas.microsoft.com/office/drawing/2014/chart" uri="{C3380CC4-5D6E-409C-BE32-E72D297353CC}">
              <c16:uniqueId val="{00000000-14AC-294C-83DA-C5F882300C1D}"/>
            </c:ext>
          </c:extLst>
        </c:ser>
        <c:ser>
          <c:idx val="1"/>
          <c:order val="1"/>
          <c:tx>
            <c:strRef>
              <c:f>'occupazionali alma Laurea'!$D$38</c:f>
              <c:strCache>
                <c:ptCount val="1"/>
                <c:pt idx="0">
                  <c:v>% nazionale</c:v>
                </c:pt>
              </c:strCache>
            </c:strRef>
          </c:tx>
          <c:cat>
            <c:numRef>
              <c:f>'occupazionali alma Laurea'!$B$39:$B$45</c:f>
              <c:numCache>
                <c:formatCode>General</c:formatCode>
                <c:ptCount val="7"/>
                <c:pt idx="0">
                  <c:v>2015</c:v>
                </c:pt>
                <c:pt idx="1">
                  <c:v>2016</c:v>
                </c:pt>
                <c:pt idx="2">
                  <c:v>2017</c:v>
                </c:pt>
                <c:pt idx="3">
                  <c:v>2018</c:v>
                </c:pt>
                <c:pt idx="4">
                  <c:v>2019</c:v>
                </c:pt>
                <c:pt idx="5">
                  <c:v>2020</c:v>
                </c:pt>
                <c:pt idx="6">
                  <c:v>2021</c:v>
                </c:pt>
              </c:numCache>
            </c:numRef>
          </c:cat>
          <c:val>
            <c:numRef>
              <c:f>'occupazionali alma Laurea'!$D$39:$D$45</c:f>
              <c:numCache>
                <c:formatCode>General</c:formatCode>
                <c:ptCount val="7"/>
                <c:pt idx="0">
                  <c:v>65</c:v>
                </c:pt>
                <c:pt idx="1">
                  <c:v>67</c:v>
                </c:pt>
                <c:pt idx="2">
                  <c:v>66</c:v>
                </c:pt>
                <c:pt idx="3">
                  <c:v>71</c:v>
                </c:pt>
                <c:pt idx="4">
                  <c:v>77</c:v>
                </c:pt>
                <c:pt idx="5">
                  <c:v>75</c:v>
                </c:pt>
                <c:pt idx="6">
                  <c:v>79</c:v>
                </c:pt>
              </c:numCache>
            </c:numRef>
          </c:val>
          <c:smooth val="0"/>
          <c:extLst>
            <c:ext xmlns:c16="http://schemas.microsoft.com/office/drawing/2014/chart" uri="{C3380CC4-5D6E-409C-BE32-E72D297353CC}">
              <c16:uniqueId val="{00000001-14AC-294C-83DA-C5F882300C1D}"/>
            </c:ext>
          </c:extLst>
        </c:ser>
        <c:ser>
          <c:idx val="2"/>
          <c:order val="2"/>
          <c:tx>
            <c:strRef>
              <c:f>'occupazionali alma Laurea'!$E$38</c:f>
              <c:strCache>
                <c:ptCount val="1"/>
                <c:pt idx="0">
                  <c:v>% UNIMIB</c:v>
                </c:pt>
              </c:strCache>
            </c:strRef>
          </c:tx>
          <c:cat>
            <c:numRef>
              <c:f>'occupazionali alma Laurea'!$B$39:$B$45</c:f>
              <c:numCache>
                <c:formatCode>General</c:formatCode>
                <c:ptCount val="7"/>
                <c:pt idx="0">
                  <c:v>2015</c:v>
                </c:pt>
                <c:pt idx="1">
                  <c:v>2016</c:v>
                </c:pt>
                <c:pt idx="2">
                  <c:v>2017</c:v>
                </c:pt>
                <c:pt idx="3">
                  <c:v>2018</c:v>
                </c:pt>
                <c:pt idx="4">
                  <c:v>2019</c:v>
                </c:pt>
                <c:pt idx="5">
                  <c:v>2020</c:v>
                </c:pt>
                <c:pt idx="6">
                  <c:v>2021</c:v>
                </c:pt>
              </c:numCache>
            </c:numRef>
          </c:cat>
          <c:val>
            <c:numRef>
              <c:f>'occupazionali alma Laurea'!$E$39:$E$45</c:f>
              <c:numCache>
                <c:formatCode>General</c:formatCode>
                <c:ptCount val="7"/>
                <c:pt idx="0">
                  <c:v>79</c:v>
                </c:pt>
                <c:pt idx="1">
                  <c:v>80</c:v>
                </c:pt>
                <c:pt idx="2">
                  <c:v>80</c:v>
                </c:pt>
                <c:pt idx="3">
                  <c:v>81</c:v>
                </c:pt>
                <c:pt idx="4">
                  <c:v>75</c:v>
                </c:pt>
                <c:pt idx="5">
                  <c:v>72</c:v>
                </c:pt>
                <c:pt idx="6">
                  <c:v>77</c:v>
                </c:pt>
              </c:numCache>
            </c:numRef>
          </c:val>
          <c:smooth val="0"/>
          <c:extLst>
            <c:ext xmlns:c16="http://schemas.microsoft.com/office/drawing/2014/chart" uri="{C3380CC4-5D6E-409C-BE32-E72D297353CC}">
              <c16:uniqueId val="{00000002-14AC-294C-83DA-C5F882300C1D}"/>
            </c:ext>
          </c:extLst>
        </c:ser>
        <c:dLbls>
          <c:showLegendKey val="0"/>
          <c:showVal val="0"/>
          <c:showCatName val="0"/>
          <c:showSerName val="0"/>
          <c:showPercent val="0"/>
          <c:showBubbleSize val="0"/>
        </c:dLbls>
        <c:marker val="1"/>
        <c:smooth val="0"/>
        <c:axId val="-2127272808"/>
        <c:axId val="-2127267320"/>
      </c:lineChart>
      <c:catAx>
        <c:axId val="-2127272808"/>
        <c:scaling>
          <c:orientation val="minMax"/>
        </c:scaling>
        <c:delete val="0"/>
        <c:axPos val="b"/>
        <c:title>
          <c:tx>
            <c:rich>
              <a:bodyPr/>
              <a:lstStyle/>
              <a:p>
                <a:pPr>
                  <a:defRPr/>
                </a:pPr>
                <a:r>
                  <a:rPr lang="it-IT" b="0"/>
                  <a:t>Anno di laurea</a:t>
                </a:r>
              </a:p>
            </c:rich>
          </c:tx>
          <c:layout>
            <c:manualLayout>
              <c:xMode val="edge"/>
              <c:yMode val="edge"/>
              <c:x val="0.159633407833883"/>
              <c:y val="0.65740756269386902"/>
            </c:manualLayout>
          </c:layout>
          <c:overlay val="0"/>
        </c:title>
        <c:numFmt formatCode="General" sourceLinked="1"/>
        <c:majorTickMark val="out"/>
        <c:minorTickMark val="none"/>
        <c:tickLblPos val="nextTo"/>
        <c:crossAx val="-2127267320"/>
        <c:crosses val="autoZero"/>
        <c:auto val="1"/>
        <c:lblAlgn val="ctr"/>
        <c:lblOffset val="100"/>
        <c:noMultiLvlLbl val="0"/>
      </c:catAx>
      <c:valAx>
        <c:axId val="-2127267320"/>
        <c:scaling>
          <c:orientation val="minMax"/>
        </c:scaling>
        <c:delete val="0"/>
        <c:axPos val="l"/>
        <c:majorGridlines/>
        <c:numFmt formatCode="General" sourceLinked="1"/>
        <c:majorTickMark val="out"/>
        <c:minorTickMark val="none"/>
        <c:tickLblPos val="nextTo"/>
        <c:crossAx val="-2127272808"/>
        <c:crosses val="autoZero"/>
        <c:crossBetween val="between"/>
      </c:valAx>
      <c:dTable>
        <c:showHorzBorder val="1"/>
        <c:showVertBorder val="1"/>
        <c:showOutline val="1"/>
        <c:showKeys val="1"/>
      </c:dTable>
    </c:plotArea>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D1113C43-2BC3-4F27-8649-822B7FAAF1CA}" type="datetimeFigureOut">
              <a:rPr lang="it-IT"/>
              <a:pPr>
                <a:defRPr/>
              </a:pPr>
              <a:t>29/09/22</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42DBB698-AA9D-44A9-BF55-C38984A59BAD}" type="slidenum">
              <a:rPr lang="it-IT"/>
              <a:pPr>
                <a:defRPr/>
              </a:pPr>
              <a:t>‹N›</a:t>
            </a:fld>
            <a:endParaRPr lang="it-IT"/>
          </a:p>
        </p:txBody>
      </p:sp>
    </p:spTree>
    <p:extLst>
      <p:ext uri="{BB962C8B-B14F-4D97-AF65-F5344CB8AC3E}">
        <p14:creationId xmlns:p14="http://schemas.microsoft.com/office/powerpoint/2010/main" val="33170162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DC3EC947-F0BB-41F6-B1FB-B10D13ECCFAF}" type="datetimeFigureOut">
              <a:rPr lang="it-IT"/>
              <a:pPr>
                <a:defRPr/>
              </a:pPr>
              <a:t>29/09/22</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defRPr>
            </a:lvl1pPr>
          </a:lstStyle>
          <a:p>
            <a:pPr>
              <a:defRPr/>
            </a:pPr>
            <a:fld id="{BA3AE7AE-B380-46E7-86ED-9D38CF9B0EE5}" type="slidenum">
              <a:rPr lang="it-IT"/>
              <a:pPr>
                <a:defRPr/>
              </a:pPr>
              <a:t>‹N›</a:t>
            </a:fld>
            <a:endParaRPr lang="it-IT"/>
          </a:p>
        </p:txBody>
      </p:sp>
    </p:spTree>
    <p:extLst>
      <p:ext uri="{BB962C8B-B14F-4D97-AF65-F5344CB8AC3E}">
        <p14:creationId xmlns:p14="http://schemas.microsoft.com/office/powerpoint/2010/main" val="30549137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05" name="Google Shape;605;p2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400"/>
              <a:buFont typeface="Calibri"/>
              <a:buNone/>
            </a:pPr>
            <a:r>
              <a:rPr lang="it-IT" sz="2400">
                <a:solidFill>
                  <a:schemeClr val="dk1"/>
                </a:solidFill>
                <a:latin typeface="Calibri"/>
                <a:ea typeface="Calibri"/>
                <a:cs typeface="Calibri"/>
                <a:sym typeface="Calibri"/>
              </a:rPr>
              <a:t>Milano-Bicocca innalza la “no tax area” da 13 a 21mila euro. Ottomila euro in più rispetto a quanto prevede la legge di bilancio 2016. A deciderlo, nella seduta di martedì 24 aprile, è stato il Consiglio di amministrazione dell’Ateneo che ha recepito e modificato in senso favorevole agli studenti le indicazioni contenute nella legge. A beneficiarne saranno oltre </a:t>
            </a:r>
            <a:r>
              <a:rPr lang="it-IT" sz="2400" b="1">
                <a:solidFill>
                  <a:schemeClr val="dk1"/>
                </a:solidFill>
                <a:latin typeface="Calibri"/>
                <a:ea typeface="Calibri"/>
                <a:cs typeface="Calibri"/>
                <a:sym typeface="Calibri"/>
              </a:rPr>
              <a:t>11mila studenti</a:t>
            </a:r>
            <a:r>
              <a:rPr lang="it-IT" sz="2400">
                <a:solidFill>
                  <a:schemeClr val="dk1"/>
                </a:solidFill>
                <a:latin typeface="Calibri"/>
                <a:ea typeface="Calibri"/>
                <a:cs typeface="Calibri"/>
                <a:sym typeface="Calibri"/>
              </a:rPr>
              <a:t> – un terzo degli iscritti - che appartengono a un nucleo familiare con un </a:t>
            </a:r>
            <a:r>
              <a:rPr lang="it-IT" sz="2400" b="1">
                <a:solidFill>
                  <a:schemeClr val="dk1"/>
                </a:solidFill>
                <a:latin typeface="Calibri"/>
                <a:ea typeface="Calibri"/>
                <a:cs typeface="Calibri"/>
                <a:sym typeface="Calibri"/>
              </a:rPr>
              <a:t>ISEE fino a 21mila euro</a:t>
            </a:r>
            <a:r>
              <a:rPr lang="it-IT" sz="2400">
                <a:solidFill>
                  <a:schemeClr val="dk1"/>
                </a:solidFill>
                <a:latin typeface="Calibri"/>
                <a:ea typeface="Calibri"/>
                <a:cs typeface="Calibri"/>
                <a:sym typeface="Calibri"/>
              </a:rPr>
              <a:t> e in possesso di alcuni requisiti di merito e accesso agli studi. La manovra dovrebbe costare all'Università circa 2milioni di euro, somma che l’Ateneo ritiene di poter recuperare, almeno in parte, dalla crescita delle immatricolazioni e da altre attività formative e scientifiche.</a:t>
            </a:r>
            <a:endParaRPr/>
          </a:p>
          <a:p>
            <a:pPr marL="0" lvl="0" indent="0" algn="l" rtl="0">
              <a:lnSpc>
                <a:spcPct val="90000"/>
              </a:lnSpc>
              <a:spcBef>
                <a:spcPts val="306"/>
              </a:spcBef>
              <a:spcAft>
                <a:spcPts val="0"/>
              </a:spcAft>
              <a:buClr>
                <a:schemeClr val="dk1"/>
              </a:buClr>
              <a:buSzPts val="1400"/>
              <a:buFont typeface="Calibri"/>
              <a:buNone/>
            </a:pPr>
            <a:r>
              <a:rPr lang="it-IT" sz="2400">
                <a:solidFill>
                  <a:schemeClr val="dk1"/>
                </a:solidFill>
                <a:latin typeface="Calibri"/>
                <a:ea typeface="Calibri"/>
                <a:cs typeface="Calibri"/>
                <a:sym typeface="Calibri"/>
              </a:rPr>
              <a:t>La riforma è stata sviluppata e concordata con le rappresentanze studentesche in Consiglio di amministrazione, Senato accademico, Presidio di qualità e Consiglio degli studenti. Tutte le simulazioni e i dati utilizzati per la stesura del nuovo Regolamento sono stati analizzati e migliorati dagli studenti stessi.</a:t>
            </a:r>
            <a:endParaRPr/>
          </a:p>
          <a:p>
            <a:pPr marL="0" lvl="0" indent="0" algn="l" rtl="0">
              <a:lnSpc>
                <a:spcPct val="90000"/>
              </a:lnSpc>
              <a:spcBef>
                <a:spcPts val="306"/>
              </a:spcBef>
              <a:spcAft>
                <a:spcPts val="0"/>
              </a:spcAft>
              <a:buClr>
                <a:schemeClr val="dk1"/>
              </a:buClr>
              <a:buSzPts val="1400"/>
              <a:buFont typeface="Calibri"/>
              <a:buNone/>
            </a:pPr>
            <a:r>
              <a:rPr lang="it-IT" sz="2400">
                <a:solidFill>
                  <a:schemeClr val="dk1"/>
                </a:solidFill>
                <a:latin typeface="Calibri"/>
                <a:ea typeface="Calibri"/>
                <a:cs typeface="Calibri"/>
                <a:sym typeface="Calibri"/>
              </a:rPr>
              <a:t>Si tratta di una manovra che non graverà sugli iscritti con un ISEE più alto perché sono previsti </a:t>
            </a:r>
            <a:r>
              <a:rPr lang="it-IT" sz="2400" b="1">
                <a:solidFill>
                  <a:schemeClr val="dk1"/>
                </a:solidFill>
                <a:latin typeface="Calibri"/>
                <a:ea typeface="Calibri"/>
                <a:cs typeface="Calibri"/>
                <a:sym typeface="Calibri"/>
              </a:rPr>
              <a:t>coefficienti di tassazione più bassi</a:t>
            </a:r>
            <a:r>
              <a:rPr lang="it-IT" sz="2400">
                <a:solidFill>
                  <a:schemeClr val="dk1"/>
                </a:solidFill>
                <a:latin typeface="Calibri"/>
                <a:ea typeface="Calibri"/>
                <a:cs typeface="Calibri"/>
                <a:sym typeface="Calibri"/>
              </a:rPr>
              <a:t> anche per i non esentati. La riduzione media per gli studenti meritevoli è di 110 euro che arriva a 305 euro per gli studenti con ISEE più alti (76mila euro). Tutto questo senza penalizzare gli iscritti "meno meritevoli" che beneficeranno comunque delle riduzioni, anche se in misura più contenuta. Ma non sono le uniche agevolazioni. L’Ateneo ha previsto uno </a:t>
            </a:r>
            <a:r>
              <a:rPr lang="it-IT" sz="2400" b="1">
                <a:solidFill>
                  <a:schemeClr val="dk1"/>
                </a:solidFill>
                <a:latin typeface="Calibri"/>
                <a:ea typeface="Calibri"/>
                <a:cs typeface="Calibri"/>
                <a:sym typeface="Calibri"/>
              </a:rPr>
              <a:t>sconto del 13 per cento</a:t>
            </a:r>
            <a:r>
              <a:rPr lang="it-IT" sz="2400">
                <a:solidFill>
                  <a:schemeClr val="dk1"/>
                </a:solidFill>
                <a:latin typeface="Calibri"/>
                <a:ea typeface="Calibri"/>
                <a:cs typeface="Calibri"/>
                <a:sym typeface="Calibri"/>
              </a:rPr>
              <a:t> (era del 9 per cento fino all'anno accademico in corso) per tutti gli studenti meritevoli - fino al primo anno fuori corso - che abbiano rispettato i criteri di merito: 25 crediti formativi da acquisire nell’anno accademico precedente. </a:t>
            </a:r>
            <a:endParaRPr/>
          </a:p>
          <a:p>
            <a:pPr marL="0" lvl="0" indent="0" algn="l" rtl="0">
              <a:lnSpc>
                <a:spcPct val="90000"/>
              </a:lnSpc>
              <a:spcBef>
                <a:spcPts val="306"/>
              </a:spcBef>
              <a:spcAft>
                <a:spcPts val="0"/>
              </a:spcAft>
              <a:buClr>
                <a:schemeClr val="dk1"/>
              </a:buClr>
              <a:buSzPts val="1400"/>
              <a:buFont typeface="Calibri"/>
              <a:buNone/>
            </a:pPr>
            <a:r>
              <a:rPr lang="it-IT" sz="2400">
                <a:solidFill>
                  <a:schemeClr val="dk1"/>
                </a:solidFill>
                <a:latin typeface="Calibri"/>
                <a:ea typeface="Calibri"/>
                <a:cs typeface="Calibri"/>
                <a:sym typeface="Calibri"/>
              </a:rPr>
              <a:t>Confermato, infine, l’esonero dal pagamento della prima rata conguaglio delle tasse universitarie a favore degli </a:t>
            </a:r>
            <a:r>
              <a:rPr lang="it-IT" sz="2400" b="1">
                <a:solidFill>
                  <a:schemeClr val="dk1"/>
                </a:solidFill>
                <a:latin typeface="Calibri"/>
                <a:ea typeface="Calibri"/>
                <a:cs typeface="Calibri"/>
                <a:sym typeface="Calibri"/>
              </a:rPr>
              <a:t>studenti incoming</a:t>
            </a:r>
            <a:r>
              <a:rPr lang="it-IT" sz="2400">
                <a:solidFill>
                  <a:schemeClr val="dk1"/>
                </a:solidFill>
                <a:latin typeface="Calibri"/>
                <a:ea typeface="Calibri"/>
                <a:cs typeface="Calibri"/>
                <a:sym typeface="Calibri"/>
              </a:rPr>
              <a:t> nell’ambito del programma di doppia laurea e la "1st year tuition fee-waiver" per i corsi magistrali erogati interamente in lingua inglese: International Economics, Marine Sciences, Materials Sciences, International Medicine &amp; Surgery e Applied Experimental Psychological Sciences.  Una scelta adottata per </a:t>
            </a:r>
            <a:r>
              <a:rPr lang="it-IT" sz="2400" b="1">
                <a:solidFill>
                  <a:schemeClr val="dk1"/>
                </a:solidFill>
                <a:latin typeface="Calibri"/>
                <a:ea typeface="Calibri"/>
                <a:cs typeface="Calibri"/>
                <a:sym typeface="Calibri"/>
              </a:rPr>
              <a:t>incentivare l'afflusso di stranieri</a:t>
            </a:r>
            <a:r>
              <a:rPr lang="it-IT" sz="2400">
                <a:solidFill>
                  <a:schemeClr val="dk1"/>
                </a:solidFill>
                <a:latin typeface="Calibri"/>
                <a:ea typeface="Calibri"/>
                <a:cs typeface="Calibri"/>
                <a:sym typeface="Calibri"/>
              </a:rPr>
              <a:t> ai corsi di laurea internazionali a favore degli studenti con nazionalità non italiana e con titolo di studio conseguito all'estero.</a:t>
            </a:r>
            <a:endParaRPr/>
          </a:p>
          <a:p>
            <a:pPr marL="0" lvl="0" indent="0" algn="l" rtl="0">
              <a:lnSpc>
                <a:spcPct val="117999"/>
              </a:lnSpc>
              <a:spcBef>
                <a:spcPts val="0"/>
              </a:spcBef>
              <a:spcAft>
                <a:spcPts val="0"/>
              </a:spcAft>
              <a:buNone/>
            </a:pPr>
            <a:endParaRPr/>
          </a:p>
        </p:txBody>
      </p:sp>
    </p:spTree>
    <p:extLst>
      <p:ext uri="{BB962C8B-B14F-4D97-AF65-F5344CB8AC3E}">
        <p14:creationId xmlns:p14="http://schemas.microsoft.com/office/powerpoint/2010/main" val="1236718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360"/>
              </a:spcBef>
              <a:spcAft>
                <a:spcPts val="0"/>
              </a:spcAft>
              <a:buSzPts val="2100"/>
              <a:buFont typeface="Helvetica Neue"/>
              <a:buNone/>
            </a:pPr>
            <a:endParaRPr/>
          </a:p>
        </p:txBody>
      </p:sp>
      <p:sp>
        <p:nvSpPr>
          <p:cNvPr id="618" name="Google Shape;618;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774780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3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6" name="Google Shape;666;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0387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3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2" name="Google Shape;682;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0971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3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1" name="Google Shape;701;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0555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3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8" name="Google Shape;718;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14190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7" name="Rettangolo 6"/>
          <p:cNvSpPr/>
          <p:nvPr userDrawn="1"/>
        </p:nvSpPr>
        <p:spPr>
          <a:xfrm>
            <a:off x="0" y="0"/>
            <a:ext cx="1258888"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9C102E"/>
              </a:solidFill>
            </a:endParaRPr>
          </a:p>
        </p:txBody>
      </p:sp>
      <p:sp>
        <p:nvSpPr>
          <p:cNvPr id="8" name="Rettangolo arrotondato 7"/>
          <p:cNvSpPr/>
          <p:nvPr userDrawn="1"/>
        </p:nvSpPr>
        <p:spPr>
          <a:xfrm>
            <a:off x="755650" y="549275"/>
            <a:ext cx="1089025" cy="1223963"/>
          </a:xfrm>
          <a:prstGeom prst="round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10" name="Immagine 3"/>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827088" y="701675"/>
            <a:ext cx="882650" cy="92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olo 1"/>
          <p:cNvSpPr>
            <a:spLocks noGrp="1"/>
          </p:cNvSpPr>
          <p:nvPr>
            <p:ph type="ctrTitle"/>
          </p:nvPr>
        </p:nvSpPr>
        <p:spPr>
          <a:xfrm>
            <a:off x="1475656" y="1844824"/>
            <a:ext cx="7416824" cy="1470025"/>
          </a:xfrm>
        </p:spPr>
        <p:txBody>
          <a:bodyPr/>
          <a:lstStyle>
            <a:lvl1pPr algn="l">
              <a:defRPr sz="4000">
                <a:latin typeface="Calibri" panose="020F0502020204030204" pitchFamily="34" charset="0"/>
                <a:ea typeface="Calibri" panose="020F0502020204030204" pitchFamily="34" charset="0"/>
                <a:cs typeface="Calibri" panose="020F0502020204030204" pitchFamily="34" charset="0"/>
              </a:defRPr>
            </a:lvl1pPr>
          </a:lstStyle>
          <a:p>
            <a:r>
              <a:rPr lang="it-IT"/>
              <a:t>Fare clic per modificare lo stile del titolo dello schema</a:t>
            </a:r>
            <a:endParaRPr lang="it-IT" dirty="0"/>
          </a:p>
        </p:txBody>
      </p:sp>
      <p:sp>
        <p:nvSpPr>
          <p:cNvPr id="3" name="Sottotitolo 2"/>
          <p:cNvSpPr>
            <a:spLocks noGrp="1"/>
          </p:cNvSpPr>
          <p:nvPr>
            <p:ph type="subTitle" idx="1"/>
          </p:nvPr>
        </p:nvSpPr>
        <p:spPr>
          <a:xfrm>
            <a:off x="1475656" y="3429000"/>
            <a:ext cx="7416824" cy="1296144"/>
          </a:xfrm>
        </p:spPr>
        <p:txBody>
          <a:bodyPr/>
          <a:lstStyle>
            <a:lvl1pPr marL="0" indent="0" algn="l">
              <a:buNone/>
              <a:defRPr sz="28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endParaRPr lang="it-IT" dirty="0"/>
          </a:p>
        </p:txBody>
      </p:sp>
      <p:sp>
        <p:nvSpPr>
          <p:cNvPr id="11" name="Segnaposto testo 10"/>
          <p:cNvSpPr>
            <a:spLocks noGrp="1"/>
          </p:cNvSpPr>
          <p:nvPr>
            <p:ph type="body" sz="quarter" idx="10"/>
          </p:nvPr>
        </p:nvSpPr>
        <p:spPr>
          <a:xfrm>
            <a:off x="1709739" y="107340"/>
            <a:ext cx="7182742" cy="369332"/>
          </a:xfrm>
          <a:noFill/>
          <a:ln>
            <a:noFill/>
          </a:ln>
        </p:spPr>
        <p:style>
          <a:lnRef idx="2">
            <a:schemeClr val="accent3"/>
          </a:lnRef>
          <a:fillRef idx="1">
            <a:schemeClr val="lt1"/>
          </a:fillRef>
          <a:effectRef idx="0">
            <a:schemeClr val="accent3"/>
          </a:effectRef>
          <a:fontRef idx="minor">
            <a:schemeClr val="dk1"/>
          </a:fontRef>
        </p:style>
        <p:txBody>
          <a:bodyPr wrap="square">
            <a:spAutoFit/>
          </a:bodyPr>
          <a:lstStyle>
            <a:lvl1pPr marL="0" indent="0" algn="r">
              <a:buNone/>
              <a:defRPr lang="it-IT" sz="1800" kern="1200" baseline="0" dirty="0" smtClean="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defRPr>
            </a:lvl1pPr>
            <a:lvl2pPr>
              <a:defRPr lang="it-IT" kern="1200" dirty="0" smtClean="0">
                <a:solidFill>
                  <a:schemeClr val="dk1"/>
                </a:solidFill>
                <a:ea typeface="+mn-ea"/>
                <a:cs typeface="+mn-cs"/>
              </a:defRPr>
            </a:lvl2pPr>
            <a:lvl3pPr>
              <a:defRPr lang="it-IT" kern="1200" dirty="0" smtClean="0">
                <a:solidFill>
                  <a:schemeClr val="dk1"/>
                </a:solidFill>
                <a:ea typeface="+mn-ea"/>
                <a:cs typeface="+mn-cs"/>
              </a:defRPr>
            </a:lvl3pPr>
            <a:lvl4pPr>
              <a:defRPr lang="it-IT" kern="1200" dirty="0" smtClean="0">
                <a:solidFill>
                  <a:schemeClr val="dk1"/>
                </a:solidFill>
                <a:ea typeface="+mn-ea"/>
                <a:cs typeface="+mn-cs"/>
              </a:defRPr>
            </a:lvl4pPr>
            <a:lvl5pPr marL="1600200" indent="0">
              <a:buNone/>
              <a:defRPr lang="it-IT" kern="1200" dirty="0">
                <a:solidFill>
                  <a:schemeClr val="dk1"/>
                </a:solidFill>
                <a:ea typeface="+mn-ea"/>
                <a:cs typeface="+mn-cs"/>
              </a:defRPr>
            </a:lvl5pPr>
          </a:lstStyle>
          <a:p>
            <a:pPr lvl="0"/>
            <a:r>
              <a:rPr lang="it-IT"/>
              <a:t>Modifica gli stili del testo dello schema
Secondo livello
Terzo livello
Quarto livello
Quinto livello</a:t>
            </a:r>
          </a:p>
        </p:txBody>
      </p:sp>
      <p:sp>
        <p:nvSpPr>
          <p:cNvPr id="9" name="Segnaposto testo 8"/>
          <p:cNvSpPr>
            <a:spLocks noGrp="1"/>
          </p:cNvSpPr>
          <p:nvPr>
            <p:ph type="body" sz="quarter" idx="11"/>
          </p:nvPr>
        </p:nvSpPr>
        <p:spPr>
          <a:xfrm>
            <a:off x="1475656" y="4869160"/>
            <a:ext cx="7416824" cy="432469"/>
          </a:xfrm>
        </p:spPr>
        <p:txBody>
          <a:bodyPr/>
          <a:lstStyle>
            <a:lvl1pPr marL="0" indent="0" algn="l">
              <a:buNone/>
              <a:defRPr sz="20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1pPr>
          </a:lstStyle>
          <a:p>
            <a:pPr lvl="0"/>
            <a:r>
              <a:rPr lang="it-IT"/>
              <a:t>Modifica gli stili del testo dello schema
Secondo livello
Terzo livello
Quarto livello
Quinto livello</a:t>
            </a:r>
          </a:p>
        </p:txBody>
      </p:sp>
      <p:sp>
        <p:nvSpPr>
          <p:cNvPr id="12" name="Segnaposto testo 8"/>
          <p:cNvSpPr>
            <a:spLocks noGrp="1"/>
          </p:cNvSpPr>
          <p:nvPr>
            <p:ph type="body" sz="quarter" idx="12"/>
          </p:nvPr>
        </p:nvSpPr>
        <p:spPr>
          <a:xfrm>
            <a:off x="1475656" y="5373216"/>
            <a:ext cx="7416824" cy="576064"/>
          </a:xfrm>
        </p:spPr>
        <p:txBody>
          <a:bodyPr/>
          <a:lstStyle>
            <a:lvl1pPr marL="0" indent="0" algn="l">
              <a:buNone/>
              <a:defRPr sz="20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1pPr>
          </a:lstStyle>
          <a:p>
            <a:pPr lvl="0"/>
            <a:r>
              <a:rPr lang="it-IT"/>
              <a:t>Modifica gli stili del testo dello schema
Secondo livello
Terzo livello
Quarto livello
Quinto livello</a:t>
            </a:r>
          </a:p>
        </p:txBody>
      </p:sp>
    </p:spTree>
    <p:extLst>
      <p:ext uri="{BB962C8B-B14F-4D97-AF65-F5344CB8AC3E}">
        <p14:creationId xmlns:p14="http://schemas.microsoft.com/office/powerpoint/2010/main" val="2299241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olo e testo orizzontale">
    <p:spTree>
      <p:nvGrpSpPr>
        <p:cNvPr id="1" name=""/>
        <p:cNvGrpSpPr/>
        <p:nvPr/>
      </p:nvGrpSpPr>
      <p:grpSpPr>
        <a:xfrm>
          <a:off x="0" y="0"/>
          <a:ext cx="0" cy="0"/>
          <a:chOff x="0" y="0"/>
          <a:chExt cx="0" cy="0"/>
        </a:xfrm>
      </p:grpSpPr>
      <p:sp>
        <p:nvSpPr>
          <p:cNvPr id="13" name="Segnaposto numero diapositiva 1"/>
          <p:cNvSpPr txBox="1">
            <a:spLocks/>
          </p:cNvSpPr>
          <p:nvPr userDrawn="1"/>
        </p:nvSpPr>
        <p:spPr>
          <a:xfrm>
            <a:off x="8662988" y="14586"/>
            <a:ext cx="446087" cy="246062"/>
          </a:xfrm>
          <a:prstGeom prst="rect">
            <a:avLst/>
          </a:prstGeom>
          <a:noFill/>
          <a:ln w="3175">
            <a:noFill/>
          </a:ln>
          <a:extLst>
            <a:ext uri="{909E8E84-426E-40dd-AFC4-6F175D3DCCD1}">
              <a14:hiddenFill xmlns:a14="http://schemas.microsoft.com/office/drawing/2010/main" xmlns="">
                <a:solidFill>
                  <a:srgbClr val="FFFFFF"/>
                </a:solidFill>
              </a14:hiddenFill>
            </a:ext>
          </a:extLst>
        </p:spPr>
        <p:style>
          <a:lnRef idx="2">
            <a:schemeClr val="accent3"/>
          </a:lnRef>
          <a:fillRef idx="1">
            <a:schemeClr val="lt1"/>
          </a:fillRef>
          <a:effectRef idx="0">
            <a:schemeClr val="accent3"/>
          </a:effectRef>
          <a:fontRef idx="minor">
            <a:schemeClr val="dk1"/>
          </a:fontRef>
        </p:style>
        <p:txBody>
          <a:bodyPr>
            <a:spAutoFit/>
          </a:bodyPr>
          <a:lstStyle>
            <a:lvl1pPr marL="0" lvl="0" indent="0" algn="r" eaLnBrk="0" hangingPunct="0">
              <a:buNone/>
              <a:defRPr sz="1200">
                <a:solidFill>
                  <a:schemeClr val="bg2">
                    <a:lumMod val="75000"/>
                  </a:schemeClr>
                </a:solidFill>
                <a:latin typeface="Calibri" panose="020F0502020204030204" pitchFamily="34" charset="0"/>
                <a:cs typeface="Calibri" panose="020F0502020204030204" pitchFamily="34" charset="0"/>
              </a:defRPr>
            </a:lvl1pPr>
            <a:lvl2pPr marL="742950" indent="-285750" eaLnBrk="0" hangingPunct="0">
              <a:spcBef>
                <a:spcPct val="20000"/>
              </a:spcBef>
              <a:buChar char="–"/>
              <a:defRPr sz="2800">
                <a:solidFill>
                  <a:schemeClr val="dk1"/>
                </a:solidFill>
                <a:latin typeface="+mn-lt"/>
              </a:defRPr>
            </a:lvl2pPr>
            <a:lvl3pPr marL="1143000" indent="-228600" eaLnBrk="0" hangingPunct="0">
              <a:spcBef>
                <a:spcPct val="20000"/>
              </a:spcBef>
              <a:buChar char="•"/>
              <a:defRPr sz="2400">
                <a:solidFill>
                  <a:schemeClr val="dk1"/>
                </a:solidFill>
                <a:latin typeface="+mn-lt"/>
              </a:defRPr>
            </a:lvl3pPr>
            <a:lvl4pPr marL="1600200" indent="-228600" eaLnBrk="0" hangingPunct="0">
              <a:spcBef>
                <a:spcPct val="20000"/>
              </a:spcBef>
              <a:buChar char="–"/>
              <a:defRPr sz="2000">
                <a:solidFill>
                  <a:schemeClr val="dk1"/>
                </a:solidFill>
                <a:latin typeface="+mn-lt"/>
              </a:defRPr>
            </a:lvl4pPr>
            <a:lvl5pPr marL="1600200" indent="0" eaLnBrk="0" hangingPunct="0">
              <a:spcBef>
                <a:spcPct val="20000"/>
              </a:spcBef>
              <a:buNone/>
              <a:defRPr sz="2000">
                <a:solidFill>
                  <a:schemeClr val="dk1"/>
                </a:solidFill>
                <a:latin typeface="+mn-lt"/>
              </a:defRPr>
            </a:lvl5pPr>
            <a:lvl6pPr marL="2514600" indent="-228600" fontAlgn="base">
              <a:spcBef>
                <a:spcPct val="20000"/>
              </a:spcBef>
              <a:spcAft>
                <a:spcPct val="0"/>
              </a:spcAft>
              <a:buChar char="»"/>
              <a:defRPr sz="2000">
                <a:solidFill>
                  <a:schemeClr val="dk1"/>
                </a:solidFill>
                <a:latin typeface="+mn-lt"/>
              </a:defRPr>
            </a:lvl6pPr>
            <a:lvl7pPr marL="2971800" indent="-228600" fontAlgn="base">
              <a:spcBef>
                <a:spcPct val="20000"/>
              </a:spcBef>
              <a:spcAft>
                <a:spcPct val="0"/>
              </a:spcAft>
              <a:buChar char="»"/>
              <a:defRPr sz="2000">
                <a:solidFill>
                  <a:schemeClr val="dk1"/>
                </a:solidFill>
                <a:latin typeface="+mn-lt"/>
              </a:defRPr>
            </a:lvl7pPr>
            <a:lvl8pPr marL="3429000" indent="-228600" fontAlgn="base">
              <a:spcBef>
                <a:spcPct val="20000"/>
              </a:spcBef>
              <a:spcAft>
                <a:spcPct val="0"/>
              </a:spcAft>
              <a:buChar char="»"/>
              <a:defRPr sz="2000">
                <a:solidFill>
                  <a:schemeClr val="dk1"/>
                </a:solidFill>
                <a:latin typeface="+mn-lt"/>
              </a:defRPr>
            </a:lvl8pPr>
            <a:lvl9pPr marL="3886200" indent="-228600" fontAlgn="base">
              <a:spcBef>
                <a:spcPct val="20000"/>
              </a:spcBef>
              <a:spcAft>
                <a:spcPct val="0"/>
              </a:spcAft>
              <a:buChar char="»"/>
              <a:defRPr sz="2000">
                <a:solidFill>
                  <a:schemeClr val="dk1"/>
                </a:solidFill>
                <a:latin typeface="+mn-lt"/>
              </a:defRPr>
            </a:lvl9pPr>
          </a:lstStyle>
          <a:p>
            <a:pPr>
              <a:defRPr/>
            </a:pPr>
            <a:fld id="{EC096DC1-3D0E-44FC-AAD6-AA393309FCC0}" type="slidenum">
              <a:rPr lang="it-IT" altLang="it-IT" sz="1000" smtClean="0">
                <a:latin typeface="Verdana" panose="020B0604030504040204" pitchFamily="34" charset="0"/>
                <a:ea typeface="Verdana" panose="020B0604030504040204" pitchFamily="34" charset="0"/>
                <a:cs typeface="Verdana" panose="020B0604030504040204" pitchFamily="34" charset="0"/>
              </a:rPr>
              <a:pPr>
                <a:defRPr/>
              </a:pPr>
              <a:t>‹N›</a:t>
            </a:fld>
            <a:endParaRPr lang="it-IT" altLang="it-IT" dirty="0">
              <a:latin typeface="Verdana" panose="020B0604030504040204" pitchFamily="34" charset="0"/>
              <a:ea typeface="Verdana" panose="020B0604030504040204" pitchFamily="34" charset="0"/>
              <a:cs typeface="Verdana" panose="020B0604030504040204" pitchFamily="34" charset="0"/>
            </a:endParaRPr>
          </a:p>
        </p:txBody>
      </p:sp>
      <p:sp>
        <p:nvSpPr>
          <p:cNvPr id="3" name="Segnaposto testo verticale 2"/>
          <p:cNvSpPr>
            <a:spLocks noGrp="1"/>
          </p:cNvSpPr>
          <p:nvPr>
            <p:ph type="body" orient="vert" idx="1"/>
          </p:nvPr>
        </p:nvSpPr>
        <p:spPr>
          <a:xfrm>
            <a:off x="467544" y="1247110"/>
            <a:ext cx="8195444" cy="4702171"/>
          </a:xfrm>
        </p:spPr>
        <p:txBody>
          <a:bodyPr vert="horz"/>
          <a:lstStyle>
            <a:lvl1pPr>
              <a:defRPr sz="2800">
                <a:latin typeface="Calibri" panose="020F0502020204030204" pitchFamily="34" charset="0"/>
                <a:ea typeface="Verdana" panose="020B0604030504040204" pitchFamily="34" charset="0"/>
                <a:cs typeface="Verdana" panose="020B0604030504040204" pitchFamily="34" charset="0"/>
              </a:defRPr>
            </a:lvl1pPr>
            <a:lvl2pPr>
              <a:defRPr sz="2400">
                <a:latin typeface="Calibri" panose="020F0502020204030204" pitchFamily="34" charset="0"/>
                <a:ea typeface="Verdana" panose="020B0604030504040204" pitchFamily="34" charset="0"/>
                <a:cs typeface="Verdana" panose="020B0604030504040204" pitchFamily="34" charset="0"/>
              </a:defRPr>
            </a:lvl2pPr>
            <a:lvl3pPr>
              <a:defRPr sz="2000">
                <a:latin typeface="Calibri" panose="020F0502020204030204" pitchFamily="34" charset="0"/>
                <a:ea typeface="Verdana" panose="020B0604030504040204" pitchFamily="34" charset="0"/>
                <a:cs typeface="Verdana" panose="020B0604030504040204" pitchFamily="34" charset="0"/>
              </a:defRPr>
            </a:lvl3pPr>
            <a:lvl4pPr>
              <a:defRPr sz="1800">
                <a:latin typeface="Calibri" panose="020F0502020204030204" pitchFamily="34" charset="0"/>
                <a:ea typeface="Verdana" panose="020B0604030504040204" pitchFamily="34" charset="0"/>
                <a:cs typeface="Verdana" panose="020B0604030504040204" pitchFamily="34" charset="0"/>
              </a:defRPr>
            </a:lvl4pPr>
            <a:lvl5pPr>
              <a:defRPr sz="1800">
                <a:latin typeface="Calibri" panose="020F0502020204030204" pitchFamily="34" charset="0"/>
                <a:ea typeface="Verdana" panose="020B0604030504040204" pitchFamily="34" charset="0"/>
                <a:cs typeface="Verdana" panose="020B0604030504040204" pitchFamily="34" charset="0"/>
              </a:defRPr>
            </a:lvl5pPr>
          </a:lstStyle>
          <a:p>
            <a:pPr lvl="0"/>
            <a:r>
              <a:rPr lang="it-IT"/>
              <a:t>Modifica gli stili del testo dello schema
Secondo livello
Terzo livello
Quarto livello
Quinto livello</a:t>
            </a:r>
            <a:endParaRPr lang="it-IT" dirty="0"/>
          </a:p>
        </p:txBody>
      </p:sp>
      <p:sp>
        <p:nvSpPr>
          <p:cNvPr id="18" name="Segnaposto testo 16"/>
          <p:cNvSpPr>
            <a:spLocks noGrp="1"/>
          </p:cNvSpPr>
          <p:nvPr>
            <p:ph type="body" sz="quarter" idx="11"/>
          </p:nvPr>
        </p:nvSpPr>
        <p:spPr>
          <a:xfrm>
            <a:off x="457200" y="6525344"/>
            <a:ext cx="7715200" cy="260647"/>
          </a:xfrm>
        </p:spPr>
        <p:txBody>
          <a:bodyPr/>
          <a:lstStyle>
            <a:lvl1pPr marL="0" indent="0">
              <a:buNone/>
              <a:defRPr sz="1200"/>
            </a:lvl1pPr>
          </a:lstStyle>
          <a:p>
            <a:pPr lvl="0"/>
            <a:r>
              <a:rPr lang="it-IT"/>
              <a:t>Modifica gli stili del testo dello schema
Secondo livello
Terzo livello
Quarto livello
Quinto livello</a:t>
            </a:r>
          </a:p>
        </p:txBody>
      </p:sp>
      <p:sp>
        <p:nvSpPr>
          <p:cNvPr id="23" name="Rettangolo 22"/>
          <p:cNvSpPr/>
          <p:nvPr userDrawn="1"/>
        </p:nvSpPr>
        <p:spPr bwMode="auto">
          <a:xfrm>
            <a:off x="0" y="0"/>
            <a:ext cx="446856" cy="6858000"/>
          </a:xfrm>
          <a:prstGeom prst="rect">
            <a:avLst/>
          </a:prstGeom>
          <a:solidFill>
            <a:srgbClr val="9C10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sz="1200" dirty="0">
              <a:solidFill>
                <a:schemeClr val="tx1"/>
              </a:solidFill>
              <a:latin typeface="Calibri" panose="020F0502020204030204" pitchFamily="34" charset="0"/>
            </a:endParaRPr>
          </a:p>
        </p:txBody>
      </p:sp>
      <p:sp>
        <p:nvSpPr>
          <p:cNvPr id="9" name="Segnaposto testo 10"/>
          <p:cNvSpPr>
            <a:spLocks noGrp="1"/>
          </p:cNvSpPr>
          <p:nvPr>
            <p:ph type="body" sz="quarter" idx="10"/>
          </p:nvPr>
        </p:nvSpPr>
        <p:spPr>
          <a:xfrm>
            <a:off x="2182465" y="86435"/>
            <a:ext cx="6481291" cy="276999"/>
          </a:xfrm>
          <a:noFill/>
          <a:ln w="3175">
            <a:noFill/>
          </a:ln>
        </p:spPr>
        <p:style>
          <a:lnRef idx="2">
            <a:schemeClr val="accent3"/>
          </a:lnRef>
          <a:fillRef idx="1">
            <a:schemeClr val="lt1"/>
          </a:fillRef>
          <a:effectRef idx="0">
            <a:schemeClr val="accent3"/>
          </a:effectRef>
          <a:fontRef idx="minor">
            <a:schemeClr val="dk1"/>
          </a:fontRef>
        </p:style>
        <p:txBody>
          <a:bodyPr>
            <a:spAutoFit/>
          </a:bodyPr>
          <a:lstStyle>
            <a:lvl1pPr marL="0" indent="0" algn="r">
              <a:buNone/>
              <a:defRPr lang="it-IT" sz="1200" kern="1200" dirty="0" smtClean="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defRPr>
            </a:lvl1pPr>
            <a:lvl2pPr>
              <a:defRPr lang="it-IT" kern="1200" dirty="0" smtClean="0">
                <a:solidFill>
                  <a:schemeClr val="dk1"/>
                </a:solidFill>
                <a:ea typeface="+mn-ea"/>
                <a:cs typeface="+mn-cs"/>
              </a:defRPr>
            </a:lvl2pPr>
            <a:lvl3pPr>
              <a:defRPr lang="it-IT" kern="1200" dirty="0" smtClean="0">
                <a:solidFill>
                  <a:schemeClr val="dk1"/>
                </a:solidFill>
                <a:ea typeface="+mn-ea"/>
                <a:cs typeface="+mn-cs"/>
              </a:defRPr>
            </a:lvl3pPr>
            <a:lvl4pPr>
              <a:defRPr lang="it-IT" kern="1200" dirty="0" smtClean="0">
                <a:solidFill>
                  <a:schemeClr val="dk1"/>
                </a:solidFill>
                <a:ea typeface="+mn-ea"/>
                <a:cs typeface="+mn-cs"/>
              </a:defRPr>
            </a:lvl4pPr>
            <a:lvl5pPr marL="1600200" indent="0">
              <a:buNone/>
              <a:defRPr lang="it-IT" kern="1200" dirty="0">
                <a:solidFill>
                  <a:schemeClr val="dk1"/>
                </a:solidFill>
                <a:ea typeface="+mn-ea"/>
                <a:cs typeface="+mn-cs"/>
              </a:defRPr>
            </a:lvl5pPr>
          </a:lstStyle>
          <a:p>
            <a:pPr lvl="0"/>
            <a:r>
              <a:rPr lang="it-IT"/>
              <a:t>Modifica gli stili del testo dello schema
Secondo livello
Terzo livello
Quarto livello
Quinto livello</a:t>
            </a:r>
          </a:p>
        </p:txBody>
      </p:sp>
      <p:sp>
        <p:nvSpPr>
          <p:cNvPr id="10" name="Titolo 1"/>
          <p:cNvSpPr>
            <a:spLocks noGrp="1"/>
          </p:cNvSpPr>
          <p:nvPr>
            <p:ph type="title"/>
          </p:nvPr>
        </p:nvSpPr>
        <p:spPr>
          <a:xfrm>
            <a:off x="467544" y="413792"/>
            <a:ext cx="8195444" cy="782960"/>
          </a:xfrm>
        </p:spPr>
        <p:txBody>
          <a:bodyPr/>
          <a:lstStyle>
            <a:lvl1pPr algn="l">
              <a:defRPr sz="3200" b="1">
                <a:latin typeface="Calibri" panose="020F0502020204030204" pitchFamily="34" charset="0"/>
                <a:ea typeface="Calibri" panose="020F0502020204030204" pitchFamily="34" charset="0"/>
                <a:cs typeface="Calibri" panose="020F0502020204030204" pitchFamily="34" charset="0"/>
              </a:defRPr>
            </a:lvl1pPr>
          </a:lstStyle>
          <a:p>
            <a:r>
              <a:rPr lang="it-IT"/>
              <a:t>Fare clic per modificare lo stile del titolo dello schema</a:t>
            </a:r>
            <a:endParaRPr lang="it-IT" dirty="0"/>
          </a:p>
        </p:txBody>
      </p:sp>
    </p:spTree>
    <p:extLst>
      <p:ext uri="{BB962C8B-B14F-4D97-AF65-F5344CB8AC3E}">
        <p14:creationId xmlns:p14="http://schemas.microsoft.com/office/powerpoint/2010/main" val="3625099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olo e testo orizzontale laterale">
    <p:spTree>
      <p:nvGrpSpPr>
        <p:cNvPr id="1" name=""/>
        <p:cNvGrpSpPr/>
        <p:nvPr/>
      </p:nvGrpSpPr>
      <p:grpSpPr>
        <a:xfrm>
          <a:off x="0" y="0"/>
          <a:ext cx="0" cy="0"/>
          <a:chOff x="0" y="0"/>
          <a:chExt cx="0" cy="0"/>
        </a:xfrm>
      </p:grpSpPr>
      <p:sp>
        <p:nvSpPr>
          <p:cNvPr id="12" name="Segnaposto numero diapositiva 1"/>
          <p:cNvSpPr txBox="1">
            <a:spLocks/>
          </p:cNvSpPr>
          <p:nvPr userDrawn="1"/>
        </p:nvSpPr>
        <p:spPr>
          <a:xfrm>
            <a:off x="8662988" y="14586"/>
            <a:ext cx="446087" cy="246062"/>
          </a:xfrm>
          <a:prstGeom prst="rect">
            <a:avLst/>
          </a:prstGeom>
          <a:noFill/>
          <a:ln w="3175">
            <a:noFill/>
          </a:ln>
          <a:extLst>
            <a:ext uri="{909E8E84-426E-40dd-AFC4-6F175D3DCCD1}">
              <a14:hiddenFill xmlns:a14="http://schemas.microsoft.com/office/drawing/2010/main" xmlns="">
                <a:solidFill>
                  <a:srgbClr val="FFFFFF"/>
                </a:solidFill>
              </a14:hiddenFill>
            </a:ext>
          </a:extLst>
        </p:spPr>
        <p:style>
          <a:lnRef idx="2">
            <a:schemeClr val="accent3"/>
          </a:lnRef>
          <a:fillRef idx="1">
            <a:schemeClr val="lt1"/>
          </a:fillRef>
          <a:effectRef idx="0">
            <a:schemeClr val="accent3"/>
          </a:effectRef>
          <a:fontRef idx="minor">
            <a:schemeClr val="dk1"/>
          </a:fontRef>
        </p:style>
        <p:txBody>
          <a:bodyPr>
            <a:spAutoFit/>
          </a:bodyPr>
          <a:lstStyle>
            <a:lvl1pPr marL="0" lvl="0" indent="0" algn="r" eaLnBrk="0" hangingPunct="0">
              <a:buNone/>
              <a:defRPr sz="1200">
                <a:solidFill>
                  <a:schemeClr val="bg2">
                    <a:lumMod val="75000"/>
                  </a:schemeClr>
                </a:solidFill>
                <a:latin typeface="Calibri" panose="020F0502020204030204" pitchFamily="34" charset="0"/>
                <a:cs typeface="Calibri" panose="020F0502020204030204" pitchFamily="34" charset="0"/>
              </a:defRPr>
            </a:lvl1pPr>
            <a:lvl2pPr marL="742950" indent="-285750" eaLnBrk="0" hangingPunct="0">
              <a:spcBef>
                <a:spcPct val="20000"/>
              </a:spcBef>
              <a:buChar char="–"/>
              <a:defRPr sz="2800">
                <a:solidFill>
                  <a:schemeClr val="dk1"/>
                </a:solidFill>
                <a:latin typeface="+mn-lt"/>
              </a:defRPr>
            </a:lvl2pPr>
            <a:lvl3pPr marL="1143000" indent="-228600" eaLnBrk="0" hangingPunct="0">
              <a:spcBef>
                <a:spcPct val="20000"/>
              </a:spcBef>
              <a:buChar char="•"/>
              <a:defRPr sz="2400">
                <a:solidFill>
                  <a:schemeClr val="dk1"/>
                </a:solidFill>
                <a:latin typeface="+mn-lt"/>
              </a:defRPr>
            </a:lvl3pPr>
            <a:lvl4pPr marL="1600200" indent="-228600" eaLnBrk="0" hangingPunct="0">
              <a:spcBef>
                <a:spcPct val="20000"/>
              </a:spcBef>
              <a:buChar char="–"/>
              <a:defRPr sz="2000">
                <a:solidFill>
                  <a:schemeClr val="dk1"/>
                </a:solidFill>
                <a:latin typeface="+mn-lt"/>
              </a:defRPr>
            </a:lvl4pPr>
            <a:lvl5pPr marL="1600200" indent="0" eaLnBrk="0" hangingPunct="0">
              <a:spcBef>
                <a:spcPct val="20000"/>
              </a:spcBef>
              <a:buNone/>
              <a:defRPr sz="2000">
                <a:solidFill>
                  <a:schemeClr val="dk1"/>
                </a:solidFill>
                <a:latin typeface="+mn-lt"/>
              </a:defRPr>
            </a:lvl5pPr>
            <a:lvl6pPr marL="2514600" indent="-228600" fontAlgn="base">
              <a:spcBef>
                <a:spcPct val="20000"/>
              </a:spcBef>
              <a:spcAft>
                <a:spcPct val="0"/>
              </a:spcAft>
              <a:buChar char="»"/>
              <a:defRPr sz="2000">
                <a:solidFill>
                  <a:schemeClr val="dk1"/>
                </a:solidFill>
                <a:latin typeface="+mn-lt"/>
              </a:defRPr>
            </a:lvl6pPr>
            <a:lvl7pPr marL="2971800" indent="-228600" fontAlgn="base">
              <a:spcBef>
                <a:spcPct val="20000"/>
              </a:spcBef>
              <a:spcAft>
                <a:spcPct val="0"/>
              </a:spcAft>
              <a:buChar char="»"/>
              <a:defRPr sz="2000">
                <a:solidFill>
                  <a:schemeClr val="dk1"/>
                </a:solidFill>
                <a:latin typeface="+mn-lt"/>
              </a:defRPr>
            </a:lvl7pPr>
            <a:lvl8pPr marL="3429000" indent="-228600" fontAlgn="base">
              <a:spcBef>
                <a:spcPct val="20000"/>
              </a:spcBef>
              <a:spcAft>
                <a:spcPct val="0"/>
              </a:spcAft>
              <a:buChar char="»"/>
              <a:defRPr sz="2000">
                <a:solidFill>
                  <a:schemeClr val="dk1"/>
                </a:solidFill>
                <a:latin typeface="+mn-lt"/>
              </a:defRPr>
            </a:lvl8pPr>
            <a:lvl9pPr marL="3886200" indent="-228600" fontAlgn="base">
              <a:spcBef>
                <a:spcPct val="20000"/>
              </a:spcBef>
              <a:spcAft>
                <a:spcPct val="0"/>
              </a:spcAft>
              <a:buChar char="»"/>
              <a:defRPr sz="2000">
                <a:solidFill>
                  <a:schemeClr val="dk1"/>
                </a:solidFill>
                <a:latin typeface="+mn-lt"/>
              </a:defRPr>
            </a:lvl9pPr>
          </a:lstStyle>
          <a:p>
            <a:pPr>
              <a:defRPr/>
            </a:pPr>
            <a:fld id="{0A6FADA8-1699-43D1-9028-96FEB1F5D7DE}" type="slidenum">
              <a:rPr lang="it-IT" altLang="it-IT" sz="1000" smtClean="0">
                <a:latin typeface="Verdana" panose="020B0604030504040204" pitchFamily="34" charset="0"/>
                <a:ea typeface="Verdana" panose="020B0604030504040204" pitchFamily="34" charset="0"/>
                <a:cs typeface="Verdana" panose="020B0604030504040204" pitchFamily="34" charset="0"/>
              </a:rPr>
              <a:pPr>
                <a:defRPr/>
              </a:pPr>
              <a:t>‹N›</a:t>
            </a:fld>
            <a:endParaRPr lang="it-IT" altLang="it-IT" dirty="0">
              <a:latin typeface="Verdana" panose="020B0604030504040204" pitchFamily="34" charset="0"/>
              <a:ea typeface="Verdana" panose="020B0604030504040204" pitchFamily="34" charset="0"/>
              <a:cs typeface="Verdana" panose="020B0604030504040204" pitchFamily="34" charset="0"/>
            </a:endParaRPr>
          </a:p>
        </p:txBody>
      </p:sp>
      <p:sp>
        <p:nvSpPr>
          <p:cNvPr id="3" name="Segnaposto testo verticale 2"/>
          <p:cNvSpPr>
            <a:spLocks noGrp="1"/>
          </p:cNvSpPr>
          <p:nvPr>
            <p:ph type="body" orient="vert" idx="1"/>
          </p:nvPr>
        </p:nvSpPr>
        <p:spPr>
          <a:xfrm>
            <a:off x="457200" y="413792"/>
            <a:ext cx="6059016" cy="5535488"/>
          </a:xfrm>
        </p:spPr>
        <p:txBody>
          <a:bodyPr vert="horz"/>
          <a:lstStyle>
            <a:lvl1pPr>
              <a:defRPr sz="2800">
                <a:latin typeface="Calibri" panose="020F0502020204030204" pitchFamily="34" charset="0"/>
              </a:defRPr>
            </a:lvl1pPr>
            <a:lvl2pPr>
              <a:defRPr sz="2400">
                <a:latin typeface="Calibri" panose="020F0502020204030204" pitchFamily="34" charset="0"/>
              </a:defRPr>
            </a:lvl2pPr>
            <a:lvl3pPr>
              <a:defRPr sz="2000">
                <a:latin typeface="Calibri" panose="020F0502020204030204" pitchFamily="34" charset="0"/>
              </a:defRPr>
            </a:lvl3pPr>
            <a:lvl4pPr>
              <a:defRPr sz="1800">
                <a:latin typeface="Calibri" panose="020F0502020204030204" pitchFamily="34" charset="0"/>
              </a:defRPr>
            </a:lvl4pPr>
            <a:lvl5pPr>
              <a:defRPr sz="1800">
                <a:latin typeface="Calibri" panose="020F0502020204030204" pitchFamily="34" charset="0"/>
              </a:defRPr>
            </a:lvl5pPr>
          </a:lstStyle>
          <a:p>
            <a:pPr lvl="0"/>
            <a:r>
              <a:rPr lang="it-IT"/>
              <a:t>Modifica gli stili del testo dello schema
Secondo livello
Terzo livello
Quarto livello
Quinto livello</a:t>
            </a:r>
            <a:endParaRPr lang="it-IT" dirty="0"/>
          </a:p>
        </p:txBody>
      </p:sp>
      <p:sp>
        <p:nvSpPr>
          <p:cNvPr id="17" name="Segnaposto testo 16"/>
          <p:cNvSpPr>
            <a:spLocks noGrp="1"/>
          </p:cNvSpPr>
          <p:nvPr>
            <p:ph type="body" sz="quarter" idx="11"/>
          </p:nvPr>
        </p:nvSpPr>
        <p:spPr>
          <a:xfrm>
            <a:off x="457200" y="6525344"/>
            <a:ext cx="7715200" cy="260647"/>
          </a:xfrm>
        </p:spPr>
        <p:txBody>
          <a:bodyPr/>
          <a:lstStyle>
            <a:lvl1pPr marL="0" indent="0">
              <a:buNone/>
              <a:defRPr sz="1200"/>
            </a:lvl1pPr>
          </a:lstStyle>
          <a:p>
            <a:pPr lvl="0"/>
            <a:r>
              <a:rPr lang="it-IT"/>
              <a:t>Modifica gli stili del testo dello schema
Secondo livello
Terzo livello
Quarto livello
Quinto livello</a:t>
            </a:r>
          </a:p>
        </p:txBody>
      </p:sp>
      <p:sp>
        <p:nvSpPr>
          <p:cNvPr id="22" name="Rettangolo 21"/>
          <p:cNvSpPr/>
          <p:nvPr userDrawn="1"/>
        </p:nvSpPr>
        <p:spPr bwMode="auto">
          <a:xfrm>
            <a:off x="0" y="0"/>
            <a:ext cx="446856" cy="6858000"/>
          </a:xfrm>
          <a:prstGeom prst="rect">
            <a:avLst/>
          </a:prstGeom>
          <a:solidFill>
            <a:srgbClr val="9C10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sz="1200" dirty="0">
              <a:solidFill>
                <a:schemeClr val="tx1"/>
              </a:solidFill>
              <a:latin typeface="Calibri" panose="020F0502020204030204" pitchFamily="34" charset="0"/>
            </a:endParaRPr>
          </a:p>
        </p:txBody>
      </p:sp>
      <p:sp>
        <p:nvSpPr>
          <p:cNvPr id="8" name="Segnaposto testo 10"/>
          <p:cNvSpPr>
            <a:spLocks noGrp="1"/>
          </p:cNvSpPr>
          <p:nvPr>
            <p:ph type="body" sz="quarter" idx="10"/>
          </p:nvPr>
        </p:nvSpPr>
        <p:spPr>
          <a:xfrm>
            <a:off x="2182465" y="86435"/>
            <a:ext cx="6481291" cy="276999"/>
          </a:xfrm>
          <a:noFill/>
          <a:ln w="3175">
            <a:noFill/>
          </a:ln>
        </p:spPr>
        <p:style>
          <a:lnRef idx="2">
            <a:schemeClr val="accent3"/>
          </a:lnRef>
          <a:fillRef idx="1">
            <a:schemeClr val="lt1"/>
          </a:fillRef>
          <a:effectRef idx="0">
            <a:schemeClr val="accent3"/>
          </a:effectRef>
          <a:fontRef idx="minor">
            <a:schemeClr val="dk1"/>
          </a:fontRef>
        </p:style>
        <p:txBody>
          <a:bodyPr>
            <a:spAutoFit/>
          </a:bodyPr>
          <a:lstStyle>
            <a:lvl1pPr marL="0" indent="0" algn="r">
              <a:buNone/>
              <a:defRPr lang="it-IT" sz="1200" kern="1200" dirty="0" smtClean="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defRPr>
            </a:lvl1pPr>
            <a:lvl2pPr>
              <a:defRPr lang="it-IT" kern="1200" dirty="0" smtClean="0">
                <a:solidFill>
                  <a:schemeClr val="dk1"/>
                </a:solidFill>
                <a:ea typeface="+mn-ea"/>
                <a:cs typeface="+mn-cs"/>
              </a:defRPr>
            </a:lvl2pPr>
            <a:lvl3pPr>
              <a:defRPr lang="it-IT" kern="1200" dirty="0" smtClean="0">
                <a:solidFill>
                  <a:schemeClr val="dk1"/>
                </a:solidFill>
                <a:ea typeface="+mn-ea"/>
                <a:cs typeface="+mn-cs"/>
              </a:defRPr>
            </a:lvl3pPr>
            <a:lvl4pPr>
              <a:defRPr lang="it-IT" kern="1200" dirty="0" smtClean="0">
                <a:solidFill>
                  <a:schemeClr val="dk1"/>
                </a:solidFill>
                <a:ea typeface="+mn-ea"/>
                <a:cs typeface="+mn-cs"/>
              </a:defRPr>
            </a:lvl4pPr>
            <a:lvl5pPr marL="1600200" indent="0">
              <a:buNone/>
              <a:defRPr lang="it-IT" kern="1200" dirty="0">
                <a:solidFill>
                  <a:schemeClr val="dk1"/>
                </a:solidFill>
                <a:ea typeface="+mn-ea"/>
                <a:cs typeface="+mn-cs"/>
              </a:defRPr>
            </a:lvl5pPr>
          </a:lstStyle>
          <a:p>
            <a:pPr lvl="0"/>
            <a:r>
              <a:rPr lang="it-IT"/>
              <a:t>Modifica gli stili del testo dello schema
Secondo livello
Terzo livello
Quarto livello
Quinto livello</a:t>
            </a:r>
          </a:p>
        </p:txBody>
      </p:sp>
      <p:sp>
        <p:nvSpPr>
          <p:cNvPr id="9" name="Titolo 1"/>
          <p:cNvSpPr>
            <a:spLocks noGrp="1"/>
          </p:cNvSpPr>
          <p:nvPr>
            <p:ph type="title"/>
          </p:nvPr>
        </p:nvSpPr>
        <p:spPr>
          <a:xfrm>
            <a:off x="6660232" y="413791"/>
            <a:ext cx="2002756" cy="5535487"/>
          </a:xfrm>
        </p:spPr>
        <p:txBody>
          <a:bodyPr/>
          <a:lstStyle>
            <a:lvl1pPr algn="l">
              <a:defRPr sz="3200" b="1">
                <a:latin typeface="Calibri" panose="020F0502020204030204" pitchFamily="34" charset="0"/>
                <a:ea typeface="Calibri" panose="020F0502020204030204" pitchFamily="34" charset="0"/>
                <a:cs typeface="Calibri" panose="020F0502020204030204" pitchFamily="34" charset="0"/>
              </a:defRPr>
            </a:lvl1pPr>
          </a:lstStyle>
          <a:p>
            <a:r>
              <a:rPr lang="it-IT"/>
              <a:t>Fare clic per modificare lo stile del titolo dello schema</a:t>
            </a:r>
            <a:endParaRPr lang="it-IT" dirty="0"/>
          </a:p>
        </p:txBody>
      </p:sp>
    </p:spTree>
    <p:extLst>
      <p:ext uri="{BB962C8B-B14F-4D97-AF65-F5344CB8AC3E}">
        <p14:creationId xmlns:p14="http://schemas.microsoft.com/office/powerpoint/2010/main" val="1520797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uoto" type="blank">
  <p:cSld name="Vuoto">
    <p:spTree>
      <p:nvGrpSpPr>
        <p:cNvPr id="1" name="Shape 22"/>
        <p:cNvGrpSpPr/>
        <p:nvPr/>
      </p:nvGrpSpPr>
      <p:grpSpPr>
        <a:xfrm>
          <a:off x="0" y="0"/>
          <a:ext cx="0" cy="0"/>
          <a:chOff x="0" y="0"/>
          <a:chExt cx="0" cy="0"/>
        </a:xfrm>
      </p:grpSpPr>
      <p:sp>
        <p:nvSpPr>
          <p:cNvPr id="23" name="Google Shape;23;p46"/>
          <p:cNvSpPr txBox="1">
            <a:spLocks noGrp="1"/>
          </p:cNvSpPr>
          <p:nvPr>
            <p:ph type="dt" idx="10"/>
          </p:nvPr>
        </p:nvSpPr>
        <p:spPr>
          <a:xfrm>
            <a:off x="7663439" y="6314466"/>
            <a:ext cx="1295400" cy="265089"/>
          </a:xfrm>
          <a:prstGeom prst="rect">
            <a:avLst/>
          </a:prstGeom>
          <a:noFill/>
          <a:ln>
            <a:noFill/>
          </a:ln>
        </p:spPr>
        <p:txBody>
          <a:bodyPr spcFirstLastPara="1" wrap="square" lIns="130000" tIns="65000" rIns="130000" bIns="65000" anchor="ctr" anchorCtr="0">
            <a:noAutofit/>
          </a:bodyPr>
          <a:lstStyle>
            <a:lvl1pPr lvl="0" algn="r">
              <a:lnSpc>
                <a:spcPct val="100000"/>
              </a:lnSpc>
              <a:spcBef>
                <a:spcPts val="0"/>
              </a:spcBef>
              <a:spcAft>
                <a:spcPts val="0"/>
              </a:spcAft>
              <a:buClr>
                <a:schemeClr val="dk1"/>
              </a:buClr>
              <a:buSzPts val="1800"/>
              <a:buNone/>
              <a:defRPr/>
            </a:lvl1pPr>
            <a:lvl2pPr lvl="1" algn="ctr">
              <a:lnSpc>
                <a:spcPct val="100000"/>
              </a:lnSpc>
              <a:spcBef>
                <a:spcPts val="0"/>
              </a:spcBef>
              <a:spcAft>
                <a:spcPts val="0"/>
              </a:spcAft>
              <a:buClr>
                <a:srgbClr val="5B5854"/>
              </a:buClr>
              <a:buSzPts val="1800"/>
              <a:buNone/>
              <a:defRPr/>
            </a:lvl2pPr>
            <a:lvl3pPr lvl="2" algn="ctr">
              <a:lnSpc>
                <a:spcPct val="100000"/>
              </a:lnSpc>
              <a:spcBef>
                <a:spcPts val="0"/>
              </a:spcBef>
              <a:spcAft>
                <a:spcPts val="0"/>
              </a:spcAft>
              <a:buClr>
                <a:srgbClr val="5B5854"/>
              </a:buClr>
              <a:buSzPts val="1800"/>
              <a:buNone/>
              <a:defRPr/>
            </a:lvl3pPr>
            <a:lvl4pPr lvl="3" algn="ctr">
              <a:lnSpc>
                <a:spcPct val="100000"/>
              </a:lnSpc>
              <a:spcBef>
                <a:spcPts val="0"/>
              </a:spcBef>
              <a:spcAft>
                <a:spcPts val="0"/>
              </a:spcAft>
              <a:buClr>
                <a:srgbClr val="5B5854"/>
              </a:buClr>
              <a:buSzPts val="1800"/>
              <a:buNone/>
              <a:defRPr/>
            </a:lvl4pPr>
            <a:lvl5pPr lvl="4" algn="ctr">
              <a:lnSpc>
                <a:spcPct val="100000"/>
              </a:lnSpc>
              <a:spcBef>
                <a:spcPts val="0"/>
              </a:spcBef>
              <a:spcAft>
                <a:spcPts val="0"/>
              </a:spcAft>
              <a:buClr>
                <a:srgbClr val="5B5854"/>
              </a:buClr>
              <a:buSzPts val="1800"/>
              <a:buNone/>
              <a:defRPr/>
            </a:lvl5pPr>
            <a:lvl6pPr lvl="5" algn="ctr">
              <a:lnSpc>
                <a:spcPct val="100000"/>
              </a:lnSpc>
              <a:spcBef>
                <a:spcPts val="0"/>
              </a:spcBef>
              <a:spcAft>
                <a:spcPts val="0"/>
              </a:spcAft>
              <a:buClr>
                <a:srgbClr val="5B5854"/>
              </a:buClr>
              <a:buSzPts val="1800"/>
              <a:buNone/>
              <a:defRPr/>
            </a:lvl6pPr>
            <a:lvl7pPr lvl="6" algn="ctr">
              <a:lnSpc>
                <a:spcPct val="100000"/>
              </a:lnSpc>
              <a:spcBef>
                <a:spcPts val="0"/>
              </a:spcBef>
              <a:spcAft>
                <a:spcPts val="0"/>
              </a:spcAft>
              <a:buClr>
                <a:srgbClr val="5B5854"/>
              </a:buClr>
              <a:buSzPts val="1800"/>
              <a:buNone/>
              <a:defRPr/>
            </a:lvl7pPr>
            <a:lvl8pPr lvl="7" algn="ctr">
              <a:lnSpc>
                <a:spcPct val="100000"/>
              </a:lnSpc>
              <a:spcBef>
                <a:spcPts val="0"/>
              </a:spcBef>
              <a:spcAft>
                <a:spcPts val="0"/>
              </a:spcAft>
              <a:buClr>
                <a:srgbClr val="5B5854"/>
              </a:buClr>
              <a:buSzPts val="1800"/>
              <a:buNone/>
              <a:defRPr/>
            </a:lvl8pPr>
            <a:lvl9pPr lvl="8" algn="ctr">
              <a:lnSpc>
                <a:spcPct val="100000"/>
              </a:lnSpc>
              <a:spcBef>
                <a:spcPts val="0"/>
              </a:spcBef>
              <a:spcAft>
                <a:spcPts val="0"/>
              </a:spcAft>
              <a:buClr>
                <a:srgbClr val="5B5854"/>
              </a:buClr>
              <a:buSzPts val="1800"/>
              <a:buNone/>
              <a:defRPr/>
            </a:lvl9pPr>
          </a:lstStyle>
          <a:p>
            <a:endParaRPr/>
          </a:p>
        </p:txBody>
      </p:sp>
      <p:sp>
        <p:nvSpPr>
          <p:cNvPr id="24" name="Google Shape;24;p46"/>
          <p:cNvSpPr txBox="1">
            <a:spLocks noGrp="1"/>
          </p:cNvSpPr>
          <p:nvPr>
            <p:ph type="ftr" idx="11"/>
          </p:nvPr>
        </p:nvSpPr>
        <p:spPr>
          <a:xfrm>
            <a:off x="3942612" y="6305798"/>
            <a:ext cx="3717967" cy="259278"/>
          </a:xfrm>
          <a:prstGeom prst="rect">
            <a:avLst/>
          </a:prstGeom>
          <a:noFill/>
          <a:ln>
            <a:noFill/>
          </a:ln>
        </p:spPr>
        <p:txBody>
          <a:bodyPr spcFirstLastPara="1" wrap="square" lIns="130000" tIns="65000" rIns="130000" bIns="65000" anchor="ctr" anchorCtr="0">
            <a:noAutofit/>
          </a:bodyPr>
          <a:lstStyle>
            <a:lvl1pPr lvl="0" algn="r">
              <a:lnSpc>
                <a:spcPct val="100000"/>
              </a:lnSpc>
              <a:spcBef>
                <a:spcPts val="0"/>
              </a:spcBef>
              <a:spcAft>
                <a:spcPts val="0"/>
              </a:spcAft>
              <a:buClr>
                <a:schemeClr val="dk1"/>
              </a:buClr>
              <a:buSzPts val="1800"/>
              <a:buNone/>
              <a:defRPr/>
            </a:lvl1pPr>
            <a:lvl2pPr lvl="1" algn="ctr">
              <a:lnSpc>
                <a:spcPct val="100000"/>
              </a:lnSpc>
              <a:spcBef>
                <a:spcPts val="0"/>
              </a:spcBef>
              <a:spcAft>
                <a:spcPts val="0"/>
              </a:spcAft>
              <a:buClr>
                <a:srgbClr val="5B5854"/>
              </a:buClr>
              <a:buSzPts val="1800"/>
              <a:buNone/>
              <a:defRPr/>
            </a:lvl2pPr>
            <a:lvl3pPr lvl="2" algn="ctr">
              <a:lnSpc>
                <a:spcPct val="100000"/>
              </a:lnSpc>
              <a:spcBef>
                <a:spcPts val="0"/>
              </a:spcBef>
              <a:spcAft>
                <a:spcPts val="0"/>
              </a:spcAft>
              <a:buClr>
                <a:srgbClr val="5B5854"/>
              </a:buClr>
              <a:buSzPts val="1800"/>
              <a:buNone/>
              <a:defRPr/>
            </a:lvl3pPr>
            <a:lvl4pPr lvl="3" algn="ctr">
              <a:lnSpc>
                <a:spcPct val="100000"/>
              </a:lnSpc>
              <a:spcBef>
                <a:spcPts val="0"/>
              </a:spcBef>
              <a:spcAft>
                <a:spcPts val="0"/>
              </a:spcAft>
              <a:buClr>
                <a:srgbClr val="5B5854"/>
              </a:buClr>
              <a:buSzPts val="1800"/>
              <a:buNone/>
              <a:defRPr/>
            </a:lvl4pPr>
            <a:lvl5pPr lvl="4" algn="ctr">
              <a:lnSpc>
                <a:spcPct val="100000"/>
              </a:lnSpc>
              <a:spcBef>
                <a:spcPts val="0"/>
              </a:spcBef>
              <a:spcAft>
                <a:spcPts val="0"/>
              </a:spcAft>
              <a:buClr>
                <a:srgbClr val="5B5854"/>
              </a:buClr>
              <a:buSzPts val="1800"/>
              <a:buNone/>
              <a:defRPr/>
            </a:lvl5pPr>
            <a:lvl6pPr lvl="5" algn="ctr">
              <a:lnSpc>
                <a:spcPct val="100000"/>
              </a:lnSpc>
              <a:spcBef>
                <a:spcPts val="0"/>
              </a:spcBef>
              <a:spcAft>
                <a:spcPts val="0"/>
              </a:spcAft>
              <a:buClr>
                <a:srgbClr val="5B5854"/>
              </a:buClr>
              <a:buSzPts val="1800"/>
              <a:buNone/>
              <a:defRPr/>
            </a:lvl6pPr>
            <a:lvl7pPr lvl="6" algn="ctr">
              <a:lnSpc>
                <a:spcPct val="100000"/>
              </a:lnSpc>
              <a:spcBef>
                <a:spcPts val="0"/>
              </a:spcBef>
              <a:spcAft>
                <a:spcPts val="0"/>
              </a:spcAft>
              <a:buClr>
                <a:srgbClr val="5B5854"/>
              </a:buClr>
              <a:buSzPts val="1800"/>
              <a:buNone/>
              <a:defRPr/>
            </a:lvl7pPr>
            <a:lvl8pPr lvl="7" algn="ctr">
              <a:lnSpc>
                <a:spcPct val="100000"/>
              </a:lnSpc>
              <a:spcBef>
                <a:spcPts val="0"/>
              </a:spcBef>
              <a:spcAft>
                <a:spcPts val="0"/>
              </a:spcAft>
              <a:buClr>
                <a:srgbClr val="5B5854"/>
              </a:buClr>
              <a:buSzPts val="1800"/>
              <a:buNone/>
              <a:defRPr/>
            </a:lvl8pPr>
            <a:lvl9pPr lvl="8" algn="ctr">
              <a:lnSpc>
                <a:spcPct val="100000"/>
              </a:lnSpc>
              <a:spcBef>
                <a:spcPts val="0"/>
              </a:spcBef>
              <a:spcAft>
                <a:spcPts val="0"/>
              </a:spcAft>
              <a:buClr>
                <a:srgbClr val="5B5854"/>
              </a:buClr>
              <a:buSzPts val="1800"/>
              <a:buNone/>
              <a:defRPr/>
            </a:lvl9pPr>
          </a:lstStyle>
          <a:p>
            <a:endParaRPr/>
          </a:p>
        </p:txBody>
      </p:sp>
      <p:sp>
        <p:nvSpPr>
          <p:cNvPr id="25" name="Google Shape;25;p46"/>
          <p:cNvSpPr txBox="1">
            <a:spLocks noGrp="1"/>
          </p:cNvSpPr>
          <p:nvPr>
            <p:ph type="sldNum" idx="12"/>
          </p:nvPr>
        </p:nvSpPr>
        <p:spPr>
          <a:xfrm>
            <a:off x="7521388" y="5476097"/>
            <a:ext cx="1483056" cy="851848"/>
          </a:xfrm>
          <a:prstGeom prst="rect">
            <a:avLst/>
          </a:prstGeom>
          <a:noFill/>
          <a:ln>
            <a:noFill/>
          </a:ln>
        </p:spPr>
        <p:txBody>
          <a:bodyPr spcFirstLastPara="1" wrap="square" lIns="130000" tIns="65000" rIns="130000" bIns="65000" anchor="ctr" anchorCtr="0">
            <a:noAutofit/>
          </a:bodyPr>
          <a:lstStyle>
            <a:lvl1pPr marL="0" lvl="0" indent="0" algn="r">
              <a:lnSpc>
                <a:spcPct val="100000"/>
              </a:lnSpc>
              <a:spcBef>
                <a:spcPts val="0"/>
              </a:spcBef>
              <a:spcAft>
                <a:spcPts val="0"/>
              </a:spcAft>
              <a:buClr>
                <a:schemeClr val="dk1"/>
              </a:buClr>
              <a:buSzPts val="11700"/>
              <a:buFont typeface="Impact"/>
              <a:buNone/>
              <a:defRPr/>
            </a:lvl1pPr>
            <a:lvl2pPr marL="0" lvl="1" indent="0" algn="r">
              <a:lnSpc>
                <a:spcPct val="100000"/>
              </a:lnSpc>
              <a:spcBef>
                <a:spcPts val="0"/>
              </a:spcBef>
              <a:spcAft>
                <a:spcPts val="0"/>
              </a:spcAft>
              <a:buClr>
                <a:schemeClr val="dk1"/>
              </a:buClr>
              <a:buSzPts val="11700"/>
              <a:buFont typeface="Impact"/>
              <a:buNone/>
              <a:defRPr/>
            </a:lvl2pPr>
            <a:lvl3pPr marL="0" lvl="2" indent="0" algn="r">
              <a:lnSpc>
                <a:spcPct val="100000"/>
              </a:lnSpc>
              <a:spcBef>
                <a:spcPts val="0"/>
              </a:spcBef>
              <a:spcAft>
                <a:spcPts val="0"/>
              </a:spcAft>
              <a:buClr>
                <a:schemeClr val="dk1"/>
              </a:buClr>
              <a:buSzPts val="11700"/>
              <a:buFont typeface="Impact"/>
              <a:buNone/>
              <a:defRPr/>
            </a:lvl3pPr>
            <a:lvl4pPr marL="0" lvl="3" indent="0" algn="r">
              <a:lnSpc>
                <a:spcPct val="100000"/>
              </a:lnSpc>
              <a:spcBef>
                <a:spcPts val="0"/>
              </a:spcBef>
              <a:spcAft>
                <a:spcPts val="0"/>
              </a:spcAft>
              <a:buClr>
                <a:schemeClr val="dk1"/>
              </a:buClr>
              <a:buSzPts val="11700"/>
              <a:buFont typeface="Impact"/>
              <a:buNone/>
              <a:defRPr/>
            </a:lvl4pPr>
            <a:lvl5pPr marL="0" lvl="4" indent="0" algn="r">
              <a:lnSpc>
                <a:spcPct val="100000"/>
              </a:lnSpc>
              <a:spcBef>
                <a:spcPts val="0"/>
              </a:spcBef>
              <a:spcAft>
                <a:spcPts val="0"/>
              </a:spcAft>
              <a:buClr>
                <a:schemeClr val="dk1"/>
              </a:buClr>
              <a:buSzPts val="11700"/>
              <a:buFont typeface="Impact"/>
              <a:buNone/>
              <a:defRPr/>
            </a:lvl5pPr>
            <a:lvl6pPr marL="0" lvl="5" indent="0" algn="r">
              <a:lnSpc>
                <a:spcPct val="100000"/>
              </a:lnSpc>
              <a:spcBef>
                <a:spcPts val="0"/>
              </a:spcBef>
              <a:spcAft>
                <a:spcPts val="0"/>
              </a:spcAft>
              <a:buClr>
                <a:schemeClr val="dk1"/>
              </a:buClr>
              <a:buSzPts val="11700"/>
              <a:buFont typeface="Impact"/>
              <a:buNone/>
              <a:defRPr/>
            </a:lvl6pPr>
            <a:lvl7pPr marL="0" lvl="6" indent="0" algn="r">
              <a:lnSpc>
                <a:spcPct val="100000"/>
              </a:lnSpc>
              <a:spcBef>
                <a:spcPts val="0"/>
              </a:spcBef>
              <a:spcAft>
                <a:spcPts val="0"/>
              </a:spcAft>
              <a:buClr>
                <a:schemeClr val="dk1"/>
              </a:buClr>
              <a:buSzPts val="11700"/>
              <a:buFont typeface="Impact"/>
              <a:buNone/>
              <a:defRPr/>
            </a:lvl7pPr>
            <a:lvl8pPr marL="0" lvl="7" indent="0" algn="r">
              <a:lnSpc>
                <a:spcPct val="100000"/>
              </a:lnSpc>
              <a:spcBef>
                <a:spcPts val="0"/>
              </a:spcBef>
              <a:spcAft>
                <a:spcPts val="0"/>
              </a:spcAft>
              <a:buClr>
                <a:schemeClr val="dk1"/>
              </a:buClr>
              <a:buSzPts val="11700"/>
              <a:buFont typeface="Impact"/>
              <a:buNone/>
              <a:defRPr/>
            </a:lvl8pPr>
            <a:lvl9pPr marL="0" lvl="8" indent="0" algn="r">
              <a:lnSpc>
                <a:spcPct val="100000"/>
              </a:lnSpc>
              <a:spcBef>
                <a:spcPts val="0"/>
              </a:spcBef>
              <a:spcAft>
                <a:spcPts val="0"/>
              </a:spcAft>
              <a:buClr>
                <a:schemeClr val="dk1"/>
              </a:buClr>
              <a:buSzPts val="11700"/>
              <a:buFont typeface="Impact"/>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3790735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olo e punti elenco" type="tx">
  <p:cSld name="Titolo e punti elenco">
    <p:spTree>
      <p:nvGrpSpPr>
        <p:cNvPr id="1" name="Shape 17"/>
        <p:cNvGrpSpPr/>
        <p:nvPr/>
      </p:nvGrpSpPr>
      <p:grpSpPr>
        <a:xfrm>
          <a:off x="0" y="0"/>
          <a:ext cx="0" cy="0"/>
          <a:chOff x="0" y="0"/>
          <a:chExt cx="0" cy="0"/>
        </a:xfrm>
      </p:grpSpPr>
      <p:sp>
        <p:nvSpPr>
          <p:cNvPr id="18" name="Google Shape;18;p45"/>
          <p:cNvSpPr txBox="1">
            <a:spLocks noGrp="1"/>
          </p:cNvSpPr>
          <p:nvPr>
            <p:ph type="body" idx="1"/>
          </p:nvPr>
        </p:nvSpPr>
        <p:spPr>
          <a:xfrm>
            <a:off x="473274" y="928692"/>
            <a:ext cx="8197453" cy="412565"/>
          </a:xfrm>
          <a:prstGeom prst="rect">
            <a:avLst/>
          </a:prstGeom>
          <a:noFill/>
          <a:ln>
            <a:noFill/>
          </a:ln>
        </p:spPr>
        <p:txBody>
          <a:bodyPr spcFirstLastPara="1" wrap="square" lIns="130000" tIns="65000" rIns="130000" bIns="65000" anchor="t" anchorCtr="0">
            <a:spAutoFit/>
          </a:bodyPr>
          <a:lstStyle>
            <a:lvl1pPr marL="321457" lvl="0" indent="-160729" algn="ctr">
              <a:spcBef>
                <a:spcPts val="0"/>
              </a:spcBef>
              <a:spcAft>
                <a:spcPts val="0"/>
              </a:spcAft>
              <a:buClr>
                <a:schemeClr val="dk1"/>
              </a:buClr>
              <a:buSzPts val="2600"/>
              <a:buFont typeface="Sorts Mill Goudy"/>
              <a:buNone/>
              <a:defRPr sz="1828" cap="none">
                <a:latin typeface="Sorts Mill Goudy"/>
                <a:ea typeface="Sorts Mill Goudy"/>
                <a:cs typeface="Sorts Mill Goudy"/>
                <a:sym typeface="Sorts Mill Goudy"/>
              </a:defRPr>
            </a:lvl1pPr>
            <a:lvl2pPr marL="642915" lvl="1" indent="-233056" algn="l">
              <a:spcBef>
                <a:spcPts val="600"/>
              </a:spcBef>
              <a:spcAft>
                <a:spcPts val="0"/>
              </a:spcAft>
              <a:buClr>
                <a:schemeClr val="dk1"/>
              </a:buClr>
              <a:buSzPts val="1620"/>
              <a:buChar char="•"/>
              <a:defRPr/>
            </a:lvl2pPr>
            <a:lvl3pPr marL="964372" lvl="2" indent="-233056" algn="l">
              <a:spcBef>
                <a:spcPts val="600"/>
              </a:spcBef>
              <a:spcAft>
                <a:spcPts val="0"/>
              </a:spcAft>
              <a:buClr>
                <a:schemeClr val="dk1"/>
              </a:buClr>
              <a:buSzPts val="1620"/>
              <a:buChar char="•"/>
              <a:defRPr/>
            </a:lvl3pPr>
            <a:lvl4pPr marL="1285829" lvl="3" indent="-233056" algn="l">
              <a:spcBef>
                <a:spcPts val="600"/>
              </a:spcBef>
              <a:spcAft>
                <a:spcPts val="0"/>
              </a:spcAft>
              <a:buClr>
                <a:schemeClr val="dk1"/>
              </a:buClr>
              <a:buSzPts val="1620"/>
              <a:buChar char="•"/>
              <a:defRPr/>
            </a:lvl4pPr>
            <a:lvl5pPr marL="1607287" lvl="4" indent="-233057" algn="l">
              <a:spcBef>
                <a:spcPts val="600"/>
              </a:spcBef>
              <a:spcAft>
                <a:spcPts val="0"/>
              </a:spcAft>
              <a:buClr>
                <a:schemeClr val="dk1"/>
              </a:buClr>
              <a:buSzPts val="1620"/>
              <a:buChar char="•"/>
              <a:defRPr/>
            </a:lvl5pPr>
            <a:lvl6pPr marL="1928744" lvl="5" indent="-233057" algn="l">
              <a:spcBef>
                <a:spcPts val="253"/>
              </a:spcBef>
              <a:spcAft>
                <a:spcPts val="0"/>
              </a:spcAft>
              <a:buClr>
                <a:schemeClr val="dk1"/>
              </a:buClr>
              <a:buSzPts val="1620"/>
              <a:buChar char="•"/>
              <a:defRPr/>
            </a:lvl6pPr>
            <a:lvl7pPr marL="2250201" lvl="6" indent="-233057" algn="l">
              <a:spcBef>
                <a:spcPts val="253"/>
              </a:spcBef>
              <a:spcAft>
                <a:spcPts val="0"/>
              </a:spcAft>
              <a:buClr>
                <a:schemeClr val="dk1"/>
              </a:buClr>
              <a:buSzPts val="1620"/>
              <a:buChar char="•"/>
              <a:defRPr/>
            </a:lvl7pPr>
            <a:lvl8pPr marL="2571659" lvl="7" indent="-233057" algn="l">
              <a:spcBef>
                <a:spcPts val="253"/>
              </a:spcBef>
              <a:spcAft>
                <a:spcPts val="0"/>
              </a:spcAft>
              <a:buClr>
                <a:schemeClr val="dk1"/>
              </a:buClr>
              <a:buSzPts val="1620"/>
              <a:buChar char="•"/>
              <a:defRPr/>
            </a:lvl8pPr>
            <a:lvl9pPr marL="2893116" lvl="8" indent="-233057" algn="l">
              <a:spcBef>
                <a:spcPts val="253"/>
              </a:spcBef>
              <a:spcAft>
                <a:spcPts val="0"/>
              </a:spcAft>
              <a:buClr>
                <a:schemeClr val="dk1"/>
              </a:buClr>
              <a:buSzPts val="1620"/>
              <a:buChar char="•"/>
              <a:defRPr/>
            </a:lvl9pPr>
          </a:lstStyle>
          <a:p>
            <a:endParaRPr/>
          </a:p>
        </p:txBody>
      </p:sp>
      <p:sp>
        <p:nvSpPr>
          <p:cNvPr id="19" name="Google Shape;19;p45"/>
          <p:cNvSpPr txBox="1">
            <a:spLocks noGrp="1"/>
          </p:cNvSpPr>
          <p:nvPr>
            <p:ph type="title"/>
          </p:nvPr>
        </p:nvSpPr>
        <p:spPr>
          <a:xfrm>
            <a:off x="914405" y="503238"/>
            <a:ext cx="7313613" cy="868362"/>
          </a:xfrm>
          <a:prstGeom prst="rect">
            <a:avLst/>
          </a:prstGeom>
          <a:noFill/>
          <a:ln>
            <a:noFill/>
          </a:ln>
        </p:spPr>
        <p:txBody>
          <a:bodyPr spcFirstLastPara="1" wrap="square" lIns="130000" tIns="65000" rIns="130000" bIns="650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45"/>
          <p:cNvSpPr txBox="1">
            <a:spLocks noGrp="1"/>
          </p:cNvSpPr>
          <p:nvPr>
            <p:ph type="body" idx="2"/>
          </p:nvPr>
        </p:nvSpPr>
        <p:spPr>
          <a:xfrm>
            <a:off x="914405" y="1735138"/>
            <a:ext cx="7313613" cy="4056062"/>
          </a:xfrm>
          <a:prstGeom prst="rect">
            <a:avLst/>
          </a:prstGeom>
          <a:noFill/>
          <a:ln>
            <a:noFill/>
          </a:ln>
        </p:spPr>
        <p:txBody>
          <a:bodyPr spcFirstLastPara="1" wrap="square" lIns="130000" tIns="65000" rIns="130000" bIns="65000" anchor="t" anchorCtr="0">
            <a:normAutofit/>
          </a:bodyPr>
          <a:lstStyle>
            <a:lvl1pPr marL="321457" lvl="0" indent="-233057" algn="l">
              <a:spcBef>
                <a:spcPts val="2000"/>
              </a:spcBef>
              <a:spcAft>
                <a:spcPts val="0"/>
              </a:spcAft>
              <a:buClr>
                <a:schemeClr val="dk1"/>
              </a:buClr>
              <a:buSzPts val="1620"/>
              <a:buChar char="•"/>
              <a:defRPr/>
            </a:lvl1pPr>
            <a:lvl2pPr marL="642915" lvl="1" indent="-233056" algn="l">
              <a:spcBef>
                <a:spcPts val="600"/>
              </a:spcBef>
              <a:spcAft>
                <a:spcPts val="0"/>
              </a:spcAft>
              <a:buClr>
                <a:schemeClr val="dk1"/>
              </a:buClr>
              <a:buSzPts val="1620"/>
              <a:buChar char="•"/>
              <a:defRPr/>
            </a:lvl2pPr>
            <a:lvl3pPr marL="964372" lvl="2" indent="-233056" algn="l">
              <a:spcBef>
                <a:spcPts val="600"/>
              </a:spcBef>
              <a:spcAft>
                <a:spcPts val="0"/>
              </a:spcAft>
              <a:buClr>
                <a:schemeClr val="dk1"/>
              </a:buClr>
              <a:buSzPts val="1620"/>
              <a:buChar char="•"/>
              <a:defRPr/>
            </a:lvl3pPr>
            <a:lvl4pPr marL="1285829" lvl="3" indent="-233056" algn="l">
              <a:spcBef>
                <a:spcPts val="600"/>
              </a:spcBef>
              <a:spcAft>
                <a:spcPts val="0"/>
              </a:spcAft>
              <a:buClr>
                <a:schemeClr val="dk1"/>
              </a:buClr>
              <a:buSzPts val="1620"/>
              <a:buChar char="•"/>
              <a:defRPr/>
            </a:lvl4pPr>
            <a:lvl5pPr marL="1607287" lvl="4" indent="-233057" algn="l">
              <a:spcBef>
                <a:spcPts val="600"/>
              </a:spcBef>
              <a:spcAft>
                <a:spcPts val="0"/>
              </a:spcAft>
              <a:buClr>
                <a:schemeClr val="dk1"/>
              </a:buClr>
              <a:buSzPts val="1620"/>
              <a:buChar char="•"/>
              <a:defRPr/>
            </a:lvl5pPr>
            <a:lvl6pPr marL="1928744" lvl="5" indent="-233057" algn="l">
              <a:spcBef>
                <a:spcPts val="253"/>
              </a:spcBef>
              <a:spcAft>
                <a:spcPts val="0"/>
              </a:spcAft>
              <a:buClr>
                <a:schemeClr val="dk1"/>
              </a:buClr>
              <a:buSzPts val="1620"/>
              <a:buChar char="•"/>
              <a:defRPr/>
            </a:lvl6pPr>
            <a:lvl7pPr marL="2250201" lvl="6" indent="-233057" algn="l">
              <a:spcBef>
                <a:spcPts val="253"/>
              </a:spcBef>
              <a:spcAft>
                <a:spcPts val="0"/>
              </a:spcAft>
              <a:buClr>
                <a:schemeClr val="dk1"/>
              </a:buClr>
              <a:buSzPts val="1620"/>
              <a:buChar char="•"/>
              <a:defRPr/>
            </a:lvl7pPr>
            <a:lvl8pPr marL="2571659" lvl="7" indent="-233057" algn="l">
              <a:spcBef>
                <a:spcPts val="253"/>
              </a:spcBef>
              <a:spcAft>
                <a:spcPts val="0"/>
              </a:spcAft>
              <a:buClr>
                <a:schemeClr val="dk1"/>
              </a:buClr>
              <a:buSzPts val="1620"/>
              <a:buChar char="•"/>
              <a:defRPr/>
            </a:lvl8pPr>
            <a:lvl9pPr marL="2893116" lvl="8" indent="-233057" algn="l">
              <a:spcBef>
                <a:spcPts val="253"/>
              </a:spcBef>
              <a:spcAft>
                <a:spcPts val="0"/>
              </a:spcAft>
              <a:buClr>
                <a:schemeClr val="dk1"/>
              </a:buClr>
              <a:buSzPts val="1620"/>
              <a:buChar char="•"/>
              <a:defRPr/>
            </a:lvl9pPr>
          </a:lstStyle>
          <a:p>
            <a:endParaRPr/>
          </a:p>
        </p:txBody>
      </p:sp>
      <p:sp>
        <p:nvSpPr>
          <p:cNvPr id="21" name="Google Shape;21;p45"/>
          <p:cNvSpPr txBox="1">
            <a:spLocks noGrp="1"/>
          </p:cNvSpPr>
          <p:nvPr>
            <p:ph type="sldNum" idx="12"/>
          </p:nvPr>
        </p:nvSpPr>
        <p:spPr>
          <a:xfrm>
            <a:off x="4456981" y="6493746"/>
            <a:ext cx="230040" cy="237379"/>
          </a:xfrm>
          <a:prstGeom prst="rect">
            <a:avLst/>
          </a:prstGeom>
          <a:noFill/>
          <a:ln>
            <a:noFill/>
          </a:ln>
        </p:spPr>
        <p:txBody>
          <a:bodyPr spcFirstLastPara="1" wrap="square" lIns="130000" tIns="65000" rIns="130000" bIns="65000" anchor="ctr" anchorCtr="0">
            <a:noAutofit/>
          </a:bodyPr>
          <a:lstStyle>
            <a:lvl1pPr marL="0" lvl="0" indent="0" algn="r">
              <a:lnSpc>
                <a:spcPct val="100000"/>
              </a:lnSpc>
              <a:spcBef>
                <a:spcPts val="0"/>
              </a:spcBef>
              <a:spcAft>
                <a:spcPts val="0"/>
              </a:spcAft>
              <a:buClr>
                <a:schemeClr val="dk1"/>
              </a:buClr>
              <a:buSzPts val="11700"/>
              <a:buFont typeface="Impact"/>
              <a:buNone/>
              <a:defRPr sz="8226">
                <a:solidFill>
                  <a:schemeClr val="dk1"/>
                </a:solidFill>
                <a:latin typeface="Impact"/>
                <a:ea typeface="Impact"/>
                <a:cs typeface="Impact"/>
                <a:sym typeface="Impact"/>
              </a:defRPr>
            </a:lvl1pPr>
            <a:lvl2pPr marL="0" lvl="1" indent="0" algn="r">
              <a:lnSpc>
                <a:spcPct val="100000"/>
              </a:lnSpc>
              <a:spcBef>
                <a:spcPts val="0"/>
              </a:spcBef>
              <a:spcAft>
                <a:spcPts val="0"/>
              </a:spcAft>
              <a:buClr>
                <a:schemeClr val="dk1"/>
              </a:buClr>
              <a:buSzPts val="11700"/>
              <a:buFont typeface="Impact"/>
              <a:buNone/>
              <a:defRPr sz="8226">
                <a:solidFill>
                  <a:schemeClr val="dk1"/>
                </a:solidFill>
                <a:latin typeface="Impact"/>
                <a:ea typeface="Impact"/>
                <a:cs typeface="Impact"/>
                <a:sym typeface="Impact"/>
              </a:defRPr>
            </a:lvl2pPr>
            <a:lvl3pPr marL="0" lvl="2" indent="0" algn="r">
              <a:lnSpc>
                <a:spcPct val="100000"/>
              </a:lnSpc>
              <a:spcBef>
                <a:spcPts val="0"/>
              </a:spcBef>
              <a:spcAft>
                <a:spcPts val="0"/>
              </a:spcAft>
              <a:buClr>
                <a:schemeClr val="dk1"/>
              </a:buClr>
              <a:buSzPts val="11700"/>
              <a:buFont typeface="Impact"/>
              <a:buNone/>
              <a:defRPr sz="8226">
                <a:solidFill>
                  <a:schemeClr val="dk1"/>
                </a:solidFill>
                <a:latin typeface="Impact"/>
                <a:ea typeface="Impact"/>
                <a:cs typeface="Impact"/>
                <a:sym typeface="Impact"/>
              </a:defRPr>
            </a:lvl3pPr>
            <a:lvl4pPr marL="0" lvl="3" indent="0" algn="r">
              <a:lnSpc>
                <a:spcPct val="100000"/>
              </a:lnSpc>
              <a:spcBef>
                <a:spcPts val="0"/>
              </a:spcBef>
              <a:spcAft>
                <a:spcPts val="0"/>
              </a:spcAft>
              <a:buClr>
                <a:schemeClr val="dk1"/>
              </a:buClr>
              <a:buSzPts val="11700"/>
              <a:buFont typeface="Impact"/>
              <a:buNone/>
              <a:defRPr sz="8226">
                <a:solidFill>
                  <a:schemeClr val="dk1"/>
                </a:solidFill>
                <a:latin typeface="Impact"/>
                <a:ea typeface="Impact"/>
                <a:cs typeface="Impact"/>
                <a:sym typeface="Impact"/>
              </a:defRPr>
            </a:lvl4pPr>
            <a:lvl5pPr marL="0" lvl="4" indent="0" algn="r">
              <a:lnSpc>
                <a:spcPct val="100000"/>
              </a:lnSpc>
              <a:spcBef>
                <a:spcPts val="0"/>
              </a:spcBef>
              <a:spcAft>
                <a:spcPts val="0"/>
              </a:spcAft>
              <a:buClr>
                <a:schemeClr val="dk1"/>
              </a:buClr>
              <a:buSzPts val="11700"/>
              <a:buFont typeface="Impact"/>
              <a:buNone/>
              <a:defRPr sz="8226">
                <a:solidFill>
                  <a:schemeClr val="dk1"/>
                </a:solidFill>
                <a:latin typeface="Impact"/>
                <a:ea typeface="Impact"/>
                <a:cs typeface="Impact"/>
                <a:sym typeface="Impact"/>
              </a:defRPr>
            </a:lvl5pPr>
            <a:lvl6pPr marL="0" lvl="5" indent="0" algn="r">
              <a:lnSpc>
                <a:spcPct val="100000"/>
              </a:lnSpc>
              <a:spcBef>
                <a:spcPts val="0"/>
              </a:spcBef>
              <a:spcAft>
                <a:spcPts val="0"/>
              </a:spcAft>
              <a:buClr>
                <a:schemeClr val="dk1"/>
              </a:buClr>
              <a:buSzPts val="11700"/>
              <a:buFont typeface="Impact"/>
              <a:buNone/>
              <a:defRPr sz="8226">
                <a:solidFill>
                  <a:schemeClr val="dk1"/>
                </a:solidFill>
                <a:latin typeface="Impact"/>
                <a:ea typeface="Impact"/>
                <a:cs typeface="Impact"/>
                <a:sym typeface="Impact"/>
              </a:defRPr>
            </a:lvl6pPr>
            <a:lvl7pPr marL="0" lvl="6" indent="0" algn="r">
              <a:lnSpc>
                <a:spcPct val="100000"/>
              </a:lnSpc>
              <a:spcBef>
                <a:spcPts val="0"/>
              </a:spcBef>
              <a:spcAft>
                <a:spcPts val="0"/>
              </a:spcAft>
              <a:buClr>
                <a:schemeClr val="dk1"/>
              </a:buClr>
              <a:buSzPts val="11700"/>
              <a:buFont typeface="Impact"/>
              <a:buNone/>
              <a:defRPr sz="8226">
                <a:solidFill>
                  <a:schemeClr val="dk1"/>
                </a:solidFill>
                <a:latin typeface="Impact"/>
                <a:ea typeface="Impact"/>
                <a:cs typeface="Impact"/>
                <a:sym typeface="Impact"/>
              </a:defRPr>
            </a:lvl7pPr>
            <a:lvl8pPr marL="0" lvl="7" indent="0" algn="r">
              <a:lnSpc>
                <a:spcPct val="100000"/>
              </a:lnSpc>
              <a:spcBef>
                <a:spcPts val="0"/>
              </a:spcBef>
              <a:spcAft>
                <a:spcPts val="0"/>
              </a:spcAft>
              <a:buClr>
                <a:schemeClr val="dk1"/>
              </a:buClr>
              <a:buSzPts val="11700"/>
              <a:buFont typeface="Impact"/>
              <a:buNone/>
              <a:defRPr sz="8226">
                <a:solidFill>
                  <a:schemeClr val="dk1"/>
                </a:solidFill>
                <a:latin typeface="Impact"/>
                <a:ea typeface="Impact"/>
                <a:cs typeface="Impact"/>
                <a:sym typeface="Impact"/>
              </a:defRPr>
            </a:lvl8pPr>
            <a:lvl9pPr marL="0" lvl="8" indent="0" algn="r">
              <a:lnSpc>
                <a:spcPct val="100000"/>
              </a:lnSpc>
              <a:spcBef>
                <a:spcPts val="0"/>
              </a:spcBef>
              <a:spcAft>
                <a:spcPts val="0"/>
              </a:spcAft>
              <a:buClr>
                <a:schemeClr val="dk1"/>
              </a:buClr>
              <a:buSzPts val="11700"/>
              <a:buFont typeface="Impact"/>
              <a:buNone/>
              <a:defRPr sz="8226">
                <a:solidFill>
                  <a:schemeClr val="dk1"/>
                </a:solidFill>
                <a:latin typeface="Impact"/>
                <a:ea typeface="Impact"/>
                <a:cs typeface="Impact"/>
                <a:sym typeface="Impact"/>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38343917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unti elenco">
  <p:cSld name="Punti elenco">
    <p:spTree>
      <p:nvGrpSpPr>
        <p:cNvPr id="1" name="Shape 48"/>
        <p:cNvGrpSpPr/>
        <p:nvPr/>
      </p:nvGrpSpPr>
      <p:grpSpPr>
        <a:xfrm>
          <a:off x="0" y="0"/>
          <a:ext cx="0" cy="0"/>
          <a:chOff x="0" y="0"/>
          <a:chExt cx="0" cy="0"/>
        </a:xfrm>
      </p:grpSpPr>
      <p:sp>
        <p:nvSpPr>
          <p:cNvPr id="49" name="Google Shape;49;p50"/>
          <p:cNvSpPr txBox="1">
            <a:spLocks noGrp="1"/>
          </p:cNvSpPr>
          <p:nvPr>
            <p:ph type="body" idx="1"/>
          </p:nvPr>
        </p:nvSpPr>
        <p:spPr>
          <a:xfrm>
            <a:off x="473274" y="928688"/>
            <a:ext cx="8197453" cy="5250656"/>
          </a:xfrm>
          <a:prstGeom prst="rect">
            <a:avLst/>
          </a:prstGeom>
          <a:noFill/>
          <a:ln>
            <a:noFill/>
          </a:ln>
        </p:spPr>
        <p:txBody>
          <a:bodyPr spcFirstLastPara="1" wrap="square" lIns="130000" tIns="65000" rIns="130000" bIns="65000" anchor="ctr" anchorCtr="0">
            <a:normAutofit/>
          </a:bodyPr>
          <a:lstStyle>
            <a:lvl1pPr marL="321457" lvl="0" indent="-233057" algn="l">
              <a:spcBef>
                <a:spcPts val="2000"/>
              </a:spcBef>
              <a:spcAft>
                <a:spcPts val="0"/>
              </a:spcAft>
              <a:buClr>
                <a:schemeClr val="dk1"/>
              </a:buClr>
              <a:buSzPts val="1620"/>
              <a:buChar char="•"/>
              <a:defRPr/>
            </a:lvl1pPr>
            <a:lvl2pPr marL="642915" lvl="1" indent="-233056" algn="l">
              <a:spcBef>
                <a:spcPts val="600"/>
              </a:spcBef>
              <a:spcAft>
                <a:spcPts val="0"/>
              </a:spcAft>
              <a:buClr>
                <a:schemeClr val="dk1"/>
              </a:buClr>
              <a:buSzPts val="1620"/>
              <a:buChar char="•"/>
              <a:defRPr/>
            </a:lvl2pPr>
            <a:lvl3pPr marL="964372" lvl="2" indent="-233056" algn="l">
              <a:spcBef>
                <a:spcPts val="600"/>
              </a:spcBef>
              <a:spcAft>
                <a:spcPts val="0"/>
              </a:spcAft>
              <a:buClr>
                <a:schemeClr val="dk1"/>
              </a:buClr>
              <a:buSzPts val="1620"/>
              <a:buChar char="•"/>
              <a:defRPr/>
            </a:lvl3pPr>
            <a:lvl4pPr marL="1285829" lvl="3" indent="-233056" algn="l">
              <a:spcBef>
                <a:spcPts val="600"/>
              </a:spcBef>
              <a:spcAft>
                <a:spcPts val="0"/>
              </a:spcAft>
              <a:buClr>
                <a:schemeClr val="dk1"/>
              </a:buClr>
              <a:buSzPts val="1620"/>
              <a:buChar char="•"/>
              <a:defRPr/>
            </a:lvl4pPr>
            <a:lvl5pPr marL="1607287" lvl="4" indent="-233057" algn="l">
              <a:spcBef>
                <a:spcPts val="600"/>
              </a:spcBef>
              <a:spcAft>
                <a:spcPts val="0"/>
              </a:spcAft>
              <a:buClr>
                <a:schemeClr val="dk1"/>
              </a:buClr>
              <a:buSzPts val="1620"/>
              <a:buChar char="•"/>
              <a:defRPr/>
            </a:lvl5pPr>
            <a:lvl6pPr marL="1928744" lvl="5" indent="-233057" algn="l">
              <a:spcBef>
                <a:spcPts val="253"/>
              </a:spcBef>
              <a:spcAft>
                <a:spcPts val="0"/>
              </a:spcAft>
              <a:buClr>
                <a:schemeClr val="dk1"/>
              </a:buClr>
              <a:buSzPts val="1620"/>
              <a:buChar char="•"/>
              <a:defRPr/>
            </a:lvl6pPr>
            <a:lvl7pPr marL="2250201" lvl="6" indent="-233057" algn="l">
              <a:spcBef>
                <a:spcPts val="253"/>
              </a:spcBef>
              <a:spcAft>
                <a:spcPts val="0"/>
              </a:spcAft>
              <a:buClr>
                <a:schemeClr val="dk1"/>
              </a:buClr>
              <a:buSzPts val="1620"/>
              <a:buChar char="•"/>
              <a:defRPr/>
            </a:lvl7pPr>
            <a:lvl8pPr marL="2571659" lvl="7" indent="-233057" algn="l">
              <a:spcBef>
                <a:spcPts val="253"/>
              </a:spcBef>
              <a:spcAft>
                <a:spcPts val="0"/>
              </a:spcAft>
              <a:buClr>
                <a:schemeClr val="dk1"/>
              </a:buClr>
              <a:buSzPts val="1620"/>
              <a:buChar char="•"/>
              <a:defRPr/>
            </a:lvl8pPr>
            <a:lvl9pPr marL="2893116" lvl="8" indent="-233057" algn="l">
              <a:spcBef>
                <a:spcPts val="253"/>
              </a:spcBef>
              <a:spcAft>
                <a:spcPts val="0"/>
              </a:spcAft>
              <a:buClr>
                <a:schemeClr val="dk1"/>
              </a:buClr>
              <a:buSzPts val="1620"/>
              <a:buChar char="•"/>
              <a:defRPr/>
            </a:lvl9pPr>
          </a:lstStyle>
          <a:p>
            <a:endParaRPr/>
          </a:p>
        </p:txBody>
      </p:sp>
      <p:sp>
        <p:nvSpPr>
          <p:cNvPr id="50" name="Google Shape;50;p50"/>
          <p:cNvSpPr txBox="1">
            <a:spLocks noGrp="1"/>
          </p:cNvSpPr>
          <p:nvPr>
            <p:ph type="sldNum" idx="12"/>
          </p:nvPr>
        </p:nvSpPr>
        <p:spPr>
          <a:xfrm>
            <a:off x="4456981" y="6493746"/>
            <a:ext cx="230040" cy="237379"/>
          </a:xfrm>
          <a:prstGeom prst="rect">
            <a:avLst/>
          </a:prstGeom>
          <a:noFill/>
          <a:ln>
            <a:noFill/>
          </a:ln>
        </p:spPr>
        <p:txBody>
          <a:bodyPr spcFirstLastPara="1" wrap="square" lIns="130000" tIns="65000" rIns="130000" bIns="65000" anchor="ctr" anchorCtr="0">
            <a:noAutofit/>
          </a:bodyPr>
          <a:lstStyle>
            <a:lvl1pPr marL="0" lvl="0" indent="0" algn="r">
              <a:lnSpc>
                <a:spcPct val="100000"/>
              </a:lnSpc>
              <a:spcBef>
                <a:spcPts val="0"/>
              </a:spcBef>
              <a:spcAft>
                <a:spcPts val="0"/>
              </a:spcAft>
              <a:buClr>
                <a:schemeClr val="dk1"/>
              </a:buClr>
              <a:buSzPts val="11700"/>
              <a:buFont typeface="Impact"/>
              <a:buNone/>
              <a:defRPr sz="8226">
                <a:solidFill>
                  <a:schemeClr val="dk1"/>
                </a:solidFill>
                <a:latin typeface="Impact"/>
                <a:ea typeface="Impact"/>
                <a:cs typeface="Impact"/>
                <a:sym typeface="Impact"/>
              </a:defRPr>
            </a:lvl1pPr>
            <a:lvl2pPr marL="0" lvl="1" indent="0" algn="r">
              <a:lnSpc>
                <a:spcPct val="100000"/>
              </a:lnSpc>
              <a:spcBef>
                <a:spcPts val="0"/>
              </a:spcBef>
              <a:spcAft>
                <a:spcPts val="0"/>
              </a:spcAft>
              <a:buClr>
                <a:schemeClr val="dk1"/>
              </a:buClr>
              <a:buSzPts val="11700"/>
              <a:buFont typeface="Impact"/>
              <a:buNone/>
              <a:defRPr sz="8226">
                <a:solidFill>
                  <a:schemeClr val="dk1"/>
                </a:solidFill>
                <a:latin typeface="Impact"/>
                <a:ea typeface="Impact"/>
                <a:cs typeface="Impact"/>
                <a:sym typeface="Impact"/>
              </a:defRPr>
            </a:lvl2pPr>
            <a:lvl3pPr marL="0" lvl="2" indent="0" algn="r">
              <a:lnSpc>
                <a:spcPct val="100000"/>
              </a:lnSpc>
              <a:spcBef>
                <a:spcPts val="0"/>
              </a:spcBef>
              <a:spcAft>
                <a:spcPts val="0"/>
              </a:spcAft>
              <a:buClr>
                <a:schemeClr val="dk1"/>
              </a:buClr>
              <a:buSzPts val="11700"/>
              <a:buFont typeface="Impact"/>
              <a:buNone/>
              <a:defRPr sz="8226">
                <a:solidFill>
                  <a:schemeClr val="dk1"/>
                </a:solidFill>
                <a:latin typeface="Impact"/>
                <a:ea typeface="Impact"/>
                <a:cs typeface="Impact"/>
                <a:sym typeface="Impact"/>
              </a:defRPr>
            </a:lvl3pPr>
            <a:lvl4pPr marL="0" lvl="3" indent="0" algn="r">
              <a:lnSpc>
                <a:spcPct val="100000"/>
              </a:lnSpc>
              <a:spcBef>
                <a:spcPts val="0"/>
              </a:spcBef>
              <a:spcAft>
                <a:spcPts val="0"/>
              </a:spcAft>
              <a:buClr>
                <a:schemeClr val="dk1"/>
              </a:buClr>
              <a:buSzPts val="11700"/>
              <a:buFont typeface="Impact"/>
              <a:buNone/>
              <a:defRPr sz="8226">
                <a:solidFill>
                  <a:schemeClr val="dk1"/>
                </a:solidFill>
                <a:latin typeface="Impact"/>
                <a:ea typeface="Impact"/>
                <a:cs typeface="Impact"/>
                <a:sym typeface="Impact"/>
              </a:defRPr>
            </a:lvl4pPr>
            <a:lvl5pPr marL="0" lvl="4" indent="0" algn="r">
              <a:lnSpc>
                <a:spcPct val="100000"/>
              </a:lnSpc>
              <a:spcBef>
                <a:spcPts val="0"/>
              </a:spcBef>
              <a:spcAft>
                <a:spcPts val="0"/>
              </a:spcAft>
              <a:buClr>
                <a:schemeClr val="dk1"/>
              </a:buClr>
              <a:buSzPts val="11700"/>
              <a:buFont typeface="Impact"/>
              <a:buNone/>
              <a:defRPr sz="8226">
                <a:solidFill>
                  <a:schemeClr val="dk1"/>
                </a:solidFill>
                <a:latin typeface="Impact"/>
                <a:ea typeface="Impact"/>
                <a:cs typeface="Impact"/>
                <a:sym typeface="Impact"/>
              </a:defRPr>
            </a:lvl5pPr>
            <a:lvl6pPr marL="0" lvl="5" indent="0" algn="r">
              <a:lnSpc>
                <a:spcPct val="100000"/>
              </a:lnSpc>
              <a:spcBef>
                <a:spcPts val="0"/>
              </a:spcBef>
              <a:spcAft>
                <a:spcPts val="0"/>
              </a:spcAft>
              <a:buClr>
                <a:schemeClr val="dk1"/>
              </a:buClr>
              <a:buSzPts val="11700"/>
              <a:buFont typeface="Impact"/>
              <a:buNone/>
              <a:defRPr sz="8226">
                <a:solidFill>
                  <a:schemeClr val="dk1"/>
                </a:solidFill>
                <a:latin typeface="Impact"/>
                <a:ea typeface="Impact"/>
                <a:cs typeface="Impact"/>
                <a:sym typeface="Impact"/>
              </a:defRPr>
            </a:lvl6pPr>
            <a:lvl7pPr marL="0" lvl="6" indent="0" algn="r">
              <a:lnSpc>
                <a:spcPct val="100000"/>
              </a:lnSpc>
              <a:spcBef>
                <a:spcPts val="0"/>
              </a:spcBef>
              <a:spcAft>
                <a:spcPts val="0"/>
              </a:spcAft>
              <a:buClr>
                <a:schemeClr val="dk1"/>
              </a:buClr>
              <a:buSzPts val="11700"/>
              <a:buFont typeface="Impact"/>
              <a:buNone/>
              <a:defRPr sz="8226">
                <a:solidFill>
                  <a:schemeClr val="dk1"/>
                </a:solidFill>
                <a:latin typeface="Impact"/>
                <a:ea typeface="Impact"/>
                <a:cs typeface="Impact"/>
                <a:sym typeface="Impact"/>
              </a:defRPr>
            </a:lvl7pPr>
            <a:lvl8pPr marL="0" lvl="7" indent="0" algn="r">
              <a:lnSpc>
                <a:spcPct val="100000"/>
              </a:lnSpc>
              <a:spcBef>
                <a:spcPts val="0"/>
              </a:spcBef>
              <a:spcAft>
                <a:spcPts val="0"/>
              </a:spcAft>
              <a:buClr>
                <a:schemeClr val="dk1"/>
              </a:buClr>
              <a:buSzPts val="11700"/>
              <a:buFont typeface="Impact"/>
              <a:buNone/>
              <a:defRPr sz="8226">
                <a:solidFill>
                  <a:schemeClr val="dk1"/>
                </a:solidFill>
                <a:latin typeface="Impact"/>
                <a:ea typeface="Impact"/>
                <a:cs typeface="Impact"/>
                <a:sym typeface="Impact"/>
              </a:defRPr>
            </a:lvl8pPr>
            <a:lvl9pPr marL="0" lvl="8" indent="0" algn="r">
              <a:lnSpc>
                <a:spcPct val="100000"/>
              </a:lnSpc>
              <a:spcBef>
                <a:spcPts val="0"/>
              </a:spcBef>
              <a:spcAft>
                <a:spcPts val="0"/>
              </a:spcAft>
              <a:buClr>
                <a:schemeClr val="dk1"/>
              </a:buClr>
              <a:buSzPts val="11700"/>
              <a:buFont typeface="Impact"/>
              <a:buNone/>
              <a:defRPr sz="8226">
                <a:solidFill>
                  <a:schemeClr val="dk1"/>
                </a:solidFill>
                <a:latin typeface="Impact"/>
                <a:ea typeface="Impact"/>
                <a:cs typeface="Impact"/>
                <a:sym typeface="Impact"/>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9303162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grpSp>
        <p:nvGrpSpPr>
          <p:cNvPr id="6" name="Gruppo 20"/>
          <p:cNvGrpSpPr>
            <a:grpSpLocks/>
          </p:cNvGrpSpPr>
          <p:nvPr userDrawn="1"/>
        </p:nvGrpSpPr>
        <p:grpSpPr bwMode="auto">
          <a:xfrm>
            <a:off x="0" y="0"/>
            <a:ext cx="446856" cy="6858000"/>
            <a:chOff x="0" y="1412875"/>
            <a:chExt cx="9144000" cy="107950"/>
          </a:xfrm>
          <a:solidFill>
            <a:schemeClr val="accent1">
              <a:lumMod val="75000"/>
            </a:schemeClr>
          </a:solidFill>
        </p:grpSpPr>
        <p:sp>
          <p:nvSpPr>
            <p:cNvPr id="7" name="Rettangolo 6"/>
            <p:cNvSpPr/>
            <p:nvPr userDrawn="1"/>
          </p:nvSpPr>
          <p:spPr bwMode="auto">
            <a:xfrm>
              <a:off x="0" y="1412875"/>
              <a:ext cx="9144000" cy="107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sz="1200" dirty="0">
                <a:solidFill>
                  <a:schemeClr val="tx1"/>
                </a:solidFill>
                <a:latin typeface="Calibri" panose="020F0502020204030204" pitchFamily="34" charset="0"/>
              </a:endParaRPr>
            </a:p>
          </p:txBody>
        </p:sp>
        <p:sp>
          <p:nvSpPr>
            <p:cNvPr id="8" name="Rettangolo 7"/>
            <p:cNvSpPr/>
            <p:nvPr userDrawn="1"/>
          </p:nvSpPr>
          <p:spPr bwMode="auto">
            <a:xfrm>
              <a:off x="1042988" y="1412875"/>
              <a:ext cx="504825" cy="107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sz="1000" dirty="0">
                <a:solidFill>
                  <a:schemeClr val="tx1"/>
                </a:solidFill>
                <a:latin typeface="Calibri" panose="020F0502020204030204" pitchFamily="34" charset="0"/>
              </a:endParaRPr>
            </a:p>
          </p:txBody>
        </p:sp>
        <p:sp>
          <p:nvSpPr>
            <p:cNvPr id="9" name="Rettangolo 8"/>
            <p:cNvSpPr/>
            <p:nvPr userDrawn="1"/>
          </p:nvSpPr>
          <p:spPr bwMode="auto">
            <a:xfrm>
              <a:off x="1547813" y="1412875"/>
              <a:ext cx="503237" cy="107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sz="1000" dirty="0">
                <a:solidFill>
                  <a:schemeClr val="tx1"/>
                </a:solidFill>
                <a:latin typeface="Calibri" panose="020F0502020204030204" pitchFamily="34" charset="0"/>
              </a:endParaRPr>
            </a:p>
          </p:txBody>
        </p:sp>
        <p:sp>
          <p:nvSpPr>
            <p:cNvPr id="10" name="Rettangolo 9"/>
            <p:cNvSpPr/>
            <p:nvPr userDrawn="1"/>
          </p:nvSpPr>
          <p:spPr bwMode="auto">
            <a:xfrm>
              <a:off x="2051050" y="1412875"/>
              <a:ext cx="504825" cy="107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sz="1000" dirty="0">
                <a:solidFill>
                  <a:schemeClr val="tx1"/>
                </a:solidFill>
                <a:latin typeface="Calibri" panose="020F0502020204030204" pitchFamily="34" charset="0"/>
              </a:endParaRPr>
            </a:p>
          </p:txBody>
        </p:sp>
        <p:sp>
          <p:nvSpPr>
            <p:cNvPr id="11" name="Rettangolo 10"/>
            <p:cNvSpPr/>
            <p:nvPr userDrawn="1"/>
          </p:nvSpPr>
          <p:spPr bwMode="auto">
            <a:xfrm>
              <a:off x="2555875" y="1412875"/>
              <a:ext cx="503238" cy="107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sz="1000" dirty="0">
                <a:solidFill>
                  <a:schemeClr val="tx1"/>
                </a:solidFill>
                <a:latin typeface="Calibri" panose="020F0502020204030204" pitchFamily="34" charset="0"/>
              </a:endParaRPr>
            </a:p>
          </p:txBody>
        </p:sp>
        <p:sp>
          <p:nvSpPr>
            <p:cNvPr id="12" name="Rettangolo 11"/>
            <p:cNvSpPr/>
            <p:nvPr userDrawn="1"/>
          </p:nvSpPr>
          <p:spPr bwMode="auto">
            <a:xfrm>
              <a:off x="539750" y="1412875"/>
              <a:ext cx="503238" cy="1079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sz="1000" dirty="0">
                <a:solidFill>
                  <a:schemeClr val="tx1"/>
                </a:solidFill>
                <a:latin typeface="Calibri" panose="020F0502020204030204" pitchFamily="34" charset="0"/>
              </a:endParaRPr>
            </a:p>
          </p:txBody>
        </p:sp>
      </p:grpSp>
      <p:sp>
        <p:nvSpPr>
          <p:cNvPr id="13" name="Segnaposto numero diapositiva 1"/>
          <p:cNvSpPr txBox="1">
            <a:spLocks/>
          </p:cNvSpPr>
          <p:nvPr userDrawn="1"/>
        </p:nvSpPr>
        <p:spPr>
          <a:xfrm>
            <a:off x="8662988" y="14586"/>
            <a:ext cx="446087" cy="246062"/>
          </a:xfrm>
          <a:prstGeom prst="rect">
            <a:avLst/>
          </a:prstGeom>
          <a:noFill/>
          <a:ln w="3175">
            <a:noFill/>
          </a:ln>
          <a:extLst>
            <a:ext uri="{909E8E84-426E-40dd-AFC4-6F175D3DCCD1}">
              <a14:hiddenFill xmlns:a14="http://schemas.microsoft.com/office/drawing/2010/main" xmlns="">
                <a:solidFill>
                  <a:srgbClr val="FFFFFF"/>
                </a:solidFill>
              </a14:hiddenFill>
            </a:ext>
          </a:extLst>
        </p:spPr>
        <p:style>
          <a:lnRef idx="2">
            <a:schemeClr val="accent3"/>
          </a:lnRef>
          <a:fillRef idx="1">
            <a:schemeClr val="lt1"/>
          </a:fillRef>
          <a:effectRef idx="0">
            <a:schemeClr val="accent3"/>
          </a:effectRef>
          <a:fontRef idx="minor">
            <a:schemeClr val="dk1"/>
          </a:fontRef>
        </p:style>
        <p:txBody>
          <a:bodyPr>
            <a:spAutoFit/>
          </a:bodyPr>
          <a:lstStyle>
            <a:lvl1pPr marL="0" lvl="0" indent="0" algn="r" eaLnBrk="0" hangingPunct="0">
              <a:buNone/>
              <a:defRPr sz="1200">
                <a:solidFill>
                  <a:schemeClr val="bg2">
                    <a:lumMod val="75000"/>
                  </a:schemeClr>
                </a:solidFill>
                <a:latin typeface="Calibri" panose="020F0502020204030204" pitchFamily="34" charset="0"/>
                <a:cs typeface="Calibri" panose="020F0502020204030204" pitchFamily="34" charset="0"/>
              </a:defRPr>
            </a:lvl1pPr>
            <a:lvl2pPr marL="742950" indent="-285750" eaLnBrk="0" hangingPunct="0">
              <a:spcBef>
                <a:spcPct val="20000"/>
              </a:spcBef>
              <a:buChar char="–"/>
              <a:defRPr sz="2800">
                <a:solidFill>
                  <a:schemeClr val="dk1"/>
                </a:solidFill>
                <a:latin typeface="+mn-lt"/>
              </a:defRPr>
            </a:lvl2pPr>
            <a:lvl3pPr marL="1143000" indent="-228600" eaLnBrk="0" hangingPunct="0">
              <a:spcBef>
                <a:spcPct val="20000"/>
              </a:spcBef>
              <a:buChar char="•"/>
              <a:defRPr sz="2400">
                <a:solidFill>
                  <a:schemeClr val="dk1"/>
                </a:solidFill>
                <a:latin typeface="+mn-lt"/>
              </a:defRPr>
            </a:lvl3pPr>
            <a:lvl4pPr marL="1600200" indent="-228600" eaLnBrk="0" hangingPunct="0">
              <a:spcBef>
                <a:spcPct val="20000"/>
              </a:spcBef>
              <a:buChar char="–"/>
              <a:defRPr sz="2000">
                <a:solidFill>
                  <a:schemeClr val="dk1"/>
                </a:solidFill>
                <a:latin typeface="+mn-lt"/>
              </a:defRPr>
            </a:lvl4pPr>
            <a:lvl5pPr marL="1600200" indent="0" eaLnBrk="0" hangingPunct="0">
              <a:spcBef>
                <a:spcPct val="20000"/>
              </a:spcBef>
              <a:buNone/>
              <a:defRPr sz="2000">
                <a:solidFill>
                  <a:schemeClr val="dk1"/>
                </a:solidFill>
                <a:latin typeface="+mn-lt"/>
              </a:defRPr>
            </a:lvl5pPr>
            <a:lvl6pPr marL="2514600" indent="-228600" fontAlgn="base">
              <a:spcBef>
                <a:spcPct val="20000"/>
              </a:spcBef>
              <a:spcAft>
                <a:spcPct val="0"/>
              </a:spcAft>
              <a:buChar char="»"/>
              <a:defRPr sz="2000">
                <a:solidFill>
                  <a:schemeClr val="dk1"/>
                </a:solidFill>
                <a:latin typeface="+mn-lt"/>
              </a:defRPr>
            </a:lvl6pPr>
            <a:lvl7pPr marL="2971800" indent="-228600" fontAlgn="base">
              <a:spcBef>
                <a:spcPct val="20000"/>
              </a:spcBef>
              <a:spcAft>
                <a:spcPct val="0"/>
              </a:spcAft>
              <a:buChar char="»"/>
              <a:defRPr sz="2000">
                <a:solidFill>
                  <a:schemeClr val="dk1"/>
                </a:solidFill>
                <a:latin typeface="+mn-lt"/>
              </a:defRPr>
            </a:lvl7pPr>
            <a:lvl8pPr marL="3429000" indent="-228600" fontAlgn="base">
              <a:spcBef>
                <a:spcPct val="20000"/>
              </a:spcBef>
              <a:spcAft>
                <a:spcPct val="0"/>
              </a:spcAft>
              <a:buChar char="»"/>
              <a:defRPr sz="2000">
                <a:solidFill>
                  <a:schemeClr val="dk1"/>
                </a:solidFill>
                <a:latin typeface="+mn-lt"/>
              </a:defRPr>
            </a:lvl8pPr>
            <a:lvl9pPr marL="3886200" indent="-228600" fontAlgn="base">
              <a:spcBef>
                <a:spcPct val="20000"/>
              </a:spcBef>
              <a:spcAft>
                <a:spcPct val="0"/>
              </a:spcAft>
              <a:buChar char="»"/>
              <a:defRPr sz="2000">
                <a:solidFill>
                  <a:schemeClr val="dk1"/>
                </a:solidFill>
                <a:latin typeface="+mn-lt"/>
              </a:defRPr>
            </a:lvl9pPr>
          </a:lstStyle>
          <a:p>
            <a:pPr>
              <a:defRPr/>
            </a:pPr>
            <a:fld id="{667A9A33-321A-4BDD-8978-7620D802DC75}" type="slidenum">
              <a:rPr lang="it-IT" altLang="it-IT" sz="1000" smtClean="0">
                <a:latin typeface="Verdana" panose="020B0604030504040204" pitchFamily="34" charset="0"/>
                <a:ea typeface="Verdana" panose="020B0604030504040204" pitchFamily="34" charset="0"/>
                <a:cs typeface="Verdana" panose="020B0604030504040204" pitchFamily="34" charset="0"/>
              </a:rPr>
              <a:pPr>
                <a:defRPr/>
              </a:pPr>
              <a:t>‹N›</a:t>
            </a:fld>
            <a:endParaRPr lang="it-IT" altLang="it-IT" dirty="0">
              <a:latin typeface="Verdana" panose="020B0604030504040204" pitchFamily="34" charset="0"/>
              <a:ea typeface="Verdana" panose="020B0604030504040204" pitchFamily="34" charset="0"/>
              <a:cs typeface="Verdana" panose="020B0604030504040204" pitchFamily="34" charset="0"/>
            </a:endParaRPr>
          </a:p>
        </p:txBody>
      </p:sp>
      <p:sp>
        <p:nvSpPr>
          <p:cNvPr id="2" name="Titolo 1"/>
          <p:cNvSpPr>
            <a:spLocks noGrp="1"/>
          </p:cNvSpPr>
          <p:nvPr>
            <p:ph type="title"/>
          </p:nvPr>
        </p:nvSpPr>
        <p:spPr>
          <a:xfrm>
            <a:off x="467544" y="413792"/>
            <a:ext cx="8195444" cy="782960"/>
          </a:xfrm>
        </p:spPr>
        <p:txBody>
          <a:bodyPr/>
          <a:lstStyle>
            <a:lvl1pPr algn="l">
              <a:defRPr sz="3200" b="1">
                <a:latin typeface="Calibri" panose="020F0502020204030204" pitchFamily="34" charset="0"/>
                <a:ea typeface="Calibri" panose="020F0502020204030204" pitchFamily="34" charset="0"/>
                <a:cs typeface="Calibri" panose="020F0502020204030204" pitchFamily="34" charset="0"/>
              </a:defRPr>
            </a:lvl1pPr>
          </a:lstStyle>
          <a:p>
            <a:r>
              <a:rPr lang="it-IT"/>
              <a:t>Fare clic per modificare lo stile del titolo dello schema</a:t>
            </a:r>
            <a:endParaRPr lang="it-IT" dirty="0"/>
          </a:p>
        </p:txBody>
      </p:sp>
      <p:sp>
        <p:nvSpPr>
          <p:cNvPr id="3" name="Segnaposto contenuto 2"/>
          <p:cNvSpPr>
            <a:spLocks noGrp="1"/>
          </p:cNvSpPr>
          <p:nvPr>
            <p:ph idx="1"/>
          </p:nvPr>
        </p:nvSpPr>
        <p:spPr>
          <a:xfrm>
            <a:off x="467544" y="1247110"/>
            <a:ext cx="8195444" cy="4702170"/>
          </a:xfrm>
        </p:spPr>
        <p:txBody>
          <a:bodyPr/>
          <a:lstStyle>
            <a:lvl1pPr>
              <a:defRPr sz="28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1pPr>
            <a:lvl2pPr>
              <a:defRPr sz="24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2pPr>
            <a:lvl3pPr>
              <a:defRPr sz="20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3pPr>
            <a:lvl4pPr>
              <a:defRPr sz="18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4pPr>
            <a:lvl5pPr>
              <a:defRPr sz="18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5pPr>
          </a:lstStyle>
          <a:p>
            <a:pPr lvl="0"/>
            <a:r>
              <a:rPr lang="it-IT"/>
              <a:t>Modifica gli stili del testo dello schema
Secondo livello
Terzo livello
Quarto livello
Quinto livello</a:t>
            </a:r>
            <a:endParaRPr lang="it-IT" dirty="0"/>
          </a:p>
        </p:txBody>
      </p:sp>
      <p:sp>
        <p:nvSpPr>
          <p:cNvPr id="15" name="Segnaposto testo 10"/>
          <p:cNvSpPr>
            <a:spLocks noGrp="1"/>
          </p:cNvSpPr>
          <p:nvPr>
            <p:ph type="body" sz="quarter" idx="10"/>
          </p:nvPr>
        </p:nvSpPr>
        <p:spPr>
          <a:xfrm>
            <a:off x="2182465" y="86435"/>
            <a:ext cx="6481291" cy="276999"/>
          </a:xfrm>
          <a:noFill/>
          <a:ln w="3175">
            <a:noFill/>
          </a:ln>
        </p:spPr>
        <p:style>
          <a:lnRef idx="2">
            <a:schemeClr val="accent3"/>
          </a:lnRef>
          <a:fillRef idx="1">
            <a:schemeClr val="lt1"/>
          </a:fillRef>
          <a:effectRef idx="0">
            <a:schemeClr val="accent3"/>
          </a:effectRef>
          <a:fontRef idx="minor">
            <a:schemeClr val="dk1"/>
          </a:fontRef>
        </p:style>
        <p:txBody>
          <a:bodyPr>
            <a:spAutoFit/>
          </a:bodyPr>
          <a:lstStyle>
            <a:lvl1pPr marL="0" indent="0" algn="r">
              <a:buNone/>
              <a:defRPr lang="it-IT" sz="1200" kern="1200" dirty="0" smtClean="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defRPr>
            </a:lvl1pPr>
            <a:lvl2pPr>
              <a:defRPr lang="it-IT" kern="1200" dirty="0" smtClean="0">
                <a:solidFill>
                  <a:schemeClr val="dk1"/>
                </a:solidFill>
                <a:ea typeface="+mn-ea"/>
                <a:cs typeface="+mn-cs"/>
              </a:defRPr>
            </a:lvl2pPr>
            <a:lvl3pPr>
              <a:defRPr lang="it-IT" kern="1200" dirty="0" smtClean="0">
                <a:solidFill>
                  <a:schemeClr val="dk1"/>
                </a:solidFill>
                <a:ea typeface="+mn-ea"/>
                <a:cs typeface="+mn-cs"/>
              </a:defRPr>
            </a:lvl3pPr>
            <a:lvl4pPr>
              <a:defRPr lang="it-IT" kern="1200" dirty="0" smtClean="0">
                <a:solidFill>
                  <a:schemeClr val="dk1"/>
                </a:solidFill>
                <a:ea typeface="+mn-ea"/>
                <a:cs typeface="+mn-cs"/>
              </a:defRPr>
            </a:lvl4pPr>
            <a:lvl5pPr marL="1600200" indent="0">
              <a:buNone/>
              <a:defRPr lang="it-IT" kern="1200" dirty="0">
                <a:solidFill>
                  <a:schemeClr val="dk1"/>
                </a:solidFill>
                <a:ea typeface="+mn-ea"/>
                <a:cs typeface="+mn-cs"/>
              </a:defRPr>
            </a:lvl5pPr>
          </a:lstStyle>
          <a:p>
            <a:pPr lvl="0"/>
            <a:r>
              <a:rPr lang="it-IT"/>
              <a:t>Modifica gli stili del testo dello schema
Secondo livello
Terzo livello
Quarto livello
Quinto livello</a:t>
            </a:r>
          </a:p>
        </p:txBody>
      </p:sp>
      <p:sp>
        <p:nvSpPr>
          <p:cNvPr id="16" name="Segnaposto testo 16"/>
          <p:cNvSpPr>
            <a:spLocks noGrp="1"/>
          </p:cNvSpPr>
          <p:nvPr>
            <p:ph type="body" sz="quarter" idx="11"/>
          </p:nvPr>
        </p:nvSpPr>
        <p:spPr>
          <a:xfrm>
            <a:off x="457200" y="6525344"/>
            <a:ext cx="7715200" cy="260647"/>
          </a:xfrm>
        </p:spPr>
        <p:txBody>
          <a:bodyPr/>
          <a:lstStyle>
            <a:lvl1pPr marL="0" indent="0">
              <a:buNone/>
              <a:defRPr sz="1200"/>
            </a:lvl1pPr>
          </a:lstStyle>
          <a:p>
            <a:pPr lvl="0"/>
            <a:r>
              <a:rPr lang="it-IT"/>
              <a:t>Modifica gli stili del testo dello schema
Secondo livello
Terzo livello
Quarto livello
Quinto livello</a:t>
            </a:r>
          </a:p>
        </p:txBody>
      </p:sp>
    </p:spTree>
    <p:extLst>
      <p:ext uri="{BB962C8B-B14F-4D97-AF65-F5344CB8AC3E}">
        <p14:creationId xmlns:p14="http://schemas.microsoft.com/office/powerpoint/2010/main" val="3902503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estazione sezione">
    <p:spTree>
      <p:nvGrpSpPr>
        <p:cNvPr id="1" name=""/>
        <p:cNvGrpSpPr/>
        <p:nvPr/>
      </p:nvGrpSpPr>
      <p:grpSpPr>
        <a:xfrm>
          <a:off x="0" y="0"/>
          <a:ext cx="0" cy="0"/>
          <a:chOff x="0" y="0"/>
          <a:chExt cx="0" cy="0"/>
        </a:xfrm>
      </p:grpSpPr>
      <p:sp>
        <p:nvSpPr>
          <p:cNvPr id="13" name="Segnaposto numero diapositiva 1"/>
          <p:cNvSpPr txBox="1">
            <a:spLocks/>
          </p:cNvSpPr>
          <p:nvPr userDrawn="1"/>
        </p:nvSpPr>
        <p:spPr>
          <a:xfrm>
            <a:off x="8662988" y="14586"/>
            <a:ext cx="446087" cy="246062"/>
          </a:xfrm>
          <a:prstGeom prst="rect">
            <a:avLst/>
          </a:prstGeom>
          <a:noFill/>
          <a:ln w="3175">
            <a:noFill/>
          </a:ln>
          <a:extLst>
            <a:ext uri="{909E8E84-426E-40dd-AFC4-6F175D3DCCD1}">
              <a14:hiddenFill xmlns:a14="http://schemas.microsoft.com/office/drawing/2010/main" xmlns="">
                <a:solidFill>
                  <a:srgbClr val="FFFFFF"/>
                </a:solidFill>
              </a14:hiddenFill>
            </a:ext>
          </a:extLst>
        </p:spPr>
        <p:style>
          <a:lnRef idx="2">
            <a:schemeClr val="accent3"/>
          </a:lnRef>
          <a:fillRef idx="1">
            <a:schemeClr val="lt1"/>
          </a:fillRef>
          <a:effectRef idx="0">
            <a:schemeClr val="accent3"/>
          </a:effectRef>
          <a:fontRef idx="minor">
            <a:schemeClr val="dk1"/>
          </a:fontRef>
        </p:style>
        <p:txBody>
          <a:bodyPr>
            <a:spAutoFit/>
          </a:bodyPr>
          <a:lstStyle>
            <a:lvl1pPr marL="0" lvl="0" indent="0" algn="r" eaLnBrk="0" hangingPunct="0">
              <a:buNone/>
              <a:defRPr sz="1200">
                <a:solidFill>
                  <a:schemeClr val="bg2">
                    <a:lumMod val="75000"/>
                  </a:schemeClr>
                </a:solidFill>
                <a:latin typeface="Calibri" panose="020F0502020204030204" pitchFamily="34" charset="0"/>
                <a:cs typeface="Calibri" panose="020F0502020204030204" pitchFamily="34" charset="0"/>
              </a:defRPr>
            </a:lvl1pPr>
            <a:lvl2pPr marL="742950" indent="-285750" eaLnBrk="0" hangingPunct="0">
              <a:spcBef>
                <a:spcPct val="20000"/>
              </a:spcBef>
              <a:buChar char="–"/>
              <a:defRPr sz="2800">
                <a:solidFill>
                  <a:schemeClr val="dk1"/>
                </a:solidFill>
                <a:latin typeface="+mn-lt"/>
              </a:defRPr>
            </a:lvl2pPr>
            <a:lvl3pPr marL="1143000" indent="-228600" eaLnBrk="0" hangingPunct="0">
              <a:spcBef>
                <a:spcPct val="20000"/>
              </a:spcBef>
              <a:buChar char="•"/>
              <a:defRPr sz="2400">
                <a:solidFill>
                  <a:schemeClr val="dk1"/>
                </a:solidFill>
                <a:latin typeface="+mn-lt"/>
              </a:defRPr>
            </a:lvl3pPr>
            <a:lvl4pPr marL="1600200" indent="-228600" eaLnBrk="0" hangingPunct="0">
              <a:spcBef>
                <a:spcPct val="20000"/>
              </a:spcBef>
              <a:buChar char="–"/>
              <a:defRPr sz="2000">
                <a:solidFill>
                  <a:schemeClr val="dk1"/>
                </a:solidFill>
                <a:latin typeface="+mn-lt"/>
              </a:defRPr>
            </a:lvl4pPr>
            <a:lvl5pPr marL="1600200" indent="0" eaLnBrk="0" hangingPunct="0">
              <a:spcBef>
                <a:spcPct val="20000"/>
              </a:spcBef>
              <a:buNone/>
              <a:defRPr sz="2000">
                <a:solidFill>
                  <a:schemeClr val="dk1"/>
                </a:solidFill>
                <a:latin typeface="+mn-lt"/>
              </a:defRPr>
            </a:lvl5pPr>
            <a:lvl6pPr marL="2514600" indent="-228600" fontAlgn="base">
              <a:spcBef>
                <a:spcPct val="20000"/>
              </a:spcBef>
              <a:spcAft>
                <a:spcPct val="0"/>
              </a:spcAft>
              <a:buChar char="»"/>
              <a:defRPr sz="2000">
                <a:solidFill>
                  <a:schemeClr val="dk1"/>
                </a:solidFill>
                <a:latin typeface="+mn-lt"/>
              </a:defRPr>
            </a:lvl6pPr>
            <a:lvl7pPr marL="2971800" indent="-228600" fontAlgn="base">
              <a:spcBef>
                <a:spcPct val="20000"/>
              </a:spcBef>
              <a:spcAft>
                <a:spcPct val="0"/>
              </a:spcAft>
              <a:buChar char="»"/>
              <a:defRPr sz="2000">
                <a:solidFill>
                  <a:schemeClr val="dk1"/>
                </a:solidFill>
                <a:latin typeface="+mn-lt"/>
              </a:defRPr>
            </a:lvl7pPr>
            <a:lvl8pPr marL="3429000" indent="-228600" fontAlgn="base">
              <a:spcBef>
                <a:spcPct val="20000"/>
              </a:spcBef>
              <a:spcAft>
                <a:spcPct val="0"/>
              </a:spcAft>
              <a:buChar char="»"/>
              <a:defRPr sz="2000">
                <a:solidFill>
                  <a:schemeClr val="dk1"/>
                </a:solidFill>
                <a:latin typeface="+mn-lt"/>
              </a:defRPr>
            </a:lvl8pPr>
            <a:lvl9pPr marL="3886200" indent="-228600" fontAlgn="base">
              <a:spcBef>
                <a:spcPct val="20000"/>
              </a:spcBef>
              <a:spcAft>
                <a:spcPct val="0"/>
              </a:spcAft>
              <a:buChar char="»"/>
              <a:defRPr sz="2000">
                <a:solidFill>
                  <a:schemeClr val="dk1"/>
                </a:solidFill>
                <a:latin typeface="+mn-lt"/>
              </a:defRPr>
            </a:lvl9pPr>
          </a:lstStyle>
          <a:p>
            <a:pPr>
              <a:defRPr/>
            </a:pPr>
            <a:fld id="{B0A7FD86-1C8A-48FF-8C58-BDC581383A09}" type="slidenum">
              <a:rPr lang="it-IT" altLang="it-IT" sz="1000" smtClean="0">
                <a:latin typeface="Verdana" panose="020B0604030504040204" pitchFamily="34" charset="0"/>
                <a:ea typeface="Verdana" panose="020B0604030504040204" pitchFamily="34" charset="0"/>
                <a:cs typeface="Verdana" panose="020B0604030504040204" pitchFamily="34" charset="0"/>
              </a:rPr>
              <a:pPr>
                <a:defRPr/>
              </a:pPr>
              <a:t>‹N›</a:t>
            </a:fld>
            <a:endParaRPr lang="it-IT" altLang="it-IT" dirty="0">
              <a:latin typeface="Verdana" panose="020B0604030504040204" pitchFamily="34" charset="0"/>
              <a:ea typeface="Verdana" panose="020B0604030504040204" pitchFamily="34" charset="0"/>
              <a:cs typeface="Verdana" panose="020B0604030504040204" pitchFamily="34" charset="0"/>
            </a:endParaRPr>
          </a:p>
        </p:txBody>
      </p:sp>
      <p:sp>
        <p:nvSpPr>
          <p:cNvPr id="2" name="Titolo 1"/>
          <p:cNvSpPr>
            <a:spLocks noGrp="1"/>
          </p:cNvSpPr>
          <p:nvPr>
            <p:ph type="title"/>
          </p:nvPr>
        </p:nvSpPr>
        <p:spPr>
          <a:xfrm>
            <a:off x="457200" y="4406900"/>
            <a:ext cx="8205788" cy="1362075"/>
          </a:xfrm>
        </p:spPr>
        <p:txBody>
          <a:bodyPr anchor="t"/>
          <a:lstStyle>
            <a:lvl1pPr algn="l">
              <a:defRPr sz="4000" b="1" cap="all">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r>
              <a:rPr lang="it-IT"/>
              <a:t>Fare clic per modificare lo stile del titolo dello schema</a:t>
            </a:r>
            <a:endParaRPr lang="it-IT" dirty="0"/>
          </a:p>
        </p:txBody>
      </p:sp>
      <p:sp>
        <p:nvSpPr>
          <p:cNvPr id="3" name="Segnaposto testo 2"/>
          <p:cNvSpPr>
            <a:spLocks noGrp="1"/>
          </p:cNvSpPr>
          <p:nvPr>
            <p:ph type="body" idx="1"/>
          </p:nvPr>
        </p:nvSpPr>
        <p:spPr>
          <a:xfrm>
            <a:off x="457200" y="764704"/>
            <a:ext cx="8205788" cy="3372395"/>
          </a:xfrm>
        </p:spPr>
        <p:txBody>
          <a:bodyPr anchor="b"/>
          <a:lstStyle>
            <a:lvl1pPr marL="0" indent="0">
              <a:buNone/>
              <a:defRPr sz="18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Modifica gli stili del testo dello schema
Secondo livello
Terzo livello
Quarto livello
Quinto livello</a:t>
            </a:r>
          </a:p>
        </p:txBody>
      </p:sp>
      <p:sp>
        <p:nvSpPr>
          <p:cNvPr id="23" name="Rettangolo 22"/>
          <p:cNvSpPr/>
          <p:nvPr userDrawn="1"/>
        </p:nvSpPr>
        <p:spPr bwMode="auto">
          <a:xfrm>
            <a:off x="0" y="0"/>
            <a:ext cx="446856"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sz="1200" dirty="0">
              <a:solidFill>
                <a:schemeClr val="tx1"/>
              </a:solidFill>
              <a:latin typeface="Calibri" panose="020F0502020204030204" pitchFamily="34" charset="0"/>
            </a:endParaRPr>
          </a:p>
        </p:txBody>
      </p:sp>
      <p:sp>
        <p:nvSpPr>
          <p:cNvPr id="12" name="Segnaposto testo 16"/>
          <p:cNvSpPr>
            <a:spLocks noGrp="1"/>
          </p:cNvSpPr>
          <p:nvPr>
            <p:ph type="body" sz="quarter" idx="11"/>
          </p:nvPr>
        </p:nvSpPr>
        <p:spPr>
          <a:xfrm>
            <a:off x="457200" y="6525344"/>
            <a:ext cx="7715200" cy="260647"/>
          </a:xfrm>
        </p:spPr>
        <p:txBody>
          <a:bodyPr/>
          <a:lstStyle>
            <a:lvl1pPr marL="0" indent="0">
              <a:buNone/>
              <a:defRPr sz="1200"/>
            </a:lvl1pPr>
          </a:lstStyle>
          <a:p>
            <a:pPr lvl="0"/>
            <a:r>
              <a:rPr lang="it-IT"/>
              <a:t>Modifica gli stili del testo dello schema
Secondo livello
Terzo livello
Quarto livello
Quinto livello</a:t>
            </a:r>
          </a:p>
        </p:txBody>
      </p:sp>
    </p:spTree>
    <p:extLst>
      <p:ext uri="{BB962C8B-B14F-4D97-AF65-F5344CB8AC3E}">
        <p14:creationId xmlns:p14="http://schemas.microsoft.com/office/powerpoint/2010/main" val="1448652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sp>
        <p:nvSpPr>
          <p:cNvPr id="14" name="Segnaposto numero diapositiva 1"/>
          <p:cNvSpPr txBox="1">
            <a:spLocks/>
          </p:cNvSpPr>
          <p:nvPr userDrawn="1"/>
        </p:nvSpPr>
        <p:spPr>
          <a:xfrm>
            <a:off x="8662988" y="14586"/>
            <a:ext cx="446087" cy="246062"/>
          </a:xfrm>
          <a:prstGeom prst="rect">
            <a:avLst/>
          </a:prstGeom>
          <a:noFill/>
          <a:ln w="3175">
            <a:noFill/>
          </a:ln>
          <a:extLst>
            <a:ext uri="{909E8E84-426E-40dd-AFC4-6F175D3DCCD1}">
              <a14:hiddenFill xmlns:a14="http://schemas.microsoft.com/office/drawing/2010/main" xmlns="">
                <a:solidFill>
                  <a:srgbClr val="FFFFFF"/>
                </a:solidFill>
              </a14:hiddenFill>
            </a:ext>
          </a:extLst>
        </p:spPr>
        <p:style>
          <a:lnRef idx="2">
            <a:schemeClr val="accent3"/>
          </a:lnRef>
          <a:fillRef idx="1">
            <a:schemeClr val="lt1"/>
          </a:fillRef>
          <a:effectRef idx="0">
            <a:schemeClr val="accent3"/>
          </a:effectRef>
          <a:fontRef idx="minor">
            <a:schemeClr val="dk1"/>
          </a:fontRef>
        </p:style>
        <p:txBody>
          <a:bodyPr>
            <a:spAutoFit/>
          </a:bodyPr>
          <a:lstStyle>
            <a:lvl1pPr marL="0" lvl="0" indent="0" algn="r" eaLnBrk="0" hangingPunct="0">
              <a:buNone/>
              <a:defRPr sz="1200">
                <a:solidFill>
                  <a:schemeClr val="bg2">
                    <a:lumMod val="75000"/>
                  </a:schemeClr>
                </a:solidFill>
                <a:latin typeface="Calibri" panose="020F0502020204030204" pitchFamily="34" charset="0"/>
                <a:cs typeface="Calibri" panose="020F0502020204030204" pitchFamily="34" charset="0"/>
              </a:defRPr>
            </a:lvl1pPr>
            <a:lvl2pPr marL="742950" indent="-285750" eaLnBrk="0" hangingPunct="0">
              <a:spcBef>
                <a:spcPct val="20000"/>
              </a:spcBef>
              <a:buChar char="–"/>
              <a:defRPr sz="2800">
                <a:solidFill>
                  <a:schemeClr val="dk1"/>
                </a:solidFill>
                <a:latin typeface="+mn-lt"/>
              </a:defRPr>
            </a:lvl2pPr>
            <a:lvl3pPr marL="1143000" indent="-228600" eaLnBrk="0" hangingPunct="0">
              <a:spcBef>
                <a:spcPct val="20000"/>
              </a:spcBef>
              <a:buChar char="•"/>
              <a:defRPr sz="2400">
                <a:solidFill>
                  <a:schemeClr val="dk1"/>
                </a:solidFill>
                <a:latin typeface="+mn-lt"/>
              </a:defRPr>
            </a:lvl3pPr>
            <a:lvl4pPr marL="1600200" indent="-228600" eaLnBrk="0" hangingPunct="0">
              <a:spcBef>
                <a:spcPct val="20000"/>
              </a:spcBef>
              <a:buChar char="–"/>
              <a:defRPr sz="2000">
                <a:solidFill>
                  <a:schemeClr val="dk1"/>
                </a:solidFill>
                <a:latin typeface="+mn-lt"/>
              </a:defRPr>
            </a:lvl4pPr>
            <a:lvl5pPr marL="1600200" indent="0" eaLnBrk="0" hangingPunct="0">
              <a:spcBef>
                <a:spcPct val="20000"/>
              </a:spcBef>
              <a:buNone/>
              <a:defRPr sz="2000">
                <a:solidFill>
                  <a:schemeClr val="dk1"/>
                </a:solidFill>
                <a:latin typeface="+mn-lt"/>
              </a:defRPr>
            </a:lvl5pPr>
            <a:lvl6pPr marL="2514600" indent="-228600" fontAlgn="base">
              <a:spcBef>
                <a:spcPct val="20000"/>
              </a:spcBef>
              <a:spcAft>
                <a:spcPct val="0"/>
              </a:spcAft>
              <a:buChar char="»"/>
              <a:defRPr sz="2000">
                <a:solidFill>
                  <a:schemeClr val="dk1"/>
                </a:solidFill>
                <a:latin typeface="+mn-lt"/>
              </a:defRPr>
            </a:lvl6pPr>
            <a:lvl7pPr marL="2971800" indent="-228600" fontAlgn="base">
              <a:spcBef>
                <a:spcPct val="20000"/>
              </a:spcBef>
              <a:spcAft>
                <a:spcPct val="0"/>
              </a:spcAft>
              <a:buChar char="»"/>
              <a:defRPr sz="2000">
                <a:solidFill>
                  <a:schemeClr val="dk1"/>
                </a:solidFill>
                <a:latin typeface="+mn-lt"/>
              </a:defRPr>
            </a:lvl7pPr>
            <a:lvl8pPr marL="3429000" indent="-228600" fontAlgn="base">
              <a:spcBef>
                <a:spcPct val="20000"/>
              </a:spcBef>
              <a:spcAft>
                <a:spcPct val="0"/>
              </a:spcAft>
              <a:buChar char="»"/>
              <a:defRPr sz="2000">
                <a:solidFill>
                  <a:schemeClr val="dk1"/>
                </a:solidFill>
                <a:latin typeface="+mn-lt"/>
              </a:defRPr>
            </a:lvl8pPr>
            <a:lvl9pPr marL="3886200" indent="-228600" fontAlgn="base">
              <a:spcBef>
                <a:spcPct val="20000"/>
              </a:spcBef>
              <a:spcAft>
                <a:spcPct val="0"/>
              </a:spcAft>
              <a:buChar char="»"/>
              <a:defRPr sz="2000">
                <a:solidFill>
                  <a:schemeClr val="dk1"/>
                </a:solidFill>
                <a:latin typeface="+mn-lt"/>
              </a:defRPr>
            </a:lvl9pPr>
          </a:lstStyle>
          <a:p>
            <a:pPr>
              <a:defRPr/>
            </a:pPr>
            <a:fld id="{B5FB57B2-37B7-4985-B078-774BC59E8012}" type="slidenum">
              <a:rPr lang="it-IT" altLang="it-IT" sz="1000" smtClean="0">
                <a:latin typeface="Verdana" panose="020B0604030504040204" pitchFamily="34" charset="0"/>
                <a:ea typeface="Verdana" panose="020B0604030504040204" pitchFamily="34" charset="0"/>
                <a:cs typeface="Verdana" panose="020B0604030504040204" pitchFamily="34" charset="0"/>
              </a:rPr>
              <a:pPr>
                <a:defRPr/>
              </a:pPr>
              <a:t>‹N›</a:t>
            </a:fld>
            <a:endParaRPr lang="it-IT" altLang="it-IT" dirty="0">
              <a:latin typeface="Verdana" panose="020B0604030504040204" pitchFamily="34" charset="0"/>
              <a:ea typeface="Verdana" panose="020B0604030504040204" pitchFamily="34" charset="0"/>
              <a:cs typeface="Verdana" panose="020B0604030504040204" pitchFamily="34" charset="0"/>
            </a:endParaRPr>
          </a:p>
        </p:txBody>
      </p:sp>
      <p:sp>
        <p:nvSpPr>
          <p:cNvPr id="3" name="Segnaposto contenuto 2"/>
          <p:cNvSpPr>
            <a:spLocks noGrp="1"/>
          </p:cNvSpPr>
          <p:nvPr>
            <p:ph sz="half" idx="1"/>
          </p:nvPr>
        </p:nvSpPr>
        <p:spPr>
          <a:xfrm>
            <a:off x="467544" y="1247111"/>
            <a:ext cx="4028256" cy="4702170"/>
          </a:xfrm>
        </p:spPr>
        <p:txBody>
          <a:bodyPr/>
          <a:lstStyle>
            <a:lvl1pPr>
              <a:defRPr sz="24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1pPr>
            <a:lvl2pPr>
              <a:defRPr sz="20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2pPr>
            <a:lvl3pPr>
              <a:defRPr sz="18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3pPr>
            <a:lvl4pPr>
              <a:defRPr sz="16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4pPr>
            <a:lvl5pPr>
              <a:defRPr sz="16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it-IT"/>
              <a:t>Modifica gli stili del testo dello schema
Secondo livello
Terzo livello
Quarto livello
Quinto livello</a:t>
            </a:r>
            <a:endParaRPr lang="it-IT" dirty="0"/>
          </a:p>
        </p:txBody>
      </p:sp>
      <p:sp>
        <p:nvSpPr>
          <p:cNvPr id="19" name="Segnaposto testo 16"/>
          <p:cNvSpPr>
            <a:spLocks noGrp="1"/>
          </p:cNvSpPr>
          <p:nvPr>
            <p:ph type="body" sz="quarter" idx="11"/>
          </p:nvPr>
        </p:nvSpPr>
        <p:spPr>
          <a:xfrm>
            <a:off x="457200" y="6525344"/>
            <a:ext cx="7715200" cy="260647"/>
          </a:xfrm>
        </p:spPr>
        <p:txBody>
          <a:bodyPr/>
          <a:lstStyle>
            <a:lvl1pPr marL="0" indent="0">
              <a:buNone/>
              <a:defRPr sz="1200"/>
            </a:lvl1pPr>
          </a:lstStyle>
          <a:p>
            <a:pPr lvl="0"/>
            <a:r>
              <a:rPr lang="it-IT"/>
              <a:t>Modifica gli stili del testo dello schema
Secondo livello
Terzo livello
Quarto livello
Quinto livello</a:t>
            </a:r>
          </a:p>
        </p:txBody>
      </p:sp>
      <p:sp>
        <p:nvSpPr>
          <p:cNvPr id="24" name="Segnaposto contenuto 2"/>
          <p:cNvSpPr>
            <a:spLocks noGrp="1"/>
          </p:cNvSpPr>
          <p:nvPr>
            <p:ph sz="half" idx="12"/>
          </p:nvPr>
        </p:nvSpPr>
        <p:spPr>
          <a:xfrm>
            <a:off x="4648200" y="1247111"/>
            <a:ext cx="4014788" cy="4702170"/>
          </a:xfrm>
        </p:spPr>
        <p:txBody>
          <a:bodyPr/>
          <a:lstStyle>
            <a:lvl1pPr>
              <a:defRPr sz="24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1pPr>
            <a:lvl2pPr>
              <a:defRPr sz="20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2pPr>
            <a:lvl3pPr>
              <a:defRPr sz="18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3pPr>
            <a:lvl4pPr>
              <a:defRPr sz="16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4pPr>
            <a:lvl5pPr>
              <a:defRPr sz="16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it-IT"/>
              <a:t>Modifica gli stili del testo dello schema
Secondo livello
Terzo livello
Quarto livello
Quinto livello</a:t>
            </a:r>
            <a:endParaRPr lang="it-IT" dirty="0"/>
          </a:p>
        </p:txBody>
      </p:sp>
      <p:sp>
        <p:nvSpPr>
          <p:cNvPr id="25" name="Rettangolo 24"/>
          <p:cNvSpPr/>
          <p:nvPr userDrawn="1"/>
        </p:nvSpPr>
        <p:spPr bwMode="auto">
          <a:xfrm>
            <a:off x="0" y="0"/>
            <a:ext cx="446856"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sz="1200" dirty="0">
              <a:solidFill>
                <a:schemeClr val="tx1"/>
              </a:solidFill>
              <a:latin typeface="Calibri" panose="020F0502020204030204" pitchFamily="34" charset="0"/>
            </a:endParaRPr>
          </a:p>
        </p:txBody>
      </p:sp>
      <p:sp>
        <p:nvSpPr>
          <p:cNvPr id="10" name="Segnaposto testo 10"/>
          <p:cNvSpPr>
            <a:spLocks noGrp="1"/>
          </p:cNvSpPr>
          <p:nvPr>
            <p:ph type="body" sz="quarter" idx="10"/>
          </p:nvPr>
        </p:nvSpPr>
        <p:spPr>
          <a:xfrm>
            <a:off x="2182465" y="86435"/>
            <a:ext cx="6481291" cy="276999"/>
          </a:xfrm>
          <a:noFill/>
          <a:ln w="3175">
            <a:noFill/>
          </a:ln>
        </p:spPr>
        <p:style>
          <a:lnRef idx="2">
            <a:schemeClr val="accent3"/>
          </a:lnRef>
          <a:fillRef idx="1">
            <a:schemeClr val="lt1"/>
          </a:fillRef>
          <a:effectRef idx="0">
            <a:schemeClr val="accent3"/>
          </a:effectRef>
          <a:fontRef idx="minor">
            <a:schemeClr val="dk1"/>
          </a:fontRef>
        </p:style>
        <p:txBody>
          <a:bodyPr>
            <a:spAutoFit/>
          </a:bodyPr>
          <a:lstStyle>
            <a:lvl1pPr marL="0" indent="0" algn="r">
              <a:buNone/>
              <a:defRPr lang="it-IT" sz="1200" kern="1200" dirty="0" smtClean="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defRPr>
            </a:lvl1pPr>
            <a:lvl2pPr>
              <a:defRPr lang="it-IT" kern="1200" dirty="0" smtClean="0">
                <a:solidFill>
                  <a:schemeClr val="dk1"/>
                </a:solidFill>
                <a:ea typeface="+mn-ea"/>
                <a:cs typeface="+mn-cs"/>
              </a:defRPr>
            </a:lvl2pPr>
            <a:lvl3pPr>
              <a:defRPr lang="it-IT" kern="1200" dirty="0" smtClean="0">
                <a:solidFill>
                  <a:schemeClr val="dk1"/>
                </a:solidFill>
                <a:ea typeface="+mn-ea"/>
                <a:cs typeface="+mn-cs"/>
              </a:defRPr>
            </a:lvl3pPr>
            <a:lvl4pPr>
              <a:defRPr lang="it-IT" kern="1200" dirty="0" smtClean="0">
                <a:solidFill>
                  <a:schemeClr val="dk1"/>
                </a:solidFill>
                <a:ea typeface="+mn-ea"/>
                <a:cs typeface="+mn-cs"/>
              </a:defRPr>
            </a:lvl4pPr>
            <a:lvl5pPr marL="1600200" indent="0">
              <a:buNone/>
              <a:defRPr lang="it-IT" kern="1200" dirty="0">
                <a:solidFill>
                  <a:schemeClr val="dk1"/>
                </a:solidFill>
                <a:ea typeface="+mn-ea"/>
                <a:cs typeface="+mn-cs"/>
              </a:defRPr>
            </a:lvl5pPr>
          </a:lstStyle>
          <a:p>
            <a:pPr lvl="0"/>
            <a:r>
              <a:rPr lang="it-IT"/>
              <a:t>Modifica gli stili del testo dello schema
Secondo livello
Terzo livello
Quarto livello
Quinto livello</a:t>
            </a:r>
          </a:p>
        </p:txBody>
      </p:sp>
      <p:sp>
        <p:nvSpPr>
          <p:cNvPr id="11" name="Titolo 1"/>
          <p:cNvSpPr>
            <a:spLocks noGrp="1"/>
          </p:cNvSpPr>
          <p:nvPr>
            <p:ph type="title"/>
          </p:nvPr>
        </p:nvSpPr>
        <p:spPr>
          <a:xfrm>
            <a:off x="467544" y="413792"/>
            <a:ext cx="8195444" cy="782960"/>
          </a:xfrm>
        </p:spPr>
        <p:txBody>
          <a:bodyPr/>
          <a:lstStyle>
            <a:lvl1pPr algn="l">
              <a:defRPr sz="3200" b="1">
                <a:latin typeface="Calibri" panose="020F0502020204030204" pitchFamily="34" charset="0"/>
                <a:ea typeface="Calibri" panose="020F0502020204030204" pitchFamily="34" charset="0"/>
                <a:cs typeface="Calibri" panose="020F0502020204030204" pitchFamily="34" charset="0"/>
              </a:defRPr>
            </a:lvl1pPr>
          </a:lstStyle>
          <a:p>
            <a:r>
              <a:rPr lang="it-IT"/>
              <a:t>Fare clic per modificare lo stile del titolo dello schema</a:t>
            </a:r>
            <a:endParaRPr lang="it-IT" dirty="0"/>
          </a:p>
        </p:txBody>
      </p:sp>
    </p:spTree>
    <p:extLst>
      <p:ext uri="{BB962C8B-B14F-4D97-AF65-F5344CB8AC3E}">
        <p14:creationId xmlns:p14="http://schemas.microsoft.com/office/powerpoint/2010/main" val="1356946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fronto">
    <p:spTree>
      <p:nvGrpSpPr>
        <p:cNvPr id="1" name=""/>
        <p:cNvGrpSpPr/>
        <p:nvPr/>
      </p:nvGrpSpPr>
      <p:grpSpPr>
        <a:xfrm>
          <a:off x="0" y="0"/>
          <a:ext cx="0" cy="0"/>
          <a:chOff x="0" y="0"/>
          <a:chExt cx="0" cy="0"/>
        </a:xfrm>
      </p:grpSpPr>
      <p:sp>
        <p:nvSpPr>
          <p:cNvPr id="16" name="Segnaposto numero diapositiva 1"/>
          <p:cNvSpPr txBox="1">
            <a:spLocks/>
          </p:cNvSpPr>
          <p:nvPr userDrawn="1"/>
        </p:nvSpPr>
        <p:spPr>
          <a:xfrm>
            <a:off x="8662988" y="14586"/>
            <a:ext cx="446087" cy="246062"/>
          </a:xfrm>
          <a:prstGeom prst="rect">
            <a:avLst/>
          </a:prstGeom>
          <a:noFill/>
          <a:ln w="3175">
            <a:noFill/>
          </a:ln>
          <a:extLst>
            <a:ext uri="{909E8E84-426E-40dd-AFC4-6F175D3DCCD1}">
              <a14:hiddenFill xmlns:a14="http://schemas.microsoft.com/office/drawing/2010/main" xmlns="">
                <a:solidFill>
                  <a:srgbClr val="FFFFFF"/>
                </a:solidFill>
              </a14:hiddenFill>
            </a:ext>
          </a:extLst>
        </p:spPr>
        <p:style>
          <a:lnRef idx="2">
            <a:schemeClr val="accent3"/>
          </a:lnRef>
          <a:fillRef idx="1">
            <a:schemeClr val="lt1"/>
          </a:fillRef>
          <a:effectRef idx="0">
            <a:schemeClr val="accent3"/>
          </a:effectRef>
          <a:fontRef idx="minor">
            <a:schemeClr val="dk1"/>
          </a:fontRef>
        </p:style>
        <p:txBody>
          <a:bodyPr>
            <a:spAutoFit/>
          </a:bodyPr>
          <a:lstStyle>
            <a:lvl1pPr marL="0" lvl="0" indent="0" algn="r" eaLnBrk="0" hangingPunct="0">
              <a:buNone/>
              <a:defRPr sz="1200">
                <a:solidFill>
                  <a:schemeClr val="bg2">
                    <a:lumMod val="75000"/>
                  </a:schemeClr>
                </a:solidFill>
                <a:latin typeface="Calibri" panose="020F0502020204030204" pitchFamily="34" charset="0"/>
                <a:cs typeface="Calibri" panose="020F0502020204030204" pitchFamily="34" charset="0"/>
              </a:defRPr>
            </a:lvl1pPr>
            <a:lvl2pPr marL="742950" indent="-285750" eaLnBrk="0" hangingPunct="0">
              <a:spcBef>
                <a:spcPct val="20000"/>
              </a:spcBef>
              <a:buChar char="–"/>
              <a:defRPr sz="2800">
                <a:solidFill>
                  <a:schemeClr val="dk1"/>
                </a:solidFill>
                <a:latin typeface="+mn-lt"/>
              </a:defRPr>
            </a:lvl2pPr>
            <a:lvl3pPr marL="1143000" indent="-228600" eaLnBrk="0" hangingPunct="0">
              <a:spcBef>
                <a:spcPct val="20000"/>
              </a:spcBef>
              <a:buChar char="•"/>
              <a:defRPr sz="2400">
                <a:solidFill>
                  <a:schemeClr val="dk1"/>
                </a:solidFill>
                <a:latin typeface="+mn-lt"/>
              </a:defRPr>
            </a:lvl3pPr>
            <a:lvl4pPr marL="1600200" indent="-228600" eaLnBrk="0" hangingPunct="0">
              <a:spcBef>
                <a:spcPct val="20000"/>
              </a:spcBef>
              <a:buChar char="–"/>
              <a:defRPr sz="2000">
                <a:solidFill>
                  <a:schemeClr val="dk1"/>
                </a:solidFill>
                <a:latin typeface="+mn-lt"/>
              </a:defRPr>
            </a:lvl4pPr>
            <a:lvl5pPr marL="1600200" indent="0" eaLnBrk="0" hangingPunct="0">
              <a:spcBef>
                <a:spcPct val="20000"/>
              </a:spcBef>
              <a:buNone/>
              <a:defRPr sz="2000">
                <a:solidFill>
                  <a:schemeClr val="dk1"/>
                </a:solidFill>
                <a:latin typeface="+mn-lt"/>
              </a:defRPr>
            </a:lvl5pPr>
            <a:lvl6pPr marL="2514600" indent="-228600" fontAlgn="base">
              <a:spcBef>
                <a:spcPct val="20000"/>
              </a:spcBef>
              <a:spcAft>
                <a:spcPct val="0"/>
              </a:spcAft>
              <a:buChar char="»"/>
              <a:defRPr sz="2000">
                <a:solidFill>
                  <a:schemeClr val="dk1"/>
                </a:solidFill>
                <a:latin typeface="+mn-lt"/>
              </a:defRPr>
            </a:lvl6pPr>
            <a:lvl7pPr marL="2971800" indent="-228600" fontAlgn="base">
              <a:spcBef>
                <a:spcPct val="20000"/>
              </a:spcBef>
              <a:spcAft>
                <a:spcPct val="0"/>
              </a:spcAft>
              <a:buChar char="»"/>
              <a:defRPr sz="2000">
                <a:solidFill>
                  <a:schemeClr val="dk1"/>
                </a:solidFill>
                <a:latin typeface="+mn-lt"/>
              </a:defRPr>
            </a:lvl7pPr>
            <a:lvl8pPr marL="3429000" indent="-228600" fontAlgn="base">
              <a:spcBef>
                <a:spcPct val="20000"/>
              </a:spcBef>
              <a:spcAft>
                <a:spcPct val="0"/>
              </a:spcAft>
              <a:buChar char="»"/>
              <a:defRPr sz="2000">
                <a:solidFill>
                  <a:schemeClr val="dk1"/>
                </a:solidFill>
                <a:latin typeface="+mn-lt"/>
              </a:defRPr>
            </a:lvl8pPr>
            <a:lvl9pPr marL="3886200" indent="-228600" fontAlgn="base">
              <a:spcBef>
                <a:spcPct val="20000"/>
              </a:spcBef>
              <a:spcAft>
                <a:spcPct val="0"/>
              </a:spcAft>
              <a:buChar char="»"/>
              <a:defRPr sz="2000">
                <a:solidFill>
                  <a:schemeClr val="dk1"/>
                </a:solidFill>
                <a:latin typeface="+mn-lt"/>
              </a:defRPr>
            </a:lvl9pPr>
          </a:lstStyle>
          <a:p>
            <a:pPr>
              <a:defRPr/>
            </a:pPr>
            <a:fld id="{255A11C7-5620-4906-85BC-0C1C5D28F26F}" type="slidenum">
              <a:rPr lang="it-IT" altLang="it-IT" sz="1000" smtClean="0">
                <a:latin typeface="Verdana" panose="020B0604030504040204" pitchFamily="34" charset="0"/>
                <a:ea typeface="Verdana" panose="020B0604030504040204" pitchFamily="34" charset="0"/>
                <a:cs typeface="Verdana" panose="020B0604030504040204" pitchFamily="34" charset="0"/>
              </a:rPr>
              <a:pPr>
                <a:defRPr/>
              </a:pPr>
              <a:t>‹N›</a:t>
            </a:fld>
            <a:endParaRPr lang="it-IT" altLang="it-IT" dirty="0">
              <a:latin typeface="Verdana" panose="020B0604030504040204" pitchFamily="34" charset="0"/>
              <a:ea typeface="Verdana" panose="020B0604030504040204" pitchFamily="34" charset="0"/>
              <a:cs typeface="Verdana" panose="020B0604030504040204" pitchFamily="34" charset="0"/>
            </a:endParaRPr>
          </a:p>
        </p:txBody>
      </p:sp>
      <p:sp>
        <p:nvSpPr>
          <p:cNvPr id="3" name="Segnaposto testo 2"/>
          <p:cNvSpPr>
            <a:spLocks noGrp="1"/>
          </p:cNvSpPr>
          <p:nvPr>
            <p:ph type="body" idx="1"/>
          </p:nvPr>
        </p:nvSpPr>
        <p:spPr>
          <a:xfrm>
            <a:off x="467544" y="1247110"/>
            <a:ext cx="4035996" cy="639762"/>
          </a:xfrm>
        </p:spPr>
        <p:txBody>
          <a:bodyPr anchor="b"/>
          <a:lstStyle>
            <a:lvl1pPr marL="0" indent="0">
              <a:buNone/>
              <a:defRPr sz="2000" b="1">
                <a:latin typeface="Calibri" panose="020F0502020204030204" pitchFamily="34" charset="0"/>
                <a:ea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p>
        </p:txBody>
      </p:sp>
      <p:sp>
        <p:nvSpPr>
          <p:cNvPr id="5" name="Segnaposto testo 4"/>
          <p:cNvSpPr>
            <a:spLocks noGrp="1"/>
          </p:cNvSpPr>
          <p:nvPr>
            <p:ph type="body" sz="quarter" idx="3"/>
          </p:nvPr>
        </p:nvSpPr>
        <p:spPr>
          <a:xfrm>
            <a:off x="4645464" y="1247110"/>
            <a:ext cx="4018543" cy="639762"/>
          </a:xfrm>
        </p:spPr>
        <p:txBody>
          <a:bodyPr anchor="b"/>
          <a:lstStyle>
            <a:lvl1pPr marL="0" indent="0">
              <a:buNone/>
              <a:defRPr sz="2000" b="1">
                <a:latin typeface="Calibri" panose="020F0502020204030204" pitchFamily="34" charset="0"/>
                <a:ea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p>
        </p:txBody>
      </p:sp>
      <p:sp>
        <p:nvSpPr>
          <p:cNvPr id="21" name="Segnaposto testo 16"/>
          <p:cNvSpPr>
            <a:spLocks noGrp="1"/>
          </p:cNvSpPr>
          <p:nvPr>
            <p:ph type="body" sz="quarter" idx="11"/>
          </p:nvPr>
        </p:nvSpPr>
        <p:spPr>
          <a:xfrm>
            <a:off x="457200" y="6525344"/>
            <a:ext cx="7715200" cy="260647"/>
          </a:xfrm>
        </p:spPr>
        <p:txBody>
          <a:bodyPr/>
          <a:lstStyle>
            <a:lvl1pPr marL="0" indent="0">
              <a:buNone/>
              <a:defRPr sz="1200"/>
            </a:lvl1pPr>
          </a:lstStyle>
          <a:p>
            <a:pPr lvl="0"/>
            <a:r>
              <a:rPr lang="it-IT"/>
              <a:t>Modifica gli stili del testo dello schema
Secondo livello
Terzo livello
Quarto livello
Quinto livello</a:t>
            </a:r>
          </a:p>
        </p:txBody>
      </p:sp>
      <p:sp>
        <p:nvSpPr>
          <p:cNvPr id="26" name="Segnaposto contenuto 3"/>
          <p:cNvSpPr>
            <a:spLocks noGrp="1"/>
          </p:cNvSpPr>
          <p:nvPr>
            <p:ph sz="half" idx="12"/>
          </p:nvPr>
        </p:nvSpPr>
        <p:spPr>
          <a:xfrm>
            <a:off x="4644444" y="1937230"/>
            <a:ext cx="4020585" cy="4012050"/>
          </a:xfrm>
        </p:spPr>
        <p:txBody>
          <a:bodyPr/>
          <a:lstStyle>
            <a:lvl1pPr>
              <a:defRPr sz="2000" baseline="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1pPr>
            <a:lvl2pPr>
              <a:defRPr sz="18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2pPr>
            <a:lvl3pPr>
              <a:defRPr sz="1600">
                <a:latin typeface="Calibri" panose="020F0502020204030204" pitchFamily="34" charset="0"/>
                <a:ea typeface="Calibri" panose="020F0502020204030204" pitchFamily="34" charset="0"/>
                <a:cs typeface="Calibri" panose="020F0502020204030204" pitchFamily="34" charset="0"/>
              </a:defRPr>
            </a:lvl3pPr>
            <a:lvl4pPr>
              <a:defRPr sz="1400">
                <a:latin typeface="Calibri" panose="020F0502020204030204" pitchFamily="34" charset="0"/>
                <a:ea typeface="Calibri" panose="020F0502020204030204" pitchFamily="34" charset="0"/>
                <a:cs typeface="Calibri" panose="020F0502020204030204" pitchFamily="34" charset="0"/>
              </a:defRPr>
            </a:lvl4pPr>
            <a:lvl5pPr>
              <a:defRPr sz="1400">
                <a:latin typeface="Calibri" panose="020F0502020204030204" pitchFamily="34" charset="0"/>
                <a:ea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it-IT"/>
              <a:t>Modifica gli stili del testo dello schema
Secondo livello
Terzo livello
Quarto livello
Quinto livello</a:t>
            </a:r>
            <a:endParaRPr lang="it-IT" dirty="0"/>
          </a:p>
        </p:txBody>
      </p:sp>
      <p:sp>
        <p:nvSpPr>
          <p:cNvPr id="27" name="Rettangolo 26"/>
          <p:cNvSpPr/>
          <p:nvPr userDrawn="1"/>
        </p:nvSpPr>
        <p:spPr bwMode="auto">
          <a:xfrm>
            <a:off x="0" y="0"/>
            <a:ext cx="446856" cy="6858000"/>
          </a:xfrm>
          <a:prstGeom prst="rect">
            <a:avLst/>
          </a:prstGeom>
          <a:solidFill>
            <a:srgbClr val="9C10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sz="1200" dirty="0">
              <a:solidFill>
                <a:schemeClr val="tx1"/>
              </a:solidFill>
              <a:latin typeface="Calibri" panose="020F0502020204030204" pitchFamily="34" charset="0"/>
            </a:endParaRPr>
          </a:p>
        </p:txBody>
      </p:sp>
      <p:sp>
        <p:nvSpPr>
          <p:cNvPr id="14" name="Segnaposto testo 10"/>
          <p:cNvSpPr>
            <a:spLocks noGrp="1"/>
          </p:cNvSpPr>
          <p:nvPr>
            <p:ph type="body" sz="quarter" idx="10"/>
          </p:nvPr>
        </p:nvSpPr>
        <p:spPr>
          <a:xfrm>
            <a:off x="2182465" y="86435"/>
            <a:ext cx="6481291" cy="276999"/>
          </a:xfrm>
          <a:noFill/>
          <a:ln w="3175">
            <a:noFill/>
          </a:ln>
        </p:spPr>
        <p:style>
          <a:lnRef idx="2">
            <a:schemeClr val="accent3"/>
          </a:lnRef>
          <a:fillRef idx="1">
            <a:schemeClr val="lt1"/>
          </a:fillRef>
          <a:effectRef idx="0">
            <a:schemeClr val="accent3"/>
          </a:effectRef>
          <a:fontRef idx="minor">
            <a:schemeClr val="dk1"/>
          </a:fontRef>
        </p:style>
        <p:txBody>
          <a:bodyPr>
            <a:spAutoFit/>
          </a:bodyPr>
          <a:lstStyle>
            <a:lvl1pPr marL="0" indent="0" algn="r">
              <a:buNone/>
              <a:defRPr lang="it-IT" sz="1200" kern="1200" dirty="0" smtClean="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defRPr>
            </a:lvl1pPr>
            <a:lvl2pPr>
              <a:defRPr lang="it-IT" kern="1200" dirty="0" smtClean="0">
                <a:solidFill>
                  <a:schemeClr val="dk1"/>
                </a:solidFill>
                <a:ea typeface="+mn-ea"/>
                <a:cs typeface="+mn-cs"/>
              </a:defRPr>
            </a:lvl2pPr>
            <a:lvl3pPr>
              <a:defRPr lang="it-IT" kern="1200" dirty="0" smtClean="0">
                <a:solidFill>
                  <a:schemeClr val="dk1"/>
                </a:solidFill>
                <a:ea typeface="+mn-ea"/>
                <a:cs typeface="+mn-cs"/>
              </a:defRPr>
            </a:lvl3pPr>
            <a:lvl4pPr>
              <a:defRPr lang="it-IT" kern="1200" dirty="0" smtClean="0">
                <a:solidFill>
                  <a:schemeClr val="dk1"/>
                </a:solidFill>
                <a:ea typeface="+mn-ea"/>
                <a:cs typeface="+mn-cs"/>
              </a:defRPr>
            </a:lvl4pPr>
            <a:lvl5pPr marL="1600200" indent="0">
              <a:buNone/>
              <a:defRPr lang="it-IT" kern="1200" dirty="0">
                <a:solidFill>
                  <a:schemeClr val="dk1"/>
                </a:solidFill>
                <a:ea typeface="+mn-ea"/>
                <a:cs typeface="+mn-cs"/>
              </a:defRPr>
            </a:lvl5pPr>
          </a:lstStyle>
          <a:p>
            <a:pPr lvl="0"/>
            <a:r>
              <a:rPr lang="it-IT"/>
              <a:t>Modifica gli stili del testo dello schema
Secondo livello
Terzo livello
Quarto livello
Quinto livello</a:t>
            </a:r>
          </a:p>
        </p:txBody>
      </p:sp>
      <p:sp>
        <p:nvSpPr>
          <p:cNvPr id="15" name="Segnaposto contenuto 2"/>
          <p:cNvSpPr>
            <a:spLocks noGrp="1"/>
          </p:cNvSpPr>
          <p:nvPr>
            <p:ph sz="half" idx="13"/>
          </p:nvPr>
        </p:nvSpPr>
        <p:spPr>
          <a:xfrm>
            <a:off x="467544" y="1937230"/>
            <a:ext cx="4028256" cy="4012050"/>
          </a:xfrm>
        </p:spPr>
        <p:txBody>
          <a:bodyPr/>
          <a:lstStyle>
            <a:lvl1pPr>
              <a:defRPr sz="20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1pPr>
            <a:lvl2pPr>
              <a:defRPr sz="18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2pPr>
            <a:lvl3pPr>
              <a:defRPr sz="16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3pPr>
            <a:lvl4pPr>
              <a:defRPr sz="14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4pPr>
            <a:lvl5pPr>
              <a:defRPr sz="14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it-IT"/>
              <a:t>Modifica gli stili del testo dello schema
Secondo livello
Terzo livello
Quarto livello
Quinto livello</a:t>
            </a:r>
            <a:endParaRPr lang="it-IT" dirty="0"/>
          </a:p>
        </p:txBody>
      </p:sp>
      <p:sp>
        <p:nvSpPr>
          <p:cNvPr id="11" name="Titolo 1"/>
          <p:cNvSpPr>
            <a:spLocks noGrp="1"/>
          </p:cNvSpPr>
          <p:nvPr>
            <p:ph type="title"/>
          </p:nvPr>
        </p:nvSpPr>
        <p:spPr>
          <a:xfrm>
            <a:off x="467544" y="413792"/>
            <a:ext cx="8195444" cy="782960"/>
          </a:xfrm>
        </p:spPr>
        <p:txBody>
          <a:bodyPr/>
          <a:lstStyle>
            <a:lvl1pPr algn="l">
              <a:defRPr sz="3200" b="1">
                <a:latin typeface="Calibri" panose="020F0502020204030204" pitchFamily="34" charset="0"/>
                <a:ea typeface="Calibri" panose="020F0502020204030204" pitchFamily="34" charset="0"/>
                <a:cs typeface="Calibri" panose="020F0502020204030204" pitchFamily="34" charset="0"/>
              </a:defRPr>
            </a:lvl1pPr>
          </a:lstStyle>
          <a:p>
            <a:r>
              <a:rPr lang="it-IT"/>
              <a:t>Fare clic per modificare lo stile del titolo dello schema</a:t>
            </a:r>
            <a:endParaRPr lang="it-IT" dirty="0"/>
          </a:p>
        </p:txBody>
      </p:sp>
    </p:spTree>
    <p:extLst>
      <p:ext uri="{BB962C8B-B14F-4D97-AF65-F5344CB8AC3E}">
        <p14:creationId xmlns:p14="http://schemas.microsoft.com/office/powerpoint/2010/main" val="888827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lo titolo">
    <p:spTree>
      <p:nvGrpSpPr>
        <p:cNvPr id="1" name=""/>
        <p:cNvGrpSpPr/>
        <p:nvPr/>
      </p:nvGrpSpPr>
      <p:grpSpPr>
        <a:xfrm>
          <a:off x="0" y="0"/>
          <a:ext cx="0" cy="0"/>
          <a:chOff x="0" y="0"/>
          <a:chExt cx="0" cy="0"/>
        </a:xfrm>
      </p:grpSpPr>
      <p:sp>
        <p:nvSpPr>
          <p:cNvPr id="12" name="Segnaposto numero diapositiva 1"/>
          <p:cNvSpPr txBox="1">
            <a:spLocks/>
          </p:cNvSpPr>
          <p:nvPr userDrawn="1"/>
        </p:nvSpPr>
        <p:spPr>
          <a:xfrm>
            <a:off x="8662988" y="14586"/>
            <a:ext cx="446087" cy="246062"/>
          </a:xfrm>
          <a:prstGeom prst="rect">
            <a:avLst/>
          </a:prstGeom>
          <a:noFill/>
          <a:ln w="3175">
            <a:noFill/>
          </a:ln>
          <a:extLst>
            <a:ext uri="{909E8E84-426E-40dd-AFC4-6F175D3DCCD1}">
              <a14:hiddenFill xmlns:a14="http://schemas.microsoft.com/office/drawing/2010/main" xmlns="">
                <a:solidFill>
                  <a:srgbClr val="FFFFFF"/>
                </a:solidFill>
              </a14:hiddenFill>
            </a:ext>
          </a:extLst>
        </p:spPr>
        <p:style>
          <a:lnRef idx="2">
            <a:schemeClr val="accent3"/>
          </a:lnRef>
          <a:fillRef idx="1">
            <a:schemeClr val="lt1"/>
          </a:fillRef>
          <a:effectRef idx="0">
            <a:schemeClr val="accent3"/>
          </a:effectRef>
          <a:fontRef idx="minor">
            <a:schemeClr val="dk1"/>
          </a:fontRef>
        </p:style>
        <p:txBody>
          <a:bodyPr>
            <a:spAutoFit/>
          </a:bodyPr>
          <a:lstStyle>
            <a:lvl1pPr marL="0" lvl="0" indent="0" algn="r" eaLnBrk="0" hangingPunct="0">
              <a:buNone/>
              <a:defRPr sz="1200">
                <a:solidFill>
                  <a:schemeClr val="bg2">
                    <a:lumMod val="75000"/>
                  </a:schemeClr>
                </a:solidFill>
                <a:latin typeface="Calibri" panose="020F0502020204030204" pitchFamily="34" charset="0"/>
                <a:cs typeface="Calibri" panose="020F0502020204030204" pitchFamily="34" charset="0"/>
              </a:defRPr>
            </a:lvl1pPr>
            <a:lvl2pPr marL="742950" indent="-285750" eaLnBrk="0" hangingPunct="0">
              <a:spcBef>
                <a:spcPct val="20000"/>
              </a:spcBef>
              <a:buChar char="–"/>
              <a:defRPr sz="2800">
                <a:solidFill>
                  <a:schemeClr val="dk1"/>
                </a:solidFill>
                <a:latin typeface="+mn-lt"/>
              </a:defRPr>
            </a:lvl2pPr>
            <a:lvl3pPr marL="1143000" indent="-228600" eaLnBrk="0" hangingPunct="0">
              <a:spcBef>
                <a:spcPct val="20000"/>
              </a:spcBef>
              <a:buChar char="•"/>
              <a:defRPr sz="2400">
                <a:solidFill>
                  <a:schemeClr val="dk1"/>
                </a:solidFill>
                <a:latin typeface="+mn-lt"/>
              </a:defRPr>
            </a:lvl3pPr>
            <a:lvl4pPr marL="1600200" indent="-228600" eaLnBrk="0" hangingPunct="0">
              <a:spcBef>
                <a:spcPct val="20000"/>
              </a:spcBef>
              <a:buChar char="–"/>
              <a:defRPr sz="2000">
                <a:solidFill>
                  <a:schemeClr val="dk1"/>
                </a:solidFill>
                <a:latin typeface="+mn-lt"/>
              </a:defRPr>
            </a:lvl4pPr>
            <a:lvl5pPr marL="1600200" indent="0" eaLnBrk="0" hangingPunct="0">
              <a:spcBef>
                <a:spcPct val="20000"/>
              </a:spcBef>
              <a:buNone/>
              <a:defRPr sz="2000">
                <a:solidFill>
                  <a:schemeClr val="dk1"/>
                </a:solidFill>
                <a:latin typeface="+mn-lt"/>
              </a:defRPr>
            </a:lvl5pPr>
            <a:lvl6pPr marL="2514600" indent="-228600" fontAlgn="base">
              <a:spcBef>
                <a:spcPct val="20000"/>
              </a:spcBef>
              <a:spcAft>
                <a:spcPct val="0"/>
              </a:spcAft>
              <a:buChar char="»"/>
              <a:defRPr sz="2000">
                <a:solidFill>
                  <a:schemeClr val="dk1"/>
                </a:solidFill>
                <a:latin typeface="+mn-lt"/>
              </a:defRPr>
            </a:lvl6pPr>
            <a:lvl7pPr marL="2971800" indent="-228600" fontAlgn="base">
              <a:spcBef>
                <a:spcPct val="20000"/>
              </a:spcBef>
              <a:spcAft>
                <a:spcPct val="0"/>
              </a:spcAft>
              <a:buChar char="»"/>
              <a:defRPr sz="2000">
                <a:solidFill>
                  <a:schemeClr val="dk1"/>
                </a:solidFill>
                <a:latin typeface="+mn-lt"/>
              </a:defRPr>
            </a:lvl7pPr>
            <a:lvl8pPr marL="3429000" indent="-228600" fontAlgn="base">
              <a:spcBef>
                <a:spcPct val="20000"/>
              </a:spcBef>
              <a:spcAft>
                <a:spcPct val="0"/>
              </a:spcAft>
              <a:buChar char="»"/>
              <a:defRPr sz="2000">
                <a:solidFill>
                  <a:schemeClr val="dk1"/>
                </a:solidFill>
                <a:latin typeface="+mn-lt"/>
              </a:defRPr>
            </a:lvl8pPr>
            <a:lvl9pPr marL="3886200" indent="-228600" fontAlgn="base">
              <a:spcBef>
                <a:spcPct val="20000"/>
              </a:spcBef>
              <a:spcAft>
                <a:spcPct val="0"/>
              </a:spcAft>
              <a:buChar char="»"/>
              <a:defRPr sz="2000">
                <a:solidFill>
                  <a:schemeClr val="dk1"/>
                </a:solidFill>
                <a:latin typeface="+mn-lt"/>
              </a:defRPr>
            </a:lvl9pPr>
          </a:lstStyle>
          <a:p>
            <a:pPr>
              <a:defRPr/>
            </a:pPr>
            <a:fld id="{435AB2DF-E8A0-4837-9D8E-32152FEC1923}" type="slidenum">
              <a:rPr lang="it-IT" altLang="it-IT" sz="1000" smtClean="0">
                <a:latin typeface="Verdana" panose="020B0604030504040204" pitchFamily="34" charset="0"/>
                <a:ea typeface="Verdana" panose="020B0604030504040204" pitchFamily="34" charset="0"/>
                <a:cs typeface="Verdana" panose="020B0604030504040204" pitchFamily="34" charset="0"/>
              </a:rPr>
              <a:pPr>
                <a:defRPr/>
              </a:pPr>
              <a:t>‹N›</a:t>
            </a:fld>
            <a:endParaRPr lang="it-IT" altLang="it-IT" dirty="0">
              <a:latin typeface="Verdana" panose="020B0604030504040204" pitchFamily="34" charset="0"/>
              <a:ea typeface="Verdana" panose="020B0604030504040204" pitchFamily="34" charset="0"/>
              <a:cs typeface="Verdana" panose="020B0604030504040204" pitchFamily="34" charset="0"/>
            </a:endParaRPr>
          </a:p>
        </p:txBody>
      </p:sp>
      <p:sp>
        <p:nvSpPr>
          <p:cNvPr id="22" name="Rettangolo 21"/>
          <p:cNvSpPr/>
          <p:nvPr userDrawn="1"/>
        </p:nvSpPr>
        <p:spPr bwMode="auto">
          <a:xfrm>
            <a:off x="0" y="0"/>
            <a:ext cx="446856"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sz="1200" dirty="0">
              <a:solidFill>
                <a:schemeClr val="tx1"/>
              </a:solidFill>
              <a:latin typeface="Calibri" panose="020F0502020204030204" pitchFamily="34" charset="0"/>
            </a:endParaRPr>
          </a:p>
        </p:txBody>
      </p:sp>
      <p:sp>
        <p:nvSpPr>
          <p:cNvPr id="8" name="Segnaposto testo 10"/>
          <p:cNvSpPr>
            <a:spLocks noGrp="1"/>
          </p:cNvSpPr>
          <p:nvPr>
            <p:ph type="body" sz="quarter" idx="10"/>
          </p:nvPr>
        </p:nvSpPr>
        <p:spPr>
          <a:xfrm>
            <a:off x="2182465" y="86435"/>
            <a:ext cx="6481291" cy="276999"/>
          </a:xfrm>
          <a:noFill/>
          <a:ln w="3175">
            <a:noFill/>
          </a:ln>
        </p:spPr>
        <p:style>
          <a:lnRef idx="2">
            <a:schemeClr val="accent3"/>
          </a:lnRef>
          <a:fillRef idx="1">
            <a:schemeClr val="lt1"/>
          </a:fillRef>
          <a:effectRef idx="0">
            <a:schemeClr val="accent3"/>
          </a:effectRef>
          <a:fontRef idx="minor">
            <a:schemeClr val="dk1"/>
          </a:fontRef>
        </p:style>
        <p:txBody>
          <a:bodyPr>
            <a:spAutoFit/>
          </a:bodyPr>
          <a:lstStyle>
            <a:lvl1pPr marL="0" indent="0" algn="r">
              <a:buNone/>
              <a:defRPr lang="it-IT" sz="1200" kern="1200" dirty="0" smtClean="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defRPr>
            </a:lvl1pPr>
            <a:lvl2pPr>
              <a:defRPr lang="it-IT" kern="1200" dirty="0" smtClean="0">
                <a:solidFill>
                  <a:schemeClr val="dk1"/>
                </a:solidFill>
                <a:ea typeface="+mn-ea"/>
                <a:cs typeface="+mn-cs"/>
              </a:defRPr>
            </a:lvl2pPr>
            <a:lvl3pPr>
              <a:defRPr lang="it-IT" kern="1200" dirty="0" smtClean="0">
                <a:solidFill>
                  <a:schemeClr val="dk1"/>
                </a:solidFill>
                <a:ea typeface="+mn-ea"/>
                <a:cs typeface="+mn-cs"/>
              </a:defRPr>
            </a:lvl3pPr>
            <a:lvl4pPr>
              <a:defRPr lang="it-IT" kern="1200" dirty="0" smtClean="0">
                <a:solidFill>
                  <a:schemeClr val="dk1"/>
                </a:solidFill>
                <a:ea typeface="+mn-ea"/>
                <a:cs typeface="+mn-cs"/>
              </a:defRPr>
            </a:lvl4pPr>
            <a:lvl5pPr marL="1600200" indent="0">
              <a:buNone/>
              <a:defRPr lang="it-IT" kern="1200" dirty="0">
                <a:solidFill>
                  <a:schemeClr val="dk1"/>
                </a:solidFill>
                <a:ea typeface="+mn-ea"/>
                <a:cs typeface="+mn-cs"/>
              </a:defRPr>
            </a:lvl5pPr>
          </a:lstStyle>
          <a:p>
            <a:pPr lvl="0"/>
            <a:r>
              <a:rPr lang="it-IT"/>
              <a:t>Modifica gli stili del testo dello schema
Secondo livello
Terzo livello
Quarto livello
Quinto livello</a:t>
            </a:r>
          </a:p>
        </p:txBody>
      </p:sp>
      <p:sp>
        <p:nvSpPr>
          <p:cNvPr id="9" name="Segnaposto testo 16"/>
          <p:cNvSpPr>
            <a:spLocks noGrp="1"/>
          </p:cNvSpPr>
          <p:nvPr>
            <p:ph type="body" sz="quarter" idx="11"/>
          </p:nvPr>
        </p:nvSpPr>
        <p:spPr>
          <a:xfrm>
            <a:off x="457200" y="6525344"/>
            <a:ext cx="7715200" cy="260647"/>
          </a:xfrm>
        </p:spPr>
        <p:txBody>
          <a:bodyPr/>
          <a:lstStyle>
            <a:lvl1pPr marL="0" indent="0">
              <a:buNone/>
              <a:defRPr sz="1200"/>
            </a:lvl1pPr>
          </a:lstStyle>
          <a:p>
            <a:pPr lvl="0"/>
            <a:r>
              <a:rPr lang="it-IT"/>
              <a:t>Modifica gli stili del testo dello schema
Secondo livello
Terzo livello
Quarto livello
Quinto livello</a:t>
            </a:r>
          </a:p>
        </p:txBody>
      </p:sp>
      <p:sp>
        <p:nvSpPr>
          <p:cNvPr id="10" name="Titolo 1"/>
          <p:cNvSpPr>
            <a:spLocks noGrp="1"/>
          </p:cNvSpPr>
          <p:nvPr>
            <p:ph type="title"/>
          </p:nvPr>
        </p:nvSpPr>
        <p:spPr>
          <a:xfrm>
            <a:off x="467544" y="413792"/>
            <a:ext cx="8195444" cy="782960"/>
          </a:xfrm>
        </p:spPr>
        <p:txBody>
          <a:bodyPr/>
          <a:lstStyle>
            <a:lvl1pPr algn="l">
              <a:defRPr sz="3200" b="1">
                <a:latin typeface="Calibri" panose="020F0502020204030204" pitchFamily="34" charset="0"/>
                <a:ea typeface="Calibri" panose="020F0502020204030204" pitchFamily="34" charset="0"/>
                <a:cs typeface="Calibri" panose="020F0502020204030204" pitchFamily="34" charset="0"/>
              </a:defRPr>
            </a:lvl1pPr>
          </a:lstStyle>
          <a:p>
            <a:r>
              <a:rPr lang="it-IT"/>
              <a:t>Fare clic per modificare lo stile del titolo dello schema</a:t>
            </a:r>
            <a:endParaRPr lang="it-IT" dirty="0"/>
          </a:p>
        </p:txBody>
      </p:sp>
    </p:spTree>
    <p:extLst>
      <p:ext uri="{BB962C8B-B14F-4D97-AF65-F5344CB8AC3E}">
        <p14:creationId xmlns:p14="http://schemas.microsoft.com/office/powerpoint/2010/main" val="3323059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uota">
    <p:spTree>
      <p:nvGrpSpPr>
        <p:cNvPr id="1" name=""/>
        <p:cNvGrpSpPr/>
        <p:nvPr/>
      </p:nvGrpSpPr>
      <p:grpSpPr>
        <a:xfrm>
          <a:off x="0" y="0"/>
          <a:ext cx="0" cy="0"/>
          <a:chOff x="0" y="0"/>
          <a:chExt cx="0" cy="0"/>
        </a:xfrm>
      </p:grpSpPr>
      <p:sp>
        <p:nvSpPr>
          <p:cNvPr id="4" name="Segnaposto numero diapositiva 1"/>
          <p:cNvSpPr txBox="1">
            <a:spLocks/>
          </p:cNvSpPr>
          <p:nvPr userDrawn="1"/>
        </p:nvSpPr>
        <p:spPr>
          <a:xfrm>
            <a:off x="8662988" y="14586"/>
            <a:ext cx="446087" cy="246062"/>
          </a:xfrm>
          <a:prstGeom prst="rect">
            <a:avLst/>
          </a:prstGeom>
          <a:noFill/>
          <a:ln w="3175">
            <a:noFill/>
          </a:ln>
          <a:extLst>
            <a:ext uri="{909E8E84-426E-40dd-AFC4-6F175D3DCCD1}">
              <a14:hiddenFill xmlns:a14="http://schemas.microsoft.com/office/drawing/2010/main" xmlns="">
                <a:solidFill>
                  <a:srgbClr val="FFFFFF"/>
                </a:solidFill>
              </a14:hiddenFill>
            </a:ext>
          </a:extLst>
        </p:spPr>
        <p:style>
          <a:lnRef idx="2">
            <a:schemeClr val="accent3"/>
          </a:lnRef>
          <a:fillRef idx="1">
            <a:schemeClr val="lt1"/>
          </a:fillRef>
          <a:effectRef idx="0">
            <a:schemeClr val="accent3"/>
          </a:effectRef>
          <a:fontRef idx="minor">
            <a:schemeClr val="dk1"/>
          </a:fontRef>
        </p:style>
        <p:txBody>
          <a:bodyPr>
            <a:spAutoFit/>
          </a:bodyPr>
          <a:lstStyle>
            <a:lvl1pPr marL="0" lvl="0" indent="0" algn="r" eaLnBrk="0" hangingPunct="0">
              <a:buNone/>
              <a:defRPr sz="1200">
                <a:solidFill>
                  <a:schemeClr val="bg2">
                    <a:lumMod val="75000"/>
                  </a:schemeClr>
                </a:solidFill>
                <a:latin typeface="Calibri" panose="020F0502020204030204" pitchFamily="34" charset="0"/>
                <a:cs typeface="Calibri" panose="020F0502020204030204" pitchFamily="34" charset="0"/>
              </a:defRPr>
            </a:lvl1pPr>
            <a:lvl2pPr marL="742950" indent="-285750" eaLnBrk="0" hangingPunct="0">
              <a:spcBef>
                <a:spcPct val="20000"/>
              </a:spcBef>
              <a:buChar char="–"/>
              <a:defRPr sz="2800">
                <a:solidFill>
                  <a:schemeClr val="dk1"/>
                </a:solidFill>
                <a:latin typeface="+mn-lt"/>
              </a:defRPr>
            </a:lvl2pPr>
            <a:lvl3pPr marL="1143000" indent="-228600" eaLnBrk="0" hangingPunct="0">
              <a:spcBef>
                <a:spcPct val="20000"/>
              </a:spcBef>
              <a:buChar char="•"/>
              <a:defRPr sz="2400">
                <a:solidFill>
                  <a:schemeClr val="dk1"/>
                </a:solidFill>
                <a:latin typeface="+mn-lt"/>
              </a:defRPr>
            </a:lvl3pPr>
            <a:lvl4pPr marL="1600200" indent="-228600" eaLnBrk="0" hangingPunct="0">
              <a:spcBef>
                <a:spcPct val="20000"/>
              </a:spcBef>
              <a:buChar char="–"/>
              <a:defRPr sz="2000">
                <a:solidFill>
                  <a:schemeClr val="dk1"/>
                </a:solidFill>
                <a:latin typeface="+mn-lt"/>
              </a:defRPr>
            </a:lvl4pPr>
            <a:lvl5pPr marL="1600200" indent="0" eaLnBrk="0" hangingPunct="0">
              <a:spcBef>
                <a:spcPct val="20000"/>
              </a:spcBef>
              <a:buNone/>
              <a:defRPr sz="2000">
                <a:solidFill>
                  <a:schemeClr val="dk1"/>
                </a:solidFill>
                <a:latin typeface="+mn-lt"/>
              </a:defRPr>
            </a:lvl5pPr>
            <a:lvl6pPr marL="2514600" indent="-228600" fontAlgn="base">
              <a:spcBef>
                <a:spcPct val="20000"/>
              </a:spcBef>
              <a:spcAft>
                <a:spcPct val="0"/>
              </a:spcAft>
              <a:buChar char="»"/>
              <a:defRPr sz="2000">
                <a:solidFill>
                  <a:schemeClr val="dk1"/>
                </a:solidFill>
                <a:latin typeface="+mn-lt"/>
              </a:defRPr>
            </a:lvl6pPr>
            <a:lvl7pPr marL="2971800" indent="-228600" fontAlgn="base">
              <a:spcBef>
                <a:spcPct val="20000"/>
              </a:spcBef>
              <a:spcAft>
                <a:spcPct val="0"/>
              </a:spcAft>
              <a:buChar char="»"/>
              <a:defRPr sz="2000">
                <a:solidFill>
                  <a:schemeClr val="dk1"/>
                </a:solidFill>
                <a:latin typeface="+mn-lt"/>
              </a:defRPr>
            </a:lvl7pPr>
            <a:lvl8pPr marL="3429000" indent="-228600" fontAlgn="base">
              <a:spcBef>
                <a:spcPct val="20000"/>
              </a:spcBef>
              <a:spcAft>
                <a:spcPct val="0"/>
              </a:spcAft>
              <a:buChar char="»"/>
              <a:defRPr sz="2000">
                <a:solidFill>
                  <a:schemeClr val="dk1"/>
                </a:solidFill>
                <a:latin typeface="+mn-lt"/>
              </a:defRPr>
            </a:lvl8pPr>
            <a:lvl9pPr marL="3886200" indent="-228600" fontAlgn="base">
              <a:spcBef>
                <a:spcPct val="20000"/>
              </a:spcBef>
              <a:spcAft>
                <a:spcPct val="0"/>
              </a:spcAft>
              <a:buChar char="»"/>
              <a:defRPr sz="2000">
                <a:solidFill>
                  <a:schemeClr val="dk1"/>
                </a:solidFill>
                <a:latin typeface="+mn-lt"/>
              </a:defRPr>
            </a:lvl9pPr>
          </a:lstStyle>
          <a:p>
            <a:pPr>
              <a:defRPr/>
            </a:pPr>
            <a:fld id="{16E32A6A-D7A0-453D-905F-FC9CEAA554FA}" type="slidenum">
              <a:rPr lang="it-IT" altLang="it-IT" sz="1000" smtClean="0">
                <a:latin typeface="Verdana" panose="020B0604030504040204" pitchFamily="34" charset="0"/>
                <a:ea typeface="Verdana" panose="020B0604030504040204" pitchFamily="34" charset="0"/>
                <a:cs typeface="Verdana" panose="020B0604030504040204" pitchFamily="34" charset="0"/>
              </a:rPr>
              <a:pPr>
                <a:defRPr/>
              </a:pPr>
              <a:t>‹N›</a:t>
            </a:fld>
            <a:endParaRPr lang="it-IT" altLang="it-IT" dirty="0">
              <a:latin typeface="Verdana" panose="020B0604030504040204" pitchFamily="34" charset="0"/>
              <a:ea typeface="Verdana" panose="020B0604030504040204" pitchFamily="34" charset="0"/>
              <a:cs typeface="Verdana" panose="020B0604030504040204" pitchFamily="34" charset="0"/>
            </a:endParaRPr>
          </a:p>
        </p:txBody>
      </p:sp>
      <p:sp>
        <p:nvSpPr>
          <p:cNvPr id="14" name="Rettangolo 13"/>
          <p:cNvSpPr/>
          <p:nvPr userDrawn="1"/>
        </p:nvSpPr>
        <p:spPr bwMode="auto">
          <a:xfrm>
            <a:off x="0" y="0"/>
            <a:ext cx="446856" cy="6858000"/>
          </a:xfrm>
          <a:prstGeom prst="rect">
            <a:avLst/>
          </a:prstGeom>
          <a:solidFill>
            <a:srgbClr val="9C10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sz="1200" dirty="0">
              <a:solidFill>
                <a:schemeClr val="tx1"/>
              </a:solidFill>
              <a:latin typeface="Calibri" panose="020F0502020204030204" pitchFamily="34" charset="0"/>
            </a:endParaRPr>
          </a:p>
        </p:txBody>
      </p:sp>
      <p:sp>
        <p:nvSpPr>
          <p:cNvPr id="9" name="Segnaposto testo 10"/>
          <p:cNvSpPr>
            <a:spLocks noGrp="1"/>
          </p:cNvSpPr>
          <p:nvPr>
            <p:ph type="body" sz="quarter" idx="10"/>
          </p:nvPr>
        </p:nvSpPr>
        <p:spPr>
          <a:xfrm>
            <a:off x="2182465" y="86435"/>
            <a:ext cx="6481291" cy="276999"/>
          </a:xfrm>
          <a:noFill/>
          <a:ln w="3175">
            <a:noFill/>
          </a:ln>
        </p:spPr>
        <p:style>
          <a:lnRef idx="2">
            <a:schemeClr val="accent3"/>
          </a:lnRef>
          <a:fillRef idx="1">
            <a:schemeClr val="lt1"/>
          </a:fillRef>
          <a:effectRef idx="0">
            <a:schemeClr val="accent3"/>
          </a:effectRef>
          <a:fontRef idx="minor">
            <a:schemeClr val="dk1"/>
          </a:fontRef>
        </p:style>
        <p:txBody>
          <a:bodyPr>
            <a:spAutoFit/>
          </a:bodyPr>
          <a:lstStyle>
            <a:lvl1pPr marL="0" indent="0" algn="r">
              <a:buNone/>
              <a:defRPr lang="it-IT" sz="1200" kern="1200" dirty="0" smtClean="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defRPr>
            </a:lvl1pPr>
            <a:lvl2pPr>
              <a:defRPr lang="it-IT" kern="1200" dirty="0" smtClean="0">
                <a:solidFill>
                  <a:schemeClr val="dk1"/>
                </a:solidFill>
                <a:ea typeface="+mn-ea"/>
                <a:cs typeface="+mn-cs"/>
              </a:defRPr>
            </a:lvl2pPr>
            <a:lvl3pPr>
              <a:defRPr lang="it-IT" kern="1200" dirty="0" smtClean="0">
                <a:solidFill>
                  <a:schemeClr val="dk1"/>
                </a:solidFill>
                <a:ea typeface="+mn-ea"/>
                <a:cs typeface="+mn-cs"/>
              </a:defRPr>
            </a:lvl3pPr>
            <a:lvl4pPr>
              <a:defRPr lang="it-IT" kern="1200" dirty="0" smtClean="0">
                <a:solidFill>
                  <a:schemeClr val="dk1"/>
                </a:solidFill>
                <a:ea typeface="+mn-ea"/>
                <a:cs typeface="+mn-cs"/>
              </a:defRPr>
            </a:lvl4pPr>
            <a:lvl5pPr marL="1600200" indent="0">
              <a:buNone/>
              <a:defRPr lang="it-IT" kern="1200" dirty="0">
                <a:solidFill>
                  <a:schemeClr val="dk1"/>
                </a:solidFill>
                <a:ea typeface="+mn-ea"/>
                <a:cs typeface="+mn-cs"/>
              </a:defRPr>
            </a:lvl5pPr>
          </a:lstStyle>
          <a:p>
            <a:pPr lvl="0"/>
            <a:r>
              <a:rPr lang="it-IT"/>
              <a:t>Modifica gli stili del testo dello schema
Secondo livello
Terzo livello
Quarto livello
Quinto livello</a:t>
            </a:r>
          </a:p>
        </p:txBody>
      </p:sp>
      <p:sp>
        <p:nvSpPr>
          <p:cNvPr id="10" name="Segnaposto testo 16"/>
          <p:cNvSpPr>
            <a:spLocks noGrp="1"/>
          </p:cNvSpPr>
          <p:nvPr>
            <p:ph type="body" sz="quarter" idx="11"/>
          </p:nvPr>
        </p:nvSpPr>
        <p:spPr>
          <a:xfrm>
            <a:off x="457200" y="6525344"/>
            <a:ext cx="7715200" cy="260647"/>
          </a:xfrm>
        </p:spPr>
        <p:txBody>
          <a:bodyPr/>
          <a:lstStyle>
            <a:lvl1pPr marL="0" indent="0">
              <a:buNone/>
              <a:defRPr sz="1200"/>
            </a:lvl1pPr>
          </a:lstStyle>
          <a:p>
            <a:pPr lvl="0"/>
            <a:r>
              <a:rPr lang="it-IT"/>
              <a:t>Modifica gli stili del testo dello schema
Secondo livello
Terzo livello
Quarto livello
Quinto livello</a:t>
            </a:r>
          </a:p>
        </p:txBody>
      </p:sp>
    </p:spTree>
    <p:extLst>
      <p:ext uri="{BB962C8B-B14F-4D97-AF65-F5344CB8AC3E}">
        <p14:creationId xmlns:p14="http://schemas.microsoft.com/office/powerpoint/2010/main" val="1952094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uto con didascalia">
    <p:spTree>
      <p:nvGrpSpPr>
        <p:cNvPr id="1" name=""/>
        <p:cNvGrpSpPr/>
        <p:nvPr/>
      </p:nvGrpSpPr>
      <p:grpSpPr>
        <a:xfrm>
          <a:off x="0" y="0"/>
          <a:ext cx="0" cy="0"/>
          <a:chOff x="0" y="0"/>
          <a:chExt cx="0" cy="0"/>
        </a:xfrm>
      </p:grpSpPr>
      <p:sp>
        <p:nvSpPr>
          <p:cNvPr id="14" name="Segnaposto numero diapositiva 1"/>
          <p:cNvSpPr txBox="1">
            <a:spLocks/>
          </p:cNvSpPr>
          <p:nvPr userDrawn="1"/>
        </p:nvSpPr>
        <p:spPr>
          <a:xfrm>
            <a:off x="8662988" y="14586"/>
            <a:ext cx="446087" cy="246062"/>
          </a:xfrm>
          <a:prstGeom prst="rect">
            <a:avLst/>
          </a:prstGeom>
          <a:noFill/>
          <a:ln w="3175">
            <a:noFill/>
          </a:ln>
          <a:extLst>
            <a:ext uri="{909E8E84-426E-40dd-AFC4-6F175D3DCCD1}">
              <a14:hiddenFill xmlns:a14="http://schemas.microsoft.com/office/drawing/2010/main" xmlns="">
                <a:solidFill>
                  <a:srgbClr val="FFFFFF"/>
                </a:solidFill>
              </a14:hiddenFill>
            </a:ext>
          </a:extLst>
        </p:spPr>
        <p:style>
          <a:lnRef idx="2">
            <a:schemeClr val="accent3"/>
          </a:lnRef>
          <a:fillRef idx="1">
            <a:schemeClr val="lt1"/>
          </a:fillRef>
          <a:effectRef idx="0">
            <a:schemeClr val="accent3"/>
          </a:effectRef>
          <a:fontRef idx="minor">
            <a:schemeClr val="dk1"/>
          </a:fontRef>
        </p:style>
        <p:txBody>
          <a:bodyPr>
            <a:spAutoFit/>
          </a:bodyPr>
          <a:lstStyle>
            <a:lvl1pPr marL="0" lvl="0" indent="0" algn="r" eaLnBrk="0" hangingPunct="0">
              <a:buNone/>
              <a:defRPr sz="1200">
                <a:solidFill>
                  <a:schemeClr val="bg2">
                    <a:lumMod val="75000"/>
                  </a:schemeClr>
                </a:solidFill>
                <a:latin typeface="Calibri" panose="020F0502020204030204" pitchFamily="34" charset="0"/>
                <a:cs typeface="Calibri" panose="020F0502020204030204" pitchFamily="34" charset="0"/>
              </a:defRPr>
            </a:lvl1pPr>
            <a:lvl2pPr marL="742950" indent="-285750" eaLnBrk="0" hangingPunct="0">
              <a:spcBef>
                <a:spcPct val="20000"/>
              </a:spcBef>
              <a:buChar char="–"/>
              <a:defRPr sz="2800">
                <a:solidFill>
                  <a:schemeClr val="dk1"/>
                </a:solidFill>
                <a:latin typeface="+mn-lt"/>
              </a:defRPr>
            </a:lvl2pPr>
            <a:lvl3pPr marL="1143000" indent="-228600" eaLnBrk="0" hangingPunct="0">
              <a:spcBef>
                <a:spcPct val="20000"/>
              </a:spcBef>
              <a:buChar char="•"/>
              <a:defRPr sz="2400">
                <a:solidFill>
                  <a:schemeClr val="dk1"/>
                </a:solidFill>
                <a:latin typeface="+mn-lt"/>
              </a:defRPr>
            </a:lvl3pPr>
            <a:lvl4pPr marL="1600200" indent="-228600" eaLnBrk="0" hangingPunct="0">
              <a:spcBef>
                <a:spcPct val="20000"/>
              </a:spcBef>
              <a:buChar char="–"/>
              <a:defRPr sz="2000">
                <a:solidFill>
                  <a:schemeClr val="dk1"/>
                </a:solidFill>
                <a:latin typeface="+mn-lt"/>
              </a:defRPr>
            </a:lvl4pPr>
            <a:lvl5pPr marL="1600200" indent="0" eaLnBrk="0" hangingPunct="0">
              <a:spcBef>
                <a:spcPct val="20000"/>
              </a:spcBef>
              <a:buNone/>
              <a:defRPr sz="2000">
                <a:solidFill>
                  <a:schemeClr val="dk1"/>
                </a:solidFill>
                <a:latin typeface="+mn-lt"/>
              </a:defRPr>
            </a:lvl5pPr>
            <a:lvl6pPr marL="2514600" indent="-228600" fontAlgn="base">
              <a:spcBef>
                <a:spcPct val="20000"/>
              </a:spcBef>
              <a:spcAft>
                <a:spcPct val="0"/>
              </a:spcAft>
              <a:buChar char="»"/>
              <a:defRPr sz="2000">
                <a:solidFill>
                  <a:schemeClr val="dk1"/>
                </a:solidFill>
                <a:latin typeface="+mn-lt"/>
              </a:defRPr>
            </a:lvl6pPr>
            <a:lvl7pPr marL="2971800" indent="-228600" fontAlgn="base">
              <a:spcBef>
                <a:spcPct val="20000"/>
              </a:spcBef>
              <a:spcAft>
                <a:spcPct val="0"/>
              </a:spcAft>
              <a:buChar char="»"/>
              <a:defRPr sz="2000">
                <a:solidFill>
                  <a:schemeClr val="dk1"/>
                </a:solidFill>
                <a:latin typeface="+mn-lt"/>
              </a:defRPr>
            </a:lvl7pPr>
            <a:lvl8pPr marL="3429000" indent="-228600" fontAlgn="base">
              <a:spcBef>
                <a:spcPct val="20000"/>
              </a:spcBef>
              <a:spcAft>
                <a:spcPct val="0"/>
              </a:spcAft>
              <a:buChar char="»"/>
              <a:defRPr sz="2000">
                <a:solidFill>
                  <a:schemeClr val="dk1"/>
                </a:solidFill>
                <a:latin typeface="+mn-lt"/>
              </a:defRPr>
            </a:lvl8pPr>
            <a:lvl9pPr marL="3886200" indent="-228600" fontAlgn="base">
              <a:spcBef>
                <a:spcPct val="20000"/>
              </a:spcBef>
              <a:spcAft>
                <a:spcPct val="0"/>
              </a:spcAft>
              <a:buChar char="»"/>
              <a:defRPr sz="2000">
                <a:solidFill>
                  <a:schemeClr val="dk1"/>
                </a:solidFill>
                <a:latin typeface="+mn-lt"/>
              </a:defRPr>
            </a:lvl9pPr>
          </a:lstStyle>
          <a:p>
            <a:pPr>
              <a:defRPr/>
            </a:pPr>
            <a:fld id="{CA4837BD-FD23-49BB-B5B0-2ED4C6A0F32E}" type="slidenum">
              <a:rPr lang="it-IT" altLang="it-IT" sz="1000" smtClean="0">
                <a:latin typeface="Verdana" panose="020B0604030504040204" pitchFamily="34" charset="0"/>
                <a:ea typeface="Verdana" panose="020B0604030504040204" pitchFamily="34" charset="0"/>
                <a:cs typeface="Verdana" panose="020B0604030504040204" pitchFamily="34" charset="0"/>
              </a:rPr>
              <a:pPr>
                <a:defRPr/>
              </a:pPr>
              <a:t>‹N›</a:t>
            </a:fld>
            <a:endParaRPr lang="it-IT" altLang="it-IT" dirty="0">
              <a:latin typeface="Verdana" panose="020B0604030504040204" pitchFamily="34" charset="0"/>
              <a:ea typeface="Verdana" panose="020B0604030504040204" pitchFamily="34" charset="0"/>
              <a:cs typeface="Verdana" panose="020B0604030504040204" pitchFamily="34" charset="0"/>
            </a:endParaRPr>
          </a:p>
        </p:txBody>
      </p:sp>
      <p:sp>
        <p:nvSpPr>
          <p:cNvPr id="2" name="Titolo 1"/>
          <p:cNvSpPr>
            <a:spLocks noGrp="1"/>
          </p:cNvSpPr>
          <p:nvPr>
            <p:ph type="title"/>
          </p:nvPr>
        </p:nvSpPr>
        <p:spPr>
          <a:xfrm>
            <a:off x="467710" y="404664"/>
            <a:ext cx="3014943" cy="1016634"/>
          </a:xfrm>
        </p:spPr>
        <p:txBody>
          <a:bodyPr anchor="b"/>
          <a:lstStyle>
            <a:lvl1pPr algn="l">
              <a:defRPr sz="2000" b="1"/>
            </a:lvl1pPr>
          </a:lstStyle>
          <a:p>
            <a:r>
              <a:rPr lang="it-IT"/>
              <a:t>Fare clic per modificare lo stile del titolo dello schema</a:t>
            </a:r>
            <a:endParaRPr lang="it-IT" dirty="0"/>
          </a:p>
        </p:txBody>
      </p:sp>
      <p:sp>
        <p:nvSpPr>
          <p:cNvPr id="3" name="Segnaposto contenuto 2"/>
          <p:cNvSpPr>
            <a:spLocks noGrp="1"/>
          </p:cNvSpPr>
          <p:nvPr>
            <p:ph idx="1"/>
          </p:nvPr>
        </p:nvSpPr>
        <p:spPr>
          <a:xfrm>
            <a:off x="3588518" y="404663"/>
            <a:ext cx="5074470" cy="5544615"/>
          </a:xfrm>
        </p:spPr>
        <p:txBody>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it-IT"/>
              <a:t>Modifica gli stili del testo dello schema
Secondo livello
Terzo livello
Quarto livello
Quinto livello</a:t>
            </a:r>
            <a:endParaRPr lang="it-IT" dirty="0"/>
          </a:p>
        </p:txBody>
      </p:sp>
      <p:sp>
        <p:nvSpPr>
          <p:cNvPr id="4" name="Segnaposto testo 3"/>
          <p:cNvSpPr>
            <a:spLocks noGrp="1"/>
          </p:cNvSpPr>
          <p:nvPr>
            <p:ph type="body" sz="half" idx="2"/>
          </p:nvPr>
        </p:nvSpPr>
        <p:spPr>
          <a:xfrm>
            <a:off x="467710" y="1462528"/>
            <a:ext cx="3014943" cy="4486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p>
        </p:txBody>
      </p:sp>
      <p:sp>
        <p:nvSpPr>
          <p:cNvPr id="24" name="Rettangolo 23"/>
          <p:cNvSpPr/>
          <p:nvPr userDrawn="1"/>
        </p:nvSpPr>
        <p:spPr bwMode="auto">
          <a:xfrm>
            <a:off x="0" y="0"/>
            <a:ext cx="446856" cy="6858000"/>
          </a:xfrm>
          <a:prstGeom prst="rect">
            <a:avLst/>
          </a:prstGeom>
          <a:solidFill>
            <a:srgbClr val="9C10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sz="1200" dirty="0">
              <a:solidFill>
                <a:schemeClr val="tx1"/>
              </a:solidFill>
              <a:latin typeface="Calibri" panose="020F0502020204030204" pitchFamily="34" charset="0"/>
            </a:endParaRPr>
          </a:p>
        </p:txBody>
      </p:sp>
      <p:sp>
        <p:nvSpPr>
          <p:cNvPr id="10" name="Segnaposto testo 10"/>
          <p:cNvSpPr>
            <a:spLocks noGrp="1"/>
          </p:cNvSpPr>
          <p:nvPr>
            <p:ph type="body" sz="quarter" idx="10"/>
          </p:nvPr>
        </p:nvSpPr>
        <p:spPr>
          <a:xfrm>
            <a:off x="2182465" y="86435"/>
            <a:ext cx="6481291" cy="276999"/>
          </a:xfrm>
          <a:noFill/>
          <a:ln w="3175">
            <a:noFill/>
          </a:ln>
        </p:spPr>
        <p:style>
          <a:lnRef idx="2">
            <a:schemeClr val="accent3"/>
          </a:lnRef>
          <a:fillRef idx="1">
            <a:schemeClr val="lt1"/>
          </a:fillRef>
          <a:effectRef idx="0">
            <a:schemeClr val="accent3"/>
          </a:effectRef>
          <a:fontRef idx="minor">
            <a:schemeClr val="dk1"/>
          </a:fontRef>
        </p:style>
        <p:txBody>
          <a:bodyPr>
            <a:spAutoFit/>
          </a:bodyPr>
          <a:lstStyle>
            <a:lvl1pPr marL="0" indent="0" algn="r">
              <a:buNone/>
              <a:defRPr lang="it-IT" sz="1200" kern="1200" dirty="0" smtClean="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defRPr>
            </a:lvl1pPr>
            <a:lvl2pPr>
              <a:defRPr lang="it-IT" kern="1200" dirty="0" smtClean="0">
                <a:solidFill>
                  <a:schemeClr val="dk1"/>
                </a:solidFill>
                <a:ea typeface="+mn-ea"/>
                <a:cs typeface="+mn-cs"/>
              </a:defRPr>
            </a:lvl2pPr>
            <a:lvl3pPr>
              <a:defRPr lang="it-IT" kern="1200" dirty="0" smtClean="0">
                <a:solidFill>
                  <a:schemeClr val="dk1"/>
                </a:solidFill>
                <a:ea typeface="+mn-ea"/>
                <a:cs typeface="+mn-cs"/>
              </a:defRPr>
            </a:lvl3pPr>
            <a:lvl4pPr>
              <a:defRPr lang="it-IT" kern="1200" dirty="0" smtClean="0">
                <a:solidFill>
                  <a:schemeClr val="dk1"/>
                </a:solidFill>
                <a:ea typeface="+mn-ea"/>
                <a:cs typeface="+mn-cs"/>
              </a:defRPr>
            </a:lvl4pPr>
            <a:lvl5pPr marL="1600200" indent="0">
              <a:buNone/>
              <a:defRPr lang="it-IT" kern="1200" dirty="0">
                <a:solidFill>
                  <a:schemeClr val="dk1"/>
                </a:solidFill>
                <a:ea typeface="+mn-ea"/>
                <a:cs typeface="+mn-cs"/>
              </a:defRPr>
            </a:lvl5pPr>
          </a:lstStyle>
          <a:p>
            <a:pPr lvl="0"/>
            <a:r>
              <a:rPr lang="it-IT"/>
              <a:t>Modifica gli stili del testo dello schema
Secondo livello
Terzo livello
Quarto livello
Quinto livello</a:t>
            </a:r>
          </a:p>
        </p:txBody>
      </p:sp>
      <p:sp>
        <p:nvSpPr>
          <p:cNvPr id="11" name="Segnaposto testo 16"/>
          <p:cNvSpPr>
            <a:spLocks noGrp="1"/>
          </p:cNvSpPr>
          <p:nvPr>
            <p:ph type="body" sz="quarter" idx="11"/>
          </p:nvPr>
        </p:nvSpPr>
        <p:spPr>
          <a:xfrm>
            <a:off x="457200" y="6525344"/>
            <a:ext cx="7715200" cy="260647"/>
          </a:xfrm>
        </p:spPr>
        <p:txBody>
          <a:bodyPr/>
          <a:lstStyle>
            <a:lvl1pPr marL="0" indent="0">
              <a:buNone/>
              <a:defRPr sz="1200"/>
            </a:lvl1pPr>
          </a:lstStyle>
          <a:p>
            <a:pPr lvl="0"/>
            <a:r>
              <a:rPr lang="it-IT"/>
              <a:t>Modifica gli stili del testo dello schema
Secondo livello
Terzo livello
Quarto livello
Quinto livello</a:t>
            </a:r>
          </a:p>
        </p:txBody>
      </p:sp>
    </p:spTree>
    <p:extLst>
      <p:ext uri="{BB962C8B-B14F-4D97-AF65-F5344CB8AC3E}">
        <p14:creationId xmlns:p14="http://schemas.microsoft.com/office/powerpoint/2010/main" val="365413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magine con didascalia">
    <p:spTree>
      <p:nvGrpSpPr>
        <p:cNvPr id="1" name=""/>
        <p:cNvGrpSpPr/>
        <p:nvPr/>
      </p:nvGrpSpPr>
      <p:grpSpPr>
        <a:xfrm>
          <a:off x="0" y="0"/>
          <a:ext cx="0" cy="0"/>
          <a:chOff x="0" y="0"/>
          <a:chExt cx="0" cy="0"/>
        </a:xfrm>
      </p:grpSpPr>
      <p:sp>
        <p:nvSpPr>
          <p:cNvPr id="14" name="Segnaposto numero diapositiva 1"/>
          <p:cNvSpPr txBox="1">
            <a:spLocks/>
          </p:cNvSpPr>
          <p:nvPr userDrawn="1"/>
        </p:nvSpPr>
        <p:spPr>
          <a:xfrm>
            <a:off x="8662988" y="14586"/>
            <a:ext cx="446087" cy="246062"/>
          </a:xfrm>
          <a:prstGeom prst="rect">
            <a:avLst/>
          </a:prstGeom>
          <a:noFill/>
          <a:ln w="3175">
            <a:noFill/>
          </a:ln>
          <a:extLst>
            <a:ext uri="{909E8E84-426E-40dd-AFC4-6F175D3DCCD1}">
              <a14:hiddenFill xmlns:a14="http://schemas.microsoft.com/office/drawing/2010/main" xmlns="">
                <a:solidFill>
                  <a:srgbClr val="FFFFFF"/>
                </a:solidFill>
              </a14:hiddenFill>
            </a:ext>
          </a:extLst>
        </p:spPr>
        <p:style>
          <a:lnRef idx="2">
            <a:schemeClr val="accent3"/>
          </a:lnRef>
          <a:fillRef idx="1">
            <a:schemeClr val="lt1"/>
          </a:fillRef>
          <a:effectRef idx="0">
            <a:schemeClr val="accent3"/>
          </a:effectRef>
          <a:fontRef idx="minor">
            <a:schemeClr val="dk1"/>
          </a:fontRef>
        </p:style>
        <p:txBody>
          <a:bodyPr>
            <a:spAutoFit/>
          </a:bodyPr>
          <a:lstStyle>
            <a:lvl1pPr marL="0" lvl="0" indent="0" algn="r" eaLnBrk="0" hangingPunct="0">
              <a:buNone/>
              <a:defRPr sz="1200">
                <a:solidFill>
                  <a:schemeClr val="bg2">
                    <a:lumMod val="75000"/>
                  </a:schemeClr>
                </a:solidFill>
                <a:latin typeface="Calibri" panose="020F0502020204030204" pitchFamily="34" charset="0"/>
                <a:cs typeface="Calibri" panose="020F0502020204030204" pitchFamily="34" charset="0"/>
              </a:defRPr>
            </a:lvl1pPr>
            <a:lvl2pPr marL="742950" indent="-285750" eaLnBrk="0" hangingPunct="0">
              <a:spcBef>
                <a:spcPct val="20000"/>
              </a:spcBef>
              <a:buChar char="–"/>
              <a:defRPr sz="2800">
                <a:solidFill>
                  <a:schemeClr val="dk1"/>
                </a:solidFill>
                <a:latin typeface="+mn-lt"/>
              </a:defRPr>
            </a:lvl2pPr>
            <a:lvl3pPr marL="1143000" indent="-228600" eaLnBrk="0" hangingPunct="0">
              <a:spcBef>
                <a:spcPct val="20000"/>
              </a:spcBef>
              <a:buChar char="•"/>
              <a:defRPr sz="2400">
                <a:solidFill>
                  <a:schemeClr val="dk1"/>
                </a:solidFill>
                <a:latin typeface="+mn-lt"/>
              </a:defRPr>
            </a:lvl3pPr>
            <a:lvl4pPr marL="1600200" indent="-228600" eaLnBrk="0" hangingPunct="0">
              <a:spcBef>
                <a:spcPct val="20000"/>
              </a:spcBef>
              <a:buChar char="–"/>
              <a:defRPr sz="2000">
                <a:solidFill>
                  <a:schemeClr val="dk1"/>
                </a:solidFill>
                <a:latin typeface="+mn-lt"/>
              </a:defRPr>
            </a:lvl4pPr>
            <a:lvl5pPr marL="1600200" indent="0" eaLnBrk="0" hangingPunct="0">
              <a:spcBef>
                <a:spcPct val="20000"/>
              </a:spcBef>
              <a:buNone/>
              <a:defRPr sz="2000">
                <a:solidFill>
                  <a:schemeClr val="dk1"/>
                </a:solidFill>
                <a:latin typeface="+mn-lt"/>
              </a:defRPr>
            </a:lvl5pPr>
            <a:lvl6pPr marL="2514600" indent="-228600" fontAlgn="base">
              <a:spcBef>
                <a:spcPct val="20000"/>
              </a:spcBef>
              <a:spcAft>
                <a:spcPct val="0"/>
              </a:spcAft>
              <a:buChar char="»"/>
              <a:defRPr sz="2000">
                <a:solidFill>
                  <a:schemeClr val="dk1"/>
                </a:solidFill>
                <a:latin typeface="+mn-lt"/>
              </a:defRPr>
            </a:lvl6pPr>
            <a:lvl7pPr marL="2971800" indent="-228600" fontAlgn="base">
              <a:spcBef>
                <a:spcPct val="20000"/>
              </a:spcBef>
              <a:spcAft>
                <a:spcPct val="0"/>
              </a:spcAft>
              <a:buChar char="»"/>
              <a:defRPr sz="2000">
                <a:solidFill>
                  <a:schemeClr val="dk1"/>
                </a:solidFill>
                <a:latin typeface="+mn-lt"/>
              </a:defRPr>
            </a:lvl7pPr>
            <a:lvl8pPr marL="3429000" indent="-228600" fontAlgn="base">
              <a:spcBef>
                <a:spcPct val="20000"/>
              </a:spcBef>
              <a:spcAft>
                <a:spcPct val="0"/>
              </a:spcAft>
              <a:buChar char="»"/>
              <a:defRPr sz="2000">
                <a:solidFill>
                  <a:schemeClr val="dk1"/>
                </a:solidFill>
                <a:latin typeface="+mn-lt"/>
              </a:defRPr>
            </a:lvl8pPr>
            <a:lvl9pPr marL="3886200" indent="-228600" fontAlgn="base">
              <a:spcBef>
                <a:spcPct val="20000"/>
              </a:spcBef>
              <a:spcAft>
                <a:spcPct val="0"/>
              </a:spcAft>
              <a:buChar char="»"/>
              <a:defRPr sz="2000">
                <a:solidFill>
                  <a:schemeClr val="dk1"/>
                </a:solidFill>
                <a:latin typeface="+mn-lt"/>
              </a:defRPr>
            </a:lvl9pPr>
          </a:lstStyle>
          <a:p>
            <a:pPr>
              <a:defRPr/>
            </a:pPr>
            <a:fld id="{E908D883-829A-4CE8-A779-311C3ED974F5}" type="slidenum">
              <a:rPr lang="it-IT" altLang="it-IT" sz="1000" smtClean="0">
                <a:latin typeface="Verdana" panose="020B0604030504040204" pitchFamily="34" charset="0"/>
                <a:ea typeface="Verdana" panose="020B0604030504040204" pitchFamily="34" charset="0"/>
                <a:cs typeface="Verdana" panose="020B0604030504040204" pitchFamily="34" charset="0"/>
              </a:rPr>
              <a:pPr>
                <a:defRPr/>
              </a:pPr>
              <a:t>‹N›</a:t>
            </a:fld>
            <a:endParaRPr lang="it-IT" altLang="it-IT" dirty="0">
              <a:latin typeface="Verdana" panose="020B0604030504040204" pitchFamily="34" charset="0"/>
              <a:ea typeface="Verdana" panose="020B0604030504040204" pitchFamily="34" charset="0"/>
              <a:cs typeface="Verdana" panose="020B0604030504040204" pitchFamily="34" charset="0"/>
            </a:endParaRPr>
          </a:p>
        </p:txBody>
      </p:sp>
      <p:sp>
        <p:nvSpPr>
          <p:cNvPr id="2" name="Titolo 1"/>
          <p:cNvSpPr>
            <a:spLocks noGrp="1"/>
          </p:cNvSpPr>
          <p:nvPr>
            <p:ph type="title"/>
          </p:nvPr>
        </p:nvSpPr>
        <p:spPr>
          <a:xfrm>
            <a:off x="1792288" y="4878486"/>
            <a:ext cx="5486400" cy="566738"/>
          </a:xfrm>
        </p:spPr>
        <p:txBody>
          <a:bodyPr anchor="b"/>
          <a:lstStyle>
            <a:lvl1pPr algn="l">
              <a:defRPr sz="2000" b="1">
                <a:latin typeface="Calibri" panose="020F0502020204030204" pitchFamily="34" charset="0"/>
                <a:ea typeface="Calibri" panose="020F0502020204030204" pitchFamily="34" charset="0"/>
                <a:cs typeface="Calibri" panose="020F0502020204030204" pitchFamily="34" charset="0"/>
              </a:defRPr>
            </a:lvl1pPr>
          </a:lstStyle>
          <a:p>
            <a:r>
              <a:rPr lang="it-IT"/>
              <a:t>Fare clic per modificare lo stile del titolo dello schema</a:t>
            </a:r>
            <a:endParaRPr lang="it-IT" dirty="0"/>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atin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Fare clic sull'icona per inserire un'immagine</a:t>
            </a:r>
            <a:endParaRPr lang="it-IT" noProof="0" dirty="0"/>
          </a:p>
        </p:txBody>
      </p:sp>
      <p:sp>
        <p:nvSpPr>
          <p:cNvPr id="4" name="Segnaposto testo 3"/>
          <p:cNvSpPr>
            <a:spLocks noGrp="1"/>
          </p:cNvSpPr>
          <p:nvPr>
            <p:ph type="body" sz="half" idx="2"/>
          </p:nvPr>
        </p:nvSpPr>
        <p:spPr>
          <a:xfrm>
            <a:off x="1792288" y="5504458"/>
            <a:ext cx="5486400" cy="804862"/>
          </a:xfrm>
        </p:spPr>
        <p:txBody>
          <a:bodyPr/>
          <a:lstStyle>
            <a:lvl1pPr marL="0" indent="0">
              <a:buNone/>
              <a:defRPr sz="1400">
                <a:latin typeface="Calibri" panose="020F0502020204030204" pitchFamily="34" charset="0"/>
                <a:ea typeface="Calibri" panose="020F0502020204030204" pitchFamily="34" charset="0"/>
                <a:cs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p>
        </p:txBody>
      </p:sp>
      <p:sp>
        <p:nvSpPr>
          <p:cNvPr id="24" name="Rettangolo 23"/>
          <p:cNvSpPr/>
          <p:nvPr userDrawn="1"/>
        </p:nvSpPr>
        <p:spPr bwMode="auto">
          <a:xfrm>
            <a:off x="0" y="0"/>
            <a:ext cx="446856" cy="6858000"/>
          </a:xfrm>
          <a:prstGeom prst="rect">
            <a:avLst/>
          </a:prstGeom>
          <a:solidFill>
            <a:srgbClr val="9C10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sz="1200" dirty="0">
              <a:solidFill>
                <a:schemeClr val="tx1"/>
              </a:solidFill>
              <a:latin typeface="Calibri" panose="020F0502020204030204" pitchFamily="34" charset="0"/>
            </a:endParaRPr>
          </a:p>
        </p:txBody>
      </p:sp>
      <p:sp>
        <p:nvSpPr>
          <p:cNvPr id="9" name="Segnaposto testo 10"/>
          <p:cNvSpPr>
            <a:spLocks noGrp="1"/>
          </p:cNvSpPr>
          <p:nvPr>
            <p:ph type="body" sz="quarter" idx="10"/>
          </p:nvPr>
        </p:nvSpPr>
        <p:spPr>
          <a:xfrm>
            <a:off x="2182465" y="86435"/>
            <a:ext cx="6481291" cy="276999"/>
          </a:xfrm>
          <a:noFill/>
          <a:ln w="3175">
            <a:noFill/>
          </a:ln>
        </p:spPr>
        <p:style>
          <a:lnRef idx="2">
            <a:schemeClr val="accent3"/>
          </a:lnRef>
          <a:fillRef idx="1">
            <a:schemeClr val="lt1"/>
          </a:fillRef>
          <a:effectRef idx="0">
            <a:schemeClr val="accent3"/>
          </a:effectRef>
          <a:fontRef idx="minor">
            <a:schemeClr val="dk1"/>
          </a:fontRef>
        </p:style>
        <p:txBody>
          <a:bodyPr>
            <a:spAutoFit/>
          </a:bodyPr>
          <a:lstStyle>
            <a:lvl1pPr marL="0" indent="0" algn="r">
              <a:buNone/>
              <a:defRPr lang="it-IT" sz="1200" kern="1200" dirty="0" smtClean="0">
                <a:solidFill>
                  <a:schemeClr val="bg2">
                    <a:lumMod val="75000"/>
                  </a:schemeClr>
                </a:solidFill>
                <a:latin typeface="Calibri" panose="020F0502020204030204" pitchFamily="34" charset="0"/>
                <a:ea typeface="Calibri" panose="020F0502020204030204" pitchFamily="34" charset="0"/>
                <a:cs typeface="Calibri" panose="020F0502020204030204" pitchFamily="34" charset="0"/>
              </a:defRPr>
            </a:lvl1pPr>
            <a:lvl2pPr>
              <a:defRPr lang="it-IT" kern="1200" dirty="0" smtClean="0">
                <a:solidFill>
                  <a:schemeClr val="dk1"/>
                </a:solidFill>
                <a:ea typeface="+mn-ea"/>
                <a:cs typeface="+mn-cs"/>
              </a:defRPr>
            </a:lvl2pPr>
            <a:lvl3pPr>
              <a:defRPr lang="it-IT" kern="1200" dirty="0" smtClean="0">
                <a:solidFill>
                  <a:schemeClr val="dk1"/>
                </a:solidFill>
                <a:ea typeface="+mn-ea"/>
                <a:cs typeface="+mn-cs"/>
              </a:defRPr>
            </a:lvl3pPr>
            <a:lvl4pPr>
              <a:defRPr lang="it-IT" kern="1200" dirty="0" smtClean="0">
                <a:solidFill>
                  <a:schemeClr val="dk1"/>
                </a:solidFill>
                <a:ea typeface="+mn-ea"/>
                <a:cs typeface="+mn-cs"/>
              </a:defRPr>
            </a:lvl4pPr>
            <a:lvl5pPr marL="1600200" indent="0">
              <a:buNone/>
              <a:defRPr lang="it-IT" kern="1200" dirty="0">
                <a:solidFill>
                  <a:schemeClr val="dk1"/>
                </a:solidFill>
                <a:ea typeface="+mn-ea"/>
                <a:cs typeface="+mn-cs"/>
              </a:defRPr>
            </a:lvl5pPr>
          </a:lstStyle>
          <a:p>
            <a:pPr lvl="0"/>
            <a:r>
              <a:rPr lang="it-IT"/>
              <a:t>Modifica gli stili del testo dello schema
Secondo livello
Terzo livello
Quarto livello
Quinto livello</a:t>
            </a:r>
          </a:p>
        </p:txBody>
      </p:sp>
      <p:sp>
        <p:nvSpPr>
          <p:cNvPr id="10" name="Segnaposto testo 16"/>
          <p:cNvSpPr>
            <a:spLocks noGrp="1"/>
          </p:cNvSpPr>
          <p:nvPr>
            <p:ph type="body" sz="quarter" idx="11"/>
          </p:nvPr>
        </p:nvSpPr>
        <p:spPr>
          <a:xfrm>
            <a:off x="457200" y="6525344"/>
            <a:ext cx="7715200" cy="260647"/>
          </a:xfrm>
        </p:spPr>
        <p:txBody>
          <a:bodyPr/>
          <a:lstStyle>
            <a:lvl1pPr marL="0" indent="0">
              <a:buNone/>
              <a:defRPr sz="1200"/>
            </a:lvl1pPr>
          </a:lstStyle>
          <a:p>
            <a:pPr lvl="0"/>
            <a:r>
              <a:rPr lang="it-IT"/>
              <a:t>Modifica gli stili del testo dello schema
Secondo livello
Terzo livello
Quarto livello
Quinto livello</a:t>
            </a:r>
          </a:p>
        </p:txBody>
      </p:sp>
    </p:spTree>
    <p:extLst>
      <p:ext uri="{BB962C8B-B14F-4D97-AF65-F5344CB8AC3E}">
        <p14:creationId xmlns:p14="http://schemas.microsoft.com/office/powerpoint/2010/main" val="232613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Immagine 1"/>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bwMode="auto">
          <a:xfrm>
            <a:off x="0" y="0"/>
            <a:ext cx="91249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dirty="0"/>
              <a:t>Titolo</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dirty="0"/>
              <a:t>Primo Livello</a:t>
            </a:r>
          </a:p>
          <a:p>
            <a:pPr lvl="1"/>
            <a:r>
              <a:rPr lang="it-IT" altLang="it-IT" dirty="0"/>
              <a:t>Secondo livello</a:t>
            </a:r>
          </a:p>
          <a:p>
            <a:pPr lvl="2"/>
            <a:r>
              <a:rPr lang="it-IT" altLang="it-IT" dirty="0"/>
              <a:t>Terzo livello</a:t>
            </a:r>
          </a:p>
          <a:p>
            <a:pPr lvl="3"/>
            <a:r>
              <a:rPr lang="it-IT" altLang="it-IT" dirty="0"/>
              <a:t>Quarto livello</a:t>
            </a:r>
          </a:p>
          <a:p>
            <a:pPr lvl="4"/>
            <a:r>
              <a:rPr lang="it-IT" altLang="it-IT" dirty="0"/>
              <a:t>Quinto livello</a:t>
            </a:r>
          </a:p>
        </p:txBody>
      </p:sp>
    </p:spTree>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Lst>
  <p:txStyles>
    <p:titleStyle>
      <a:lvl1pPr algn="ctr" rtl="0" eaLnBrk="1" fontAlgn="base" hangingPunct="1">
        <a:spcBef>
          <a:spcPct val="0"/>
        </a:spcBef>
        <a:spcAft>
          <a:spcPct val="0"/>
        </a:spcAft>
        <a:defRPr sz="4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algn="ctr" rtl="0" eaLnBrk="1" fontAlgn="base" hangingPunct="1">
        <a:spcBef>
          <a:spcPct val="0"/>
        </a:spcBef>
        <a:spcAft>
          <a:spcPct val="0"/>
        </a:spcAft>
        <a:defRPr sz="4000">
          <a:solidFill>
            <a:schemeClr val="tx2"/>
          </a:solidFill>
          <a:latin typeface="Verdana" pitchFamily="34" charset="0"/>
          <a:ea typeface="Verdana" pitchFamily="34" charset="0"/>
          <a:cs typeface="Verdana" pitchFamily="34" charset="0"/>
        </a:defRPr>
      </a:lvl2pPr>
      <a:lvl3pPr algn="ctr" rtl="0" eaLnBrk="1" fontAlgn="base" hangingPunct="1">
        <a:spcBef>
          <a:spcPct val="0"/>
        </a:spcBef>
        <a:spcAft>
          <a:spcPct val="0"/>
        </a:spcAft>
        <a:defRPr sz="4000">
          <a:solidFill>
            <a:schemeClr val="tx2"/>
          </a:solidFill>
          <a:latin typeface="Verdana" pitchFamily="34" charset="0"/>
          <a:ea typeface="Verdana" pitchFamily="34" charset="0"/>
          <a:cs typeface="Verdana" pitchFamily="34" charset="0"/>
        </a:defRPr>
      </a:lvl3pPr>
      <a:lvl4pPr algn="ctr" rtl="0" eaLnBrk="1" fontAlgn="base" hangingPunct="1">
        <a:spcBef>
          <a:spcPct val="0"/>
        </a:spcBef>
        <a:spcAft>
          <a:spcPct val="0"/>
        </a:spcAft>
        <a:defRPr sz="4000">
          <a:solidFill>
            <a:schemeClr val="tx2"/>
          </a:solidFill>
          <a:latin typeface="Verdana" pitchFamily="34" charset="0"/>
          <a:ea typeface="Verdana" pitchFamily="34" charset="0"/>
          <a:cs typeface="Verdana" pitchFamily="34" charset="0"/>
        </a:defRPr>
      </a:lvl4pPr>
      <a:lvl5pPr algn="ctr" rtl="0" eaLnBrk="1" fontAlgn="base" hangingPunct="1">
        <a:spcBef>
          <a:spcPct val="0"/>
        </a:spcBef>
        <a:spcAft>
          <a:spcPct val="0"/>
        </a:spcAft>
        <a:defRPr sz="4000">
          <a:solidFill>
            <a:schemeClr val="tx2"/>
          </a:solidFill>
          <a:latin typeface="Verdana" pitchFamily="34" charset="0"/>
          <a:ea typeface="Verdana" pitchFamily="34" charset="0"/>
          <a:cs typeface="Verdana" pitchFamily="34"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000">
          <a:solidFill>
            <a:schemeClr val="tx1"/>
          </a:solidFill>
          <a:latin typeface="Calibri" panose="020F0502020204030204" pitchFamily="34" charset="0"/>
          <a:ea typeface="Calibri" panose="020F0502020204030204" pitchFamily="34" charset="0"/>
          <a:cs typeface="Calibri" panose="020F0502020204030204" pitchFamily="34" charset="0"/>
        </a:defRPr>
      </a:lvl1pPr>
      <a:lvl2pPr marL="742950" indent="-285750" algn="l" rtl="0" eaLnBrk="1" fontAlgn="base" hangingPunct="1">
        <a:spcBef>
          <a:spcPct val="20000"/>
        </a:spcBef>
        <a:spcAft>
          <a:spcPct val="0"/>
        </a:spcAft>
        <a:buChar char="–"/>
        <a:defRPr sz="26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2pPr>
      <a:lvl3pPr marL="1143000" indent="-228600" algn="l" rtl="0" eaLnBrk="1" fontAlgn="base" hangingPunct="1">
        <a:spcBef>
          <a:spcPct val="20000"/>
        </a:spcBef>
        <a:spcAft>
          <a:spcPct val="0"/>
        </a:spcAft>
        <a:buChar char="•"/>
        <a:defRPr sz="22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3pPr>
      <a:lvl4pPr marL="1600200" indent="-228600" algn="l" rtl="0" eaLnBrk="1" fontAlgn="base" hangingPunct="1">
        <a:spcBef>
          <a:spcPct val="20000"/>
        </a:spcBef>
        <a:spcAft>
          <a:spcPct val="0"/>
        </a:spcAft>
        <a:buChar char="–"/>
        <a:defRPr sz="20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4pPr>
      <a:lvl5pPr marL="2057400" indent="-228600" algn="l" rtl="0" eaLnBrk="1" fontAlgn="base" hangingPunct="1">
        <a:spcBef>
          <a:spcPct val="20000"/>
        </a:spcBef>
        <a:spcAft>
          <a:spcPct val="0"/>
        </a:spcAft>
        <a:buChar char="»"/>
        <a:defRPr sz="2000">
          <a:solidFill>
            <a:schemeClr val="tx2">
              <a:lumMod val="85000"/>
              <a:lumOff val="15000"/>
            </a:schemeClr>
          </a:solidFill>
          <a:latin typeface="Calibri" panose="020F0502020204030204" pitchFamily="34" charset="0"/>
          <a:ea typeface="Calibri" panose="020F0502020204030204" pitchFamily="34" charset="0"/>
          <a:cs typeface="Calibri" panose="020F050202020403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tiff"/><Relationship Id="rId1" Type="http://schemas.openxmlformats.org/officeDocument/2006/relationships/slideLayout" Target="../slideLayouts/slideLayout6.xml"/><Relationship Id="rId4" Type="http://schemas.openxmlformats.org/officeDocument/2006/relationships/image" Target="../media/image17.tiff"/></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5.tiff"/><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hyperlink" Target="http://ibicocca.it/" TargetMode="Externa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chart" Target="../charts/chart2.xml"/><Relationship Id="rId4" Type="http://schemas.openxmlformats.org/officeDocument/2006/relationships/chart" Target="../charts/chart1.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btbs.unimib.it/" TargetMode="External"/><Relationship Id="rId1" Type="http://schemas.openxmlformats.org/officeDocument/2006/relationships/slideLayout" Target="../slideLayouts/slideLayout6.xml"/><Relationship Id="rId4" Type="http://schemas.openxmlformats.org/officeDocument/2006/relationships/hyperlink" Target="http://gestioneorari.didattica.unimib.it/PortaleStudentiUnimib/"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tiff"/><Relationship Id="rId2" Type="http://schemas.openxmlformats.org/officeDocument/2006/relationships/hyperlink" Target="http://elearning.unimib.it/course/index.php?categoryid=2606" TargetMode="External"/><Relationship Id="rId1" Type="http://schemas.openxmlformats.org/officeDocument/2006/relationships/slideLayout" Target="../slideLayouts/slideLayout6.xml"/><Relationship Id="rId6" Type="http://schemas.openxmlformats.org/officeDocument/2006/relationships/image" Target="../media/image28.tiff"/><Relationship Id="rId5" Type="http://schemas.openxmlformats.org/officeDocument/2006/relationships/image" Target="../media/image27.png"/><Relationship Id="rId4" Type="http://schemas.openxmlformats.org/officeDocument/2006/relationships/hyperlink" Target="mailto:n.cognomeXX@campus.unimib.it"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mailto:didattica.btbs@unimib.it" TargetMode="External"/><Relationship Id="rId2" Type="http://schemas.openxmlformats.org/officeDocument/2006/relationships/hyperlink" Target="mailto:segr.studenti.scienze@unimib.it" TargetMode="External"/><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hyperlink" Target="mailto:laura.cipolla@unimib.it"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image" Target="../media/image46.tif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hyperlink" Target="https://www.unimib.it/news/presenta-tua-candidatura-dual-career-progetto-milano-bicocca-dedicato-agli-studenti-atleti" TargetMode="External"/><Relationship Id="rId1" Type="http://schemas.openxmlformats.org/officeDocument/2006/relationships/slideLayout" Target="../slideLayouts/slideLayout2.xml"/><Relationship Id="rId5" Type="http://schemas.openxmlformats.org/officeDocument/2006/relationships/image" Target="../media/image53.tiff"/><Relationship Id="rId4" Type="http://schemas.openxmlformats.org/officeDocument/2006/relationships/image" Target="../media/image52.tiff"/></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p:cNvSpPr>
            <a:spLocks noGrp="1"/>
          </p:cNvSpPr>
          <p:nvPr>
            <p:ph type="ctrTitle"/>
          </p:nvPr>
        </p:nvSpPr>
        <p:spPr/>
        <p:txBody>
          <a:bodyPr/>
          <a:lstStyle/>
          <a:p>
            <a:endParaRPr lang="it-IT" dirty="0"/>
          </a:p>
        </p:txBody>
      </p:sp>
      <p:sp>
        <p:nvSpPr>
          <p:cNvPr id="9" name="Sottotitolo 8"/>
          <p:cNvSpPr>
            <a:spLocks noGrp="1"/>
          </p:cNvSpPr>
          <p:nvPr>
            <p:ph type="subTitle" idx="1"/>
          </p:nvPr>
        </p:nvSpPr>
        <p:spPr/>
        <p:txBody>
          <a:bodyPr/>
          <a:lstStyle/>
          <a:p>
            <a:endParaRPr lang="it-IT"/>
          </a:p>
        </p:txBody>
      </p:sp>
      <p:sp>
        <p:nvSpPr>
          <p:cNvPr id="10" name="Segnaposto testo 9"/>
          <p:cNvSpPr>
            <a:spLocks noGrp="1"/>
          </p:cNvSpPr>
          <p:nvPr>
            <p:ph type="body" sz="quarter" idx="10"/>
          </p:nvPr>
        </p:nvSpPr>
        <p:spPr/>
        <p:txBody>
          <a:bodyPr/>
          <a:lstStyle/>
          <a:p>
            <a:r>
              <a:rPr lang="it-IT"/>
              <a:t>28 Settembre 2022</a:t>
            </a:r>
          </a:p>
        </p:txBody>
      </p:sp>
      <p:sp>
        <p:nvSpPr>
          <p:cNvPr id="11" name="Segnaposto testo 10"/>
          <p:cNvSpPr>
            <a:spLocks noGrp="1"/>
          </p:cNvSpPr>
          <p:nvPr>
            <p:ph type="body" sz="quarter" idx="11"/>
          </p:nvPr>
        </p:nvSpPr>
        <p:spPr/>
        <p:txBody>
          <a:bodyPr/>
          <a:lstStyle/>
          <a:p>
            <a:endParaRPr lang="it-IT"/>
          </a:p>
        </p:txBody>
      </p:sp>
      <p:sp>
        <p:nvSpPr>
          <p:cNvPr id="12" name="Segnaposto testo 11"/>
          <p:cNvSpPr>
            <a:spLocks noGrp="1"/>
          </p:cNvSpPr>
          <p:nvPr>
            <p:ph type="body" sz="quarter" idx="12"/>
          </p:nvPr>
        </p:nvSpPr>
        <p:spPr/>
        <p:txBody>
          <a:bodyPr/>
          <a:lstStyle/>
          <a:p>
            <a:endParaRPr lang="it-IT"/>
          </a:p>
        </p:txBody>
      </p:sp>
      <p:sp>
        <p:nvSpPr>
          <p:cNvPr id="7" name="CasellaDiTesto 6"/>
          <p:cNvSpPr txBox="1">
            <a:spLocks noChangeArrowheads="1"/>
          </p:cNvSpPr>
          <p:nvPr/>
        </p:nvSpPr>
        <p:spPr bwMode="auto">
          <a:xfrm>
            <a:off x="15875" y="6673850"/>
            <a:ext cx="760144"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it-IT" altLang="it-IT" sz="600"/>
              <a:t>V 1.0 – 8-2-2016</a:t>
            </a:r>
          </a:p>
        </p:txBody>
      </p:sp>
      <p:pic>
        <p:nvPicPr>
          <p:cNvPr id="3" name="Immagine 2">
            <a:extLst>
              <a:ext uri="{FF2B5EF4-FFF2-40B4-BE49-F238E27FC236}">
                <a16:creationId xmlns:a16="http://schemas.microsoft.com/office/drawing/2014/main" id="{13F6B084-7F54-864D-BCCC-A449914FAD3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907704" y="689291"/>
            <a:ext cx="6310633" cy="6069165"/>
          </a:xfrm>
          <a:prstGeom prst="rect">
            <a:avLst/>
          </a:prstGeom>
        </p:spPr>
      </p:pic>
    </p:spTree>
    <p:extLst>
      <p:ext uri="{BB962C8B-B14F-4D97-AF65-F5344CB8AC3E}">
        <p14:creationId xmlns:p14="http://schemas.microsoft.com/office/powerpoint/2010/main" val="20170097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9CF7A57C-1759-7E49-99E1-36919C86DD4B}"/>
              </a:ext>
            </a:extLst>
          </p:cNvPr>
          <p:cNvSpPr>
            <a:spLocks noGrp="1"/>
          </p:cNvSpPr>
          <p:nvPr>
            <p:ph type="body" sz="quarter" idx="10"/>
          </p:nvPr>
        </p:nvSpPr>
        <p:spPr/>
        <p:txBody>
          <a:bodyPr/>
          <a:lstStyle/>
          <a:p>
            <a:endParaRPr lang="it-IT"/>
          </a:p>
        </p:txBody>
      </p:sp>
      <p:sp>
        <p:nvSpPr>
          <p:cNvPr id="3" name="Segnaposto testo 2">
            <a:extLst>
              <a:ext uri="{FF2B5EF4-FFF2-40B4-BE49-F238E27FC236}">
                <a16:creationId xmlns:a16="http://schemas.microsoft.com/office/drawing/2014/main" id="{566D1E18-69BB-E44E-9478-B19679257F80}"/>
              </a:ext>
            </a:extLst>
          </p:cNvPr>
          <p:cNvSpPr>
            <a:spLocks noGrp="1"/>
          </p:cNvSpPr>
          <p:nvPr>
            <p:ph type="body" sz="quarter" idx="11"/>
          </p:nvPr>
        </p:nvSpPr>
        <p:spPr/>
        <p:txBody>
          <a:bodyPr/>
          <a:lstStyle/>
          <a:p>
            <a:endParaRPr lang="it-IT"/>
          </a:p>
        </p:txBody>
      </p:sp>
      <p:sp>
        <p:nvSpPr>
          <p:cNvPr id="4" name="Titolo 3">
            <a:extLst>
              <a:ext uri="{FF2B5EF4-FFF2-40B4-BE49-F238E27FC236}">
                <a16:creationId xmlns:a16="http://schemas.microsoft.com/office/drawing/2014/main" id="{B0EA66DE-C1EE-1643-AE43-4245BEE9216E}"/>
              </a:ext>
            </a:extLst>
          </p:cNvPr>
          <p:cNvSpPr>
            <a:spLocks noGrp="1"/>
          </p:cNvSpPr>
          <p:nvPr>
            <p:ph type="title"/>
          </p:nvPr>
        </p:nvSpPr>
        <p:spPr>
          <a:xfrm>
            <a:off x="456489" y="23873"/>
            <a:ext cx="8195444" cy="782960"/>
          </a:xfrm>
        </p:spPr>
        <p:txBody>
          <a:bodyPr/>
          <a:lstStyle/>
          <a:p>
            <a:r>
              <a:rPr lang="it-IT" dirty="0"/>
              <a:t>Biotecnologie Industriali  LM-8</a:t>
            </a:r>
          </a:p>
        </p:txBody>
      </p:sp>
      <p:pic>
        <p:nvPicPr>
          <p:cNvPr id="26" name="Google Shape;442;p10" descr="sconosciuto.png">
            <a:extLst>
              <a:ext uri="{FF2B5EF4-FFF2-40B4-BE49-F238E27FC236}">
                <a16:creationId xmlns:a16="http://schemas.microsoft.com/office/drawing/2014/main" id="{20FC05CC-557A-BA43-954F-69E66A277D8F}"/>
              </a:ext>
            </a:extLst>
          </p:cNvPr>
          <p:cNvPicPr>
            <a:picLocks noChangeAspect="1"/>
          </p:cNvPicPr>
          <p:nvPr/>
        </p:nvPicPr>
        <p:blipFill rotWithShape="1">
          <a:blip r:embed="rId2">
            <a:alphaModFix/>
          </a:blip>
          <a:srcRect/>
          <a:stretch/>
        </p:blipFill>
        <p:spPr>
          <a:xfrm>
            <a:off x="655626" y="1316461"/>
            <a:ext cx="3053677" cy="1526839"/>
          </a:xfrm>
          <a:prstGeom prst="rect">
            <a:avLst/>
          </a:prstGeom>
          <a:noFill/>
          <a:ln>
            <a:noFill/>
          </a:ln>
          <a:effectLst>
            <a:outerShdw blurRad="190500" dist="8455" dir="5400000" rotWithShape="0">
              <a:srgbClr val="000000"/>
            </a:outerShdw>
          </a:effectLst>
        </p:spPr>
      </p:pic>
      <p:pic>
        <p:nvPicPr>
          <p:cNvPr id="27" name="Google Shape;443;p10" descr="esami-esami-ovunque-554x300.jpg">
            <a:extLst>
              <a:ext uri="{FF2B5EF4-FFF2-40B4-BE49-F238E27FC236}">
                <a16:creationId xmlns:a16="http://schemas.microsoft.com/office/drawing/2014/main" id="{742929FF-BE02-ED43-912A-45A6BE37DB43}"/>
              </a:ext>
            </a:extLst>
          </p:cNvPr>
          <p:cNvPicPr>
            <a:picLocks noChangeAspect="1"/>
          </p:cNvPicPr>
          <p:nvPr/>
        </p:nvPicPr>
        <p:blipFill rotWithShape="1">
          <a:blip r:embed="rId3">
            <a:alphaModFix/>
          </a:blip>
          <a:srcRect/>
          <a:stretch/>
        </p:blipFill>
        <p:spPr>
          <a:xfrm>
            <a:off x="655626" y="3069510"/>
            <a:ext cx="3053677" cy="1653617"/>
          </a:xfrm>
          <a:prstGeom prst="rect">
            <a:avLst/>
          </a:prstGeom>
          <a:noFill/>
          <a:ln>
            <a:noFill/>
          </a:ln>
          <a:effectLst>
            <a:outerShdw blurRad="190500" dist="8455" dir="5400000" rotWithShape="0">
              <a:srgbClr val="000000"/>
            </a:outerShdw>
          </a:effectLst>
        </p:spPr>
      </p:pic>
      <p:pic>
        <p:nvPicPr>
          <p:cNvPr id="28" name="Google Shape;444;p10">
            <a:extLst>
              <a:ext uri="{FF2B5EF4-FFF2-40B4-BE49-F238E27FC236}">
                <a16:creationId xmlns:a16="http://schemas.microsoft.com/office/drawing/2014/main" id="{72E035DF-2E9C-3549-904C-9002ACC055F1}"/>
              </a:ext>
            </a:extLst>
          </p:cNvPr>
          <p:cNvPicPr>
            <a:picLocks noChangeAspect="1"/>
          </p:cNvPicPr>
          <p:nvPr/>
        </p:nvPicPr>
        <p:blipFill rotWithShape="1">
          <a:blip r:embed="rId4" cstate="print">
            <a:alphaModFix/>
            <a:extLst>
              <a:ext uri="{28A0092B-C50C-407E-A947-70E740481C1C}">
                <a14:useLocalDpi xmlns:a14="http://schemas.microsoft.com/office/drawing/2010/main"/>
              </a:ext>
            </a:extLst>
          </a:blip>
          <a:srcRect/>
          <a:stretch/>
        </p:blipFill>
        <p:spPr>
          <a:xfrm>
            <a:off x="655625" y="4935524"/>
            <a:ext cx="3053677" cy="1526839"/>
          </a:xfrm>
          <a:prstGeom prst="rect">
            <a:avLst/>
          </a:prstGeom>
          <a:noFill/>
          <a:ln>
            <a:noFill/>
          </a:ln>
          <a:effectLst>
            <a:outerShdw blurRad="292100" dist="139700" dir="2700000" algn="tl" rotWithShape="0">
              <a:srgbClr val="333333">
                <a:alpha val="64705"/>
              </a:srgbClr>
            </a:outerShdw>
          </a:effectLst>
        </p:spPr>
      </p:pic>
      <p:sp>
        <p:nvSpPr>
          <p:cNvPr id="29" name="Google Shape;439;p10">
            <a:extLst>
              <a:ext uri="{FF2B5EF4-FFF2-40B4-BE49-F238E27FC236}">
                <a16:creationId xmlns:a16="http://schemas.microsoft.com/office/drawing/2014/main" id="{CF4A3DB2-3A82-9B49-AFC7-CF52EEBBFE55}"/>
              </a:ext>
            </a:extLst>
          </p:cNvPr>
          <p:cNvSpPr txBox="1"/>
          <p:nvPr/>
        </p:nvSpPr>
        <p:spPr>
          <a:xfrm>
            <a:off x="899592" y="613316"/>
            <a:ext cx="8489961" cy="576518"/>
          </a:xfrm>
          <a:prstGeom prst="rect">
            <a:avLst/>
          </a:prstGeom>
          <a:noFill/>
          <a:ln>
            <a:noFill/>
          </a:ln>
        </p:spPr>
        <p:txBody>
          <a:bodyPr spcFirstLastPara="1" wrap="square" lIns="50775" tIns="50775" rIns="50775" bIns="50775" anchor="t" anchorCtr="0">
            <a:spAutoFit/>
          </a:bodyPr>
          <a:lstStyle/>
          <a:p>
            <a:pPr marL="0" marR="0" lvl="0" indent="0" algn="ctr" rtl="0">
              <a:lnSpc>
                <a:spcPct val="110000"/>
              </a:lnSpc>
              <a:spcBef>
                <a:spcPts val="0"/>
              </a:spcBef>
              <a:spcAft>
                <a:spcPts val="0"/>
              </a:spcAft>
              <a:buClr>
                <a:srgbClr val="5B5854"/>
              </a:buClr>
              <a:buSzPts val="3600"/>
              <a:buFont typeface="Avenir"/>
              <a:buNone/>
            </a:pPr>
            <a:r>
              <a:rPr lang="it-IT" sz="2800" b="0" i="0" u="sng" strike="noStrike" cap="none" dirty="0">
                <a:solidFill>
                  <a:srgbClr val="5B5854"/>
                </a:solidFill>
                <a:latin typeface="Avenir"/>
                <a:ea typeface="Avenir"/>
                <a:cs typeface="Avenir"/>
                <a:sym typeface="Avenir"/>
              </a:rPr>
              <a:t>120 CFU (crediti formativi universitari)</a:t>
            </a:r>
            <a:endParaRPr sz="2800" b="0" i="0" u="sng" strike="noStrike" cap="none" dirty="0">
              <a:solidFill>
                <a:srgbClr val="5B5854"/>
              </a:solidFill>
              <a:latin typeface="Avenir"/>
              <a:ea typeface="Avenir"/>
              <a:cs typeface="Avenir"/>
              <a:sym typeface="Avenir"/>
            </a:endParaRPr>
          </a:p>
        </p:txBody>
      </p:sp>
      <p:sp>
        <p:nvSpPr>
          <p:cNvPr id="30" name="Google Shape;440;p10">
            <a:extLst>
              <a:ext uri="{FF2B5EF4-FFF2-40B4-BE49-F238E27FC236}">
                <a16:creationId xmlns:a16="http://schemas.microsoft.com/office/drawing/2014/main" id="{F7D6FA08-433F-D341-B510-99B84AE08DE3}"/>
              </a:ext>
            </a:extLst>
          </p:cNvPr>
          <p:cNvSpPr txBox="1"/>
          <p:nvPr/>
        </p:nvSpPr>
        <p:spPr>
          <a:xfrm>
            <a:off x="3785470" y="1316461"/>
            <a:ext cx="5179018" cy="1555247"/>
          </a:xfrm>
          <a:prstGeom prst="rect">
            <a:avLst/>
          </a:prstGeom>
          <a:noFill/>
          <a:ln>
            <a:noFill/>
          </a:ln>
        </p:spPr>
        <p:txBody>
          <a:bodyPr spcFirstLastPara="1" wrap="square" lIns="50775" tIns="50775" rIns="50775" bIns="50775" anchor="t" anchorCtr="0">
            <a:spAutoFit/>
          </a:bodyPr>
          <a:lstStyle/>
          <a:p>
            <a:pPr marL="0" marR="0" lvl="0" indent="0" algn="ctr" rtl="0">
              <a:lnSpc>
                <a:spcPct val="80000"/>
              </a:lnSpc>
              <a:spcBef>
                <a:spcPts val="0"/>
              </a:spcBef>
              <a:spcAft>
                <a:spcPts val="0"/>
              </a:spcAft>
              <a:buClr>
                <a:srgbClr val="5B5854"/>
              </a:buClr>
              <a:buSzPts val="2800"/>
              <a:buFont typeface="Avenir"/>
              <a:buNone/>
            </a:pPr>
            <a:r>
              <a:rPr lang="it-IT" sz="2000" b="0" i="0" u="none" strike="noStrike" cap="none" dirty="0">
                <a:solidFill>
                  <a:srgbClr val="5B5854"/>
                </a:solidFill>
                <a:latin typeface="Avenir"/>
                <a:ea typeface="Avenir"/>
                <a:cs typeface="Avenir"/>
                <a:sym typeface="Avenir"/>
              </a:rPr>
              <a:t>1 CFU  = </a:t>
            </a:r>
            <a:endParaRPr sz="1400" dirty="0"/>
          </a:p>
          <a:p>
            <a:pPr marL="457200" marR="0" lvl="0" indent="-457200" algn="l" rtl="0">
              <a:lnSpc>
                <a:spcPct val="80000"/>
              </a:lnSpc>
              <a:spcBef>
                <a:spcPts val="0"/>
              </a:spcBef>
              <a:spcAft>
                <a:spcPts val="0"/>
              </a:spcAft>
              <a:buClr>
                <a:srgbClr val="5B5854"/>
              </a:buClr>
              <a:buSzPts val="2800"/>
              <a:buFont typeface="Arial"/>
              <a:buChar char="•"/>
            </a:pPr>
            <a:r>
              <a:rPr lang="it-IT" sz="2000" b="0" i="0" u="none" strike="noStrike" cap="none" dirty="0">
                <a:solidFill>
                  <a:srgbClr val="5B5854"/>
                </a:solidFill>
                <a:latin typeface="Avenir"/>
                <a:ea typeface="Avenir"/>
                <a:cs typeface="Avenir"/>
                <a:sym typeface="Avenir"/>
              </a:rPr>
              <a:t>7 ore di lezione frontale</a:t>
            </a:r>
            <a:endParaRPr b="0" i="0" u="none" strike="noStrike" cap="none" dirty="0">
              <a:solidFill>
                <a:srgbClr val="5B5854"/>
              </a:solidFill>
              <a:latin typeface="Avenir"/>
              <a:ea typeface="Avenir"/>
              <a:cs typeface="Avenir"/>
              <a:sym typeface="Avenir"/>
            </a:endParaRPr>
          </a:p>
          <a:p>
            <a:pPr marL="457200" marR="0" lvl="1" indent="-457200" algn="l" rtl="0">
              <a:lnSpc>
                <a:spcPct val="80000"/>
              </a:lnSpc>
              <a:spcBef>
                <a:spcPts val="0"/>
              </a:spcBef>
              <a:spcAft>
                <a:spcPts val="0"/>
              </a:spcAft>
              <a:buClr>
                <a:srgbClr val="5B5854"/>
              </a:buClr>
              <a:buSzPts val="2800"/>
              <a:buFont typeface="Arial"/>
              <a:buChar char="•"/>
            </a:pPr>
            <a:r>
              <a:rPr lang="it-IT" sz="2000" b="0" i="0" u="none" strike="noStrike" cap="none" dirty="0">
                <a:solidFill>
                  <a:srgbClr val="5B5854"/>
                </a:solidFill>
                <a:latin typeface="Avenir"/>
                <a:ea typeface="Avenir"/>
                <a:cs typeface="Avenir"/>
                <a:sym typeface="Avenir"/>
              </a:rPr>
              <a:t>8/10 ore di esercitazione/laboratorio</a:t>
            </a:r>
            <a:endParaRPr b="0" i="0" u="none" strike="noStrike" cap="none" dirty="0">
              <a:solidFill>
                <a:srgbClr val="5B5854"/>
              </a:solidFill>
              <a:latin typeface="Avenir"/>
              <a:ea typeface="Avenir"/>
              <a:cs typeface="Avenir"/>
              <a:sym typeface="Avenir"/>
            </a:endParaRPr>
          </a:p>
          <a:p>
            <a:pPr marL="457200" marR="0" lvl="1" indent="-457200" algn="l" rtl="0">
              <a:lnSpc>
                <a:spcPct val="80000"/>
              </a:lnSpc>
              <a:spcBef>
                <a:spcPts val="0"/>
              </a:spcBef>
              <a:spcAft>
                <a:spcPts val="0"/>
              </a:spcAft>
              <a:buClr>
                <a:srgbClr val="5B5854"/>
              </a:buClr>
              <a:buSzPts val="2800"/>
              <a:buFont typeface="Arial"/>
              <a:buChar char="•"/>
            </a:pPr>
            <a:r>
              <a:rPr lang="it-IT" sz="2000" b="0" i="0" u="none" strike="noStrike" cap="none" dirty="0">
                <a:solidFill>
                  <a:srgbClr val="5B5854"/>
                </a:solidFill>
                <a:latin typeface="Avenir"/>
                <a:ea typeface="Avenir"/>
                <a:cs typeface="Avenir"/>
                <a:sym typeface="Avenir"/>
              </a:rPr>
              <a:t>20 ore per “mondo del lavoro”   </a:t>
            </a:r>
          </a:p>
          <a:p>
            <a:pPr marL="457200" marR="0" lvl="1" indent="-457200" algn="l" rtl="0">
              <a:lnSpc>
                <a:spcPct val="80000"/>
              </a:lnSpc>
              <a:spcBef>
                <a:spcPts val="0"/>
              </a:spcBef>
              <a:spcAft>
                <a:spcPts val="0"/>
              </a:spcAft>
              <a:buClr>
                <a:srgbClr val="5B5854"/>
              </a:buClr>
              <a:buSzPts val="2800"/>
              <a:buFont typeface="Arial"/>
              <a:buChar char="•"/>
            </a:pPr>
            <a:endParaRPr lang="it-IT" dirty="0">
              <a:solidFill>
                <a:srgbClr val="5B5854"/>
              </a:solidFill>
              <a:latin typeface="Avenir"/>
              <a:ea typeface="Avenir"/>
              <a:cs typeface="Avenir"/>
              <a:sym typeface="Avenir"/>
            </a:endParaRPr>
          </a:p>
          <a:p>
            <a:pPr marL="0" marR="0" lvl="1" algn="ctr" rtl="0">
              <a:lnSpc>
                <a:spcPct val="80000"/>
              </a:lnSpc>
              <a:spcBef>
                <a:spcPts val="0"/>
              </a:spcBef>
              <a:spcAft>
                <a:spcPts val="0"/>
              </a:spcAft>
              <a:buClr>
                <a:srgbClr val="5B5854"/>
              </a:buClr>
              <a:buSzPts val="2800"/>
            </a:pPr>
            <a:r>
              <a:rPr lang="it-IT" sz="2000" b="0" i="0" u="none" strike="noStrike" cap="none" dirty="0">
                <a:solidFill>
                  <a:srgbClr val="5B5854"/>
                </a:solidFill>
                <a:latin typeface="Avenir"/>
                <a:ea typeface="Avenir"/>
                <a:cs typeface="Avenir"/>
                <a:sym typeface="Avenir"/>
              </a:rPr>
              <a:t>+ ore per l’elaborazione/studio fino a 25</a:t>
            </a:r>
            <a:endParaRPr sz="1400" dirty="0"/>
          </a:p>
        </p:txBody>
      </p:sp>
      <p:sp>
        <p:nvSpPr>
          <p:cNvPr id="31" name="Google Shape;441;p10">
            <a:extLst>
              <a:ext uri="{FF2B5EF4-FFF2-40B4-BE49-F238E27FC236}">
                <a16:creationId xmlns:a16="http://schemas.microsoft.com/office/drawing/2014/main" id="{EC0364A9-DE91-C249-AF6A-B701ACA696B8}"/>
              </a:ext>
            </a:extLst>
          </p:cNvPr>
          <p:cNvSpPr txBox="1"/>
          <p:nvPr/>
        </p:nvSpPr>
        <p:spPr>
          <a:xfrm>
            <a:off x="3785470" y="3438743"/>
            <a:ext cx="6488932" cy="1087427"/>
          </a:xfrm>
          <a:prstGeom prst="rect">
            <a:avLst/>
          </a:prstGeom>
          <a:noFill/>
          <a:ln>
            <a:noFill/>
          </a:ln>
        </p:spPr>
        <p:txBody>
          <a:bodyPr spcFirstLastPara="1" wrap="square" lIns="50775" tIns="50775" rIns="50775" bIns="50775" anchor="t" anchorCtr="0">
            <a:spAutoFit/>
          </a:bodyPr>
          <a:lstStyle/>
          <a:p>
            <a:pPr marL="457200" marR="0" lvl="0" indent="-457200" algn="just" rtl="0">
              <a:lnSpc>
                <a:spcPct val="80000"/>
              </a:lnSpc>
              <a:spcBef>
                <a:spcPts val="0"/>
              </a:spcBef>
              <a:spcAft>
                <a:spcPts val="0"/>
              </a:spcAft>
              <a:buClr>
                <a:srgbClr val="5B5854"/>
              </a:buClr>
              <a:buSzPts val="2800"/>
              <a:buFont typeface="Arial"/>
              <a:buChar char="•"/>
            </a:pPr>
            <a:r>
              <a:rPr lang="it-IT" sz="2000" b="0" i="0" u="none" strike="noStrike" cap="none" dirty="0">
                <a:solidFill>
                  <a:srgbClr val="5B5854"/>
                </a:solidFill>
                <a:latin typeface="Avenir"/>
                <a:ea typeface="Avenir"/>
                <a:cs typeface="Avenir"/>
                <a:sym typeface="Avenir"/>
              </a:rPr>
              <a:t>Esami (indicativamente 11): 74 CFU</a:t>
            </a:r>
            <a:endParaRPr sz="1400" dirty="0"/>
          </a:p>
          <a:p>
            <a:pPr marL="457200" marR="0" lvl="0" indent="-457200" algn="just" rtl="0">
              <a:lnSpc>
                <a:spcPct val="80000"/>
              </a:lnSpc>
              <a:spcBef>
                <a:spcPts val="0"/>
              </a:spcBef>
              <a:spcAft>
                <a:spcPts val="0"/>
              </a:spcAft>
              <a:buClr>
                <a:srgbClr val="5B5854"/>
              </a:buClr>
              <a:buSzPts val="2800"/>
              <a:buFont typeface="Arial"/>
              <a:buChar char="•"/>
            </a:pPr>
            <a:r>
              <a:rPr lang="it-IT" sz="2000" b="0" i="0" u="none" strike="noStrike" cap="none" dirty="0">
                <a:solidFill>
                  <a:srgbClr val="5B5854"/>
                </a:solidFill>
                <a:latin typeface="Avenir"/>
                <a:ea typeface="Avenir"/>
                <a:cs typeface="Avenir"/>
                <a:sym typeface="Avenir"/>
              </a:rPr>
              <a:t>Tesi,  tirocinio e stage: 44 CFU</a:t>
            </a:r>
            <a:endParaRPr sz="1400" dirty="0"/>
          </a:p>
          <a:p>
            <a:pPr marL="457200" marR="0" lvl="0" indent="-457200" algn="just" rtl="0">
              <a:lnSpc>
                <a:spcPct val="80000"/>
              </a:lnSpc>
              <a:spcBef>
                <a:spcPts val="0"/>
              </a:spcBef>
              <a:spcAft>
                <a:spcPts val="0"/>
              </a:spcAft>
              <a:buClr>
                <a:srgbClr val="5B5854"/>
              </a:buClr>
              <a:buSzPts val="2800"/>
              <a:buFont typeface="Arial"/>
              <a:buChar char="•"/>
            </a:pPr>
            <a:r>
              <a:rPr lang="it-IT" sz="2000" b="0" i="0" u="none" strike="noStrike" cap="none" dirty="0">
                <a:solidFill>
                  <a:srgbClr val="5B5854"/>
                </a:solidFill>
                <a:latin typeface="Avenir"/>
                <a:ea typeface="Avenir"/>
                <a:cs typeface="Avenir"/>
                <a:sym typeface="Avenir"/>
              </a:rPr>
              <a:t>Altre conoscenze utili per il </a:t>
            </a:r>
            <a:endParaRPr sz="1400" dirty="0"/>
          </a:p>
          <a:p>
            <a:pPr marL="0" marR="0" lvl="0" indent="0" algn="just" rtl="0">
              <a:lnSpc>
                <a:spcPct val="80000"/>
              </a:lnSpc>
              <a:spcBef>
                <a:spcPts val="0"/>
              </a:spcBef>
              <a:spcAft>
                <a:spcPts val="0"/>
              </a:spcAft>
              <a:buClr>
                <a:srgbClr val="5B5854"/>
              </a:buClr>
              <a:buSzPts val="2800"/>
              <a:buFont typeface="Avenir"/>
              <a:buNone/>
            </a:pPr>
            <a:r>
              <a:rPr lang="it-IT" sz="2000" b="0" i="0" u="none" strike="noStrike" cap="none" dirty="0">
                <a:solidFill>
                  <a:srgbClr val="5B5854"/>
                </a:solidFill>
                <a:latin typeface="Avenir"/>
                <a:ea typeface="Avenir"/>
                <a:cs typeface="Avenir"/>
                <a:sym typeface="Avenir"/>
              </a:rPr>
              <a:t>	mondo del lavoro: 2 CFU (40 h)</a:t>
            </a:r>
            <a:endParaRPr sz="2000" b="0" i="0" u="none" strike="noStrike" cap="none" dirty="0">
              <a:solidFill>
                <a:srgbClr val="5B5854"/>
              </a:solidFill>
              <a:latin typeface="Avenir"/>
              <a:ea typeface="Avenir"/>
              <a:cs typeface="Avenir"/>
              <a:sym typeface="Avenir"/>
            </a:endParaRPr>
          </a:p>
        </p:txBody>
      </p:sp>
      <p:sp>
        <p:nvSpPr>
          <p:cNvPr id="32" name="Google Shape;445;p10">
            <a:extLst>
              <a:ext uri="{FF2B5EF4-FFF2-40B4-BE49-F238E27FC236}">
                <a16:creationId xmlns:a16="http://schemas.microsoft.com/office/drawing/2014/main" id="{37172D64-311C-3B4F-8C0B-FFAC5E1ED9B0}"/>
              </a:ext>
            </a:extLst>
          </p:cNvPr>
          <p:cNvSpPr txBox="1"/>
          <p:nvPr/>
        </p:nvSpPr>
        <p:spPr>
          <a:xfrm>
            <a:off x="3817191" y="5060242"/>
            <a:ext cx="5147297" cy="1395203"/>
          </a:xfrm>
          <a:prstGeom prst="rect">
            <a:avLst/>
          </a:prstGeom>
          <a:noFill/>
          <a:ln>
            <a:noFill/>
          </a:ln>
        </p:spPr>
        <p:txBody>
          <a:bodyPr spcFirstLastPara="1" wrap="square" lIns="50775" tIns="50775" rIns="50775" bIns="50775" anchor="t" anchorCtr="0">
            <a:spAutoFit/>
          </a:bodyPr>
          <a:lstStyle/>
          <a:p>
            <a:pPr marL="342900" marR="0" lvl="0" indent="-342900" algn="l" rtl="0">
              <a:lnSpc>
                <a:spcPct val="80000"/>
              </a:lnSpc>
              <a:spcBef>
                <a:spcPts val="0"/>
              </a:spcBef>
              <a:spcAft>
                <a:spcPts val="0"/>
              </a:spcAft>
              <a:buClr>
                <a:srgbClr val="5B5854"/>
              </a:buClr>
              <a:buSzPts val="2800"/>
              <a:buFont typeface="Arial" panose="020B0604020202020204" pitchFamily="34" charset="0"/>
              <a:buChar char="•"/>
            </a:pPr>
            <a:r>
              <a:rPr lang="it-IT" sz="2000" b="1" i="0" u="none" strike="noStrike" cap="none" dirty="0">
                <a:solidFill>
                  <a:srgbClr val="5B5854"/>
                </a:solidFill>
                <a:latin typeface="Avenir"/>
                <a:ea typeface="Avenir"/>
                <a:cs typeface="Avenir"/>
                <a:sym typeface="Avenir"/>
              </a:rPr>
              <a:t>Laurea in corso </a:t>
            </a:r>
            <a:endParaRPr sz="1400" b="1" dirty="0"/>
          </a:p>
          <a:p>
            <a:pPr marL="0" marR="0" lvl="3" indent="0" algn="l" rtl="0">
              <a:lnSpc>
                <a:spcPct val="100000"/>
              </a:lnSpc>
              <a:spcBef>
                <a:spcPts val="0"/>
              </a:spcBef>
              <a:spcAft>
                <a:spcPts val="0"/>
              </a:spcAft>
              <a:buClr>
                <a:srgbClr val="5B5854"/>
              </a:buClr>
              <a:buSzPts val="2400"/>
              <a:buFont typeface="Avenir"/>
              <a:buNone/>
            </a:pPr>
            <a:r>
              <a:rPr lang="it-IT" dirty="0">
                <a:solidFill>
                  <a:srgbClr val="5B5854"/>
                </a:solidFill>
                <a:latin typeface="Avenir"/>
                <a:ea typeface="Avenir"/>
                <a:cs typeface="Avenir"/>
                <a:sym typeface="Avenir"/>
              </a:rPr>
              <a:t>	</a:t>
            </a:r>
            <a:r>
              <a:rPr lang="it-IT" b="0" i="0" u="none" strike="noStrike" cap="none" dirty="0">
                <a:solidFill>
                  <a:srgbClr val="5B5854"/>
                </a:solidFill>
                <a:latin typeface="Avenir"/>
                <a:ea typeface="Avenir"/>
                <a:cs typeface="Avenir"/>
                <a:sym typeface="Avenir"/>
              </a:rPr>
              <a:t>ultima sessione utile per la coorte 2022: </a:t>
            </a:r>
            <a:endParaRPr sz="1400" dirty="0"/>
          </a:p>
          <a:p>
            <a:pPr marL="0" marR="0" lvl="3" indent="0" algn="l" rtl="0">
              <a:lnSpc>
                <a:spcPct val="100000"/>
              </a:lnSpc>
              <a:spcBef>
                <a:spcPts val="0"/>
              </a:spcBef>
              <a:spcAft>
                <a:spcPts val="0"/>
              </a:spcAft>
              <a:buClr>
                <a:srgbClr val="5B5854"/>
              </a:buClr>
              <a:buSzPts val="2400"/>
              <a:buFont typeface="Avenir"/>
              <a:buNone/>
            </a:pPr>
            <a:r>
              <a:rPr lang="it-IT" b="0" i="0" u="none" strike="noStrike" cap="none" dirty="0">
                <a:solidFill>
                  <a:srgbClr val="5B5854"/>
                </a:solidFill>
                <a:latin typeface="Avenir"/>
                <a:ea typeface="Avenir"/>
                <a:cs typeface="Avenir"/>
                <a:sym typeface="Avenir"/>
              </a:rPr>
              <a:t>		</a:t>
            </a:r>
            <a:r>
              <a:rPr lang="it-IT" b="1" i="0" u="none" strike="noStrike" cap="none" dirty="0">
                <a:solidFill>
                  <a:srgbClr val="F33232"/>
                </a:solidFill>
                <a:latin typeface="Avenir"/>
                <a:ea typeface="Avenir"/>
                <a:cs typeface="Avenir"/>
                <a:sym typeface="Avenir"/>
              </a:rPr>
              <a:t>marzo 2025</a:t>
            </a:r>
            <a:endParaRPr sz="1400" dirty="0"/>
          </a:p>
          <a:p>
            <a:pPr marL="342900" marR="0" lvl="0" indent="-342900" algn="l" rtl="0">
              <a:lnSpc>
                <a:spcPct val="80000"/>
              </a:lnSpc>
              <a:spcBef>
                <a:spcPts val="0"/>
              </a:spcBef>
              <a:spcAft>
                <a:spcPts val="0"/>
              </a:spcAft>
              <a:buClr>
                <a:srgbClr val="5B5854"/>
              </a:buClr>
              <a:buSzPts val="2800"/>
              <a:buFont typeface="Arial" panose="020B0604020202020204" pitchFamily="34" charset="0"/>
              <a:buChar char="•"/>
            </a:pPr>
            <a:r>
              <a:rPr lang="it-IT" sz="2000" b="1" i="0" u="none" strike="noStrike" cap="none" dirty="0">
                <a:solidFill>
                  <a:srgbClr val="5B5854"/>
                </a:solidFill>
                <a:latin typeface="Avenir"/>
                <a:ea typeface="Avenir"/>
                <a:cs typeface="Avenir"/>
                <a:sym typeface="Avenir"/>
              </a:rPr>
              <a:t>Buona votazione agli esami</a:t>
            </a:r>
            <a:endParaRPr sz="1400" b="1" dirty="0"/>
          </a:p>
          <a:p>
            <a:pPr marL="457200" marR="0" lvl="0" indent="-279400" algn="l" rtl="0">
              <a:lnSpc>
                <a:spcPct val="80000"/>
              </a:lnSpc>
              <a:spcBef>
                <a:spcPts val="0"/>
              </a:spcBef>
              <a:spcAft>
                <a:spcPts val="0"/>
              </a:spcAft>
              <a:buClr>
                <a:srgbClr val="5B5854"/>
              </a:buClr>
              <a:buSzPts val="2800"/>
              <a:buFont typeface="Arial"/>
              <a:buNone/>
            </a:pPr>
            <a:endParaRPr sz="2000" b="0" i="0" u="none" strike="noStrike" cap="none" dirty="0">
              <a:solidFill>
                <a:srgbClr val="5B5854"/>
              </a:solidFill>
              <a:latin typeface="Avenir"/>
              <a:ea typeface="Avenir"/>
              <a:cs typeface="Avenir"/>
              <a:sym typeface="Avenir"/>
            </a:endParaRPr>
          </a:p>
        </p:txBody>
      </p:sp>
    </p:spTree>
    <p:extLst>
      <p:ext uri="{BB962C8B-B14F-4D97-AF65-F5344CB8AC3E}">
        <p14:creationId xmlns:p14="http://schemas.microsoft.com/office/powerpoint/2010/main" val="3828882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83EFF75B-4C87-3A4C-AD04-719A81D1C13A}"/>
              </a:ext>
            </a:extLst>
          </p:cNvPr>
          <p:cNvSpPr>
            <a:spLocks noGrp="1"/>
          </p:cNvSpPr>
          <p:nvPr>
            <p:ph type="body" sz="quarter" idx="10"/>
          </p:nvPr>
        </p:nvSpPr>
        <p:spPr/>
        <p:txBody>
          <a:bodyPr/>
          <a:lstStyle/>
          <a:p>
            <a:endParaRPr lang="it-IT" dirty="0"/>
          </a:p>
        </p:txBody>
      </p:sp>
      <p:sp>
        <p:nvSpPr>
          <p:cNvPr id="3" name="Segnaposto testo 2">
            <a:extLst>
              <a:ext uri="{FF2B5EF4-FFF2-40B4-BE49-F238E27FC236}">
                <a16:creationId xmlns:a16="http://schemas.microsoft.com/office/drawing/2014/main" id="{4E013A70-4193-DD42-84BF-233B304022EC}"/>
              </a:ext>
            </a:extLst>
          </p:cNvPr>
          <p:cNvSpPr>
            <a:spLocks noGrp="1"/>
          </p:cNvSpPr>
          <p:nvPr>
            <p:ph type="body" sz="quarter" idx="11"/>
          </p:nvPr>
        </p:nvSpPr>
        <p:spPr/>
        <p:txBody>
          <a:bodyPr/>
          <a:lstStyle/>
          <a:p>
            <a:endParaRPr lang="it-IT"/>
          </a:p>
        </p:txBody>
      </p:sp>
      <p:sp>
        <p:nvSpPr>
          <p:cNvPr id="4" name="Titolo 3">
            <a:extLst>
              <a:ext uri="{FF2B5EF4-FFF2-40B4-BE49-F238E27FC236}">
                <a16:creationId xmlns:a16="http://schemas.microsoft.com/office/drawing/2014/main" id="{523F01B4-80CB-314E-B9B6-85947038B350}"/>
              </a:ext>
            </a:extLst>
          </p:cNvPr>
          <p:cNvSpPr>
            <a:spLocks noGrp="1"/>
          </p:cNvSpPr>
          <p:nvPr>
            <p:ph type="title"/>
          </p:nvPr>
        </p:nvSpPr>
        <p:spPr>
          <a:xfrm>
            <a:off x="468312" y="-123905"/>
            <a:ext cx="8195444" cy="782960"/>
          </a:xfrm>
        </p:spPr>
        <p:txBody>
          <a:bodyPr/>
          <a:lstStyle/>
          <a:p>
            <a:r>
              <a:rPr lang="it-IT" dirty="0"/>
              <a:t>Il percorso formativo</a:t>
            </a:r>
          </a:p>
        </p:txBody>
      </p:sp>
      <p:pic>
        <p:nvPicPr>
          <p:cNvPr id="10" name="Immagine 9">
            <a:extLst>
              <a:ext uri="{FF2B5EF4-FFF2-40B4-BE49-F238E27FC236}">
                <a16:creationId xmlns:a16="http://schemas.microsoft.com/office/drawing/2014/main" id="{C6E3F1F0-2460-724D-A4F8-D20F6348506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467950" y="1185"/>
            <a:ext cx="1676050" cy="956746"/>
          </a:xfrm>
          <a:prstGeom prst="rect">
            <a:avLst/>
          </a:prstGeom>
        </p:spPr>
      </p:pic>
      <p:graphicFrame>
        <p:nvGraphicFramePr>
          <p:cNvPr id="12" name="Tabella 11">
            <a:extLst>
              <a:ext uri="{FF2B5EF4-FFF2-40B4-BE49-F238E27FC236}">
                <a16:creationId xmlns:a16="http://schemas.microsoft.com/office/drawing/2014/main" id="{106BF844-D387-074C-802B-D718982EA1F1}"/>
              </a:ext>
            </a:extLst>
          </p:cNvPr>
          <p:cNvGraphicFramePr>
            <a:graphicFrameLocks noGrp="1"/>
          </p:cNvGraphicFramePr>
          <p:nvPr>
            <p:extLst>
              <p:ext uri="{D42A27DB-BD31-4B8C-83A1-F6EECF244321}">
                <p14:modId xmlns:p14="http://schemas.microsoft.com/office/powerpoint/2010/main" val="3909915750"/>
              </p:ext>
            </p:extLst>
          </p:nvPr>
        </p:nvGraphicFramePr>
        <p:xfrm>
          <a:off x="1890439" y="515664"/>
          <a:ext cx="4995789" cy="6288114"/>
        </p:xfrm>
        <a:graphic>
          <a:graphicData uri="http://schemas.openxmlformats.org/drawingml/2006/table">
            <a:tbl>
              <a:tblPr/>
              <a:tblGrid>
                <a:gridCol w="2621757">
                  <a:extLst>
                    <a:ext uri="{9D8B030D-6E8A-4147-A177-3AD203B41FA5}">
                      <a16:colId xmlns:a16="http://schemas.microsoft.com/office/drawing/2014/main" val="893676912"/>
                    </a:ext>
                  </a:extLst>
                </a:gridCol>
                <a:gridCol w="2374032">
                  <a:extLst>
                    <a:ext uri="{9D8B030D-6E8A-4147-A177-3AD203B41FA5}">
                      <a16:colId xmlns:a16="http://schemas.microsoft.com/office/drawing/2014/main" val="3666463571"/>
                    </a:ext>
                  </a:extLst>
                </a:gridCol>
              </a:tblGrid>
              <a:tr h="156691">
                <a:tc>
                  <a:txBody>
                    <a:bodyPr/>
                    <a:lstStyle/>
                    <a:p>
                      <a:pPr algn="ctr">
                        <a:spcAft>
                          <a:spcPts val="0"/>
                        </a:spcAft>
                      </a:pPr>
                      <a:r>
                        <a:rPr lang="it-IT" sz="1000" i="1">
                          <a:effectLst/>
                          <a:latin typeface="Calibri" panose="020F0502020204030204" pitchFamily="34" charset="0"/>
                          <a:ea typeface="Calibri" panose="020F0502020204030204" pitchFamily="34" charset="0"/>
                          <a:cs typeface="Times New Roman" pitchFamily="2" charset="0"/>
                        </a:rPr>
                        <a:t>I semestre</a:t>
                      </a:r>
                      <a:endParaRPr lang="it-IT" sz="1100">
                        <a:effectLst/>
                        <a:latin typeface="Times New Roman" pitchFamily="2" charset="0"/>
                        <a:ea typeface="Times New Roman" pitchFamily="2" charset="0"/>
                        <a:cs typeface="Times New Roman" pitchFamily="2" charset="0"/>
                      </a:endParaRPr>
                    </a:p>
                  </a:txBody>
                  <a:tcPr marL="24333" marR="24333" marT="24333" marB="24333">
                    <a:lnL w="12700" cap="flat" cmpd="sng" algn="ctr">
                      <a:solidFill>
                        <a:srgbClr val="5A8B4D"/>
                      </a:solidFill>
                      <a:prstDash val="solid"/>
                      <a:round/>
                      <a:headEnd type="none" w="med" len="med"/>
                      <a:tailEnd type="none" w="med" len="med"/>
                    </a:lnL>
                    <a:lnR w="12700" cap="flat" cmpd="sng" algn="ctr">
                      <a:solidFill>
                        <a:srgbClr val="5A8B4D"/>
                      </a:solidFill>
                      <a:prstDash val="solid"/>
                      <a:round/>
                      <a:headEnd type="none" w="med" len="med"/>
                      <a:tailEnd type="none" w="med" len="med"/>
                    </a:lnR>
                    <a:lnT w="12700" cap="flat" cmpd="sng" algn="ctr">
                      <a:solidFill>
                        <a:srgbClr val="5A8B4D"/>
                      </a:solidFill>
                      <a:prstDash val="solid"/>
                      <a:round/>
                      <a:headEnd type="none" w="med" len="med"/>
                      <a:tailEnd type="none" w="med" len="med"/>
                    </a:lnT>
                    <a:lnB w="12700" cap="flat" cmpd="sng" algn="ctr">
                      <a:solidFill>
                        <a:srgbClr val="5A8B4D"/>
                      </a:solidFill>
                      <a:prstDash val="solid"/>
                      <a:round/>
                      <a:headEnd type="none" w="med" len="med"/>
                      <a:tailEnd type="none" w="med" len="med"/>
                    </a:lnB>
                    <a:solidFill>
                      <a:srgbClr val="D9EAD3"/>
                    </a:solidFill>
                  </a:tcPr>
                </a:tc>
                <a:tc>
                  <a:txBody>
                    <a:bodyPr/>
                    <a:lstStyle/>
                    <a:p>
                      <a:pPr algn="ctr">
                        <a:spcAft>
                          <a:spcPts val="0"/>
                        </a:spcAft>
                      </a:pPr>
                      <a:r>
                        <a:rPr lang="it-IT" sz="1000" i="1">
                          <a:effectLst/>
                          <a:latin typeface="Calibri" panose="020F0502020204030204" pitchFamily="34" charset="0"/>
                          <a:ea typeface="Calibri" panose="020F0502020204030204" pitchFamily="34" charset="0"/>
                          <a:cs typeface="Times New Roman" pitchFamily="2" charset="0"/>
                        </a:rPr>
                        <a:t>II semestre</a:t>
                      </a:r>
                      <a:endParaRPr lang="it-IT" sz="1100">
                        <a:effectLst/>
                        <a:latin typeface="Times New Roman" pitchFamily="2" charset="0"/>
                        <a:ea typeface="Times New Roman" pitchFamily="2" charset="0"/>
                        <a:cs typeface="Times New Roman" pitchFamily="2" charset="0"/>
                      </a:endParaRPr>
                    </a:p>
                  </a:txBody>
                  <a:tcPr marL="24333" marR="24333" marT="24333" marB="24333">
                    <a:lnL w="12700" cap="flat" cmpd="sng" algn="ctr">
                      <a:solidFill>
                        <a:srgbClr val="5A8B4D"/>
                      </a:solidFill>
                      <a:prstDash val="solid"/>
                      <a:round/>
                      <a:headEnd type="none" w="med" len="med"/>
                      <a:tailEnd type="none" w="med" len="med"/>
                    </a:lnL>
                    <a:lnR w="12700" cap="flat" cmpd="sng" algn="ctr">
                      <a:solidFill>
                        <a:srgbClr val="5A8B4D"/>
                      </a:solidFill>
                      <a:prstDash val="solid"/>
                      <a:round/>
                      <a:headEnd type="none" w="med" len="med"/>
                      <a:tailEnd type="none" w="med" len="med"/>
                    </a:lnR>
                    <a:lnT w="12700" cap="flat" cmpd="sng" algn="ctr">
                      <a:solidFill>
                        <a:srgbClr val="5A8B4D"/>
                      </a:solidFill>
                      <a:prstDash val="solid"/>
                      <a:round/>
                      <a:headEnd type="none" w="med" len="med"/>
                      <a:tailEnd type="none" w="med" len="med"/>
                    </a:lnT>
                    <a:lnB w="12700" cap="flat" cmpd="sng" algn="ctr">
                      <a:solidFill>
                        <a:srgbClr val="5A8B4D"/>
                      </a:solidFill>
                      <a:prstDash val="solid"/>
                      <a:round/>
                      <a:headEnd type="none" w="med" len="med"/>
                      <a:tailEnd type="none" w="med" len="med"/>
                    </a:lnB>
                    <a:solidFill>
                      <a:srgbClr val="D9EAD3"/>
                    </a:solidFill>
                  </a:tcPr>
                </a:tc>
                <a:extLst>
                  <a:ext uri="{0D108BD9-81ED-4DB2-BD59-A6C34878D82A}">
                    <a16:rowId xmlns:a16="http://schemas.microsoft.com/office/drawing/2014/main" val="2664427356"/>
                  </a:ext>
                </a:extLst>
              </a:tr>
              <a:tr h="156691">
                <a:tc gridSpan="2">
                  <a:txBody>
                    <a:bodyPr/>
                    <a:lstStyle/>
                    <a:p>
                      <a:pPr algn="ctr">
                        <a:spcAft>
                          <a:spcPts val="0"/>
                        </a:spcAft>
                      </a:pPr>
                      <a:r>
                        <a:rPr lang="it-IT" sz="1000" b="1" dirty="0">
                          <a:solidFill>
                            <a:srgbClr val="FFFFFF"/>
                          </a:solidFill>
                          <a:effectLst/>
                          <a:latin typeface="Calibri" panose="020F0502020204030204" pitchFamily="34" charset="0"/>
                          <a:ea typeface="Calibri" panose="020F0502020204030204" pitchFamily="34" charset="0"/>
                          <a:cs typeface="Times New Roman" pitchFamily="2" charset="0"/>
                        </a:rPr>
                        <a:t>INSEGNAMENTI OBBLIGATORI (8 CFU)</a:t>
                      </a:r>
                      <a:endParaRPr lang="it-IT" sz="1100" dirty="0">
                        <a:effectLst/>
                        <a:latin typeface="Times New Roman" pitchFamily="2" charset="0"/>
                        <a:ea typeface="Times New Roman" pitchFamily="2" charset="0"/>
                        <a:cs typeface="Times New Roman" pitchFamily="2" charset="0"/>
                      </a:endParaRPr>
                    </a:p>
                  </a:txBody>
                  <a:tcPr marL="24333" marR="24333" marT="24333" marB="24333">
                    <a:lnL w="12700" cap="flat" cmpd="sng" algn="ctr">
                      <a:solidFill>
                        <a:srgbClr val="5A8B4D"/>
                      </a:solidFill>
                      <a:prstDash val="solid"/>
                      <a:round/>
                      <a:headEnd type="none" w="med" len="med"/>
                      <a:tailEnd type="none" w="med" len="med"/>
                    </a:lnL>
                    <a:lnR w="12700" cap="flat" cmpd="sng" algn="ctr">
                      <a:solidFill>
                        <a:srgbClr val="409F0F"/>
                      </a:solidFill>
                      <a:prstDash val="solid"/>
                      <a:round/>
                      <a:headEnd type="none" w="med" len="med"/>
                      <a:tailEnd type="none" w="med" len="med"/>
                    </a:lnR>
                    <a:lnT w="12700" cap="flat" cmpd="sng" algn="ctr">
                      <a:solidFill>
                        <a:srgbClr val="5A8B4D"/>
                      </a:solidFill>
                      <a:prstDash val="solid"/>
                      <a:round/>
                      <a:headEnd type="none" w="med" len="med"/>
                      <a:tailEnd type="none" w="med" len="med"/>
                    </a:lnT>
                    <a:lnB w="12700" cap="flat" cmpd="sng" algn="ctr">
                      <a:solidFill>
                        <a:srgbClr val="5A8B4D"/>
                      </a:solidFill>
                      <a:prstDash val="solid"/>
                      <a:round/>
                      <a:headEnd type="none" w="med" len="med"/>
                      <a:tailEnd type="none" w="med" len="med"/>
                    </a:lnB>
                    <a:solidFill>
                      <a:srgbClr val="5A8B4D"/>
                    </a:solidFill>
                  </a:tcPr>
                </a:tc>
                <a:tc hMerge="1">
                  <a:txBody>
                    <a:bodyPr/>
                    <a:lstStyle/>
                    <a:p>
                      <a:endParaRPr lang="it-IT"/>
                    </a:p>
                  </a:txBody>
                  <a:tcPr/>
                </a:tc>
                <a:extLst>
                  <a:ext uri="{0D108BD9-81ED-4DB2-BD59-A6C34878D82A}">
                    <a16:rowId xmlns:a16="http://schemas.microsoft.com/office/drawing/2014/main" val="1596367521"/>
                  </a:ext>
                </a:extLst>
              </a:tr>
              <a:tr h="156691">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Chimica organica applicata alle biotecnologie</a:t>
                      </a:r>
                      <a:endParaRPr lang="it-IT" sz="1100">
                        <a:effectLst/>
                        <a:latin typeface="Times New Roman" pitchFamily="2" charset="0"/>
                        <a:ea typeface="Times New Roman" pitchFamily="2" charset="0"/>
                        <a:cs typeface="Times New Roman" pitchFamily="2" charset="0"/>
                      </a:endParaRPr>
                    </a:p>
                  </a:txBody>
                  <a:tcPr marL="24333" marR="24333" marT="24333" marB="24333">
                    <a:lnL w="12700" cap="flat" cmpd="sng" algn="ctr">
                      <a:solidFill>
                        <a:srgbClr val="5A8B4D"/>
                      </a:solidFill>
                      <a:prstDash val="solid"/>
                      <a:round/>
                      <a:headEnd type="none" w="med" len="med"/>
                      <a:tailEnd type="none" w="med" len="med"/>
                    </a:lnL>
                    <a:lnR w="12700" cap="flat" cmpd="sng" algn="ctr">
                      <a:solidFill>
                        <a:srgbClr val="5A8B4D"/>
                      </a:solidFill>
                      <a:prstDash val="solid"/>
                      <a:round/>
                      <a:headEnd type="none" w="med" len="med"/>
                      <a:tailEnd type="none" w="med" len="med"/>
                    </a:lnR>
                    <a:lnT w="12700" cap="flat" cmpd="sng" algn="ctr">
                      <a:solidFill>
                        <a:srgbClr val="5A8B4D"/>
                      </a:solidFill>
                      <a:prstDash val="solid"/>
                      <a:round/>
                      <a:headEnd type="none" w="med" len="med"/>
                      <a:tailEnd type="none" w="med" len="med"/>
                    </a:lnT>
                    <a:lnB w="12700" cap="flat" cmpd="sng" algn="ctr">
                      <a:solidFill>
                        <a:srgbClr val="5A8B4D"/>
                      </a:solidFill>
                      <a:prstDash val="solid"/>
                      <a:round/>
                      <a:headEnd type="none" w="med" len="med"/>
                      <a:tailEnd type="none" w="med" len="med"/>
                    </a:lnB>
                    <a:solidFill>
                      <a:srgbClr val="FFFFFF"/>
                    </a:solidFill>
                  </a:tcPr>
                </a:tc>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Biologia molecolare applicata</a:t>
                      </a:r>
                      <a:endParaRPr lang="it-IT" sz="1100">
                        <a:effectLst/>
                        <a:latin typeface="Times New Roman" pitchFamily="2" charset="0"/>
                        <a:ea typeface="Times New Roman" pitchFamily="2" charset="0"/>
                        <a:cs typeface="Times New Roman" pitchFamily="2" charset="0"/>
                      </a:endParaRPr>
                    </a:p>
                  </a:txBody>
                  <a:tcPr marL="24333" marR="24333" marT="24333" marB="24333">
                    <a:lnL w="12700" cap="flat" cmpd="sng" algn="ctr">
                      <a:solidFill>
                        <a:srgbClr val="5A8B4D"/>
                      </a:solidFill>
                      <a:prstDash val="solid"/>
                      <a:round/>
                      <a:headEnd type="none" w="med" len="med"/>
                      <a:tailEnd type="none" w="med" len="med"/>
                    </a:lnL>
                    <a:lnR w="12700" cap="flat" cmpd="sng" algn="ctr">
                      <a:solidFill>
                        <a:srgbClr val="5A8B4D"/>
                      </a:solidFill>
                      <a:prstDash val="solid"/>
                      <a:round/>
                      <a:headEnd type="none" w="med" len="med"/>
                      <a:tailEnd type="none" w="med" len="med"/>
                    </a:lnR>
                    <a:lnT w="12700" cap="flat" cmpd="sng" algn="ctr">
                      <a:solidFill>
                        <a:srgbClr val="5A8B4D"/>
                      </a:solidFill>
                      <a:prstDash val="solid"/>
                      <a:round/>
                      <a:headEnd type="none" w="med" len="med"/>
                      <a:tailEnd type="none" w="med" len="med"/>
                    </a:lnT>
                    <a:lnB w="12700" cap="flat" cmpd="sng" algn="ctr">
                      <a:solidFill>
                        <a:srgbClr val="5A8B4D"/>
                      </a:solidFill>
                      <a:prstDash val="solid"/>
                      <a:round/>
                      <a:headEnd type="none" w="med" len="med"/>
                      <a:tailEnd type="none" w="med" len="med"/>
                    </a:lnB>
                    <a:solidFill>
                      <a:srgbClr val="FFFFFF"/>
                    </a:solidFill>
                  </a:tcPr>
                </a:tc>
                <a:extLst>
                  <a:ext uri="{0D108BD9-81ED-4DB2-BD59-A6C34878D82A}">
                    <a16:rowId xmlns:a16="http://schemas.microsoft.com/office/drawing/2014/main" val="2503993743"/>
                  </a:ext>
                </a:extLst>
              </a:tr>
              <a:tr h="156691">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Strutture e interazioni molecolari</a:t>
                      </a:r>
                      <a:endParaRPr lang="it-IT" sz="1100">
                        <a:effectLst/>
                        <a:latin typeface="Times New Roman" pitchFamily="2" charset="0"/>
                        <a:ea typeface="Times New Roman" pitchFamily="2" charset="0"/>
                        <a:cs typeface="Times New Roman" pitchFamily="2" charset="0"/>
                      </a:endParaRPr>
                    </a:p>
                  </a:txBody>
                  <a:tcPr marL="24333" marR="24333" marT="24333" marB="24333">
                    <a:lnL w="12700" cap="flat" cmpd="sng" algn="ctr">
                      <a:solidFill>
                        <a:srgbClr val="5A8B4D"/>
                      </a:solidFill>
                      <a:prstDash val="solid"/>
                      <a:round/>
                      <a:headEnd type="none" w="med" len="med"/>
                      <a:tailEnd type="none" w="med" len="med"/>
                    </a:lnL>
                    <a:lnR w="12700" cap="flat" cmpd="sng" algn="ctr">
                      <a:solidFill>
                        <a:srgbClr val="5A8B4D"/>
                      </a:solidFill>
                      <a:prstDash val="solid"/>
                      <a:round/>
                      <a:headEnd type="none" w="med" len="med"/>
                      <a:tailEnd type="none" w="med" len="med"/>
                    </a:lnR>
                    <a:lnT w="12700" cap="flat" cmpd="sng" algn="ctr">
                      <a:solidFill>
                        <a:srgbClr val="5A8B4D"/>
                      </a:solidFill>
                      <a:prstDash val="solid"/>
                      <a:round/>
                      <a:headEnd type="none" w="med" len="med"/>
                      <a:tailEnd type="none" w="med" len="med"/>
                    </a:lnT>
                    <a:lnB w="19050" cap="flat" cmpd="sng" algn="ctr">
                      <a:solidFill>
                        <a:srgbClr val="5A8B4D"/>
                      </a:solidFill>
                      <a:prstDash val="solid"/>
                      <a:round/>
                      <a:headEnd type="none" w="med" len="med"/>
                      <a:tailEnd type="none" w="med" len="med"/>
                    </a:lnB>
                  </a:tcPr>
                </a:tc>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Genetica molecolare</a:t>
                      </a:r>
                      <a:endParaRPr lang="it-IT" sz="1100">
                        <a:effectLst/>
                        <a:latin typeface="Times New Roman" pitchFamily="2" charset="0"/>
                        <a:ea typeface="Times New Roman" pitchFamily="2" charset="0"/>
                        <a:cs typeface="Times New Roman" pitchFamily="2" charset="0"/>
                      </a:endParaRPr>
                    </a:p>
                  </a:txBody>
                  <a:tcPr marL="24333" marR="24333" marT="24333" marB="24333">
                    <a:lnL w="12700" cap="flat" cmpd="sng" algn="ctr">
                      <a:solidFill>
                        <a:srgbClr val="5A8B4D"/>
                      </a:solidFill>
                      <a:prstDash val="solid"/>
                      <a:round/>
                      <a:headEnd type="none" w="med" len="med"/>
                      <a:tailEnd type="none" w="med" len="med"/>
                    </a:lnL>
                    <a:lnR w="12700" cap="flat" cmpd="sng" algn="ctr">
                      <a:solidFill>
                        <a:srgbClr val="5A8B4D"/>
                      </a:solidFill>
                      <a:prstDash val="solid"/>
                      <a:round/>
                      <a:headEnd type="none" w="med" len="med"/>
                      <a:tailEnd type="none" w="med" len="med"/>
                    </a:lnR>
                    <a:lnT w="12700" cap="flat" cmpd="sng" algn="ctr">
                      <a:solidFill>
                        <a:srgbClr val="5A8B4D"/>
                      </a:solidFill>
                      <a:prstDash val="solid"/>
                      <a:round/>
                      <a:headEnd type="none" w="med" len="med"/>
                      <a:tailEnd type="none" w="med" len="med"/>
                    </a:lnT>
                    <a:lnB w="19050" cap="flat" cmpd="sng" algn="ctr">
                      <a:solidFill>
                        <a:srgbClr val="5A8B4D"/>
                      </a:solidFill>
                      <a:prstDash val="solid"/>
                      <a:round/>
                      <a:headEnd type="none" w="med" len="med"/>
                      <a:tailEnd type="none" w="med" len="med"/>
                    </a:lnB>
                  </a:tcPr>
                </a:tc>
                <a:extLst>
                  <a:ext uri="{0D108BD9-81ED-4DB2-BD59-A6C34878D82A}">
                    <a16:rowId xmlns:a16="http://schemas.microsoft.com/office/drawing/2014/main" val="2519788315"/>
                  </a:ext>
                </a:extLst>
              </a:tr>
              <a:tr h="156691">
                <a:tc gridSpan="2">
                  <a:txBody>
                    <a:bodyPr/>
                    <a:lstStyle/>
                    <a:p>
                      <a:pPr algn="ctr">
                        <a:spcAft>
                          <a:spcPts val="0"/>
                        </a:spcAft>
                      </a:pPr>
                      <a:r>
                        <a:rPr lang="it-IT" sz="1000" b="1">
                          <a:solidFill>
                            <a:srgbClr val="FFFFFF"/>
                          </a:solidFill>
                          <a:effectLst/>
                          <a:latin typeface="Calibri" panose="020F0502020204030204" pitchFamily="34" charset="0"/>
                          <a:ea typeface="Calibri" panose="020F0502020204030204" pitchFamily="34" charset="0"/>
                          <a:cs typeface="Times New Roman" pitchFamily="2" charset="0"/>
                        </a:rPr>
                        <a:t>1 A SCELTA -DISCIPLINE CHIMICHE (6 CFU)</a:t>
                      </a:r>
                      <a:endParaRPr lang="it-IT" sz="1100">
                        <a:effectLst/>
                        <a:latin typeface="Times New Roman" pitchFamily="2" charset="0"/>
                        <a:ea typeface="Times New Roman" pitchFamily="2" charset="0"/>
                        <a:cs typeface="Times New Roman" pitchFamily="2" charset="0"/>
                      </a:endParaRPr>
                    </a:p>
                  </a:txBody>
                  <a:tcPr marL="24333" marR="24333" marT="24333" marB="24333">
                    <a:lnL w="12700" cap="flat" cmpd="sng" algn="ctr">
                      <a:solidFill>
                        <a:srgbClr val="5A8B39"/>
                      </a:solidFill>
                      <a:prstDash val="solid"/>
                      <a:round/>
                      <a:headEnd type="none" w="med" len="med"/>
                      <a:tailEnd type="none" w="med" len="med"/>
                    </a:lnL>
                    <a:lnR w="12700" cap="flat" cmpd="sng" algn="ctr">
                      <a:solidFill>
                        <a:srgbClr val="5A8B4D"/>
                      </a:solidFill>
                      <a:prstDash val="solid"/>
                      <a:round/>
                      <a:headEnd type="none" w="med" len="med"/>
                      <a:tailEnd type="none" w="med" len="med"/>
                    </a:lnR>
                    <a:lnT w="19050" cap="flat" cmpd="sng" algn="ctr">
                      <a:solidFill>
                        <a:srgbClr val="5A8B4D"/>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5A8B4D"/>
                    </a:solidFill>
                  </a:tcPr>
                </a:tc>
                <a:tc hMerge="1">
                  <a:txBody>
                    <a:bodyPr/>
                    <a:lstStyle/>
                    <a:p>
                      <a:endParaRPr lang="it-IT"/>
                    </a:p>
                  </a:txBody>
                  <a:tcPr/>
                </a:tc>
                <a:extLst>
                  <a:ext uri="{0D108BD9-81ED-4DB2-BD59-A6C34878D82A}">
                    <a16:rowId xmlns:a16="http://schemas.microsoft.com/office/drawing/2014/main" val="2633329173"/>
                  </a:ext>
                </a:extLst>
              </a:tr>
              <a:tr h="156691">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Analisi di biomolecole</a:t>
                      </a:r>
                      <a:endParaRPr lang="it-IT" sz="1100">
                        <a:effectLst/>
                        <a:latin typeface="Times New Roman" pitchFamily="2" charset="0"/>
                        <a:ea typeface="Times New Roman" pitchFamily="2" charset="0"/>
                        <a:cs typeface="Times New Roman" pitchFamily="2" charset="0"/>
                      </a:endParaRPr>
                    </a:p>
                  </a:txBody>
                  <a:tcPr marL="24333" marR="24333" marT="24333" marB="24333">
                    <a:lnL w="12700" cap="flat" cmpd="sng" algn="ctr">
                      <a:solidFill>
                        <a:srgbClr val="5A8B4D"/>
                      </a:solidFill>
                      <a:prstDash val="solid"/>
                      <a:round/>
                      <a:headEnd type="none" w="med" len="med"/>
                      <a:tailEnd type="none" w="med" len="med"/>
                    </a:lnL>
                    <a:lnR w="12700" cap="flat" cmpd="sng" algn="ctr">
                      <a:solidFill>
                        <a:srgbClr val="5A8B4D"/>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5A8B4D"/>
                      </a:solidFill>
                      <a:prstDash val="solid"/>
                      <a:round/>
                      <a:headEnd type="none" w="med" len="med"/>
                      <a:tailEnd type="none" w="med" len="med"/>
                    </a:lnB>
                    <a:solidFill>
                      <a:srgbClr val="FFFFFF"/>
                    </a:solidFill>
                  </a:tcPr>
                </a:tc>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Interazioni ligando-macromolecola</a:t>
                      </a:r>
                      <a:endParaRPr lang="it-IT" sz="1100">
                        <a:effectLst/>
                        <a:latin typeface="Times New Roman" pitchFamily="2" charset="0"/>
                        <a:ea typeface="Times New Roman" pitchFamily="2" charset="0"/>
                        <a:cs typeface="Times New Roman" pitchFamily="2" charset="0"/>
                      </a:endParaRPr>
                    </a:p>
                  </a:txBody>
                  <a:tcPr marL="24333" marR="24333" marT="24333" marB="24333">
                    <a:lnL w="12700" cap="flat" cmpd="sng" algn="ctr">
                      <a:solidFill>
                        <a:srgbClr val="5A8B4D"/>
                      </a:solidFill>
                      <a:prstDash val="solid"/>
                      <a:round/>
                      <a:headEnd type="none" w="med" len="med"/>
                      <a:tailEnd type="none" w="med" len="med"/>
                    </a:lnL>
                    <a:lnR w="12700" cap="flat" cmpd="sng" algn="ctr">
                      <a:solidFill>
                        <a:srgbClr val="5A8B4D"/>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5A8B4D"/>
                      </a:solidFill>
                      <a:prstDash val="solid"/>
                      <a:round/>
                      <a:headEnd type="none" w="med" len="med"/>
                      <a:tailEnd type="none" w="med" len="med"/>
                    </a:lnB>
                    <a:solidFill>
                      <a:srgbClr val="FFFFFF"/>
                    </a:solidFill>
                  </a:tcPr>
                </a:tc>
                <a:extLst>
                  <a:ext uri="{0D108BD9-81ED-4DB2-BD59-A6C34878D82A}">
                    <a16:rowId xmlns:a16="http://schemas.microsoft.com/office/drawing/2014/main" val="1604917032"/>
                  </a:ext>
                </a:extLst>
              </a:tr>
              <a:tr h="156691">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Esempi di sviluppo e analisi di bioprocessi</a:t>
                      </a:r>
                      <a:endParaRPr lang="it-IT" sz="1100">
                        <a:effectLst/>
                        <a:latin typeface="Times New Roman" pitchFamily="2" charset="0"/>
                        <a:ea typeface="Times New Roman" pitchFamily="2" charset="0"/>
                        <a:cs typeface="Times New Roman" pitchFamily="2" charset="0"/>
                      </a:endParaRPr>
                    </a:p>
                  </a:txBody>
                  <a:tcPr marL="24333" marR="24333" marT="24333" marB="24333">
                    <a:lnL w="12700" cap="flat" cmpd="sng" algn="ctr">
                      <a:solidFill>
                        <a:srgbClr val="5A8B4D"/>
                      </a:solidFill>
                      <a:prstDash val="solid"/>
                      <a:round/>
                      <a:headEnd type="none" w="med" len="med"/>
                      <a:tailEnd type="none" w="med" len="med"/>
                    </a:lnL>
                    <a:lnR w="12700" cap="flat" cmpd="sng" algn="ctr">
                      <a:solidFill>
                        <a:srgbClr val="5A8B4D"/>
                      </a:solidFill>
                      <a:prstDash val="solid"/>
                      <a:round/>
                      <a:headEnd type="none" w="med" len="med"/>
                      <a:tailEnd type="none" w="med" len="med"/>
                    </a:lnR>
                    <a:lnT w="12700" cap="flat" cmpd="sng" algn="ctr">
                      <a:solidFill>
                        <a:srgbClr val="5A8B4D"/>
                      </a:solidFill>
                      <a:prstDash val="solid"/>
                      <a:round/>
                      <a:headEnd type="none" w="med" len="med"/>
                      <a:tailEnd type="none" w="med" len="med"/>
                    </a:lnT>
                    <a:lnB w="12700" cap="flat" cmpd="sng" algn="ctr">
                      <a:solidFill>
                        <a:srgbClr val="5A8B4D"/>
                      </a:solidFill>
                      <a:prstDash val="solid"/>
                      <a:round/>
                      <a:headEnd type="none" w="med" len="med"/>
                      <a:tailEnd type="none" w="med" len="med"/>
                    </a:lnB>
                    <a:solidFill>
                      <a:srgbClr val="FFFFFF"/>
                    </a:solidFill>
                  </a:tcPr>
                </a:tc>
                <a:tc rowSpan="2">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Strumenti computazionali per la bioinformatica</a:t>
                      </a:r>
                      <a:endParaRPr lang="it-IT" sz="1100">
                        <a:effectLst/>
                        <a:latin typeface="Times New Roman" pitchFamily="2" charset="0"/>
                        <a:ea typeface="Times New Roman" pitchFamily="2" charset="0"/>
                        <a:cs typeface="Times New Roman" pitchFamily="2" charset="0"/>
                      </a:endParaRPr>
                    </a:p>
                  </a:txBody>
                  <a:tcPr marL="24333" marR="24333" marT="24333" marB="24333">
                    <a:lnL w="12700" cap="flat" cmpd="sng" algn="ctr">
                      <a:solidFill>
                        <a:srgbClr val="5A8B4D"/>
                      </a:solidFill>
                      <a:prstDash val="solid"/>
                      <a:round/>
                      <a:headEnd type="none" w="med" len="med"/>
                      <a:tailEnd type="none" w="med" len="med"/>
                    </a:lnL>
                    <a:lnR w="12700" cap="flat" cmpd="sng" algn="ctr">
                      <a:solidFill>
                        <a:srgbClr val="5A8B4D"/>
                      </a:solidFill>
                      <a:prstDash val="solid"/>
                      <a:round/>
                      <a:headEnd type="none" w="med" len="med"/>
                      <a:tailEnd type="none" w="med" len="med"/>
                    </a:lnR>
                    <a:lnT w="12700" cap="flat" cmpd="sng" algn="ctr">
                      <a:solidFill>
                        <a:srgbClr val="5A8B4D"/>
                      </a:solidFill>
                      <a:prstDash val="solid"/>
                      <a:round/>
                      <a:headEnd type="none" w="med" len="med"/>
                      <a:tailEnd type="none" w="med" len="med"/>
                    </a:lnT>
                    <a:lnB w="12700" cap="flat" cmpd="sng" algn="ctr">
                      <a:solidFill>
                        <a:srgbClr val="5A8B4D"/>
                      </a:solidFill>
                      <a:prstDash val="solid"/>
                      <a:round/>
                      <a:headEnd type="none" w="med" len="med"/>
                      <a:tailEnd type="none" w="med" len="med"/>
                    </a:lnB>
                    <a:solidFill>
                      <a:srgbClr val="FFFFFF"/>
                    </a:solidFill>
                  </a:tcPr>
                </a:tc>
                <a:extLst>
                  <a:ext uri="{0D108BD9-81ED-4DB2-BD59-A6C34878D82A}">
                    <a16:rowId xmlns:a16="http://schemas.microsoft.com/office/drawing/2014/main" val="1588985311"/>
                  </a:ext>
                </a:extLst>
              </a:tr>
              <a:tr h="156691">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Ingegneria di processo</a:t>
                      </a:r>
                      <a:endParaRPr lang="it-IT" sz="1100">
                        <a:effectLst/>
                        <a:latin typeface="Times New Roman" pitchFamily="2" charset="0"/>
                        <a:ea typeface="Times New Roman" pitchFamily="2" charset="0"/>
                        <a:cs typeface="Times New Roman" pitchFamily="2" charset="0"/>
                      </a:endParaRPr>
                    </a:p>
                  </a:txBody>
                  <a:tcPr marL="24333" marR="24333" marT="24333" marB="24333">
                    <a:lnL w="12700" cap="flat" cmpd="sng" algn="ctr">
                      <a:solidFill>
                        <a:srgbClr val="5A8B4D"/>
                      </a:solidFill>
                      <a:prstDash val="solid"/>
                      <a:round/>
                      <a:headEnd type="none" w="med" len="med"/>
                      <a:tailEnd type="none" w="med" len="med"/>
                    </a:lnL>
                    <a:lnR w="12700" cap="flat" cmpd="sng" algn="ctr">
                      <a:solidFill>
                        <a:srgbClr val="5A8B4D"/>
                      </a:solidFill>
                      <a:prstDash val="solid"/>
                      <a:round/>
                      <a:headEnd type="none" w="med" len="med"/>
                      <a:tailEnd type="none" w="med" len="med"/>
                    </a:lnR>
                    <a:lnT w="12700" cap="flat" cmpd="sng" algn="ctr">
                      <a:solidFill>
                        <a:srgbClr val="5A8B4D"/>
                      </a:solidFill>
                      <a:prstDash val="solid"/>
                      <a:round/>
                      <a:headEnd type="none" w="med" len="med"/>
                      <a:tailEnd type="none" w="med" len="med"/>
                    </a:lnT>
                    <a:lnB w="12700" cap="flat" cmpd="sng" algn="ctr">
                      <a:solidFill>
                        <a:srgbClr val="5A8B4D"/>
                      </a:solidFill>
                      <a:prstDash val="solid"/>
                      <a:round/>
                      <a:headEnd type="none" w="med" len="med"/>
                      <a:tailEnd type="none" w="med" len="med"/>
                    </a:lnB>
                    <a:solidFill>
                      <a:srgbClr val="FFFFFF"/>
                    </a:solidFill>
                  </a:tcPr>
                </a:tc>
                <a:tc vMerge="1">
                  <a:txBody>
                    <a:bodyPr/>
                    <a:lstStyle/>
                    <a:p>
                      <a:endParaRPr lang="it-IT"/>
                    </a:p>
                  </a:txBody>
                  <a:tcPr/>
                </a:tc>
                <a:extLst>
                  <a:ext uri="{0D108BD9-81ED-4DB2-BD59-A6C34878D82A}">
                    <a16:rowId xmlns:a16="http://schemas.microsoft.com/office/drawing/2014/main" val="195763309"/>
                  </a:ext>
                </a:extLst>
              </a:tr>
              <a:tr h="156691">
                <a:tc gridSpan="2">
                  <a:txBody>
                    <a:bodyPr/>
                    <a:lstStyle/>
                    <a:p>
                      <a:pPr algn="ctr">
                        <a:spcAft>
                          <a:spcPts val="0"/>
                        </a:spcAft>
                      </a:pPr>
                      <a:r>
                        <a:rPr lang="it-IT" sz="1000" b="1" dirty="0">
                          <a:solidFill>
                            <a:srgbClr val="FFFFFF"/>
                          </a:solidFill>
                          <a:effectLst/>
                          <a:latin typeface="Calibri" panose="020F0502020204030204" pitchFamily="34" charset="0"/>
                          <a:ea typeface="Calibri" panose="020F0502020204030204" pitchFamily="34" charset="0"/>
                          <a:cs typeface="Times New Roman" pitchFamily="2" charset="0"/>
                        </a:rPr>
                        <a:t>1 A SCELTA -DISCIPLINE BIOLOGICHE (6 CFU)</a:t>
                      </a:r>
                      <a:endParaRPr lang="it-IT" sz="1100" dirty="0">
                        <a:effectLst/>
                        <a:latin typeface="Times New Roman" pitchFamily="2" charset="0"/>
                        <a:ea typeface="Times New Roman" pitchFamily="2" charset="0"/>
                        <a:cs typeface="Times New Roman" pitchFamily="2" charset="0"/>
                      </a:endParaRPr>
                    </a:p>
                  </a:txBody>
                  <a:tcPr marL="24333" marR="24333" marT="24333" marB="24333">
                    <a:lnL w="12700" cap="flat" cmpd="sng" algn="ctr">
                      <a:solidFill>
                        <a:srgbClr val="5A8B4D"/>
                      </a:solidFill>
                      <a:prstDash val="solid"/>
                      <a:round/>
                      <a:headEnd type="none" w="med" len="med"/>
                      <a:tailEnd type="none" w="med" len="med"/>
                    </a:lnL>
                    <a:lnR w="12700" cap="flat" cmpd="sng" algn="ctr">
                      <a:solidFill>
                        <a:srgbClr val="5A8B4D"/>
                      </a:solidFill>
                      <a:prstDash val="solid"/>
                      <a:round/>
                      <a:headEnd type="none" w="med" len="med"/>
                      <a:tailEnd type="none" w="med" len="med"/>
                    </a:lnR>
                    <a:lnT w="12700" cap="flat" cmpd="sng" algn="ctr">
                      <a:solidFill>
                        <a:srgbClr val="5A8B4D"/>
                      </a:solidFill>
                      <a:prstDash val="solid"/>
                      <a:round/>
                      <a:headEnd type="none" w="med" len="med"/>
                      <a:tailEnd type="none" w="med" len="med"/>
                    </a:lnT>
                    <a:lnB w="12700" cap="flat" cmpd="sng" algn="ctr">
                      <a:solidFill>
                        <a:srgbClr val="5A8B4D"/>
                      </a:solidFill>
                      <a:prstDash val="solid"/>
                      <a:round/>
                      <a:headEnd type="none" w="med" len="med"/>
                      <a:tailEnd type="none" w="med" len="med"/>
                    </a:lnB>
                    <a:solidFill>
                      <a:srgbClr val="5A8B4D"/>
                    </a:solidFill>
                  </a:tcPr>
                </a:tc>
                <a:tc hMerge="1">
                  <a:txBody>
                    <a:bodyPr/>
                    <a:lstStyle/>
                    <a:p>
                      <a:endParaRPr lang="it-IT"/>
                    </a:p>
                  </a:txBody>
                  <a:tcPr/>
                </a:tc>
                <a:extLst>
                  <a:ext uri="{0D108BD9-81ED-4DB2-BD59-A6C34878D82A}">
                    <a16:rowId xmlns:a16="http://schemas.microsoft.com/office/drawing/2014/main" val="3888723412"/>
                  </a:ext>
                </a:extLst>
              </a:tr>
              <a:tr h="156691">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Biochimica dei tumori</a:t>
                      </a:r>
                      <a:endParaRPr lang="it-IT" sz="1100">
                        <a:effectLst/>
                        <a:latin typeface="Times New Roman" pitchFamily="2" charset="0"/>
                        <a:ea typeface="Times New Roman" pitchFamily="2" charset="0"/>
                        <a:cs typeface="Times New Roman" pitchFamily="2" charset="0"/>
                      </a:endParaRPr>
                    </a:p>
                  </a:txBody>
                  <a:tcPr marL="24333" marR="24333" marT="24333" marB="24333">
                    <a:lnL w="12700" cap="flat" cmpd="sng" algn="ctr">
                      <a:solidFill>
                        <a:srgbClr val="5A8B4D"/>
                      </a:solidFill>
                      <a:prstDash val="solid"/>
                      <a:round/>
                      <a:headEnd type="none" w="med" len="med"/>
                      <a:tailEnd type="none" w="med" len="med"/>
                    </a:lnL>
                    <a:lnR w="12700" cap="flat" cmpd="sng" algn="ctr">
                      <a:solidFill>
                        <a:srgbClr val="5A8B4D"/>
                      </a:solidFill>
                      <a:prstDash val="solid"/>
                      <a:round/>
                      <a:headEnd type="none" w="med" len="med"/>
                      <a:tailEnd type="none" w="med" len="med"/>
                    </a:lnR>
                    <a:lnT w="12700" cap="flat" cmpd="sng" algn="ctr">
                      <a:solidFill>
                        <a:srgbClr val="5A8B4D"/>
                      </a:solidFill>
                      <a:prstDash val="solid"/>
                      <a:round/>
                      <a:headEnd type="none" w="med" len="med"/>
                      <a:tailEnd type="none" w="med" len="med"/>
                    </a:lnT>
                    <a:lnB w="12700" cap="flat" cmpd="sng" algn="ctr">
                      <a:solidFill>
                        <a:srgbClr val="5A8B4D"/>
                      </a:solidFill>
                      <a:prstDash val="solid"/>
                      <a:round/>
                      <a:headEnd type="none" w="med" len="med"/>
                      <a:tailEnd type="none" w="med" len="med"/>
                    </a:lnB>
                    <a:solidFill>
                      <a:srgbClr val="FFFFFF"/>
                    </a:solidFill>
                  </a:tcPr>
                </a:tc>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Biochimica industriale</a:t>
                      </a:r>
                      <a:endParaRPr lang="it-IT" sz="1100">
                        <a:effectLst/>
                        <a:latin typeface="Times New Roman" pitchFamily="2" charset="0"/>
                        <a:ea typeface="Times New Roman" pitchFamily="2" charset="0"/>
                        <a:cs typeface="Times New Roman" pitchFamily="2" charset="0"/>
                      </a:endParaRPr>
                    </a:p>
                  </a:txBody>
                  <a:tcPr marL="24333" marR="24333" marT="24333" marB="24333">
                    <a:lnL w="12700" cap="flat" cmpd="sng" algn="ctr">
                      <a:solidFill>
                        <a:srgbClr val="5A8B4D"/>
                      </a:solidFill>
                      <a:prstDash val="solid"/>
                      <a:round/>
                      <a:headEnd type="none" w="med" len="med"/>
                      <a:tailEnd type="none" w="med" len="med"/>
                    </a:lnL>
                    <a:lnR w="12700" cap="flat" cmpd="sng" algn="ctr">
                      <a:solidFill>
                        <a:srgbClr val="5A8B4D"/>
                      </a:solidFill>
                      <a:prstDash val="solid"/>
                      <a:round/>
                      <a:headEnd type="none" w="med" len="med"/>
                      <a:tailEnd type="none" w="med" len="med"/>
                    </a:lnR>
                    <a:lnT w="12700" cap="flat" cmpd="sng" algn="ctr">
                      <a:solidFill>
                        <a:srgbClr val="5A8B4D"/>
                      </a:solidFill>
                      <a:prstDash val="solid"/>
                      <a:round/>
                      <a:headEnd type="none" w="med" len="med"/>
                      <a:tailEnd type="none" w="med" len="med"/>
                    </a:lnT>
                    <a:lnB w="12700" cap="flat" cmpd="sng" algn="ctr">
                      <a:solidFill>
                        <a:srgbClr val="5A8B4D"/>
                      </a:solidFill>
                      <a:prstDash val="solid"/>
                      <a:round/>
                      <a:headEnd type="none" w="med" len="med"/>
                      <a:tailEnd type="none" w="med" len="med"/>
                    </a:lnB>
                    <a:solidFill>
                      <a:srgbClr val="FFFFFF"/>
                    </a:solidFill>
                  </a:tcPr>
                </a:tc>
                <a:extLst>
                  <a:ext uri="{0D108BD9-81ED-4DB2-BD59-A6C34878D82A}">
                    <a16:rowId xmlns:a16="http://schemas.microsoft.com/office/drawing/2014/main" val="1783254080"/>
                  </a:ext>
                </a:extLst>
              </a:tr>
              <a:tr h="156691">
                <a:tc>
                  <a:txBody>
                    <a:bodyPr/>
                    <a:lstStyle/>
                    <a:p>
                      <a:pPr algn="ctr">
                        <a:spcAft>
                          <a:spcPts val="0"/>
                        </a:spcAft>
                      </a:pPr>
                      <a:r>
                        <a:rPr lang="it-IT" sz="1000" dirty="0">
                          <a:solidFill>
                            <a:srgbClr val="FF0000"/>
                          </a:solidFill>
                          <a:effectLst/>
                          <a:latin typeface="Calibri" panose="020F0502020204030204" pitchFamily="34" charset="0"/>
                          <a:ea typeface="Calibri" panose="020F0502020204030204" pitchFamily="34" charset="0"/>
                          <a:cs typeface="Times New Roman" pitchFamily="2" charset="0"/>
                        </a:rPr>
                        <a:t>Editing di geni e genomi</a:t>
                      </a:r>
                      <a:endParaRPr lang="it-IT" sz="1100" dirty="0">
                        <a:solidFill>
                          <a:srgbClr val="FF0000"/>
                        </a:solidFill>
                        <a:effectLst/>
                        <a:latin typeface="Times New Roman" pitchFamily="2" charset="0"/>
                        <a:ea typeface="Times New Roman" pitchFamily="2" charset="0"/>
                        <a:cs typeface="Times New Roman" pitchFamily="2" charset="0"/>
                      </a:endParaRPr>
                    </a:p>
                  </a:txBody>
                  <a:tcPr marL="24333" marR="24333" marT="24333" marB="24333">
                    <a:lnL w="12700" cap="flat" cmpd="sng" algn="ctr">
                      <a:solidFill>
                        <a:srgbClr val="5A8B4D"/>
                      </a:solidFill>
                      <a:prstDash val="solid"/>
                      <a:round/>
                      <a:headEnd type="none" w="med" len="med"/>
                      <a:tailEnd type="none" w="med" len="med"/>
                    </a:lnL>
                    <a:lnR w="12700" cap="flat" cmpd="sng" algn="ctr">
                      <a:solidFill>
                        <a:srgbClr val="5A8B4D"/>
                      </a:solidFill>
                      <a:prstDash val="solid"/>
                      <a:round/>
                      <a:headEnd type="none" w="med" len="med"/>
                      <a:tailEnd type="none" w="med" len="med"/>
                    </a:lnR>
                    <a:lnT w="12700" cap="flat" cmpd="sng" algn="ctr">
                      <a:solidFill>
                        <a:srgbClr val="5A8B4D"/>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Farmacologia applicata</a:t>
                      </a:r>
                      <a:endParaRPr lang="it-IT" sz="1100">
                        <a:effectLst/>
                        <a:latin typeface="Times New Roman" pitchFamily="2" charset="0"/>
                        <a:ea typeface="Times New Roman" pitchFamily="2" charset="0"/>
                        <a:cs typeface="Times New Roman" pitchFamily="2" charset="0"/>
                      </a:endParaRPr>
                    </a:p>
                  </a:txBody>
                  <a:tcPr marL="24333" marR="24333" marT="24333" marB="24333">
                    <a:lnL w="12700" cap="flat" cmpd="sng" algn="ctr">
                      <a:solidFill>
                        <a:srgbClr val="5A8B4D"/>
                      </a:solidFill>
                      <a:prstDash val="solid"/>
                      <a:round/>
                      <a:headEnd type="none" w="med" len="med"/>
                      <a:tailEnd type="none" w="med" len="med"/>
                    </a:lnL>
                    <a:lnR w="12700" cap="flat" cmpd="sng" algn="ctr">
                      <a:solidFill>
                        <a:srgbClr val="5A8B4D"/>
                      </a:solidFill>
                      <a:prstDash val="solid"/>
                      <a:round/>
                      <a:headEnd type="none" w="med" len="med"/>
                      <a:tailEnd type="none" w="med" len="med"/>
                    </a:lnR>
                    <a:lnT w="12700" cap="flat" cmpd="sng" algn="ctr">
                      <a:solidFill>
                        <a:srgbClr val="5A8B4D"/>
                      </a:solidFill>
                      <a:prstDash val="solid"/>
                      <a:round/>
                      <a:headEnd type="none" w="med" len="med"/>
                      <a:tailEnd type="none" w="med" len="med"/>
                    </a:lnT>
                    <a:lnB w="12700" cap="flat" cmpd="sng" algn="ctr">
                      <a:solidFill>
                        <a:srgbClr val="5A8B4D"/>
                      </a:solidFill>
                      <a:prstDash val="solid"/>
                      <a:round/>
                      <a:headEnd type="none" w="med" len="med"/>
                      <a:tailEnd type="none" w="med" len="med"/>
                    </a:lnB>
                    <a:solidFill>
                      <a:srgbClr val="FFFFFF"/>
                    </a:solidFill>
                  </a:tcPr>
                </a:tc>
                <a:extLst>
                  <a:ext uri="{0D108BD9-81ED-4DB2-BD59-A6C34878D82A}">
                    <a16:rowId xmlns:a16="http://schemas.microsoft.com/office/drawing/2014/main" val="2133694129"/>
                  </a:ext>
                </a:extLst>
              </a:tr>
              <a:tr h="156691">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Microbiologia Applicata </a:t>
                      </a:r>
                      <a:endParaRPr lang="it-IT" sz="1100">
                        <a:effectLst/>
                        <a:latin typeface="Times New Roman" pitchFamily="2" charset="0"/>
                        <a:ea typeface="Times New Roman" pitchFamily="2" charset="0"/>
                        <a:cs typeface="Times New Roman" pitchFamily="2" charset="0"/>
                      </a:endParaRPr>
                    </a:p>
                  </a:txBody>
                  <a:tcPr marL="24333" marR="24333" marT="24333" marB="24333">
                    <a:lnL w="12700" cap="flat" cmpd="sng" algn="ctr">
                      <a:solidFill>
                        <a:srgbClr val="5A8B4D"/>
                      </a:solidFill>
                      <a:prstDash val="solid"/>
                      <a:round/>
                      <a:headEnd type="none" w="med" len="med"/>
                      <a:tailEnd type="none" w="med" len="med"/>
                    </a:lnL>
                    <a:lnR w="12700" cap="flat" cmpd="sng" algn="ctr">
                      <a:solidFill>
                        <a:srgbClr val="5A8B4D"/>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Nanobiotecnologie</a:t>
                      </a:r>
                      <a:endParaRPr lang="it-IT" sz="1100">
                        <a:effectLst/>
                        <a:latin typeface="Times New Roman" pitchFamily="2" charset="0"/>
                        <a:ea typeface="Times New Roman" pitchFamily="2" charset="0"/>
                        <a:cs typeface="Times New Roman" pitchFamily="2" charset="0"/>
                      </a:endParaRPr>
                    </a:p>
                  </a:txBody>
                  <a:tcPr marL="24333" marR="24333" marT="24333" marB="24333">
                    <a:lnL w="12700" cap="flat" cmpd="sng" algn="ctr">
                      <a:solidFill>
                        <a:srgbClr val="5A8B4D"/>
                      </a:solidFill>
                      <a:prstDash val="solid"/>
                      <a:round/>
                      <a:headEnd type="none" w="med" len="med"/>
                      <a:tailEnd type="none" w="med" len="med"/>
                    </a:lnL>
                    <a:lnR w="12700" cap="flat" cmpd="sng" algn="ctr">
                      <a:solidFill>
                        <a:srgbClr val="5A8B4D"/>
                      </a:solidFill>
                      <a:prstDash val="solid"/>
                      <a:round/>
                      <a:headEnd type="none" w="med" len="med"/>
                      <a:tailEnd type="none" w="med" len="med"/>
                    </a:lnR>
                    <a:lnT w="12700" cap="flat" cmpd="sng" algn="ctr">
                      <a:solidFill>
                        <a:srgbClr val="5A8B4D"/>
                      </a:solidFill>
                      <a:prstDash val="solid"/>
                      <a:round/>
                      <a:headEnd type="none" w="med" len="med"/>
                      <a:tailEnd type="none" w="med" len="med"/>
                    </a:lnT>
                    <a:lnB w="12700" cap="flat" cmpd="sng" algn="ctr">
                      <a:solidFill>
                        <a:srgbClr val="5A8B4D"/>
                      </a:solidFill>
                      <a:prstDash val="solid"/>
                      <a:round/>
                      <a:headEnd type="none" w="med" len="med"/>
                      <a:tailEnd type="none" w="med" len="med"/>
                    </a:lnB>
                    <a:solidFill>
                      <a:srgbClr val="FFFFFF"/>
                    </a:solidFill>
                  </a:tcPr>
                </a:tc>
                <a:extLst>
                  <a:ext uri="{0D108BD9-81ED-4DB2-BD59-A6C34878D82A}">
                    <a16:rowId xmlns:a16="http://schemas.microsoft.com/office/drawing/2014/main" val="328694137"/>
                  </a:ext>
                </a:extLst>
              </a:tr>
              <a:tr h="156691">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 </a:t>
                      </a:r>
                      <a:endParaRPr lang="it-IT" sz="1100">
                        <a:effectLst/>
                        <a:latin typeface="Times New Roman" pitchFamily="2" charset="0"/>
                        <a:ea typeface="Times New Roman" pitchFamily="2" charset="0"/>
                        <a:cs typeface="Times New Roman" pitchFamily="2" charset="0"/>
                      </a:endParaRPr>
                    </a:p>
                  </a:txBody>
                  <a:tcPr marL="24333" marR="24333" marT="24333" marB="24333">
                    <a:lnL w="12700" cap="flat" cmpd="sng" algn="ctr">
                      <a:solidFill>
                        <a:srgbClr val="5A8B4D"/>
                      </a:solidFill>
                      <a:prstDash val="solid"/>
                      <a:round/>
                      <a:headEnd type="none" w="med" len="med"/>
                      <a:tailEnd type="none" w="med" len="med"/>
                    </a:lnL>
                    <a:lnR w="12700" cap="flat" cmpd="sng" algn="ctr">
                      <a:solidFill>
                        <a:srgbClr val="5A8B4D"/>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Systems biochemistry</a:t>
                      </a:r>
                      <a:endParaRPr lang="it-IT" sz="1100">
                        <a:effectLst/>
                        <a:latin typeface="Times New Roman" pitchFamily="2" charset="0"/>
                        <a:ea typeface="Times New Roman" pitchFamily="2" charset="0"/>
                        <a:cs typeface="Times New Roman" pitchFamily="2" charset="0"/>
                      </a:endParaRPr>
                    </a:p>
                  </a:txBody>
                  <a:tcPr marL="24333" marR="24333" marT="24333" marB="24333">
                    <a:lnL w="12700" cap="flat" cmpd="sng" algn="ctr">
                      <a:solidFill>
                        <a:srgbClr val="5A8B4D"/>
                      </a:solidFill>
                      <a:prstDash val="solid"/>
                      <a:round/>
                      <a:headEnd type="none" w="med" len="med"/>
                      <a:tailEnd type="none" w="med" len="med"/>
                    </a:lnL>
                    <a:lnR w="12700" cap="flat" cmpd="sng" algn="ctr">
                      <a:solidFill>
                        <a:srgbClr val="5A8B4D"/>
                      </a:solidFill>
                      <a:prstDash val="solid"/>
                      <a:round/>
                      <a:headEnd type="none" w="med" len="med"/>
                      <a:tailEnd type="none" w="med" len="med"/>
                    </a:lnR>
                    <a:lnT w="12700" cap="flat" cmpd="sng" algn="ctr">
                      <a:solidFill>
                        <a:srgbClr val="5A8B4D"/>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extLst>
                  <a:ext uri="{0D108BD9-81ED-4DB2-BD59-A6C34878D82A}">
                    <a16:rowId xmlns:a16="http://schemas.microsoft.com/office/drawing/2014/main" val="1589610213"/>
                  </a:ext>
                </a:extLst>
              </a:tr>
              <a:tr h="156691">
                <a:tc gridSpan="2">
                  <a:txBody>
                    <a:bodyPr/>
                    <a:lstStyle/>
                    <a:p>
                      <a:pPr algn="ctr">
                        <a:spcAft>
                          <a:spcPts val="0"/>
                        </a:spcAft>
                      </a:pPr>
                      <a:r>
                        <a:rPr lang="it-IT" sz="1000" b="1">
                          <a:solidFill>
                            <a:srgbClr val="FFFFFF"/>
                          </a:solidFill>
                          <a:effectLst/>
                          <a:latin typeface="Calibri" panose="020F0502020204030204" pitchFamily="34" charset="0"/>
                          <a:ea typeface="Calibri" panose="020F0502020204030204" pitchFamily="34" charset="0"/>
                          <a:cs typeface="Times New Roman" pitchFamily="2" charset="0"/>
                        </a:rPr>
                        <a:t>1 A SCELTA -DISCIPLINE per le COMPETENZE  PROFESSIONALI - gruppo A (6 CFU)</a:t>
                      </a:r>
                      <a:endParaRPr lang="it-IT" sz="1100">
                        <a:effectLst/>
                        <a:latin typeface="Times New Roman" pitchFamily="2" charset="0"/>
                        <a:ea typeface="Times New Roman" pitchFamily="2" charset="0"/>
                        <a:cs typeface="Times New Roman" pitchFamily="2" charset="0"/>
                      </a:endParaRPr>
                    </a:p>
                  </a:txBody>
                  <a:tcPr marL="24333" marR="24333" marT="24333" marB="24333">
                    <a:lnL w="12700" cap="flat" cmpd="sng" algn="ctr">
                      <a:solidFill>
                        <a:srgbClr val="5A8B4D"/>
                      </a:solidFill>
                      <a:prstDash val="solid"/>
                      <a:round/>
                      <a:headEnd type="none" w="med" len="med"/>
                      <a:tailEnd type="none" w="med" len="med"/>
                    </a:lnL>
                    <a:lnR w="12700" cap="flat" cmpd="sng" algn="ctr">
                      <a:solidFill>
                        <a:srgbClr val="5A8B4D"/>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5A8B4D"/>
                      </a:solidFill>
                      <a:prstDash val="solid"/>
                      <a:round/>
                      <a:headEnd type="none" w="med" len="med"/>
                      <a:tailEnd type="none" w="med" len="med"/>
                    </a:lnB>
                    <a:solidFill>
                      <a:srgbClr val="5A8B4D"/>
                    </a:solidFill>
                  </a:tcPr>
                </a:tc>
                <a:tc hMerge="1">
                  <a:txBody>
                    <a:bodyPr/>
                    <a:lstStyle/>
                    <a:p>
                      <a:endParaRPr lang="it-IT"/>
                    </a:p>
                  </a:txBody>
                  <a:tcPr/>
                </a:tc>
                <a:extLst>
                  <a:ext uri="{0D108BD9-81ED-4DB2-BD59-A6C34878D82A}">
                    <a16:rowId xmlns:a16="http://schemas.microsoft.com/office/drawing/2014/main" val="3501793999"/>
                  </a:ext>
                </a:extLst>
              </a:tr>
              <a:tr h="156691">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Proprietà intellettuale</a:t>
                      </a:r>
                      <a:endParaRPr lang="it-IT" sz="1100">
                        <a:effectLst/>
                        <a:latin typeface="Times New Roman" pitchFamily="2" charset="0"/>
                        <a:ea typeface="Times New Roman" pitchFamily="2" charset="0"/>
                        <a:cs typeface="Times New Roman" pitchFamily="2" charset="0"/>
                      </a:endParaRPr>
                    </a:p>
                  </a:txBody>
                  <a:tcPr marL="24333" marR="24333" marT="24333" marB="24333">
                    <a:lnL w="12700" cap="flat" cmpd="sng" algn="ctr">
                      <a:solidFill>
                        <a:srgbClr val="5A8B4D"/>
                      </a:solidFill>
                      <a:prstDash val="solid"/>
                      <a:round/>
                      <a:headEnd type="none" w="med" len="med"/>
                      <a:tailEnd type="none" w="med" len="med"/>
                    </a:lnL>
                    <a:lnR w="12700" cap="flat" cmpd="sng" algn="ctr">
                      <a:solidFill>
                        <a:srgbClr val="5A8B4D"/>
                      </a:solidFill>
                      <a:prstDash val="solid"/>
                      <a:round/>
                      <a:headEnd type="none" w="med" len="med"/>
                      <a:tailEnd type="none" w="med" len="med"/>
                    </a:lnR>
                    <a:lnT w="12700" cap="flat" cmpd="sng" algn="ctr">
                      <a:solidFill>
                        <a:srgbClr val="5A8B4D"/>
                      </a:solidFill>
                      <a:prstDash val="solid"/>
                      <a:round/>
                      <a:headEnd type="none" w="med" len="med"/>
                      <a:tailEnd type="none" w="med" len="med"/>
                    </a:lnT>
                    <a:lnB w="12700" cap="flat" cmpd="sng" algn="ctr">
                      <a:solidFill>
                        <a:srgbClr val="5A8B4D"/>
                      </a:solidFill>
                      <a:prstDash val="solid"/>
                      <a:round/>
                      <a:headEnd type="none" w="med" len="med"/>
                      <a:tailEnd type="none" w="med" len="med"/>
                    </a:lnB>
                    <a:solidFill>
                      <a:srgbClr val="FFFFFF"/>
                    </a:solidFill>
                  </a:tcPr>
                </a:tc>
                <a:tc rowSpan="2">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 </a:t>
                      </a:r>
                      <a:endParaRPr lang="it-IT" sz="1100">
                        <a:effectLst/>
                        <a:latin typeface="Times New Roman" pitchFamily="2" charset="0"/>
                        <a:ea typeface="Times New Roman" pitchFamily="2" charset="0"/>
                        <a:cs typeface="Times New Roman" pitchFamily="2" charset="0"/>
                      </a:endParaRPr>
                    </a:p>
                  </a:txBody>
                  <a:tcPr marL="40555" marR="40555" marT="40555" marB="40555">
                    <a:lnL w="12700" cap="flat" cmpd="sng" algn="ctr">
                      <a:solidFill>
                        <a:srgbClr val="5A8B4D"/>
                      </a:solidFill>
                      <a:prstDash val="solid"/>
                      <a:round/>
                      <a:headEnd type="none" w="med" len="med"/>
                      <a:tailEnd type="none" w="med" len="med"/>
                    </a:lnL>
                    <a:lnR w="12700" cap="flat" cmpd="sng" algn="ctr">
                      <a:solidFill>
                        <a:srgbClr val="5A8B39"/>
                      </a:solidFill>
                      <a:prstDash val="solid"/>
                      <a:round/>
                      <a:headEnd type="none" w="med" len="med"/>
                      <a:tailEnd type="none" w="med" len="med"/>
                    </a:lnR>
                    <a:lnT w="12700" cap="flat" cmpd="sng" algn="ctr">
                      <a:solidFill>
                        <a:srgbClr val="5A8B4D"/>
                      </a:solidFill>
                      <a:prstDash val="solid"/>
                      <a:round/>
                      <a:headEnd type="none" w="med" len="med"/>
                      <a:tailEnd type="none" w="med" len="med"/>
                    </a:lnT>
                    <a:lnB w="12700" cap="flat" cmpd="sng" algn="ctr">
                      <a:solidFill>
                        <a:srgbClr val="5A8B4D"/>
                      </a:solidFill>
                      <a:prstDash val="solid"/>
                      <a:round/>
                      <a:headEnd type="none" w="med" len="med"/>
                      <a:tailEnd type="none" w="med" len="med"/>
                    </a:lnB>
                    <a:solidFill>
                      <a:srgbClr val="FFFFFF"/>
                    </a:solidFill>
                  </a:tcPr>
                </a:tc>
                <a:extLst>
                  <a:ext uri="{0D108BD9-81ED-4DB2-BD59-A6C34878D82A}">
                    <a16:rowId xmlns:a16="http://schemas.microsoft.com/office/drawing/2014/main" val="2753809662"/>
                  </a:ext>
                </a:extLst>
              </a:tr>
              <a:tr h="156691">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Sociologia e comunicazione della scienza</a:t>
                      </a:r>
                      <a:endParaRPr lang="it-IT" sz="1100">
                        <a:effectLst/>
                        <a:latin typeface="Times New Roman" pitchFamily="2" charset="0"/>
                        <a:ea typeface="Times New Roman" pitchFamily="2" charset="0"/>
                        <a:cs typeface="Times New Roman" pitchFamily="2" charset="0"/>
                      </a:endParaRPr>
                    </a:p>
                  </a:txBody>
                  <a:tcPr marL="24333" marR="24333" marT="24333" marB="24333">
                    <a:lnL w="12700" cap="flat" cmpd="sng" algn="ctr">
                      <a:solidFill>
                        <a:srgbClr val="5A8B4D"/>
                      </a:solidFill>
                      <a:prstDash val="solid"/>
                      <a:round/>
                      <a:headEnd type="none" w="med" len="med"/>
                      <a:tailEnd type="none" w="med" len="med"/>
                    </a:lnL>
                    <a:lnR w="12700" cap="flat" cmpd="sng" algn="ctr">
                      <a:solidFill>
                        <a:srgbClr val="5A8B4D"/>
                      </a:solidFill>
                      <a:prstDash val="solid"/>
                      <a:round/>
                      <a:headEnd type="none" w="med" len="med"/>
                      <a:tailEnd type="none" w="med" len="med"/>
                    </a:lnR>
                    <a:lnT w="12700" cap="flat" cmpd="sng" algn="ctr">
                      <a:solidFill>
                        <a:srgbClr val="5A8B4D"/>
                      </a:solidFill>
                      <a:prstDash val="solid"/>
                      <a:round/>
                      <a:headEnd type="none" w="med" len="med"/>
                      <a:tailEnd type="none" w="med" len="med"/>
                    </a:lnT>
                    <a:lnB w="12700" cap="flat" cmpd="sng" algn="ctr">
                      <a:solidFill>
                        <a:srgbClr val="5A8B4D"/>
                      </a:solidFill>
                      <a:prstDash val="solid"/>
                      <a:round/>
                      <a:headEnd type="none" w="med" len="med"/>
                      <a:tailEnd type="none" w="med" len="med"/>
                    </a:lnB>
                    <a:solidFill>
                      <a:srgbClr val="FFFFFF"/>
                    </a:solidFill>
                  </a:tcPr>
                </a:tc>
                <a:tc vMerge="1">
                  <a:txBody>
                    <a:bodyPr/>
                    <a:lstStyle/>
                    <a:p>
                      <a:endParaRPr lang="it-IT"/>
                    </a:p>
                  </a:txBody>
                  <a:tcPr/>
                </a:tc>
                <a:extLst>
                  <a:ext uri="{0D108BD9-81ED-4DB2-BD59-A6C34878D82A}">
                    <a16:rowId xmlns:a16="http://schemas.microsoft.com/office/drawing/2014/main" val="1029506644"/>
                  </a:ext>
                </a:extLst>
              </a:tr>
              <a:tr h="156691">
                <a:tc gridSpan="2">
                  <a:txBody>
                    <a:bodyPr/>
                    <a:lstStyle/>
                    <a:p>
                      <a:pPr algn="ctr">
                        <a:spcAft>
                          <a:spcPts val="0"/>
                        </a:spcAft>
                      </a:pPr>
                      <a:r>
                        <a:rPr lang="it-IT" sz="1000" b="1">
                          <a:solidFill>
                            <a:srgbClr val="FFFFFF"/>
                          </a:solidFill>
                          <a:effectLst/>
                          <a:latin typeface="Calibri" panose="020F0502020204030204" pitchFamily="34" charset="0"/>
                          <a:ea typeface="Calibri" panose="020F0502020204030204" pitchFamily="34" charset="0"/>
                          <a:cs typeface="Times New Roman" pitchFamily="2" charset="0"/>
                        </a:rPr>
                        <a:t>1 A SCELTA -DISCIPLINE per le COMPETENZE  PROFESSIONALI - gruppo B (6 CFU)</a:t>
                      </a:r>
                      <a:endParaRPr lang="it-IT" sz="1100">
                        <a:effectLst/>
                        <a:latin typeface="Times New Roman" pitchFamily="2" charset="0"/>
                        <a:ea typeface="Times New Roman" pitchFamily="2" charset="0"/>
                        <a:cs typeface="Times New Roman" pitchFamily="2" charset="0"/>
                      </a:endParaRPr>
                    </a:p>
                  </a:txBody>
                  <a:tcPr marL="24333" marR="24333" marT="24333" marB="24333">
                    <a:lnL w="12700" cap="flat" cmpd="sng" algn="ctr">
                      <a:solidFill>
                        <a:srgbClr val="5A8B4D"/>
                      </a:solidFill>
                      <a:prstDash val="solid"/>
                      <a:round/>
                      <a:headEnd type="none" w="med" len="med"/>
                      <a:tailEnd type="none" w="med" len="med"/>
                    </a:lnL>
                    <a:lnR w="12700" cap="flat" cmpd="sng" algn="ctr">
                      <a:solidFill>
                        <a:srgbClr val="5A8B4D"/>
                      </a:solidFill>
                      <a:prstDash val="solid"/>
                      <a:round/>
                      <a:headEnd type="none" w="med" len="med"/>
                      <a:tailEnd type="none" w="med" len="med"/>
                    </a:lnR>
                    <a:lnT w="12700" cap="flat" cmpd="sng" algn="ctr">
                      <a:solidFill>
                        <a:srgbClr val="5A8B4D"/>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5A8B4D"/>
                    </a:solidFill>
                  </a:tcPr>
                </a:tc>
                <a:tc hMerge="1">
                  <a:txBody>
                    <a:bodyPr/>
                    <a:lstStyle/>
                    <a:p>
                      <a:endParaRPr lang="it-IT"/>
                    </a:p>
                  </a:txBody>
                  <a:tcPr/>
                </a:tc>
                <a:extLst>
                  <a:ext uri="{0D108BD9-81ED-4DB2-BD59-A6C34878D82A}">
                    <a16:rowId xmlns:a16="http://schemas.microsoft.com/office/drawing/2014/main" val="765064529"/>
                  </a:ext>
                </a:extLst>
              </a:tr>
              <a:tr h="156691">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Metodologie bioinformatiche</a:t>
                      </a:r>
                      <a:endParaRPr lang="it-IT" sz="1100">
                        <a:effectLst/>
                        <a:latin typeface="Times New Roman" pitchFamily="2" charset="0"/>
                        <a:ea typeface="Times New Roman" pitchFamily="2" charset="0"/>
                        <a:cs typeface="Times New Roman" pitchFamily="2" charset="0"/>
                      </a:endParaRPr>
                    </a:p>
                  </a:txBody>
                  <a:tcPr marL="24333" marR="24333" marT="24333" marB="24333">
                    <a:lnL w="12700" cap="flat" cmpd="sng" algn="ctr">
                      <a:solidFill>
                        <a:srgbClr val="5A8B4D"/>
                      </a:solidFill>
                      <a:prstDash val="solid"/>
                      <a:round/>
                      <a:headEnd type="none" w="med" len="med"/>
                      <a:tailEnd type="none" w="med" len="med"/>
                    </a:lnL>
                    <a:lnR w="12700" cap="flat" cmpd="sng" algn="ctr">
                      <a:solidFill>
                        <a:srgbClr val="5A8B4D"/>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5A8B4D"/>
                      </a:solidFill>
                      <a:prstDash val="solid"/>
                      <a:round/>
                      <a:headEnd type="none" w="med" len="med"/>
                      <a:tailEnd type="none" w="med" len="med"/>
                    </a:lnB>
                    <a:solidFill>
                      <a:srgbClr val="FFFFFF"/>
                    </a:solidFill>
                  </a:tcPr>
                </a:tc>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 </a:t>
                      </a:r>
                      <a:endParaRPr lang="it-IT" sz="1100">
                        <a:effectLst/>
                        <a:latin typeface="Times New Roman" pitchFamily="2" charset="0"/>
                        <a:ea typeface="Times New Roman" pitchFamily="2" charset="0"/>
                        <a:cs typeface="Times New Roman" pitchFamily="2" charset="0"/>
                      </a:endParaRPr>
                    </a:p>
                  </a:txBody>
                  <a:tcPr marL="24333" marR="24333" marT="24333" marB="24333">
                    <a:lnL w="12700" cap="flat" cmpd="sng" algn="ctr">
                      <a:solidFill>
                        <a:srgbClr val="5A8B4D"/>
                      </a:solidFill>
                      <a:prstDash val="solid"/>
                      <a:round/>
                      <a:headEnd type="none" w="med" len="med"/>
                      <a:tailEnd type="none" w="med" len="med"/>
                    </a:lnL>
                    <a:lnR w="12700" cap="flat" cmpd="sng" algn="ctr">
                      <a:solidFill>
                        <a:srgbClr val="5A8B4D"/>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FFFFFF"/>
                    </a:solidFill>
                  </a:tcPr>
                </a:tc>
                <a:extLst>
                  <a:ext uri="{0D108BD9-81ED-4DB2-BD59-A6C34878D82A}">
                    <a16:rowId xmlns:a16="http://schemas.microsoft.com/office/drawing/2014/main" val="1161411117"/>
                  </a:ext>
                </a:extLst>
              </a:tr>
              <a:tr h="156691">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Analisi strategica dei servizi</a:t>
                      </a:r>
                      <a:endParaRPr lang="it-IT" sz="1100">
                        <a:effectLst/>
                        <a:latin typeface="Times New Roman" pitchFamily="2" charset="0"/>
                        <a:ea typeface="Times New Roman" pitchFamily="2" charset="0"/>
                        <a:cs typeface="Times New Roman" pitchFamily="2" charset="0"/>
                      </a:endParaRPr>
                    </a:p>
                  </a:txBody>
                  <a:tcPr marL="24333" marR="24333" marT="24333" marB="24333">
                    <a:lnL w="12700" cap="flat" cmpd="sng" algn="ctr">
                      <a:solidFill>
                        <a:srgbClr val="5A8B4D"/>
                      </a:solidFill>
                      <a:prstDash val="solid"/>
                      <a:round/>
                      <a:headEnd type="none" w="med" len="med"/>
                      <a:tailEnd type="none" w="med" len="med"/>
                    </a:lnL>
                    <a:lnR w="12700" cap="flat" cmpd="sng" algn="ctr">
                      <a:solidFill>
                        <a:srgbClr val="5A8B4D"/>
                      </a:solidFill>
                      <a:prstDash val="solid"/>
                      <a:round/>
                      <a:headEnd type="none" w="med" len="med"/>
                      <a:tailEnd type="none" w="med" len="med"/>
                    </a:lnR>
                    <a:lnT w="12700" cap="flat" cmpd="sng" algn="ctr">
                      <a:solidFill>
                        <a:srgbClr val="5A8B4D"/>
                      </a:solidFill>
                      <a:prstDash val="solid"/>
                      <a:round/>
                      <a:headEnd type="none" w="med" len="med"/>
                      <a:tailEnd type="none" w="med" len="med"/>
                    </a:lnT>
                    <a:lnB w="12700" cap="flat" cmpd="sng" algn="ctr">
                      <a:solidFill>
                        <a:srgbClr val="5A8B4D"/>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Calibri" panose="020F0502020204030204" pitchFamily="34" charset="0"/>
                          <a:ea typeface="Calibri" panose="020F0502020204030204" pitchFamily="34" charset="0"/>
                          <a:cs typeface="Times New Roman" pitchFamily="2" charset="0"/>
                        </a:rPr>
                        <a:t>Business plan e project management</a:t>
                      </a:r>
                      <a:endParaRPr lang="it-IT" sz="1100">
                        <a:effectLst/>
                        <a:latin typeface="Times New Roman" pitchFamily="2" charset="0"/>
                        <a:ea typeface="Times New Roman" pitchFamily="2" charset="0"/>
                        <a:cs typeface="Times New Roman" pitchFamily="2" charset="0"/>
                      </a:endParaRPr>
                    </a:p>
                  </a:txBody>
                  <a:tcPr marL="24333" marR="24333" marT="24333" marB="24333">
                    <a:lnL w="12700" cap="flat" cmpd="sng" algn="ctr">
                      <a:solidFill>
                        <a:srgbClr val="5A8B4D"/>
                      </a:solidFill>
                      <a:prstDash val="solid"/>
                      <a:round/>
                      <a:headEnd type="none" w="med" len="med"/>
                      <a:tailEnd type="none" w="med" len="med"/>
                    </a:lnL>
                    <a:lnR w="12700" cap="flat" cmpd="sng" algn="ctr">
                      <a:solidFill>
                        <a:srgbClr val="5A8B4D"/>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5A8B4D"/>
                      </a:solidFill>
                      <a:prstDash val="solid"/>
                      <a:round/>
                      <a:headEnd type="none" w="med" len="med"/>
                      <a:tailEnd type="none" w="med" len="med"/>
                    </a:lnB>
                    <a:solidFill>
                      <a:srgbClr val="FFFFFF"/>
                    </a:solidFill>
                  </a:tcPr>
                </a:tc>
                <a:extLst>
                  <a:ext uri="{0D108BD9-81ED-4DB2-BD59-A6C34878D82A}">
                    <a16:rowId xmlns:a16="http://schemas.microsoft.com/office/drawing/2014/main" val="323179832"/>
                  </a:ext>
                </a:extLst>
              </a:tr>
              <a:tr h="156691">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Management dei servizi</a:t>
                      </a:r>
                      <a:endParaRPr lang="it-IT" sz="1100">
                        <a:effectLst/>
                        <a:latin typeface="Times New Roman" pitchFamily="2" charset="0"/>
                        <a:ea typeface="Times New Roman" pitchFamily="2" charset="0"/>
                        <a:cs typeface="Times New Roman" pitchFamily="2" charset="0"/>
                      </a:endParaRPr>
                    </a:p>
                  </a:txBody>
                  <a:tcPr marL="24333" marR="24333" marT="24333" marB="24333">
                    <a:lnL w="12700" cap="flat" cmpd="sng" algn="ctr">
                      <a:solidFill>
                        <a:srgbClr val="5A8B4D"/>
                      </a:solidFill>
                      <a:prstDash val="solid"/>
                      <a:round/>
                      <a:headEnd type="none" w="med" len="med"/>
                      <a:tailEnd type="none" w="med" len="med"/>
                    </a:lnL>
                    <a:lnR w="12700" cap="flat" cmpd="sng" algn="ctr">
                      <a:solidFill>
                        <a:srgbClr val="5A8B4D"/>
                      </a:solidFill>
                      <a:prstDash val="solid"/>
                      <a:round/>
                      <a:headEnd type="none" w="med" len="med"/>
                      <a:tailEnd type="none" w="med" len="med"/>
                    </a:lnR>
                    <a:lnT w="12700" cap="flat" cmpd="sng" algn="ctr">
                      <a:solidFill>
                        <a:srgbClr val="5A8B4D"/>
                      </a:solidFill>
                      <a:prstDash val="solid"/>
                      <a:round/>
                      <a:headEnd type="none" w="med" len="med"/>
                      <a:tailEnd type="none" w="med" len="med"/>
                    </a:lnT>
                    <a:lnB w="12700" cap="flat" cmpd="sng" algn="ctr">
                      <a:solidFill>
                        <a:srgbClr val="5A8B4D"/>
                      </a:solidFill>
                      <a:prstDash val="solid"/>
                      <a:round/>
                      <a:headEnd type="none" w="med" len="med"/>
                      <a:tailEnd type="none" w="med" len="med"/>
                    </a:lnB>
                    <a:solidFill>
                      <a:srgbClr val="FFFFFF"/>
                    </a:solidFill>
                  </a:tcPr>
                </a:tc>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Management e innovazione sostenibile</a:t>
                      </a:r>
                      <a:endParaRPr lang="it-IT" sz="1100">
                        <a:effectLst/>
                        <a:latin typeface="Times New Roman" pitchFamily="2" charset="0"/>
                        <a:ea typeface="Times New Roman" pitchFamily="2" charset="0"/>
                        <a:cs typeface="Times New Roman" pitchFamily="2" charset="0"/>
                      </a:endParaRPr>
                    </a:p>
                  </a:txBody>
                  <a:tcPr marL="24333" marR="24333" marT="24333" marB="24333">
                    <a:lnL w="12700" cap="flat" cmpd="sng" algn="ctr">
                      <a:solidFill>
                        <a:srgbClr val="5A8B4D"/>
                      </a:solidFill>
                      <a:prstDash val="solid"/>
                      <a:round/>
                      <a:headEnd type="none" w="med" len="med"/>
                      <a:tailEnd type="none" w="med" len="med"/>
                    </a:lnL>
                    <a:lnR w="12700" cap="flat" cmpd="sng" algn="ctr">
                      <a:solidFill>
                        <a:srgbClr val="5A8B4D"/>
                      </a:solidFill>
                      <a:prstDash val="solid"/>
                      <a:round/>
                      <a:headEnd type="none" w="med" len="med"/>
                      <a:tailEnd type="none" w="med" len="med"/>
                    </a:lnR>
                    <a:lnT w="12700" cap="flat" cmpd="sng" algn="ctr">
                      <a:solidFill>
                        <a:srgbClr val="5A8B4D"/>
                      </a:solidFill>
                      <a:prstDash val="solid"/>
                      <a:round/>
                      <a:headEnd type="none" w="med" len="med"/>
                      <a:tailEnd type="none" w="med" len="med"/>
                    </a:lnT>
                    <a:lnB w="12700" cap="flat" cmpd="sng" algn="ctr">
                      <a:solidFill>
                        <a:srgbClr val="5A8B4D"/>
                      </a:solidFill>
                      <a:prstDash val="solid"/>
                      <a:round/>
                      <a:headEnd type="none" w="med" len="med"/>
                      <a:tailEnd type="none" w="med" len="med"/>
                    </a:lnB>
                    <a:solidFill>
                      <a:srgbClr val="FFFFFF"/>
                    </a:solidFill>
                  </a:tcPr>
                </a:tc>
                <a:extLst>
                  <a:ext uri="{0D108BD9-81ED-4DB2-BD59-A6C34878D82A}">
                    <a16:rowId xmlns:a16="http://schemas.microsoft.com/office/drawing/2014/main" val="2476904361"/>
                  </a:ext>
                </a:extLst>
              </a:tr>
              <a:tr h="156691">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Computational systems biology</a:t>
                      </a:r>
                      <a:endParaRPr lang="it-IT" sz="1100">
                        <a:effectLst/>
                        <a:latin typeface="Times New Roman" pitchFamily="2" charset="0"/>
                        <a:ea typeface="Times New Roman" pitchFamily="2" charset="0"/>
                        <a:cs typeface="Times New Roman" pitchFamily="2" charset="0"/>
                      </a:endParaRPr>
                    </a:p>
                  </a:txBody>
                  <a:tcPr marL="24333" marR="24333" marT="24333" marB="24333">
                    <a:lnL w="12700" cap="flat" cmpd="sng" algn="ctr">
                      <a:solidFill>
                        <a:srgbClr val="5A8B4D"/>
                      </a:solidFill>
                      <a:prstDash val="solid"/>
                      <a:round/>
                      <a:headEnd type="none" w="med" len="med"/>
                      <a:tailEnd type="none" w="med" len="med"/>
                    </a:lnL>
                    <a:lnR w="12700" cap="flat" cmpd="sng" algn="ctr">
                      <a:solidFill>
                        <a:srgbClr val="5A8B4D"/>
                      </a:solidFill>
                      <a:prstDash val="solid"/>
                      <a:round/>
                      <a:headEnd type="none" w="med" len="med"/>
                      <a:tailEnd type="none" w="med" len="med"/>
                    </a:lnR>
                    <a:lnT w="12700" cap="flat" cmpd="sng" algn="ctr">
                      <a:solidFill>
                        <a:srgbClr val="5A8B4D"/>
                      </a:solidFill>
                      <a:prstDash val="solid"/>
                      <a:round/>
                      <a:headEnd type="none" w="med" len="med"/>
                      <a:tailEnd type="none" w="med" len="med"/>
                    </a:lnT>
                    <a:lnB w="12700" cap="flat" cmpd="sng" algn="ctr">
                      <a:solidFill>
                        <a:srgbClr val="5A8B4D"/>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Calibri" panose="020F0502020204030204" pitchFamily="34" charset="0"/>
                          <a:ea typeface="Calibri" panose="020F0502020204030204" pitchFamily="34" charset="0"/>
                          <a:cs typeface="Times New Roman" pitchFamily="2" charset="0"/>
                        </a:rPr>
                        <a:t> </a:t>
                      </a:r>
                      <a:endParaRPr lang="it-IT" sz="1100">
                        <a:effectLst/>
                        <a:latin typeface="Times New Roman" pitchFamily="2" charset="0"/>
                        <a:ea typeface="Times New Roman" pitchFamily="2" charset="0"/>
                        <a:cs typeface="Times New Roman" pitchFamily="2" charset="0"/>
                      </a:endParaRPr>
                    </a:p>
                  </a:txBody>
                  <a:tcPr marL="24333" marR="24333" marT="24333" marB="24333">
                    <a:lnL w="12700" cap="flat" cmpd="sng" algn="ctr">
                      <a:solidFill>
                        <a:srgbClr val="5A8B4D"/>
                      </a:solidFill>
                      <a:prstDash val="solid"/>
                      <a:round/>
                      <a:headEnd type="none" w="med" len="med"/>
                      <a:tailEnd type="none" w="med" len="med"/>
                    </a:lnL>
                    <a:lnR w="12700" cap="flat" cmpd="sng" algn="ctr">
                      <a:solidFill>
                        <a:srgbClr val="5A8B4D"/>
                      </a:solidFill>
                      <a:prstDash val="solid"/>
                      <a:round/>
                      <a:headEnd type="none" w="med" len="med"/>
                      <a:tailEnd type="none" w="med" len="med"/>
                    </a:lnR>
                    <a:lnT w="12700" cap="flat" cmpd="sng" algn="ctr">
                      <a:solidFill>
                        <a:srgbClr val="5A8B4D"/>
                      </a:solidFill>
                      <a:prstDash val="solid"/>
                      <a:round/>
                      <a:headEnd type="none" w="med" len="med"/>
                      <a:tailEnd type="none" w="med" len="med"/>
                    </a:lnT>
                    <a:lnB w="12700" cap="flat" cmpd="sng" algn="ctr">
                      <a:solidFill>
                        <a:srgbClr val="5A8B4D"/>
                      </a:solidFill>
                      <a:prstDash val="solid"/>
                      <a:round/>
                      <a:headEnd type="none" w="med" len="med"/>
                      <a:tailEnd type="none" w="med" len="med"/>
                    </a:lnB>
                    <a:solidFill>
                      <a:srgbClr val="FFFFFF"/>
                    </a:solidFill>
                  </a:tcPr>
                </a:tc>
                <a:extLst>
                  <a:ext uri="{0D108BD9-81ED-4DB2-BD59-A6C34878D82A}">
                    <a16:rowId xmlns:a16="http://schemas.microsoft.com/office/drawing/2014/main" val="2407842195"/>
                  </a:ext>
                </a:extLst>
              </a:tr>
              <a:tr h="156691">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Immunologia applicata</a:t>
                      </a:r>
                      <a:endParaRPr lang="it-IT" sz="1100">
                        <a:effectLst/>
                        <a:latin typeface="Times New Roman" pitchFamily="2" charset="0"/>
                        <a:ea typeface="Times New Roman" pitchFamily="2" charset="0"/>
                        <a:cs typeface="Times New Roman" pitchFamily="2" charset="0"/>
                      </a:endParaRPr>
                    </a:p>
                  </a:txBody>
                  <a:tcPr marL="24333" marR="24333" marT="24333" marB="24333">
                    <a:lnL w="12700" cap="flat" cmpd="sng" algn="ctr">
                      <a:solidFill>
                        <a:srgbClr val="5A8B4D"/>
                      </a:solidFill>
                      <a:prstDash val="solid"/>
                      <a:round/>
                      <a:headEnd type="none" w="med" len="med"/>
                      <a:tailEnd type="none" w="med" len="med"/>
                    </a:lnL>
                    <a:lnR w="12700" cap="flat" cmpd="sng" algn="ctr">
                      <a:solidFill>
                        <a:srgbClr val="5A8B4D"/>
                      </a:solidFill>
                      <a:prstDash val="solid"/>
                      <a:round/>
                      <a:headEnd type="none" w="med" len="med"/>
                      <a:tailEnd type="none" w="med" len="med"/>
                    </a:lnR>
                    <a:lnT w="12700" cap="flat" cmpd="sng" algn="ctr">
                      <a:solidFill>
                        <a:srgbClr val="5A8B4D"/>
                      </a:solidFill>
                      <a:prstDash val="solid"/>
                      <a:round/>
                      <a:headEnd type="none" w="med" len="med"/>
                      <a:tailEnd type="none" w="med" len="med"/>
                    </a:lnT>
                    <a:lnB w="12700" cap="flat" cmpd="sng" algn="ctr">
                      <a:solidFill>
                        <a:srgbClr val="5A8B4D"/>
                      </a:solidFill>
                      <a:prstDash val="solid"/>
                      <a:round/>
                      <a:headEnd type="none" w="med" len="med"/>
                      <a:tailEnd type="none" w="med" len="med"/>
                    </a:lnB>
                    <a:solidFill>
                      <a:srgbClr val="FFFFFF"/>
                    </a:solidFill>
                  </a:tcPr>
                </a:tc>
                <a:tc>
                  <a:txBody>
                    <a:bodyPr/>
                    <a:lstStyle/>
                    <a:p>
                      <a:pPr algn="ctr">
                        <a:spcAft>
                          <a:spcPts val="0"/>
                        </a:spcAft>
                      </a:pPr>
                      <a:r>
                        <a:rPr lang="en-US" sz="1000">
                          <a:effectLst/>
                          <a:latin typeface="Calibri" panose="020F0502020204030204" pitchFamily="34" charset="0"/>
                          <a:ea typeface="Calibri" panose="020F0502020204030204" pitchFamily="34" charset="0"/>
                          <a:cs typeface="Times New Roman" pitchFamily="2" charset="0"/>
                        </a:rPr>
                        <a:t> </a:t>
                      </a:r>
                      <a:endParaRPr lang="it-IT" sz="1100">
                        <a:effectLst/>
                        <a:latin typeface="Times New Roman" pitchFamily="2" charset="0"/>
                        <a:ea typeface="Times New Roman" pitchFamily="2" charset="0"/>
                        <a:cs typeface="Times New Roman" pitchFamily="2" charset="0"/>
                      </a:endParaRPr>
                    </a:p>
                  </a:txBody>
                  <a:tcPr marL="24333" marR="24333" marT="24333" marB="24333">
                    <a:lnL w="12700" cap="flat" cmpd="sng" algn="ctr">
                      <a:solidFill>
                        <a:srgbClr val="5A8B4D"/>
                      </a:solidFill>
                      <a:prstDash val="solid"/>
                      <a:round/>
                      <a:headEnd type="none" w="med" len="med"/>
                      <a:tailEnd type="none" w="med" len="med"/>
                    </a:lnL>
                    <a:lnR w="12700" cap="flat" cmpd="sng" algn="ctr">
                      <a:solidFill>
                        <a:srgbClr val="5A8B4D"/>
                      </a:solidFill>
                      <a:prstDash val="solid"/>
                      <a:round/>
                      <a:headEnd type="none" w="med" len="med"/>
                      <a:tailEnd type="none" w="med" len="med"/>
                    </a:lnR>
                    <a:lnT w="12700" cap="flat" cmpd="sng" algn="ctr">
                      <a:solidFill>
                        <a:srgbClr val="5A8B4D"/>
                      </a:solidFill>
                      <a:prstDash val="solid"/>
                      <a:round/>
                      <a:headEnd type="none" w="med" len="med"/>
                      <a:tailEnd type="none" w="med" len="med"/>
                    </a:lnT>
                    <a:lnB w="12700" cap="flat" cmpd="sng" algn="ctr">
                      <a:solidFill>
                        <a:srgbClr val="5A8B4D"/>
                      </a:solidFill>
                      <a:prstDash val="solid"/>
                      <a:round/>
                      <a:headEnd type="none" w="med" len="med"/>
                      <a:tailEnd type="none" w="med" len="med"/>
                    </a:lnB>
                    <a:solidFill>
                      <a:srgbClr val="FFFFFF"/>
                    </a:solidFill>
                  </a:tcPr>
                </a:tc>
                <a:extLst>
                  <a:ext uri="{0D108BD9-81ED-4DB2-BD59-A6C34878D82A}">
                    <a16:rowId xmlns:a16="http://schemas.microsoft.com/office/drawing/2014/main" val="1096970781"/>
                  </a:ext>
                </a:extLst>
              </a:tr>
              <a:tr h="156691">
                <a:tc gridSpan="2">
                  <a:txBody>
                    <a:bodyPr/>
                    <a:lstStyle/>
                    <a:p>
                      <a:pPr algn="ctr">
                        <a:spcAft>
                          <a:spcPts val="0"/>
                        </a:spcAft>
                      </a:pPr>
                      <a:r>
                        <a:rPr lang="it-IT" sz="1000" b="1">
                          <a:solidFill>
                            <a:srgbClr val="FFFFFF"/>
                          </a:solidFill>
                          <a:effectLst/>
                          <a:latin typeface="Calibri" panose="020F0502020204030204" pitchFamily="34" charset="0"/>
                          <a:ea typeface="Calibri" panose="020F0502020204030204" pitchFamily="34" charset="0"/>
                          <a:cs typeface="Times New Roman" pitchFamily="2" charset="0"/>
                        </a:rPr>
                        <a:t>1 A SCELTA - ATTIVITA’ FORMATIVE AFFINI E INTEGRATIVE (6 CFU)</a:t>
                      </a:r>
                      <a:endParaRPr lang="it-IT" sz="1100">
                        <a:effectLst/>
                        <a:latin typeface="Times New Roman" pitchFamily="2" charset="0"/>
                        <a:ea typeface="Times New Roman" pitchFamily="2" charset="0"/>
                        <a:cs typeface="Times New Roman" pitchFamily="2" charset="0"/>
                      </a:endParaRPr>
                    </a:p>
                  </a:txBody>
                  <a:tcPr marL="24333" marR="24333" marT="24333" marB="24333">
                    <a:lnL w="12700" cap="flat" cmpd="sng" algn="ctr">
                      <a:solidFill>
                        <a:srgbClr val="5A8B4D"/>
                      </a:solidFill>
                      <a:prstDash val="solid"/>
                      <a:round/>
                      <a:headEnd type="none" w="med" len="med"/>
                      <a:tailEnd type="none" w="med" len="med"/>
                    </a:lnL>
                    <a:lnR w="12700" cap="flat" cmpd="sng" algn="ctr">
                      <a:solidFill>
                        <a:srgbClr val="5A8B4D"/>
                      </a:solidFill>
                      <a:prstDash val="solid"/>
                      <a:round/>
                      <a:headEnd type="none" w="med" len="med"/>
                      <a:tailEnd type="none" w="med" len="med"/>
                    </a:lnR>
                    <a:lnT w="12700" cap="flat" cmpd="sng" algn="ctr">
                      <a:solidFill>
                        <a:srgbClr val="5A8B4D"/>
                      </a:solidFill>
                      <a:prstDash val="solid"/>
                      <a:round/>
                      <a:headEnd type="none" w="med" len="med"/>
                      <a:tailEnd type="none" w="med" len="med"/>
                    </a:lnT>
                    <a:lnB w="12700" cap="flat" cmpd="sng" algn="ctr">
                      <a:solidFill>
                        <a:srgbClr val="409F0F"/>
                      </a:solidFill>
                      <a:prstDash val="solid"/>
                      <a:round/>
                      <a:headEnd type="none" w="med" len="med"/>
                      <a:tailEnd type="none" w="med" len="med"/>
                    </a:lnB>
                    <a:solidFill>
                      <a:srgbClr val="5A8B4D"/>
                    </a:solidFill>
                  </a:tcPr>
                </a:tc>
                <a:tc hMerge="1">
                  <a:txBody>
                    <a:bodyPr/>
                    <a:lstStyle/>
                    <a:p>
                      <a:endParaRPr lang="it-IT"/>
                    </a:p>
                  </a:txBody>
                  <a:tcPr/>
                </a:tc>
                <a:extLst>
                  <a:ext uri="{0D108BD9-81ED-4DB2-BD59-A6C34878D82A}">
                    <a16:rowId xmlns:a16="http://schemas.microsoft.com/office/drawing/2014/main" val="4082006345"/>
                  </a:ext>
                </a:extLst>
              </a:tr>
              <a:tr h="156691">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Medicinal chemistry</a:t>
                      </a:r>
                      <a:endParaRPr lang="it-IT" sz="1100">
                        <a:effectLst/>
                        <a:latin typeface="Times New Roman" pitchFamily="2" charset="0"/>
                        <a:ea typeface="Times New Roman" pitchFamily="2" charset="0"/>
                        <a:cs typeface="Times New Roman" pitchFamily="2" charset="0"/>
                      </a:endParaRPr>
                    </a:p>
                  </a:txBody>
                  <a:tcPr marL="24333" marR="24333" marT="24333" marB="24333">
                    <a:lnL w="12700" cap="flat" cmpd="sng" algn="ctr">
                      <a:solidFill>
                        <a:srgbClr val="5A8B4D"/>
                      </a:solidFill>
                      <a:prstDash val="solid"/>
                      <a:round/>
                      <a:headEnd type="none" w="med" len="med"/>
                      <a:tailEnd type="none" w="med" len="med"/>
                    </a:lnL>
                    <a:lnR w="12700" cap="flat" cmpd="sng" algn="ctr">
                      <a:solidFill>
                        <a:srgbClr val="5A8B4D"/>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5A8B4D"/>
                      </a:solidFill>
                      <a:prstDash val="solid"/>
                      <a:round/>
                      <a:headEnd type="none" w="med" len="med"/>
                      <a:tailEnd type="none" w="med" len="med"/>
                    </a:lnB>
                    <a:solidFill>
                      <a:srgbClr val="FFFFFF"/>
                    </a:solidFill>
                  </a:tcPr>
                </a:tc>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Biotecnologie molecolari e cellulari</a:t>
                      </a:r>
                      <a:endParaRPr lang="it-IT" sz="1100">
                        <a:effectLst/>
                        <a:latin typeface="Times New Roman" pitchFamily="2" charset="0"/>
                        <a:ea typeface="Times New Roman" pitchFamily="2" charset="0"/>
                        <a:cs typeface="Times New Roman" pitchFamily="2" charset="0"/>
                      </a:endParaRPr>
                    </a:p>
                  </a:txBody>
                  <a:tcPr marL="24333" marR="24333" marT="24333" marB="24333">
                    <a:lnL w="12700" cap="flat" cmpd="sng" algn="ctr">
                      <a:solidFill>
                        <a:srgbClr val="5A8B4D"/>
                      </a:solidFill>
                      <a:prstDash val="solid"/>
                      <a:round/>
                      <a:headEnd type="none" w="med" len="med"/>
                      <a:tailEnd type="none" w="med" len="med"/>
                    </a:lnL>
                    <a:lnR w="12700" cap="flat" cmpd="sng" algn="ctr">
                      <a:solidFill>
                        <a:srgbClr val="5A8B4D"/>
                      </a:solidFill>
                      <a:prstDash val="solid"/>
                      <a:round/>
                      <a:headEnd type="none" w="med" len="med"/>
                      <a:tailEnd type="none" w="med" len="med"/>
                    </a:lnR>
                    <a:lnT w="12700" cap="flat" cmpd="sng" algn="ctr">
                      <a:solidFill>
                        <a:srgbClr val="409F0F"/>
                      </a:solidFill>
                      <a:prstDash val="solid"/>
                      <a:round/>
                      <a:headEnd type="none" w="med" len="med"/>
                      <a:tailEnd type="none" w="med" len="med"/>
                    </a:lnT>
                    <a:lnB w="12700" cap="flat" cmpd="sng" algn="ctr">
                      <a:solidFill>
                        <a:srgbClr val="5A8B4D"/>
                      </a:solidFill>
                      <a:prstDash val="solid"/>
                      <a:round/>
                      <a:headEnd type="none" w="med" len="med"/>
                      <a:tailEnd type="none" w="med" len="med"/>
                    </a:lnB>
                    <a:solidFill>
                      <a:srgbClr val="FFFFFF"/>
                    </a:solidFill>
                  </a:tcPr>
                </a:tc>
                <a:extLst>
                  <a:ext uri="{0D108BD9-81ED-4DB2-BD59-A6C34878D82A}">
                    <a16:rowId xmlns:a16="http://schemas.microsoft.com/office/drawing/2014/main" val="3462808881"/>
                  </a:ext>
                </a:extLst>
              </a:tr>
              <a:tr h="261150">
                <a:tc rowSpan="2">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Proteomica</a:t>
                      </a:r>
                      <a:endParaRPr lang="it-IT" sz="1100">
                        <a:effectLst/>
                        <a:latin typeface="Times New Roman" pitchFamily="2" charset="0"/>
                        <a:ea typeface="Times New Roman" pitchFamily="2" charset="0"/>
                        <a:cs typeface="Times New Roman" pitchFamily="2" charset="0"/>
                      </a:endParaRPr>
                    </a:p>
                  </a:txBody>
                  <a:tcPr marL="24333" marR="24333" marT="24333" marB="24333">
                    <a:lnL w="12700" cap="flat" cmpd="sng" algn="ctr">
                      <a:solidFill>
                        <a:srgbClr val="5A8B4D"/>
                      </a:solidFill>
                      <a:prstDash val="solid"/>
                      <a:round/>
                      <a:headEnd type="none" w="med" len="med"/>
                      <a:tailEnd type="none" w="med" len="med"/>
                    </a:lnL>
                    <a:lnR w="12700" cap="flat" cmpd="sng" algn="ctr">
                      <a:solidFill>
                        <a:srgbClr val="5A8B4D"/>
                      </a:solidFill>
                      <a:prstDash val="solid"/>
                      <a:round/>
                      <a:headEnd type="none" w="med" len="med"/>
                      <a:tailEnd type="none" w="med" len="med"/>
                    </a:lnR>
                    <a:lnT w="12700" cap="flat" cmpd="sng" algn="ctr">
                      <a:solidFill>
                        <a:srgbClr val="5A8B4D"/>
                      </a:solidFill>
                      <a:prstDash val="solid"/>
                      <a:round/>
                      <a:headEnd type="none" w="med" len="med"/>
                      <a:tailEnd type="none" w="med" len="med"/>
                    </a:lnT>
                    <a:lnB w="12700" cap="flat" cmpd="sng" algn="ctr">
                      <a:solidFill>
                        <a:srgbClr val="5A8B4D"/>
                      </a:solidFill>
                      <a:prstDash val="solid"/>
                      <a:round/>
                      <a:headEnd type="none" w="med" len="med"/>
                      <a:tailEnd type="none" w="med" len="med"/>
                    </a:lnB>
                    <a:solidFill>
                      <a:srgbClr val="FFFFFF"/>
                    </a:solidFill>
                  </a:tcPr>
                </a:tc>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Ingegneria metabolica e bioprocessi di nuova generazione</a:t>
                      </a:r>
                      <a:endParaRPr lang="it-IT" sz="1100">
                        <a:effectLst/>
                        <a:latin typeface="Times New Roman" pitchFamily="2" charset="0"/>
                        <a:ea typeface="Times New Roman" pitchFamily="2" charset="0"/>
                        <a:cs typeface="Times New Roman" pitchFamily="2" charset="0"/>
                      </a:endParaRPr>
                    </a:p>
                  </a:txBody>
                  <a:tcPr marL="24333" marR="24333" marT="24333" marB="24333">
                    <a:lnL w="12700" cap="flat" cmpd="sng" algn="ctr">
                      <a:solidFill>
                        <a:srgbClr val="5A8B4D"/>
                      </a:solidFill>
                      <a:prstDash val="solid"/>
                      <a:round/>
                      <a:headEnd type="none" w="med" len="med"/>
                      <a:tailEnd type="none" w="med" len="med"/>
                    </a:lnL>
                    <a:lnR w="12700" cap="flat" cmpd="sng" algn="ctr">
                      <a:solidFill>
                        <a:srgbClr val="5A8B4D"/>
                      </a:solidFill>
                      <a:prstDash val="solid"/>
                      <a:round/>
                      <a:headEnd type="none" w="med" len="med"/>
                      <a:tailEnd type="none" w="med" len="med"/>
                    </a:lnR>
                    <a:lnT w="12700" cap="flat" cmpd="sng" algn="ctr">
                      <a:solidFill>
                        <a:srgbClr val="5A8B4D"/>
                      </a:solidFill>
                      <a:prstDash val="solid"/>
                      <a:round/>
                      <a:headEnd type="none" w="med" len="med"/>
                      <a:tailEnd type="none" w="med" len="med"/>
                    </a:lnT>
                    <a:lnB w="12700" cap="flat" cmpd="sng" algn="ctr">
                      <a:solidFill>
                        <a:srgbClr val="5A8B4D"/>
                      </a:solidFill>
                      <a:prstDash val="solid"/>
                      <a:round/>
                      <a:headEnd type="none" w="med" len="med"/>
                      <a:tailEnd type="none" w="med" len="med"/>
                    </a:lnB>
                    <a:solidFill>
                      <a:srgbClr val="FFFFFF"/>
                    </a:solidFill>
                  </a:tcPr>
                </a:tc>
                <a:extLst>
                  <a:ext uri="{0D108BD9-81ED-4DB2-BD59-A6C34878D82A}">
                    <a16:rowId xmlns:a16="http://schemas.microsoft.com/office/drawing/2014/main" val="1722899443"/>
                  </a:ext>
                </a:extLst>
              </a:tr>
              <a:tr h="156691">
                <a:tc vMerge="1">
                  <a:txBody>
                    <a:bodyPr/>
                    <a:lstStyle/>
                    <a:p>
                      <a:endParaRPr lang="it-IT"/>
                    </a:p>
                  </a:txBody>
                  <a:tcPr/>
                </a:tc>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Neurobiochimica</a:t>
                      </a:r>
                      <a:endParaRPr lang="it-IT" sz="1100">
                        <a:effectLst/>
                        <a:latin typeface="Times New Roman" pitchFamily="2" charset="0"/>
                        <a:ea typeface="Times New Roman" pitchFamily="2" charset="0"/>
                        <a:cs typeface="Times New Roman" pitchFamily="2" charset="0"/>
                      </a:endParaRPr>
                    </a:p>
                  </a:txBody>
                  <a:tcPr marL="24333" marR="24333" marT="24333" marB="24333">
                    <a:lnL w="12700" cap="flat" cmpd="sng" algn="ctr">
                      <a:solidFill>
                        <a:srgbClr val="5A8B4D"/>
                      </a:solidFill>
                      <a:prstDash val="solid"/>
                      <a:round/>
                      <a:headEnd type="none" w="med" len="med"/>
                      <a:tailEnd type="none" w="med" len="med"/>
                    </a:lnL>
                    <a:lnR w="12700" cap="flat" cmpd="sng" algn="ctr">
                      <a:solidFill>
                        <a:srgbClr val="5A8B4D"/>
                      </a:solidFill>
                      <a:prstDash val="solid"/>
                      <a:round/>
                      <a:headEnd type="none" w="med" len="med"/>
                      <a:tailEnd type="none" w="med" len="med"/>
                    </a:lnR>
                    <a:lnT w="12700" cap="flat" cmpd="sng" algn="ctr">
                      <a:solidFill>
                        <a:srgbClr val="5A8B4D"/>
                      </a:solidFill>
                      <a:prstDash val="solid"/>
                      <a:round/>
                      <a:headEnd type="none" w="med" len="med"/>
                      <a:tailEnd type="none" w="med" len="med"/>
                    </a:lnT>
                    <a:lnB w="12700" cap="flat" cmpd="sng" algn="ctr">
                      <a:solidFill>
                        <a:srgbClr val="5A8B4D"/>
                      </a:solidFill>
                      <a:prstDash val="solid"/>
                      <a:round/>
                      <a:headEnd type="none" w="med" len="med"/>
                      <a:tailEnd type="none" w="med" len="med"/>
                    </a:lnB>
                    <a:solidFill>
                      <a:srgbClr val="FFFFFF"/>
                    </a:solidFill>
                  </a:tcPr>
                </a:tc>
                <a:extLst>
                  <a:ext uri="{0D108BD9-81ED-4DB2-BD59-A6C34878D82A}">
                    <a16:rowId xmlns:a16="http://schemas.microsoft.com/office/drawing/2014/main" val="4121309943"/>
                  </a:ext>
                </a:extLst>
              </a:tr>
              <a:tr h="261150">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 </a:t>
                      </a:r>
                      <a:endParaRPr lang="it-IT" sz="1100">
                        <a:effectLst/>
                        <a:latin typeface="Times New Roman" pitchFamily="2" charset="0"/>
                        <a:ea typeface="Times New Roman" pitchFamily="2" charset="0"/>
                        <a:cs typeface="Times New Roman" pitchFamily="2" charset="0"/>
                      </a:endParaRPr>
                    </a:p>
                  </a:txBody>
                  <a:tcPr marL="24333" marR="24333" marT="24333" marB="24333">
                    <a:lnL w="12700" cap="flat" cmpd="sng" algn="ctr">
                      <a:solidFill>
                        <a:srgbClr val="5A8B4D"/>
                      </a:solidFill>
                      <a:prstDash val="solid"/>
                      <a:round/>
                      <a:headEnd type="none" w="med" len="med"/>
                      <a:tailEnd type="none" w="med" len="med"/>
                    </a:lnL>
                    <a:lnR w="12700" cap="flat" cmpd="sng" algn="ctr">
                      <a:solidFill>
                        <a:srgbClr val="5A8B4D"/>
                      </a:solidFill>
                      <a:prstDash val="solid"/>
                      <a:round/>
                      <a:headEnd type="none" w="med" len="med"/>
                      <a:tailEnd type="none" w="med" len="med"/>
                    </a:lnR>
                    <a:lnT w="12700" cap="flat" cmpd="sng" algn="ctr">
                      <a:solidFill>
                        <a:srgbClr val="5A8B4D"/>
                      </a:solidFill>
                      <a:prstDash val="solid"/>
                      <a:round/>
                      <a:headEnd type="none" w="med" len="med"/>
                      <a:tailEnd type="none" w="med" len="med"/>
                    </a:lnT>
                    <a:lnB w="12700" cap="flat" cmpd="sng" algn="ctr">
                      <a:solidFill>
                        <a:srgbClr val="5A8B4D"/>
                      </a:solidFill>
                      <a:prstDash val="solid"/>
                      <a:round/>
                      <a:headEnd type="none" w="med" len="med"/>
                      <a:tailEnd type="none" w="med" len="med"/>
                    </a:lnB>
                    <a:solidFill>
                      <a:srgbClr val="FFFFFF"/>
                    </a:solidFill>
                  </a:tcPr>
                </a:tc>
                <a:tc>
                  <a:txBody>
                    <a:bodyPr/>
                    <a:lstStyle/>
                    <a:p>
                      <a:pPr algn="ctr">
                        <a:spcAft>
                          <a:spcPts val="0"/>
                        </a:spcAft>
                      </a:pPr>
                      <a:r>
                        <a:rPr lang="it-IT" sz="1000" dirty="0">
                          <a:solidFill>
                            <a:srgbClr val="FF0000"/>
                          </a:solidFill>
                          <a:effectLst/>
                          <a:latin typeface="Calibri" panose="020F0502020204030204" pitchFamily="34" charset="0"/>
                          <a:ea typeface="Calibri" panose="020F0502020204030204" pitchFamily="34" charset="0"/>
                          <a:cs typeface="Times New Roman" pitchFamily="2" charset="0"/>
                        </a:rPr>
                        <a:t>Analisi, controllo e ottimizzazione di sistemi biologici</a:t>
                      </a:r>
                      <a:endParaRPr lang="it-IT" sz="1100" dirty="0">
                        <a:solidFill>
                          <a:srgbClr val="FF0000"/>
                        </a:solidFill>
                        <a:effectLst/>
                        <a:latin typeface="Times New Roman" pitchFamily="2" charset="0"/>
                        <a:ea typeface="Times New Roman" pitchFamily="2" charset="0"/>
                        <a:cs typeface="Times New Roman" pitchFamily="2" charset="0"/>
                      </a:endParaRPr>
                    </a:p>
                  </a:txBody>
                  <a:tcPr marL="24333" marR="24333" marT="24333" marB="24333">
                    <a:lnL w="12700" cap="flat" cmpd="sng" algn="ctr">
                      <a:solidFill>
                        <a:srgbClr val="5A8B4D"/>
                      </a:solidFill>
                      <a:prstDash val="solid"/>
                      <a:round/>
                      <a:headEnd type="none" w="med" len="med"/>
                      <a:tailEnd type="none" w="med" len="med"/>
                    </a:lnL>
                    <a:lnR w="12700" cap="flat" cmpd="sng" algn="ctr">
                      <a:solidFill>
                        <a:srgbClr val="5A8B4D"/>
                      </a:solidFill>
                      <a:prstDash val="solid"/>
                      <a:round/>
                      <a:headEnd type="none" w="med" len="med"/>
                      <a:tailEnd type="none" w="med" len="med"/>
                    </a:lnR>
                    <a:lnT w="12700" cap="flat" cmpd="sng" algn="ctr">
                      <a:solidFill>
                        <a:srgbClr val="5A8B4D"/>
                      </a:solidFill>
                      <a:prstDash val="solid"/>
                      <a:round/>
                      <a:headEnd type="none" w="med" len="med"/>
                      <a:tailEnd type="none" w="med" len="med"/>
                    </a:lnT>
                    <a:lnB w="12700" cap="flat" cmpd="sng" algn="ctr">
                      <a:solidFill>
                        <a:srgbClr val="5A8B4D"/>
                      </a:solidFill>
                      <a:prstDash val="solid"/>
                      <a:round/>
                      <a:headEnd type="none" w="med" len="med"/>
                      <a:tailEnd type="none" w="med" len="med"/>
                    </a:lnB>
                    <a:solidFill>
                      <a:srgbClr val="FFFFFF"/>
                    </a:solidFill>
                  </a:tcPr>
                </a:tc>
                <a:extLst>
                  <a:ext uri="{0D108BD9-81ED-4DB2-BD59-A6C34878D82A}">
                    <a16:rowId xmlns:a16="http://schemas.microsoft.com/office/drawing/2014/main" val="1321492978"/>
                  </a:ext>
                </a:extLst>
              </a:tr>
              <a:tr h="156691">
                <a:tc>
                  <a:txBody>
                    <a:bodyPr/>
                    <a:lstStyle/>
                    <a:p>
                      <a:pPr algn="ctr">
                        <a:spcAft>
                          <a:spcPts val="0"/>
                        </a:spcAft>
                      </a:pPr>
                      <a:r>
                        <a:rPr lang="it-IT" sz="1000">
                          <a:effectLst/>
                          <a:latin typeface="Calibri" panose="020F0502020204030204" pitchFamily="34" charset="0"/>
                          <a:ea typeface="Calibri" panose="020F0502020204030204" pitchFamily="34" charset="0"/>
                          <a:cs typeface="Times New Roman" pitchFamily="2" charset="0"/>
                        </a:rPr>
                        <a:t> </a:t>
                      </a:r>
                      <a:endParaRPr lang="it-IT" sz="1100">
                        <a:effectLst/>
                        <a:latin typeface="Times New Roman" pitchFamily="2" charset="0"/>
                        <a:ea typeface="Times New Roman" pitchFamily="2" charset="0"/>
                        <a:cs typeface="Times New Roman" pitchFamily="2" charset="0"/>
                      </a:endParaRPr>
                    </a:p>
                  </a:txBody>
                  <a:tcPr marL="24333" marR="24333" marT="24333" marB="24333">
                    <a:lnL w="12700" cap="flat" cmpd="sng" algn="ctr">
                      <a:solidFill>
                        <a:srgbClr val="5A8B4D"/>
                      </a:solidFill>
                      <a:prstDash val="solid"/>
                      <a:round/>
                      <a:headEnd type="none" w="med" len="med"/>
                      <a:tailEnd type="none" w="med" len="med"/>
                    </a:lnL>
                    <a:lnR w="12700" cap="flat" cmpd="sng" algn="ctr">
                      <a:solidFill>
                        <a:srgbClr val="5A8B4D"/>
                      </a:solidFill>
                      <a:prstDash val="solid"/>
                      <a:round/>
                      <a:headEnd type="none" w="med" len="med"/>
                      <a:tailEnd type="none" w="med" len="med"/>
                    </a:lnR>
                    <a:lnT w="12700" cap="flat" cmpd="sng" algn="ctr">
                      <a:solidFill>
                        <a:srgbClr val="5A8B4D"/>
                      </a:solidFill>
                      <a:prstDash val="solid"/>
                      <a:round/>
                      <a:headEnd type="none" w="med" len="med"/>
                      <a:tailEnd type="none" w="med" len="med"/>
                    </a:lnT>
                    <a:lnB w="12700" cap="flat" cmpd="sng" algn="ctr">
                      <a:solidFill>
                        <a:srgbClr val="5A8B4D"/>
                      </a:solidFill>
                      <a:prstDash val="solid"/>
                      <a:round/>
                      <a:headEnd type="none" w="med" len="med"/>
                      <a:tailEnd type="none" w="med" len="med"/>
                    </a:lnB>
                    <a:solidFill>
                      <a:srgbClr val="FFFFFF"/>
                    </a:solidFill>
                  </a:tcPr>
                </a:tc>
                <a:tc>
                  <a:txBody>
                    <a:bodyPr/>
                    <a:lstStyle/>
                    <a:p>
                      <a:pPr algn="ctr">
                        <a:spcAft>
                          <a:spcPts val="0"/>
                        </a:spcAft>
                      </a:pPr>
                      <a:r>
                        <a:rPr lang="it-IT" sz="1000" dirty="0" err="1">
                          <a:solidFill>
                            <a:srgbClr val="FF0000"/>
                          </a:solidFill>
                          <a:effectLst/>
                          <a:latin typeface="Calibri" panose="020F0502020204030204" pitchFamily="34" charset="0"/>
                          <a:ea typeface="Calibri" panose="020F0502020204030204" pitchFamily="34" charset="0"/>
                          <a:cs typeface="Times New Roman" pitchFamily="2" charset="0"/>
                        </a:rPr>
                        <a:t>Structural</a:t>
                      </a:r>
                      <a:r>
                        <a:rPr lang="it-IT" sz="1000" dirty="0">
                          <a:solidFill>
                            <a:srgbClr val="FF0000"/>
                          </a:solidFill>
                          <a:effectLst/>
                          <a:latin typeface="Calibri" panose="020F0502020204030204" pitchFamily="34" charset="0"/>
                          <a:ea typeface="Calibri" panose="020F0502020204030204" pitchFamily="34" charset="0"/>
                          <a:cs typeface="Times New Roman" pitchFamily="2" charset="0"/>
                        </a:rPr>
                        <a:t> </a:t>
                      </a:r>
                      <a:r>
                        <a:rPr lang="it-IT" sz="1000" dirty="0" err="1">
                          <a:solidFill>
                            <a:srgbClr val="FF0000"/>
                          </a:solidFill>
                          <a:effectLst/>
                          <a:latin typeface="Calibri" panose="020F0502020204030204" pitchFamily="34" charset="0"/>
                          <a:ea typeface="Calibri" panose="020F0502020204030204" pitchFamily="34" charset="0"/>
                          <a:cs typeface="Times New Roman" pitchFamily="2" charset="0"/>
                        </a:rPr>
                        <a:t>Biotechnology</a:t>
                      </a:r>
                      <a:endParaRPr lang="it-IT" sz="1100" dirty="0">
                        <a:solidFill>
                          <a:srgbClr val="FF0000"/>
                        </a:solidFill>
                        <a:effectLst/>
                        <a:latin typeface="Times New Roman" pitchFamily="2" charset="0"/>
                        <a:ea typeface="Times New Roman" pitchFamily="2" charset="0"/>
                        <a:cs typeface="Times New Roman" pitchFamily="2" charset="0"/>
                      </a:endParaRPr>
                    </a:p>
                  </a:txBody>
                  <a:tcPr marL="24333" marR="24333" marT="24333" marB="24333">
                    <a:lnL w="12700" cap="flat" cmpd="sng" algn="ctr">
                      <a:solidFill>
                        <a:srgbClr val="5A8B4D"/>
                      </a:solidFill>
                      <a:prstDash val="solid"/>
                      <a:round/>
                      <a:headEnd type="none" w="med" len="med"/>
                      <a:tailEnd type="none" w="med" len="med"/>
                    </a:lnL>
                    <a:lnR w="12700" cap="flat" cmpd="sng" algn="ctr">
                      <a:solidFill>
                        <a:srgbClr val="5A8B4D"/>
                      </a:solidFill>
                      <a:prstDash val="solid"/>
                      <a:round/>
                      <a:headEnd type="none" w="med" len="med"/>
                      <a:tailEnd type="none" w="med" len="med"/>
                    </a:lnR>
                    <a:lnT w="12700" cap="flat" cmpd="sng" algn="ctr">
                      <a:solidFill>
                        <a:srgbClr val="5A8B4D"/>
                      </a:solidFill>
                      <a:prstDash val="solid"/>
                      <a:round/>
                      <a:headEnd type="none" w="med" len="med"/>
                      <a:tailEnd type="none" w="med" len="med"/>
                    </a:lnT>
                    <a:lnB w="12700" cap="flat" cmpd="sng" algn="ctr">
                      <a:solidFill>
                        <a:srgbClr val="5A8B4D"/>
                      </a:solidFill>
                      <a:prstDash val="solid"/>
                      <a:round/>
                      <a:headEnd type="none" w="med" len="med"/>
                      <a:tailEnd type="none" w="med" len="med"/>
                    </a:lnB>
                    <a:solidFill>
                      <a:srgbClr val="FFFFFF"/>
                    </a:solidFill>
                  </a:tcPr>
                </a:tc>
                <a:extLst>
                  <a:ext uri="{0D108BD9-81ED-4DB2-BD59-A6C34878D82A}">
                    <a16:rowId xmlns:a16="http://schemas.microsoft.com/office/drawing/2014/main" val="475642352"/>
                  </a:ext>
                </a:extLst>
              </a:tr>
              <a:tr h="261150">
                <a:tc gridSpan="2">
                  <a:txBody>
                    <a:bodyPr/>
                    <a:lstStyle/>
                    <a:p>
                      <a:pPr algn="ctr">
                        <a:spcAft>
                          <a:spcPts val="0"/>
                        </a:spcAft>
                      </a:pPr>
                      <a:r>
                        <a:rPr lang="it-IT" sz="1000" b="1" dirty="0">
                          <a:solidFill>
                            <a:srgbClr val="FFFFFF"/>
                          </a:solidFill>
                          <a:effectLst/>
                          <a:latin typeface="Calibri" panose="020F0502020204030204" pitchFamily="34" charset="0"/>
                          <a:ea typeface="Calibri" panose="020F0502020204030204" pitchFamily="34" charset="0"/>
                          <a:cs typeface="Times New Roman" pitchFamily="2" charset="0"/>
                        </a:rPr>
                        <a:t>12 CFU Insegnamenti a libera scelta; 2 CFU Mondo del lavoro; </a:t>
                      </a:r>
                      <a:endParaRPr lang="it-IT" sz="1100" dirty="0">
                        <a:effectLst/>
                        <a:latin typeface="Times New Roman" pitchFamily="2" charset="0"/>
                        <a:ea typeface="Times New Roman" pitchFamily="2" charset="0"/>
                        <a:cs typeface="Times New Roman" pitchFamily="2" charset="0"/>
                      </a:endParaRPr>
                    </a:p>
                    <a:p>
                      <a:pPr algn="ctr">
                        <a:spcAft>
                          <a:spcPts val="0"/>
                        </a:spcAft>
                      </a:pPr>
                      <a:r>
                        <a:rPr lang="it-IT" sz="1000" b="1" dirty="0">
                          <a:solidFill>
                            <a:srgbClr val="FFFFFF"/>
                          </a:solidFill>
                          <a:effectLst/>
                          <a:latin typeface="Calibri" panose="020F0502020204030204" pitchFamily="34" charset="0"/>
                          <a:ea typeface="Calibri" panose="020F0502020204030204" pitchFamily="34" charset="0"/>
                          <a:cs typeface="Times New Roman" pitchFamily="2" charset="0"/>
                        </a:rPr>
                        <a:t>Prova finale e tirocini formativi: 44 CFU</a:t>
                      </a:r>
                      <a:endParaRPr lang="it-IT" sz="1100" dirty="0">
                        <a:effectLst/>
                        <a:latin typeface="Times New Roman" pitchFamily="2" charset="0"/>
                        <a:ea typeface="Times New Roman" pitchFamily="2" charset="0"/>
                        <a:cs typeface="Times New Roman" pitchFamily="2" charset="0"/>
                      </a:endParaRPr>
                    </a:p>
                  </a:txBody>
                  <a:tcPr marL="24333" marR="24333" marT="24333" marB="24333">
                    <a:lnL w="12700" cap="flat" cmpd="sng" algn="ctr">
                      <a:solidFill>
                        <a:srgbClr val="5A8B4D"/>
                      </a:solidFill>
                      <a:prstDash val="solid"/>
                      <a:round/>
                      <a:headEnd type="none" w="med" len="med"/>
                      <a:tailEnd type="none" w="med" len="med"/>
                    </a:lnL>
                    <a:lnR w="12700" cap="flat" cmpd="sng" algn="ctr">
                      <a:solidFill>
                        <a:srgbClr val="5A8B4D"/>
                      </a:solidFill>
                      <a:prstDash val="solid"/>
                      <a:round/>
                      <a:headEnd type="none" w="med" len="med"/>
                      <a:tailEnd type="none" w="med" len="med"/>
                    </a:lnR>
                    <a:lnT w="12700" cap="flat" cmpd="sng" algn="ctr">
                      <a:solidFill>
                        <a:srgbClr val="5A8B4D"/>
                      </a:solidFill>
                      <a:prstDash val="solid"/>
                      <a:round/>
                      <a:headEnd type="none" w="med" len="med"/>
                      <a:tailEnd type="none" w="med" len="med"/>
                    </a:lnT>
                    <a:lnB w="12700" cap="flat" cmpd="sng" algn="ctr">
                      <a:solidFill>
                        <a:srgbClr val="5A8B4D"/>
                      </a:solidFill>
                      <a:prstDash val="solid"/>
                      <a:round/>
                      <a:headEnd type="none" w="med" len="med"/>
                      <a:tailEnd type="none" w="med" len="med"/>
                    </a:lnB>
                    <a:solidFill>
                      <a:srgbClr val="5A8B4D"/>
                    </a:solidFill>
                  </a:tcPr>
                </a:tc>
                <a:tc hMerge="1">
                  <a:txBody>
                    <a:bodyPr/>
                    <a:lstStyle/>
                    <a:p>
                      <a:endParaRPr lang="it-IT"/>
                    </a:p>
                  </a:txBody>
                  <a:tcPr/>
                </a:tc>
                <a:extLst>
                  <a:ext uri="{0D108BD9-81ED-4DB2-BD59-A6C34878D82A}">
                    <a16:rowId xmlns:a16="http://schemas.microsoft.com/office/drawing/2014/main" val="2677991504"/>
                  </a:ext>
                </a:extLst>
              </a:tr>
            </a:tbl>
          </a:graphicData>
        </a:graphic>
      </p:graphicFrame>
    </p:spTree>
    <p:extLst>
      <p:ext uri="{BB962C8B-B14F-4D97-AF65-F5344CB8AC3E}">
        <p14:creationId xmlns:p14="http://schemas.microsoft.com/office/powerpoint/2010/main" val="2742912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83EFF75B-4C87-3A4C-AD04-719A81D1C13A}"/>
              </a:ext>
            </a:extLst>
          </p:cNvPr>
          <p:cNvSpPr>
            <a:spLocks noGrp="1"/>
          </p:cNvSpPr>
          <p:nvPr>
            <p:ph type="body" sz="quarter" idx="10"/>
          </p:nvPr>
        </p:nvSpPr>
        <p:spPr/>
        <p:txBody>
          <a:bodyPr/>
          <a:lstStyle/>
          <a:p>
            <a:endParaRPr lang="it-IT" dirty="0"/>
          </a:p>
        </p:txBody>
      </p:sp>
      <p:sp>
        <p:nvSpPr>
          <p:cNvPr id="3" name="Segnaposto testo 2">
            <a:extLst>
              <a:ext uri="{FF2B5EF4-FFF2-40B4-BE49-F238E27FC236}">
                <a16:creationId xmlns:a16="http://schemas.microsoft.com/office/drawing/2014/main" id="{4E013A70-4193-DD42-84BF-233B304022EC}"/>
              </a:ext>
            </a:extLst>
          </p:cNvPr>
          <p:cNvSpPr>
            <a:spLocks noGrp="1"/>
          </p:cNvSpPr>
          <p:nvPr>
            <p:ph type="body" sz="quarter" idx="11"/>
          </p:nvPr>
        </p:nvSpPr>
        <p:spPr/>
        <p:txBody>
          <a:bodyPr/>
          <a:lstStyle/>
          <a:p>
            <a:endParaRPr lang="it-IT"/>
          </a:p>
        </p:txBody>
      </p:sp>
      <p:sp>
        <p:nvSpPr>
          <p:cNvPr id="4" name="Titolo 3">
            <a:extLst>
              <a:ext uri="{FF2B5EF4-FFF2-40B4-BE49-F238E27FC236}">
                <a16:creationId xmlns:a16="http://schemas.microsoft.com/office/drawing/2014/main" id="{523F01B4-80CB-314E-B9B6-85947038B350}"/>
              </a:ext>
            </a:extLst>
          </p:cNvPr>
          <p:cNvSpPr>
            <a:spLocks noGrp="1"/>
          </p:cNvSpPr>
          <p:nvPr>
            <p:ph type="title"/>
          </p:nvPr>
        </p:nvSpPr>
        <p:spPr>
          <a:xfrm>
            <a:off x="479653" y="-50000"/>
            <a:ext cx="8195444" cy="782960"/>
          </a:xfrm>
        </p:spPr>
        <p:txBody>
          <a:bodyPr/>
          <a:lstStyle/>
          <a:p>
            <a:r>
              <a:rPr lang="it-IT" dirty="0"/>
              <a:t>Il percorso formativo: percorsi guidati</a:t>
            </a:r>
          </a:p>
        </p:txBody>
      </p:sp>
      <p:sp>
        <p:nvSpPr>
          <p:cNvPr id="7" name="Google Shape;452;p11">
            <a:extLst>
              <a:ext uri="{FF2B5EF4-FFF2-40B4-BE49-F238E27FC236}">
                <a16:creationId xmlns:a16="http://schemas.microsoft.com/office/drawing/2014/main" id="{83218633-9DA0-E744-BF2B-2D90F82BCB7C}"/>
              </a:ext>
            </a:extLst>
          </p:cNvPr>
          <p:cNvSpPr/>
          <p:nvPr/>
        </p:nvSpPr>
        <p:spPr>
          <a:xfrm>
            <a:off x="335788" y="7946178"/>
            <a:ext cx="6553201" cy="1200328"/>
          </a:xfrm>
          <a:prstGeom prst="rect">
            <a:avLst/>
          </a:prstGeom>
          <a:solidFill>
            <a:srgbClr val="860908"/>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D8D8D8"/>
              </a:buClr>
              <a:buSzPts val="2400"/>
              <a:buFont typeface="Avenir"/>
              <a:buNone/>
            </a:pPr>
            <a:r>
              <a:rPr lang="it-IT" sz="2400" b="1" i="0" u="none" strike="noStrike" cap="none">
                <a:solidFill>
                  <a:srgbClr val="D8D8D8"/>
                </a:solidFill>
                <a:latin typeface="Avenir"/>
                <a:ea typeface="Avenir"/>
                <a:cs typeface="Avenir"/>
                <a:sym typeface="Avenir"/>
              </a:rPr>
              <a:t>12 CFU Insegnamenti a libera scelta; </a:t>
            </a:r>
            <a:endParaRPr sz="2400" b="1" i="0" u="none" strike="noStrike" cap="none">
              <a:solidFill>
                <a:srgbClr val="D8D8D8"/>
              </a:solidFill>
              <a:latin typeface="Avenir"/>
              <a:ea typeface="Avenir"/>
              <a:cs typeface="Avenir"/>
              <a:sym typeface="Avenir"/>
            </a:endParaRPr>
          </a:p>
          <a:p>
            <a:pPr marL="0" marR="0" lvl="0" indent="0" algn="ctr" rtl="0">
              <a:lnSpc>
                <a:spcPct val="100000"/>
              </a:lnSpc>
              <a:spcBef>
                <a:spcPts val="0"/>
              </a:spcBef>
              <a:spcAft>
                <a:spcPts val="0"/>
              </a:spcAft>
              <a:buClr>
                <a:srgbClr val="D8D8D8"/>
              </a:buClr>
              <a:buSzPts val="2400"/>
              <a:buFont typeface="Avenir"/>
              <a:buNone/>
            </a:pPr>
            <a:r>
              <a:rPr lang="it-IT" sz="2400" b="1" i="0" u="none" strike="noStrike" cap="none">
                <a:solidFill>
                  <a:srgbClr val="D8D8D8"/>
                </a:solidFill>
                <a:latin typeface="Avenir"/>
                <a:ea typeface="Avenir"/>
                <a:cs typeface="Avenir"/>
                <a:sym typeface="Avenir"/>
              </a:rPr>
              <a:t>2 CFU Mondo del lavoro; </a:t>
            </a:r>
            <a:endParaRPr/>
          </a:p>
          <a:p>
            <a:pPr marL="0" marR="0" lvl="0" indent="0" algn="ctr" rtl="0">
              <a:lnSpc>
                <a:spcPct val="100000"/>
              </a:lnSpc>
              <a:spcBef>
                <a:spcPts val="0"/>
              </a:spcBef>
              <a:spcAft>
                <a:spcPts val="0"/>
              </a:spcAft>
              <a:buClr>
                <a:srgbClr val="D8D8D8"/>
              </a:buClr>
              <a:buSzPts val="2400"/>
              <a:buFont typeface="Avenir"/>
              <a:buNone/>
            </a:pPr>
            <a:r>
              <a:rPr lang="it-IT" sz="2400" b="1" i="0" u="none" strike="noStrike" cap="none">
                <a:solidFill>
                  <a:srgbClr val="D8D8D8"/>
                </a:solidFill>
                <a:latin typeface="Avenir"/>
                <a:ea typeface="Avenir"/>
                <a:cs typeface="Avenir"/>
                <a:sym typeface="Avenir"/>
              </a:rPr>
              <a:t>Prova finale e tirocini formativi: 44 CFU </a:t>
            </a:r>
            <a:endParaRPr sz="2400" b="1" i="0" u="none" strike="noStrike" cap="none">
              <a:solidFill>
                <a:srgbClr val="D8D8D8"/>
              </a:solidFill>
              <a:latin typeface="Times New Roman"/>
              <a:ea typeface="Times New Roman"/>
              <a:cs typeface="Times New Roman"/>
              <a:sym typeface="Times New Roman"/>
            </a:endParaRPr>
          </a:p>
        </p:txBody>
      </p:sp>
      <p:pic>
        <p:nvPicPr>
          <p:cNvPr id="8" name="Immagine 7">
            <a:extLst>
              <a:ext uri="{FF2B5EF4-FFF2-40B4-BE49-F238E27FC236}">
                <a16:creationId xmlns:a16="http://schemas.microsoft.com/office/drawing/2014/main" id="{A8A7103F-FC1D-834C-9F9E-B6EAFD5A3615}"/>
              </a:ext>
            </a:extLst>
          </p:cNvPr>
          <p:cNvPicPr/>
          <p:nvPr/>
        </p:nvPicPr>
        <p:blipFill>
          <a:blip r:embed="rId2"/>
          <a:stretch>
            <a:fillRect/>
          </a:stretch>
        </p:blipFill>
        <p:spPr>
          <a:xfrm>
            <a:off x="448036" y="706462"/>
            <a:ext cx="8352928" cy="5718479"/>
          </a:xfrm>
          <a:prstGeom prst="rect">
            <a:avLst/>
          </a:prstGeom>
        </p:spPr>
      </p:pic>
    </p:spTree>
    <p:extLst>
      <p:ext uri="{BB962C8B-B14F-4D97-AF65-F5344CB8AC3E}">
        <p14:creationId xmlns:p14="http://schemas.microsoft.com/office/powerpoint/2010/main" val="2926595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523F01B4-80CB-314E-B9B6-85947038B350}"/>
              </a:ext>
            </a:extLst>
          </p:cNvPr>
          <p:cNvSpPr>
            <a:spLocks noGrp="1"/>
          </p:cNvSpPr>
          <p:nvPr>
            <p:ph type="title"/>
          </p:nvPr>
        </p:nvSpPr>
        <p:spPr>
          <a:xfrm>
            <a:off x="457200" y="-2091"/>
            <a:ext cx="8195444" cy="782960"/>
          </a:xfrm>
        </p:spPr>
        <p:txBody>
          <a:bodyPr/>
          <a:lstStyle/>
          <a:p>
            <a:r>
              <a:rPr lang="it-IT" dirty="0"/>
              <a:t>Il percorso formativo: 12 CFU a libera scelta</a:t>
            </a:r>
          </a:p>
        </p:txBody>
      </p:sp>
      <p:sp>
        <p:nvSpPr>
          <p:cNvPr id="5" name="Segnaposto contenuto 4">
            <a:extLst>
              <a:ext uri="{FF2B5EF4-FFF2-40B4-BE49-F238E27FC236}">
                <a16:creationId xmlns:a16="http://schemas.microsoft.com/office/drawing/2014/main" id="{B048BC38-32BE-414F-89E1-64C63C7B31B4}"/>
              </a:ext>
            </a:extLst>
          </p:cNvPr>
          <p:cNvSpPr>
            <a:spLocks noGrp="1"/>
          </p:cNvSpPr>
          <p:nvPr>
            <p:ph idx="1"/>
          </p:nvPr>
        </p:nvSpPr>
        <p:spPr>
          <a:xfrm>
            <a:off x="479653" y="622660"/>
            <a:ext cx="7692747" cy="4702170"/>
          </a:xfrm>
        </p:spPr>
        <p:txBody>
          <a:bodyPr/>
          <a:lstStyle/>
          <a:p>
            <a:r>
              <a:rPr lang="it-IT" sz="1600" dirty="0">
                <a:solidFill>
                  <a:srgbClr val="000000"/>
                </a:solidFill>
                <a:latin typeface="Arial"/>
                <a:ea typeface="Arial"/>
                <a:cs typeface="Arial"/>
                <a:sym typeface="Arial"/>
              </a:rPr>
              <a:t>Insegnamenti presenti nell’offerta formativa di Biotecnologie Industriali</a:t>
            </a:r>
          </a:p>
          <a:p>
            <a:r>
              <a:rPr lang="it-IT" sz="1600" dirty="0">
                <a:solidFill>
                  <a:srgbClr val="000000"/>
                </a:solidFill>
                <a:latin typeface="Arial"/>
                <a:cs typeface="Arial"/>
                <a:sym typeface="Arial"/>
              </a:rPr>
              <a:t>Insegnamenti di altri Corsi di Studio </a:t>
            </a:r>
            <a:r>
              <a:rPr lang="it-IT" sz="1600" dirty="0" err="1">
                <a:solidFill>
                  <a:srgbClr val="000000"/>
                </a:solidFill>
                <a:latin typeface="Arial"/>
                <a:cs typeface="Arial"/>
                <a:sym typeface="Arial"/>
              </a:rPr>
              <a:t>pre</a:t>
            </a:r>
            <a:r>
              <a:rPr lang="it-IT" sz="1600" dirty="0">
                <a:solidFill>
                  <a:srgbClr val="000000"/>
                </a:solidFill>
                <a:latin typeface="Arial"/>
                <a:cs typeface="Arial"/>
                <a:sym typeface="Arial"/>
              </a:rPr>
              <a:t>-approvati dal CCD</a:t>
            </a:r>
          </a:p>
          <a:p>
            <a:endParaRPr lang="it-IT" sz="1600" dirty="0">
              <a:solidFill>
                <a:srgbClr val="000000"/>
              </a:solidFill>
              <a:latin typeface="Arial"/>
              <a:cs typeface="Arial"/>
              <a:sym typeface="Arial"/>
            </a:endParaRPr>
          </a:p>
          <a:p>
            <a:endParaRPr lang="it-IT" sz="1600" dirty="0">
              <a:solidFill>
                <a:srgbClr val="000000"/>
              </a:solidFill>
              <a:latin typeface="Arial"/>
              <a:cs typeface="Arial"/>
              <a:sym typeface="Arial"/>
            </a:endParaRPr>
          </a:p>
          <a:p>
            <a:endParaRPr lang="it-IT" sz="1600" dirty="0">
              <a:solidFill>
                <a:srgbClr val="000000"/>
              </a:solidFill>
              <a:latin typeface="Arial"/>
              <a:cs typeface="Arial"/>
              <a:sym typeface="Arial"/>
            </a:endParaRPr>
          </a:p>
          <a:p>
            <a:endParaRPr lang="it-IT" sz="1600" dirty="0">
              <a:solidFill>
                <a:srgbClr val="000000"/>
              </a:solidFill>
              <a:latin typeface="Arial"/>
              <a:cs typeface="Arial"/>
              <a:sym typeface="Arial"/>
            </a:endParaRPr>
          </a:p>
          <a:p>
            <a:endParaRPr lang="it-IT" sz="1600" dirty="0">
              <a:solidFill>
                <a:srgbClr val="000000"/>
              </a:solidFill>
              <a:latin typeface="Arial"/>
              <a:cs typeface="Arial"/>
              <a:sym typeface="Arial"/>
            </a:endParaRPr>
          </a:p>
          <a:p>
            <a:endParaRPr lang="it-IT" sz="1600" dirty="0">
              <a:solidFill>
                <a:srgbClr val="000000"/>
              </a:solidFill>
              <a:latin typeface="Arial"/>
              <a:cs typeface="Arial"/>
              <a:sym typeface="Arial"/>
            </a:endParaRPr>
          </a:p>
          <a:p>
            <a:endParaRPr lang="it-IT" sz="1600" dirty="0">
              <a:solidFill>
                <a:srgbClr val="000000"/>
              </a:solidFill>
              <a:latin typeface="Arial"/>
              <a:cs typeface="Arial"/>
              <a:sym typeface="Arial"/>
            </a:endParaRPr>
          </a:p>
          <a:p>
            <a:endParaRPr lang="it-IT" sz="1600" dirty="0">
              <a:solidFill>
                <a:srgbClr val="000000"/>
              </a:solidFill>
              <a:latin typeface="Arial"/>
              <a:cs typeface="Arial"/>
              <a:sym typeface="Arial"/>
            </a:endParaRPr>
          </a:p>
          <a:p>
            <a:endParaRPr lang="it-IT" sz="1600" dirty="0">
              <a:solidFill>
                <a:srgbClr val="000000"/>
              </a:solidFill>
              <a:latin typeface="Arial"/>
              <a:cs typeface="Arial"/>
              <a:sym typeface="Arial"/>
            </a:endParaRPr>
          </a:p>
          <a:p>
            <a:endParaRPr lang="it-IT" sz="1600" dirty="0">
              <a:solidFill>
                <a:srgbClr val="000000"/>
              </a:solidFill>
              <a:latin typeface="Arial"/>
              <a:cs typeface="Arial"/>
              <a:sym typeface="Arial"/>
            </a:endParaRPr>
          </a:p>
          <a:p>
            <a:endParaRPr lang="it-IT" sz="1600" dirty="0">
              <a:solidFill>
                <a:srgbClr val="000000"/>
              </a:solidFill>
              <a:latin typeface="Arial"/>
              <a:cs typeface="Arial"/>
              <a:sym typeface="Arial"/>
            </a:endParaRPr>
          </a:p>
          <a:p>
            <a:endParaRPr lang="it-IT" sz="1600" dirty="0">
              <a:solidFill>
                <a:srgbClr val="000000"/>
              </a:solidFill>
              <a:latin typeface="Arial"/>
              <a:cs typeface="Arial"/>
              <a:sym typeface="Arial"/>
            </a:endParaRPr>
          </a:p>
          <a:p>
            <a:endParaRPr lang="it-IT" sz="1600" dirty="0">
              <a:solidFill>
                <a:srgbClr val="000000"/>
              </a:solidFill>
              <a:latin typeface="Arial"/>
              <a:cs typeface="Arial"/>
              <a:sym typeface="Arial"/>
            </a:endParaRPr>
          </a:p>
          <a:p>
            <a:pPr marL="0" indent="0">
              <a:buNone/>
            </a:pPr>
            <a:endParaRPr lang="it-IT" sz="1600" dirty="0">
              <a:solidFill>
                <a:srgbClr val="000000"/>
              </a:solidFill>
              <a:latin typeface="Arial"/>
              <a:cs typeface="Arial"/>
              <a:sym typeface="Arial"/>
            </a:endParaRPr>
          </a:p>
          <a:p>
            <a:endParaRPr lang="it-IT" sz="1600" dirty="0">
              <a:solidFill>
                <a:srgbClr val="000000"/>
              </a:solidFill>
              <a:latin typeface="Arial"/>
              <a:cs typeface="Arial"/>
              <a:sym typeface="Arial"/>
            </a:endParaRPr>
          </a:p>
          <a:p>
            <a:endParaRPr lang="it-IT" sz="1600" dirty="0">
              <a:solidFill>
                <a:srgbClr val="000000"/>
              </a:solidFill>
              <a:latin typeface="Arial"/>
              <a:cs typeface="Arial"/>
              <a:sym typeface="Arial"/>
            </a:endParaRPr>
          </a:p>
          <a:p>
            <a:r>
              <a:rPr lang="it-IT" sz="1600" dirty="0">
                <a:solidFill>
                  <a:srgbClr val="000000"/>
                </a:solidFill>
                <a:latin typeface="Arial"/>
                <a:cs typeface="Arial"/>
                <a:sym typeface="Arial"/>
              </a:rPr>
              <a:t>Insegnamenti di qualsiasi Corso di Studio dell’Ateneo ad esclusione dei Corsi di area medica e Corsi di Laurea a ciclo unico</a:t>
            </a:r>
            <a:endParaRPr lang="it-IT" sz="1600" dirty="0"/>
          </a:p>
        </p:txBody>
      </p:sp>
      <p:sp>
        <p:nvSpPr>
          <p:cNvPr id="6" name="Segnaposto testo 5">
            <a:extLst>
              <a:ext uri="{FF2B5EF4-FFF2-40B4-BE49-F238E27FC236}">
                <a16:creationId xmlns:a16="http://schemas.microsoft.com/office/drawing/2014/main" id="{AF1C3F36-409D-7848-9CEB-BBC91DA95023}"/>
              </a:ext>
            </a:extLst>
          </p:cNvPr>
          <p:cNvSpPr>
            <a:spLocks noGrp="1"/>
          </p:cNvSpPr>
          <p:nvPr>
            <p:ph type="body" sz="quarter" idx="10"/>
          </p:nvPr>
        </p:nvSpPr>
        <p:spPr/>
        <p:txBody>
          <a:bodyPr/>
          <a:lstStyle/>
          <a:p>
            <a:endParaRPr lang="it-IT"/>
          </a:p>
        </p:txBody>
      </p:sp>
      <p:sp>
        <p:nvSpPr>
          <p:cNvPr id="7" name="Google Shape;452;p11">
            <a:extLst>
              <a:ext uri="{FF2B5EF4-FFF2-40B4-BE49-F238E27FC236}">
                <a16:creationId xmlns:a16="http://schemas.microsoft.com/office/drawing/2014/main" id="{83218633-9DA0-E744-BF2B-2D90F82BCB7C}"/>
              </a:ext>
            </a:extLst>
          </p:cNvPr>
          <p:cNvSpPr/>
          <p:nvPr/>
        </p:nvSpPr>
        <p:spPr>
          <a:xfrm>
            <a:off x="335788" y="7946178"/>
            <a:ext cx="6553201" cy="1200328"/>
          </a:xfrm>
          <a:prstGeom prst="rect">
            <a:avLst/>
          </a:prstGeom>
          <a:solidFill>
            <a:srgbClr val="860908"/>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D8D8D8"/>
              </a:buClr>
              <a:buSzPts val="2400"/>
              <a:buFont typeface="Avenir"/>
              <a:buNone/>
            </a:pPr>
            <a:r>
              <a:rPr lang="it-IT" sz="2400" b="1" i="0" u="none" strike="noStrike" cap="none">
                <a:solidFill>
                  <a:srgbClr val="D8D8D8"/>
                </a:solidFill>
                <a:latin typeface="Avenir"/>
                <a:ea typeface="Avenir"/>
                <a:cs typeface="Avenir"/>
                <a:sym typeface="Avenir"/>
              </a:rPr>
              <a:t>12 CFU Insegnamenti a libera scelta; </a:t>
            </a:r>
            <a:endParaRPr sz="2400" b="1" i="0" u="none" strike="noStrike" cap="none">
              <a:solidFill>
                <a:srgbClr val="D8D8D8"/>
              </a:solidFill>
              <a:latin typeface="Avenir"/>
              <a:ea typeface="Avenir"/>
              <a:cs typeface="Avenir"/>
              <a:sym typeface="Avenir"/>
            </a:endParaRPr>
          </a:p>
          <a:p>
            <a:pPr marL="0" marR="0" lvl="0" indent="0" algn="ctr" rtl="0">
              <a:lnSpc>
                <a:spcPct val="100000"/>
              </a:lnSpc>
              <a:spcBef>
                <a:spcPts val="0"/>
              </a:spcBef>
              <a:spcAft>
                <a:spcPts val="0"/>
              </a:spcAft>
              <a:buClr>
                <a:srgbClr val="D8D8D8"/>
              </a:buClr>
              <a:buSzPts val="2400"/>
              <a:buFont typeface="Avenir"/>
              <a:buNone/>
            </a:pPr>
            <a:r>
              <a:rPr lang="it-IT" sz="2400" b="1" i="0" u="none" strike="noStrike" cap="none">
                <a:solidFill>
                  <a:srgbClr val="D8D8D8"/>
                </a:solidFill>
                <a:latin typeface="Avenir"/>
                <a:ea typeface="Avenir"/>
                <a:cs typeface="Avenir"/>
                <a:sym typeface="Avenir"/>
              </a:rPr>
              <a:t>2 CFU Mondo del lavoro; </a:t>
            </a:r>
            <a:endParaRPr/>
          </a:p>
          <a:p>
            <a:pPr marL="0" marR="0" lvl="0" indent="0" algn="ctr" rtl="0">
              <a:lnSpc>
                <a:spcPct val="100000"/>
              </a:lnSpc>
              <a:spcBef>
                <a:spcPts val="0"/>
              </a:spcBef>
              <a:spcAft>
                <a:spcPts val="0"/>
              </a:spcAft>
              <a:buClr>
                <a:srgbClr val="D8D8D8"/>
              </a:buClr>
              <a:buSzPts val="2400"/>
              <a:buFont typeface="Avenir"/>
              <a:buNone/>
            </a:pPr>
            <a:r>
              <a:rPr lang="it-IT" sz="2400" b="1" i="0" u="none" strike="noStrike" cap="none">
                <a:solidFill>
                  <a:srgbClr val="D8D8D8"/>
                </a:solidFill>
                <a:latin typeface="Avenir"/>
                <a:ea typeface="Avenir"/>
                <a:cs typeface="Avenir"/>
                <a:sym typeface="Avenir"/>
              </a:rPr>
              <a:t>Prova finale e tirocini formativi: 44 CFU </a:t>
            </a:r>
            <a:endParaRPr sz="2400" b="1" i="0" u="none" strike="noStrike" cap="none">
              <a:solidFill>
                <a:srgbClr val="D8D8D8"/>
              </a:solidFill>
              <a:latin typeface="Times New Roman"/>
              <a:ea typeface="Times New Roman"/>
              <a:cs typeface="Times New Roman"/>
              <a:sym typeface="Times New Roman"/>
            </a:endParaRPr>
          </a:p>
        </p:txBody>
      </p:sp>
      <p:pic>
        <p:nvPicPr>
          <p:cNvPr id="9" name="Immagine 8">
            <a:extLst>
              <a:ext uri="{FF2B5EF4-FFF2-40B4-BE49-F238E27FC236}">
                <a16:creationId xmlns:a16="http://schemas.microsoft.com/office/drawing/2014/main" id="{BAE4ECF0-115B-E045-90BB-6BA19E7570C2}"/>
              </a:ext>
            </a:extLst>
          </p:cNvPr>
          <p:cNvPicPr>
            <a:picLocks noChangeAspect="1"/>
          </p:cNvPicPr>
          <p:nvPr/>
        </p:nvPicPr>
        <p:blipFill>
          <a:blip r:embed="rId2"/>
          <a:stretch>
            <a:fillRect/>
          </a:stretch>
        </p:blipFill>
        <p:spPr>
          <a:xfrm>
            <a:off x="1279206" y="1405620"/>
            <a:ext cx="6551432" cy="4571604"/>
          </a:xfrm>
          <a:prstGeom prst="rect">
            <a:avLst/>
          </a:prstGeom>
        </p:spPr>
      </p:pic>
      <p:sp>
        <p:nvSpPr>
          <p:cNvPr id="10" name="CasellaDiTesto 9">
            <a:extLst>
              <a:ext uri="{FF2B5EF4-FFF2-40B4-BE49-F238E27FC236}">
                <a16:creationId xmlns:a16="http://schemas.microsoft.com/office/drawing/2014/main" id="{FDA856AA-FB1B-2D4B-85FA-A03CA6E6CDA1}"/>
              </a:ext>
            </a:extLst>
          </p:cNvPr>
          <p:cNvSpPr txBox="1"/>
          <p:nvPr/>
        </p:nvSpPr>
        <p:spPr>
          <a:xfrm>
            <a:off x="3117766" y="9572373"/>
            <a:ext cx="8792679" cy="1477328"/>
          </a:xfrm>
          <a:prstGeom prst="rect">
            <a:avLst/>
          </a:prstGeom>
          <a:noFill/>
        </p:spPr>
        <p:txBody>
          <a:bodyPr wrap="square" rtlCol="0">
            <a:spAutoFit/>
          </a:bodyPr>
          <a:lstStyle/>
          <a:p>
            <a:r>
              <a:rPr lang="it-IT" b="1" dirty="0">
                <a:solidFill>
                  <a:srgbClr val="333399"/>
                </a:solidFill>
                <a:latin typeface="Calibri"/>
                <a:ea typeface="Calibri"/>
                <a:cs typeface="Calibri"/>
              </a:rPr>
              <a:t>Lo studente ha la possibilità di approfondire conoscenze informatiche, normativo-giuridiche, ambientali ed economico-manageriali. Si consiglia caldamente di chiedere un colloquio con il docente a inizio insegnamento per concordare eventuale supporto per gli approfondimenti. Gli insegnamenti sono suddivisi in funzione del </a:t>
            </a:r>
            <a:r>
              <a:rPr lang="it-IT" b="1" dirty="0" err="1">
                <a:solidFill>
                  <a:srgbClr val="333399"/>
                </a:solidFill>
                <a:latin typeface="Calibri"/>
                <a:ea typeface="Calibri"/>
                <a:cs typeface="Calibri"/>
              </a:rPr>
              <a:t>CdS</a:t>
            </a:r>
            <a:r>
              <a:rPr lang="it-IT" b="1" dirty="0">
                <a:solidFill>
                  <a:srgbClr val="333399"/>
                </a:solidFill>
                <a:latin typeface="Calibri"/>
                <a:ea typeface="Calibri"/>
                <a:cs typeface="Calibri"/>
              </a:rPr>
              <a:t> che li eroga (</a:t>
            </a:r>
            <a:r>
              <a:rPr lang="it-IT" b="1" dirty="0" err="1">
                <a:solidFill>
                  <a:srgbClr val="333399"/>
                </a:solidFill>
                <a:latin typeface="Calibri"/>
                <a:ea typeface="Calibri"/>
                <a:cs typeface="Calibri"/>
              </a:rPr>
              <a:t>https</a:t>
            </a:r>
            <a:r>
              <a:rPr lang="it-IT" b="1" dirty="0">
                <a:solidFill>
                  <a:srgbClr val="333399"/>
                </a:solidFill>
                <a:latin typeface="Calibri"/>
                <a:ea typeface="Calibri"/>
                <a:cs typeface="Calibri"/>
              </a:rPr>
              <a:t>://</a:t>
            </a:r>
            <a:r>
              <a:rPr lang="it-IT" b="1" dirty="0" err="1">
                <a:solidFill>
                  <a:srgbClr val="333399"/>
                </a:solidFill>
                <a:latin typeface="Calibri"/>
                <a:ea typeface="Calibri"/>
                <a:cs typeface="Calibri"/>
              </a:rPr>
              <a:t>elearning.unimib.it</a:t>
            </a:r>
            <a:r>
              <a:rPr lang="it-IT" b="1" dirty="0">
                <a:solidFill>
                  <a:srgbClr val="333399"/>
                </a:solidFill>
                <a:latin typeface="Calibri"/>
                <a:ea typeface="Calibri"/>
                <a:cs typeface="Calibri"/>
              </a:rPr>
              <a:t>/</a:t>
            </a:r>
            <a:r>
              <a:rPr lang="it-IT" b="1" dirty="0" err="1">
                <a:solidFill>
                  <a:srgbClr val="333399"/>
                </a:solidFill>
                <a:latin typeface="Calibri"/>
                <a:ea typeface="Calibri"/>
                <a:cs typeface="Calibri"/>
              </a:rPr>
              <a:t>course</a:t>
            </a:r>
            <a:r>
              <a:rPr lang="it-IT" b="1" dirty="0">
                <a:solidFill>
                  <a:srgbClr val="333399"/>
                </a:solidFill>
                <a:latin typeface="Calibri"/>
                <a:ea typeface="Calibri"/>
                <a:cs typeface="Calibri"/>
              </a:rPr>
              <a:t>/</a:t>
            </a:r>
            <a:r>
              <a:rPr lang="it-IT" b="1" dirty="0" err="1">
                <a:solidFill>
                  <a:srgbClr val="333399"/>
                </a:solidFill>
                <a:latin typeface="Calibri"/>
                <a:ea typeface="Calibri"/>
                <a:cs typeface="Calibri"/>
              </a:rPr>
              <a:t>view.php?id</a:t>
            </a:r>
            <a:r>
              <a:rPr lang="it-IT" b="1" dirty="0">
                <a:solidFill>
                  <a:srgbClr val="333399"/>
                </a:solidFill>
                <a:latin typeface="Calibri"/>
                <a:ea typeface="Calibri"/>
                <a:cs typeface="Calibri"/>
              </a:rPr>
              <a:t>=22442)</a:t>
            </a:r>
            <a:endParaRPr lang="it-IT" dirty="0"/>
          </a:p>
        </p:txBody>
      </p:sp>
    </p:spTree>
    <p:extLst>
      <p:ext uri="{BB962C8B-B14F-4D97-AF65-F5344CB8AC3E}">
        <p14:creationId xmlns:p14="http://schemas.microsoft.com/office/powerpoint/2010/main" val="3906073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5">
            <a:extLst>
              <a:ext uri="{FF2B5EF4-FFF2-40B4-BE49-F238E27FC236}">
                <a16:creationId xmlns:a16="http://schemas.microsoft.com/office/drawing/2014/main" id="{4286B326-13E2-1144-BD0F-7FB17170C3B7}"/>
              </a:ext>
            </a:extLst>
          </p:cNvPr>
          <p:cNvSpPr>
            <a:spLocks noGrp="1"/>
          </p:cNvSpPr>
          <p:nvPr>
            <p:ph sz="half" idx="1"/>
          </p:nvPr>
        </p:nvSpPr>
        <p:spPr/>
        <p:txBody>
          <a:bodyPr/>
          <a:lstStyle/>
          <a:p>
            <a:pPr marL="0" indent="0" algn="ctr">
              <a:buNone/>
            </a:pPr>
            <a:r>
              <a:rPr lang="it-IT" b="1" dirty="0">
                <a:solidFill>
                  <a:srgbClr val="FF0000"/>
                </a:solidFill>
              </a:rPr>
              <a:t>QUANDO</a:t>
            </a:r>
          </a:p>
          <a:p>
            <a:pPr marL="659126" lvl="0" indent="-659126">
              <a:spcBef>
                <a:spcPts val="0"/>
              </a:spcBef>
              <a:spcAft>
                <a:spcPts val="0"/>
              </a:spcAft>
              <a:buClr>
                <a:schemeClr val="dk1"/>
              </a:buClr>
              <a:buSzPts val="2790"/>
              <a:buFont typeface="Sorts Mill Goudy"/>
              <a:buChar char="•"/>
            </a:pPr>
            <a:r>
              <a:rPr lang="it-IT" b="1" dirty="0">
                <a:solidFill>
                  <a:srgbClr val="800000"/>
                </a:solidFill>
              </a:rPr>
              <a:t>8-29 novembre</a:t>
            </a:r>
            <a:r>
              <a:rPr lang="it-IT" dirty="0">
                <a:solidFill>
                  <a:srgbClr val="800000"/>
                </a:solidFill>
              </a:rPr>
              <a:t> </a:t>
            </a:r>
            <a:r>
              <a:rPr lang="it-IT" dirty="0"/>
              <a:t>(per chi già in possesso di LT)</a:t>
            </a:r>
          </a:p>
          <a:p>
            <a:pPr marL="659126" lvl="0" indent="-659126">
              <a:spcBef>
                <a:spcPts val="2844"/>
              </a:spcBef>
              <a:spcAft>
                <a:spcPts val="0"/>
              </a:spcAft>
              <a:buClr>
                <a:schemeClr val="dk1"/>
              </a:buClr>
              <a:buSzPts val="2790"/>
              <a:buFont typeface="Sorts Mill Goudy"/>
              <a:buChar char="•"/>
            </a:pPr>
            <a:r>
              <a:rPr lang="it-IT" b="1" dirty="0">
                <a:solidFill>
                  <a:srgbClr val="800000"/>
                </a:solidFill>
              </a:rPr>
              <a:t>10-31 gennaio</a:t>
            </a:r>
            <a:r>
              <a:rPr lang="it-IT" dirty="0">
                <a:solidFill>
                  <a:srgbClr val="800000"/>
                </a:solidFill>
              </a:rPr>
              <a:t> </a:t>
            </a:r>
            <a:r>
              <a:rPr lang="it-IT" dirty="0"/>
              <a:t>(per chi </a:t>
            </a:r>
            <a:r>
              <a:rPr lang="it-IT" b="1" dirty="0"/>
              <a:t>non</a:t>
            </a:r>
            <a:r>
              <a:rPr lang="it-IT" dirty="0"/>
              <a:t> è ancora in possesso di LT)</a:t>
            </a:r>
          </a:p>
          <a:p>
            <a:pPr marL="659126" lvl="0" indent="-659126">
              <a:spcBef>
                <a:spcPts val="2844"/>
              </a:spcBef>
              <a:spcAft>
                <a:spcPts val="0"/>
              </a:spcAft>
              <a:buClr>
                <a:schemeClr val="dk1"/>
              </a:buClr>
              <a:buSzPts val="2790"/>
              <a:buFont typeface="Sorts Mill Goudy"/>
              <a:buChar char="•"/>
            </a:pPr>
            <a:r>
              <a:rPr lang="it-IT" b="1" dirty="0">
                <a:solidFill>
                  <a:srgbClr val="800000"/>
                </a:solidFill>
              </a:rPr>
              <a:t>1-27 marzo</a:t>
            </a:r>
            <a:r>
              <a:rPr lang="it-IT" dirty="0">
                <a:solidFill>
                  <a:srgbClr val="800000"/>
                </a:solidFill>
              </a:rPr>
              <a:t> </a:t>
            </a:r>
            <a:r>
              <a:rPr lang="it-IT" dirty="0"/>
              <a:t>per eventuali modifiche</a:t>
            </a:r>
          </a:p>
          <a:p>
            <a:endParaRPr lang="it-IT" dirty="0"/>
          </a:p>
        </p:txBody>
      </p:sp>
      <p:sp>
        <p:nvSpPr>
          <p:cNvPr id="8" name="Segnaposto testo 7">
            <a:extLst>
              <a:ext uri="{FF2B5EF4-FFF2-40B4-BE49-F238E27FC236}">
                <a16:creationId xmlns:a16="http://schemas.microsoft.com/office/drawing/2014/main" id="{17A2652D-E2C2-EA4A-9A44-75E85CD6825E}"/>
              </a:ext>
            </a:extLst>
          </p:cNvPr>
          <p:cNvSpPr>
            <a:spLocks noGrp="1"/>
          </p:cNvSpPr>
          <p:nvPr>
            <p:ph type="body" sz="quarter" idx="11"/>
          </p:nvPr>
        </p:nvSpPr>
        <p:spPr/>
        <p:txBody>
          <a:bodyPr/>
          <a:lstStyle/>
          <a:p>
            <a:endParaRPr lang="it-IT"/>
          </a:p>
        </p:txBody>
      </p:sp>
      <p:sp>
        <p:nvSpPr>
          <p:cNvPr id="9" name="Segnaposto contenuto 8">
            <a:extLst>
              <a:ext uri="{FF2B5EF4-FFF2-40B4-BE49-F238E27FC236}">
                <a16:creationId xmlns:a16="http://schemas.microsoft.com/office/drawing/2014/main" id="{EFEBC1BD-086F-394D-AB80-F9B69F8E4A66}"/>
              </a:ext>
            </a:extLst>
          </p:cNvPr>
          <p:cNvSpPr>
            <a:spLocks noGrp="1"/>
          </p:cNvSpPr>
          <p:nvPr>
            <p:ph sz="half" idx="12"/>
          </p:nvPr>
        </p:nvSpPr>
        <p:spPr>
          <a:xfrm>
            <a:off x="4648200" y="1247111"/>
            <a:ext cx="4172272" cy="4702170"/>
          </a:xfrm>
        </p:spPr>
        <p:txBody>
          <a:bodyPr/>
          <a:lstStyle/>
          <a:p>
            <a:pPr marL="0" indent="0" algn="ctr">
              <a:buNone/>
            </a:pPr>
            <a:r>
              <a:rPr lang="it-IT" b="1" dirty="0">
                <a:solidFill>
                  <a:srgbClr val="FF0000"/>
                </a:solidFill>
              </a:rPr>
              <a:t>COME</a:t>
            </a:r>
          </a:p>
          <a:p>
            <a:pPr marL="659126" lvl="0" indent="-659126">
              <a:spcBef>
                <a:spcPts val="0"/>
              </a:spcBef>
              <a:spcAft>
                <a:spcPts val="0"/>
              </a:spcAft>
              <a:buClr>
                <a:schemeClr val="dk1"/>
              </a:buClr>
              <a:buSzPts val="2790"/>
              <a:buFont typeface="Sorts Mill Goudy"/>
              <a:buChar char="•"/>
            </a:pPr>
            <a:r>
              <a:rPr lang="it-IT" dirty="0"/>
              <a:t>Piano di studi </a:t>
            </a:r>
            <a:r>
              <a:rPr lang="it-IT" dirty="0" err="1"/>
              <a:t>pre</a:t>
            </a:r>
            <a:r>
              <a:rPr lang="it-IT" dirty="0"/>
              <a:t>-approvato: insegnamenti a scelta di LM-8 Biotecnologie Industriali e </a:t>
            </a:r>
            <a:r>
              <a:rPr lang="it-IT" dirty="0" err="1"/>
              <a:t>pre</a:t>
            </a:r>
            <a:r>
              <a:rPr lang="it-IT" dirty="0"/>
              <a:t>-approvati dal CCD</a:t>
            </a:r>
          </a:p>
          <a:p>
            <a:pPr marL="659126" lvl="0" indent="-659126">
              <a:spcBef>
                <a:spcPts val="2844"/>
              </a:spcBef>
              <a:spcAft>
                <a:spcPts val="0"/>
              </a:spcAft>
              <a:buClr>
                <a:schemeClr val="dk1"/>
              </a:buClr>
              <a:buSzPts val="2790"/>
              <a:buFont typeface="Sorts Mill Goudy"/>
              <a:buChar char="•"/>
            </a:pPr>
            <a:r>
              <a:rPr lang="it-IT" dirty="0"/>
              <a:t>Piano di studi da approvare: con insegnamenti a scelta dall’offerta formativa di tutte le LM di Ateneo. </a:t>
            </a:r>
          </a:p>
          <a:p>
            <a:endParaRPr lang="it-IT" dirty="0"/>
          </a:p>
        </p:txBody>
      </p:sp>
      <p:sp>
        <p:nvSpPr>
          <p:cNvPr id="7" name="Segnaposto testo 6">
            <a:extLst>
              <a:ext uri="{FF2B5EF4-FFF2-40B4-BE49-F238E27FC236}">
                <a16:creationId xmlns:a16="http://schemas.microsoft.com/office/drawing/2014/main" id="{4F428B66-31CB-6A43-A87C-528CBF5A23D3}"/>
              </a:ext>
            </a:extLst>
          </p:cNvPr>
          <p:cNvSpPr>
            <a:spLocks noGrp="1"/>
          </p:cNvSpPr>
          <p:nvPr>
            <p:ph type="body" sz="quarter" idx="10"/>
          </p:nvPr>
        </p:nvSpPr>
        <p:spPr/>
        <p:txBody>
          <a:bodyPr/>
          <a:lstStyle/>
          <a:p>
            <a:endParaRPr lang="it-IT"/>
          </a:p>
        </p:txBody>
      </p:sp>
      <p:sp>
        <p:nvSpPr>
          <p:cNvPr id="2" name="Titolo 1">
            <a:extLst>
              <a:ext uri="{FF2B5EF4-FFF2-40B4-BE49-F238E27FC236}">
                <a16:creationId xmlns:a16="http://schemas.microsoft.com/office/drawing/2014/main" id="{6884ED89-3775-9A46-AB42-D598D64BFDA8}"/>
              </a:ext>
            </a:extLst>
          </p:cNvPr>
          <p:cNvSpPr>
            <a:spLocks noGrp="1"/>
          </p:cNvSpPr>
          <p:nvPr>
            <p:ph type="title"/>
          </p:nvPr>
        </p:nvSpPr>
        <p:spPr>
          <a:xfrm>
            <a:off x="467544" y="413792"/>
            <a:ext cx="8568952" cy="782960"/>
          </a:xfrm>
        </p:spPr>
        <p:txBody>
          <a:bodyPr/>
          <a:lstStyle/>
          <a:p>
            <a:r>
              <a:rPr lang="it-IT" dirty="0"/>
              <a:t>Il piano degli studi</a:t>
            </a:r>
            <a:br>
              <a:rPr lang="it-IT" dirty="0"/>
            </a:br>
            <a:r>
              <a:rPr lang="it-IT" sz="1800" b="0" dirty="0"/>
              <a:t>(insieme delle attività formative obbligatorie e a scelta che compongono i 120 CFU)</a:t>
            </a:r>
            <a:endParaRPr lang="it-IT" b="0" dirty="0"/>
          </a:p>
        </p:txBody>
      </p:sp>
      <p:sp>
        <p:nvSpPr>
          <p:cNvPr id="10" name="Google Shape;464;p12">
            <a:extLst>
              <a:ext uri="{FF2B5EF4-FFF2-40B4-BE49-F238E27FC236}">
                <a16:creationId xmlns:a16="http://schemas.microsoft.com/office/drawing/2014/main" id="{E617C1A8-34EE-4947-8BAF-21075AA33C15}"/>
              </a:ext>
            </a:extLst>
          </p:cNvPr>
          <p:cNvSpPr/>
          <p:nvPr/>
        </p:nvSpPr>
        <p:spPr>
          <a:xfrm>
            <a:off x="534611" y="5842378"/>
            <a:ext cx="7637789" cy="1015622"/>
          </a:xfrm>
          <a:prstGeom prst="rect">
            <a:avLst/>
          </a:prstGeom>
          <a:solidFill>
            <a:schemeClr val="accen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AF1C3"/>
              </a:buClr>
              <a:buSzPts val="3600"/>
              <a:buFont typeface="Avenir"/>
              <a:buNone/>
            </a:pPr>
            <a:r>
              <a:rPr lang="it-IT" sz="3600" b="1" i="0" u="none" strike="noStrike" cap="none" dirty="0">
                <a:solidFill>
                  <a:srgbClr val="FAF1C3"/>
                </a:solidFill>
                <a:latin typeface="Avenir"/>
                <a:ea typeface="Avenir"/>
                <a:cs typeface="Avenir"/>
                <a:sym typeface="Avenir"/>
              </a:rPr>
              <a:t>SONO IN PROGRAMMA </a:t>
            </a:r>
          </a:p>
          <a:p>
            <a:pPr marL="0" marR="0" lvl="0" indent="0" algn="ctr" rtl="0">
              <a:lnSpc>
                <a:spcPct val="100000"/>
              </a:lnSpc>
              <a:spcBef>
                <a:spcPts val="0"/>
              </a:spcBef>
              <a:spcAft>
                <a:spcPts val="0"/>
              </a:spcAft>
              <a:buClr>
                <a:srgbClr val="FAF1C3"/>
              </a:buClr>
              <a:buSzPts val="3600"/>
              <a:buFont typeface="Avenir"/>
              <a:buNone/>
            </a:pPr>
            <a:r>
              <a:rPr lang="it-IT" sz="2400" b="1" i="0" u="none" strike="noStrike" cap="none" dirty="0">
                <a:solidFill>
                  <a:srgbClr val="FAF1C3"/>
                </a:solidFill>
                <a:latin typeface="Avenir"/>
                <a:ea typeface="Avenir"/>
                <a:cs typeface="Avenir"/>
                <a:sym typeface="Avenir"/>
              </a:rPr>
              <a:t>INCONTRI  DI SUPPORTO ALLA COMPILAZIONE</a:t>
            </a:r>
          </a:p>
        </p:txBody>
      </p:sp>
    </p:spTree>
    <p:extLst>
      <p:ext uri="{BB962C8B-B14F-4D97-AF65-F5344CB8AC3E}">
        <p14:creationId xmlns:p14="http://schemas.microsoft.com/office/powerpoint/2010/main" val="1747173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83EFF75B-4C87-3A4C-AD04-719A81D1C13A}"/>
              </a:ext>
            </a:extLst>
          </p:cNvPr>
          <p:cNvSpPr>
            <a:spLocks noGrp="1"/>
          </p:cNvSpPr>
          <p:nvPr>
            <p:ph type="body" sz="quarter" idx="10"/>
          </p:nvPr>
        </p:nvSpPr>
        <p:spPr/>
        <p:txBody>
          <a:bodyPr/>
          <a:lstStyle/>
          <a:p>
            <a:endParaRPr lang="it-IT" dirty="0"/>
          </a:p>
        </p:txBody>
      </p:sp>
      <p:sp>
        <p:nvSpPr>
          <p:cNvPr id="3" name="Segnaposto testo 2">
            <a:extLst>
              <a:ext uri="{FF2B5EF4-FFF2-40B4-BE49-F238E27FC236}">
                <a16:creationId xmlns:a16="http://schemas.microsoft.com/office/drawing/2014/main" id="{4E013A70-4193-DD42-84BF-233B304022EC}"/>
              </a:ext>
            </a:extLst>
          </p:cNvPr>
          <p:cNvSpPr>
            <a:spLocks noGrp="1"/>
          </p:cNvSpPr>
          <p:nvPr>
            <p:ph type="body" sz="quarter" idx="11"/>
          </p:nvPr>
        </p:nvSpPr>
        <p:spPr/>
        <p:txBody>
          <a:bodyPr/>
          <a:lstStyle/>
          <a:p>
            <a:endParaRPr lang="it-IT"/>
          </a:p>
        </p:txBody>
      </p:sp>
      <p:sp>
        <p:nvSpPr>
          <p:cNvPr id="4" name="Titolo 3">
            <a:extLst>
              <a:ext uri="{FF2B5EF4-FFF2-40B4-BE49-F238E27FC236}">
                <a16:creationId xmlns:a16="http://schemas.microsoft.com/office/drawing/2014/main" id="{523F01B4-80CB-314E-B9B6-85947038B350}"/>
              </a:ext>
            </a:extLst>
          </p:cNvPr>
          <p:cNvSpPr>
            <a:spLocks noGrp="1"/>
          </p:cNvSpPr>
          <p:nvPr>
            <p:ph type="title"/>
          </p:nvPr>
        </p:nvSpPr>
        <p:spPr>
          <a:xfrm>
            <a:off x="457200" y="306656"/>
            <a:ext cx="6615110" cy="782960"/>
          </a:xfrm>
        </p:spPr>
        <p:txBody>
          <a:bodyPr/>
          <a:lstStyle/>
          <a:p>
            <a:r>
              <a:rPr lang="it-IT" dirty="0"/>
              <a:t>I CFU «Altre conoscenze utili per l’inserimento nel mondo del lavoro»</a:t>
            </a:r>
            <a:br>
              <a:rPr lang="it-IT" dirty="0"/>
            </a:br>
            <a:r>
              <a:rPr lang="it-IT" sz="2000" b="0" dirty="0"/>
              <a:t>(2 CFU = 40 h)</a:t>
            </a:r>
            <a:endParaRPr lang="it-IT" b="0" dirty="0"/>
          </a:p>
        </p:txBody>
      </p:sp>
      <p:pic>
        <p:nvPicPr>
          <p:cNvPr id="10" name="Immagine 9">
            <a:extLst>
              <a:ext uri="{FF2B5EF4-FFF2-40B4-BE49-F238E27FC236}">
                <a16:creationId xmlns:a16="http://schemas.microsoft.com/office/drawing/2014/main" id="{C6E3F1F0-2460-724D-A4F8-D20F6348506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03041" y="-7192"/>
            <a:ext cx="1925065" cy="1098892"/>
          </a:xfrm>
          <a:prstGeom prst="rect">
            <a:avLst/>
          </a:prstGeom>
        </p:spPr>
      </p:pic>
      <p:sp>
        <p:nvSpPr>
          <p:cNvPr id="8" name="Google Shape;472;p13">
            <a:extLst>
              <a:ext uri="{FF2B5EF4-FFF2-40B4-BE49-F238E27FC236}">
                <a16:creationId xmlns:a16="http://schemas.microsoft.com/office/drawing/2014/main" id="{BF9A3CA7-A10A-054E-B553-90850B61CAE8}"/>
              </a:ext>
            </a:extLst>
          </p:cNvPr>
          <p:cNvSpPr/>
          <p:nvPr/>
        </p:nvSpPr>
        <p:spPr>
          <a:xfrm>
            <a:off x="3242641" y="1412247"/>
            <a:ext cx="5760640" cy="1938952"/>
          </a:xfrm>
          <a:prstGeom prst="rect">
            <a:avLst/>
          </a:prstGeom>
          <a:noFill/>
          <a:ln>
            <a:noFill/>
          </a:ln>
        </p:spPr>
        <p:txBody>
          <a:bodyPr spcFirstLastPara="1" wrap="square" lIns="91400" tIns="45700" rIns="91400" bIns="45700" anchor="t" anchorCtr="0">
            <a:spAutoFit/>
          </a:bodyPr>
          <a:lstStyle/>
          <a:p>
            <a:pPr marL="342900" marR="0" lvl="0" indent="-342900" algn="l" rtl="0">
              <a:lnSpc>
                <a:spcPct val="100000"/>
              </a:lnSpc>
              <a:spcBef>
                <a:spcPts val="0"/>
              </a:spcBef>
              <a:spcAft>
                <a:spcPts val="0"/>
              </a:spcAft>
              <a:buClr>
                <a:srgbClr val="5B5854"/>
              </a:buClr>
              <a:buSzPts val="2800"/>
              <a:buFont typeface="Arial" panose="020B0604020202020204" pitchFamily="34" charset="0"/>
              <a:buChar char="•"/>
            </a:pPr>
            <a:r>
              <a:rPr lang="it-IT" sz="2000" b="0" i="0" u="none" strike="noStrike" cap="none" dirty="0">
                <a:solidFill>
                  <a:srgbClr val="5B5854"/>
                </a:solidFill>
                <a:latin typeface="Avenir"/>
                <a:ea typeface="Avenir"/>
                <a:cs typeface="Avenir"/>
                <a:sym typeface="Avenir"/>
              </a:rPr>
              <a:t>seminari ed eventi organizzati dal CCD</a:t>
            </a:r>
          </a:p>
          <a:p>
            <a:pPr marL="342900" marR="0" lvl="0" indent="-342900" algn="l" rtl="0">
              <a:lnSpc>
                <a:spcPct val="100000"/>
              </a:lnSpc>
              <a:spcBef>
                <a:spcPts val="0"/>
              </a:spcBef>
              <a:spcAft>
                <a:spcPts val="0"/>
              </a:spcAft>
              <a:buClr>
                <a:srgbClr val="5B5854"/>
              </a:buClr>
              <a:buSzPts val="2800"/>
              <a:buFont typeface="Arial" panose="020B0604020202020204" pitchFamily="34" charset="0"/>
              <a:buChar char="•"/>
            </a:pPr>
            <a:r>
              <a:rPr lang="it-IT" sz="2000" b="0" i="0" u="none" strike="noStrike" cap="none" dirty="0">
                <a:solidFill>
                  <a:srgbClr val="5B5854"/>
                </a:solidFill>
                <a:latin typeface="Avenir"/>
                <a:ea typeface="Avenir"/>
                <a:cs typeface="Avenir"/>
                <a:sym typeface="Avenir"/>
              </a:rPr>
              <a:t>seminari ed eventi del dipartimento BTBS </a:t>
            </a:r>
          </a:p>
          <a:p>
            <a:pPr marL="342900" marR="0" lvl="0" indent="-342900" algn="l" rtl="0">
              <a:lnSpc>
                <a:spcPct val="100000"/>
              </a:lnSpc>
              <a:spcBef>
                <a:spcPts val="0"/>
              </a:spcBef>
              <a:spcAft>
                <a:spcPts val="0"/>
              </a:spcAft>
              <a:buClr>
                <a:srgbClr val="5B5854"/>
              </a:buClr>
              <a:buSzPts val="2800"/>
              <a:buFont typeface="Arial" panose="020B0604020202020204" pitchFamily="34" charset="0"/>
              <a:buChar char="•"/>
            </a:pPr>
            <a:r>
              <a:rPr lang="it-IT" sz="2000" b="0" i="0" u="none" strike="noStrike" cap="none" dirty="0">
                <a:solidFill>
                  <a:srgbClr val="5B5854"/>
                </a:solidFill>
                <a:latin typeface="Avenir"/>
                <a:ea typeface="Avenir"/>
                <a:cs typeface="Avenir"/>
                <a:sym typeface="Avenir"/>
              </a:rPr>
              <a:t>periodo di </a:t>
            </a:r>
            <a:r>
              <a:rPr lang="it-IT" sz="2000" b="1" i="0" u="none" strike="noStrike" cap="none" dirty="0">
                <a:solidFill>
                  <a:srgbClr val="5B5854"/>
                </a:solidFill>
                <a:latin typeface="Avenir"/>
                <a:ea typeface="Avenir"/>
                <a:cs typeface="Avenir"/>
                <a:sym typeface="Avenir"/>
              </a:rPr>
              <a:t>mobilità internazionale</a:t>
            </a:r>
            <a:r>
              <a:rPr lang="it-IT" sz="2000" b="0" i="0" u="none" strike="noStrike" cap="none" dirty="0">
                <a:solidFill>
                  <a:srgbClr val="5B5854"/>
                </a:solidFill>
                <a:latin typeface="Avenir"/>
                <a:ea typeface="Avenir"/>
                <a:cs typeface="Avenir"/>
                <a:sym typeface="Avenir"/>
              </a:rPr>
              <a:t> </a:t>
            </a:r>
            <a:endParaRPr sz="2000" b="0" i="0" u="none" strike="noStrike" cap="none" dirty="0">
              <a:solidFill>
                <a:srgbClr val="5B5854"/>
              </a:solidFill>
              <a:latin typeface="Avenir"/>
              <a:ea typeface="Avenir"/>
              <a:cs typeface="Avenir"/>
              <a:sym typeface="Avenir"/>
            </a:endParaRPr>
          </a:p>
          <a:p>
            <a:pPr marL="342900" marR="0" lvl="0" indent="-342900" algn="l" rtl="0">
              <a:lnSpc>
                <a:spcPct val="100000"/>
              </a:lnSpc>
              <a:spcBef>
                <a:spcPts val="0"/>
              </a:spcBef>
              <a:spcAft>
                <a:spcPts val="0"/>
              </a:spcAft>
              <a:buClr>
                <a:srgbClr val="5B5854"/>
              </a:buClr>
              <a:buSzPts val="2800"/>
              <a:buFont typeface="Arial" panose="020B0604020202020204" pitchFamily="34" charset="0"/>
              <a:buChar char="•"/>
            </a:pPr>
            <a:r>
              <a:rPr lang="it-IT" sz="2000" b="0" i="0" u="none" strike="noStrike" cap="none" dirty="0">
                <a:solidFill>
                  <a:srgbClr val="5B5854"/>
                </a:solidFill>
                <a:latin typeface="Avenir"/>
                <a:ea typeface="Avenir"/>
                <a:cs typeface="Avenir"/>
                <a:sym typeface="Avenir"/>
              </a:rPr>
              <a:t>attività di Ateneo</a:t>
            </a:r>
          </a:p>
          <a:p>
            <a:pPr marL="342900" marR="0" lvl="0" indent="-342900" algn="l" rtl="0">
              <a:lnSpc>
                <a:spcPct val="100000"/>
              </a:lnSpc>
              <a:spcBef>
                <a:spcPts val="0"/>
              </a:spcBef>
              <a:spcAft>
                <a:spcPts val="0"/>
              </a:spcAft>
              <a:buClr>
                <a:srgbClr val="5B5854"/>
              </a:buClr>
              <a:buSzPts val="2800"/>
              <a:buFont typeface="Arial" panose="020B0604020202020204" pitchFamily="34" charset="0"/>
              <a:buChar char="•"/>
            </a:pPr>
            <a:r>
              <a:rPr lang="it-IT" sz="2000" dirty="0">
                <a:solidFill>
                  <a:srgbClr val="5B5854"/>
                </a:solidFill>
                <a:latin typeface="Avenir"/>
                <a:ea typeface="Avenir"/>
                <a:cs typeface="Avenir"/>
                <a:sym typeface="Avenir"/>
              </a:rPr>
              <a:t>Percorsi strutturati in collaborazione con PROFESSIONISTI</a:t>
            </a:r>
            <a:endParaRPr sz="2000" b="0" i="0" u="none" strike="noStrike" cap="none" dirty="0">
              <a:solidFill>
                <a:srgbClr val="5B5854"/>
              </a:solidFill>
              <a:latin typeface="Avenir"/>
              <a:ea typeface="Avenir"/>
              <a:cs typeface="Avenir"/>
              <a:sym typeface="Avenir"/>
            </a:endParaRPr>
          </a:p>
        </p:txBody>
      </p:sp>
      <p:pic>
        <p:nvPicPr>
          <p:cNvPr id="9" name="Google Shape;471;p13">
            <a:extLst>
              <a:ext uri="{FF2B5EF4-FFF2-40B4-BE49-F238E27FC236}">
                <a16:creationId xmlns:a16="http://schemas.microsoft.com/office/drawing/2014/main" id="{AA8E6FE0-19BB-6A4C-BF8B-6AD74C34E83F}"/>
              </a:ext>
            </a:extLst>
          </p:cNvPr>
          <p:cNvPicPr preferRelativeResize="0"/>
          <p:nvPr/>
        </p:nvPicPr>
        <p:blipFill rotWithShape="1">
          <a:blip r:embed="rId3">
            <a:alphaModFix/>
          </a:blip>
          <a:srcRect/>
          <a:stretch/>
        </p:blipFill>
        <p:spPr>
          <a:xfrm>
            <a:off x="595647" y="1472222"/>
            <a:ext cx="2392177" cy="181900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4" name="Google Shape;472;p13">
            <a:extLst>
              <a:ext uri="{FF2B5EF4-FFF2-40B4-BE49-F238E27FC236}">
                <a16:creationId xmlns:a16="http://schemas.microsoft.com/office/drawing/2014/main" id="{CC5F6DD5-15E7-9145-91B4-9CD12C7A714A}"/>
              </a:ext>
            </a:extLst>
          </p:cNvPr>
          <p:cNvSpPr/>
          <p:nvPr/>
        </p:nvSpPr>
        <p:spPr>
          <a:xfrm>
            <a:off x="586271" y="3467943"/>
            <a:ext cx="7418313" cy="2954615"/>
          </a:xfrm>
          <a:prstGeom prst="rect">
            <a:avLst/>
          </a:prstGeom>
          <a:noFill/>
          <a:ln>
            <a:noFill/>
          </a:ln>
        </p:spPr>
        <p:txBody>
          <a:bodyPr spcFirstLastPara="1" wrap="square" lIns="91400" tIns="45700" rIns="91400" bIns="45700" anchor="t" anchorCtr="0">
            <a:spAutoFit/>
          </a:bodyPr>
          <a:lstStyle/>
          <a:p>
            <a:r>
              <a:rPr lang="it-IT" b="1" dirty="0">
                <a:solidFill>
                  <a:srgbClr val="FF0000"/>
                </a:solidFill>
              </a:rPr>
              <a:t>2022/2024 (ipotesi)</a:t>
            </a:r>
          </a:p>
          <a:p>
            <a:pPr marL="285750" indent="-285750">
              <a:buFont typeface="Arial" panose="020B0604020202020204" pitchFamily="34" charset="0"/>
              <a:buChar char="•"/>
            </a:pPr>
            <a:r>
              <a:rPr lang="it-IT" dirty="0"/>
              <a:t>Ruoli e competenze manageriali per l’azienda Farmaceutica e Biotech - </a:t>
            </a:r>
            <a:r>
              <a:rPr lang="it-IT" dirty="0" err="1"/>
              <a:t>BioPharma</a:t>
            </a:r>
            <a:r>
              <a:rPr lang="it-IT" dirty="0"/>
              <a:t> Network (1 CFU)</a:t>
            </a:r>
          </a:p>
          <a:p>
            <a:pPr marL="285750" indent="-285750">
              <a:buFont typeface="Arial" panose="020B0604020202020204" pitchFamily="34" charset="0"/>
              <a:buChar char="•"/>
            </a:pPr>
            <a:r>
              <a:rPr lang="it-IT" dirty="0"/>
              <a:t>Biotecnologie &amp; Mercati (2 CFU)</a:t>
            </a:r>
          </a:p>
          <a:p>
            <a:br>
              <a:rPr lang="it-IT" sz="2400" dirty="0"/>
            </a:br>
            <a:r>
              <a:rPr lang="it-IT" b="1" dirty="0">
                <a:solidFill>
                  <a:srgbClr val="FF0000"/>
                </a:solidFill>
              </a:rPr>
              <a:t>2023</a:t>
            </a:r>
          </a:p>
          <a:p>
            <a:pPr marL="285750" indent="-285750">
              <a:buFont typeface="Arial" panose="020B0604020202020204" pitchFamily="34" charset="0"/>
              <a:buChar char="•"/>
            </a:pPr>
            <a:r>
              <a:rPr lang="it-IT" dirty="0"/>
              <a:t>Green Jobs &amp; Green Companies (0,5 CFU, 10 ore di attività + visita in azienda). </a:t>
            </a:r>
          </a:p>
          <a:p>
            <a:pPr marL="285750" indent="-285750">
              <a:buFont typeface="Arial" panose="020B0604020202020204" pitchFamily="34" charset="0"/>
              <a:buChar char="•"/>
            </a:pPr>
            <a:r>
              <a:rPr lang="it-IT" dirty="0"/>
              <a:t>Verso la laurea e poi? Orientarsi nella giungla del mondo del lavoro (1 CFU). </a:t>
            </a:r>
          </a:p>
        </p:txBody>
      </p:sp>
      <p:pic>
        <p:nvPicPr>
          <p:cNvPr id="5" name="Immagine 4">
            <a:extLst>
              <a:ext uri="{FF2B5EF4-FFF2-40B4-BE49-F238E27FC236}">
                <a16:creationId xmlns:a16="http://schemas.microsoft.com/office/drawing/2014/main" id="{E48897AF-B771-0044-9BDA-EE633F6C672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40352" y="4145895"/>
            <a:ext cx="1262929" cy="1262929"/>
          </a:xfrm>
          <a:prstGeom prst="rect">
            <a:avLst/>
          </a:prstGeom>
        </p:spPr>
      </p:pic>
    </p:spTree>
    <p:extLst>
      <p:ext uri="{BB962C8B-B14F-4D97-AF65-F5344CB8AC3E}">
        <p14:creationId xmlns:p14="http://schemas.microsoft.com/office/powerpoint/2010/main" val="2172020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83EFF75B-4C87-3A4C-AD04-719A81D1C13A}"/>
              </a:ext>
            </a:extLst>
          </p:cNvPr>
          <p:cNvSpPr>
            <a:spLocks noGrp="1"/>
          </p:cNvSpPr>
          <p:nvPr>
            <p:ph type="body" sz="quarter" idx="10"/>
          </p:nvPr>
        </p:nvSpPr>
        <p:spPr/>
        <p:txBody>
          <a:bodyPr/>
          <a:lstStyle/>
          <a:p>
            <a:endParaRPr lang="it-IT" dirty="0"/>
          </a:p>
        </p:txBody>
      </p:sp>
      <p:sp>
        <p:nvSpPr>
          <p:cNvPr id="3" name="Segnaposto testo 2">
            <a:extLst>
              <a:ext uri="{FF2B5EF4-FFF2-40B4-BE49-F238E27FC236}">
                <a16:creationId xmlns:a16="http://schemas.microsoft.com/office/drawing/2014/main" id="{4E013A70-4193-DD42-84BF-233B304022EC}"/>
              </a:ext>
            </a:extLst>
          </p:cNvPr>
          <p:cNvSpPr>
            <a:spLocks noGrp="1"/>
          </p:cNvSpPr>
          <p:nvPr>
            <p:ph type="body" sz="quarter" idx="11"/>
          </p:nvPr>
        </p:nvSpPr>
        <p:spPr/>
        <p:txBody>
          <a:bodyPr/>
          <a:lstStyle/>
          <a:p>
            <a:endParaRPr lang="it-IT"/>
          </a:p>
        </p:txBody>
      </p:sp>
      <p:sp>
        <p:nvSpPr>
          <p:cNvPr id="4" name="Titolo 3">
            <a:extLst>
              <a:ext uri="{FF2B5EF4-FFF2-40B4-BE49-F238E27FC236}">
                <a16:creationId xmlns:a16="http://schemas.microsoft.com/office/drawing/2014/main" id="{523F01B4-80CB-314E-B9B6-85947038B350}"/>
              </a:ext>
            </a:extLst>
          </p:cNvPr>
          <p:cNvSpPr>
            <a:spLocks noGrp="1"/>
          </p:cNvSpPr>
          <p:nvPr>
            <p:ph type="title"/>
          </p:nvPr>
        </p:nvSpPr>
        <p:spPr>
          <a:xfrm>
            <a:off x="457200" y="306656"/>
            <a:ext cx="6615110" cy="782960"/>
          </a:xfrm>
        </p:spPr>
        <p:txBody>
          <a:bodyPr/>
          <a:lstStyle/>
          <a:p>
            <a:r>
              <a:rPr lang="it-IT" dirty="0"/>
              <a:t>I CFU «Altre conoscenze utili per l’inserimento nel mondo del lavoro»</a:t>
            </a:r>
            <a:br>
              <a:rPr lang="it-IT" dirty="0"/>
            </a:br>
            <a:r>
              <a:rPr lang="it-IT" sz="2000" b="0" dirty="0"/>
              <a:t>(2 CFU = 40 h)</a:t>
            </a:r>
            <a:endParaRPr lang="it-IT" b="0" dirty="0"/>
          </a:p>
        </p:txBody>
      </p:sp>
      <p:pic>
        <p:nvPicPr>
          <p:cNvPr id="10" name="Immagine 9">
            <a:extLst>
              <a:ext uri="{FF2B5EF4-FFF2-40B4-BE49-F238E27FC236}">
                <a16:creationId xmlns:a16="http://schemas.microsoft.com/office/drawing/2014/main" id="{C6E3F1F0-2460-724D-A4F8-D20F6348506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03041" y="-7192"/>
            <a:ext cx="1925065" cy="1098892"/>
          </a:xfrm>
          <a:prstGeom prst="rect">
            <a:avLst/>
          </a:prstGeom>
        </p:spPr>
      </p:pic>
      <p:sp>
        <p:nvSpPr>
          <p:cNvPr id="11" name="Google Shape;473;p13">
            <a:extLst>
              <a:ext uri="{FF2B5EF4-FFF2-40B4-BE49-F238E27FC236}">
                <a16:creationId xmlns:a16="http://schemas.microsoft.com/office/drawing/2014/main" id="{6070C116-11FF-8C46-B29F-0A78EA66DC9C}"/>
              </a:ext>
            </a:extLst>
          </p:cNvPr>
          <p:cNvSpPr txBox="1"/>
          <p:nvPr/>
        </p:nvSpPr>
        <p:spPr>
          <a:xfrm>
            <a:off x="1576233" y="6457931"/>
            <a:ext cx="5822226" cy="400069"/>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0"/>
              </a:spcBef>
              <a:spcAft>
                <a:spcPts val="0"/>
              </a:spcAft>
              <a:buClr>
                <a:srgbClr val="800000"/>
              </a:buClr>
              <a:buSzPts val="3200"/>
              <a:buFont typeface="Avenir"/>
              <a:buNone/>
            </a:pPr>
            <a:r>
              <a:rPr lang="it-IT" sz="2000" dirty="0">
                <a:solidFill>
                  <a:srgbClr val="800000"/>
                </a:solidFill>
                <a:latin typeface="Avenir"/>
                <a:ea typeface="Avenir"/>
                <a:cs typeface="Avenir"/>
                <a:sym typeface="Avenir"/>
              </a:rPr>
              <a:t>INCONTRI DI ORIENTAMENTO DEDICATI </a:t>
            </a:r>
            <a:endParaRPr lang="it-IT" sz="2000" b="0" i="0" u="none" strike="noStrike" cap="none" dirty="0">
              <a:solidFill>
                <a:srgbClr val="800000"/>
              </a:solidFill>
              <a:latin typeface="Avenir"/>
              <a:ea typeface="Avenir"/>
              <a:cs typeface="Avenir"/>
              <a:sym typeface="Avenir"/>
            </a:endParaRPr>
          </a:p>
        </p:txBody>
      </p:sp>
      <p:pic>
        <p:nvPicPr>
          <p:cNvPr id="12" name="Google Shape;483;p14" descr="Immagine">
            <a:extLst>
              <a:ext uri="{FF2B5EF4-FFF2-40B4-BE49-F238E27FC236}">
                <a16:creationId xmlns:a16="http://schemas.microsoft.com/office/drawing/2014/main" id="{68427918-7B7B-D444-AFAB-4CF7145DEECB}"/>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203848" y="1406916"/>
            <a:ext cx="2343804" cy="661038"/>
          </a:xfrm>
          <a:prstGeom prst="rect">
            <a:avLst/>
          </a:prstGeom>
          <a:noFill/>
          <a:ln>
            <a:noFill/>
          </a:ln>
          <a:effectLst>
            <a:outerShdw blurRad="190500" dist="8455" dir="5400000" rotWithShape="0">
              <a:srgbClr val="000000"/>
            </a:outerShdw>
          </a:effectLst>
        </p:spPr>
      </p:pic>
      <p:pic>
        <p:nvPicPr>
          <p:cNvPr id="13" name="Google Shape;484;p14" descr="Immagine">
            <a:extLst>
              <a:ext uri="{FF2B5EF4-FFF2-40B4-BE49-F238E27FC236}">
                <a16:creationId xmlns:a16="http://schemas.microsoft.com/office/drawing/2014/main" id="{A224581E-FAA4-A247-8593-83D97FEB431D}"/>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047731" y="3144906"/>
            <a:ext cx="2879230" cy="938489"/>
          </a:xfrm>
          <a:prstGeom prst="rect">
            <a:avLst/>
          </a:prstGeom>
          <a:noFill/>
          <a:ln>
            <a:noFill/>
          </a:ln>
          <a:effectLst>
            <a:outerShdw blurRad="190500" dist="8455" dir="5400000" rotWithShape="0">
              <a:srgbClr val="000000"/>
            </a:outerShdw>
          </a:effectLst>
        </p:spPr>
      </p:pic>
      <p:sp>
        <p:nvSpPr>
          <p:cNvPr id="15" name="Google Shape;485;p14">
            <a:extLst>
              <a:ext uri="{FF2B5EF4-FFF2-40B4-BE49-F238E27FC236}">
                <a16:creationId xmlns:a16="http://schemas.microsoft.com/office/drawing/2014/main" id="{29716918-A5CE-794F-9EBE-1DA30014619E}"/>
              </a:ext>
            </a:extLst>
          </p:cNvPr>
          <p:cNvSpPr txBox="1"/>
          <p:nvPr/>
        </p:nvSpPr>
        <p:spPr>
          <a:xfrm>
            <a:off x="7086362" y="3978580"/>
            <a:ext cx="1410917" cy="619606"/>
          </a:xfrm>
          <a:prstGeom prst="rect">
            <a:avLst/>
          </a:prstGeom>
          <a:noFill/>
          <a:ln>
            <a:noFill/>
          </a:ln>
        </p:spPr>
        <p:txBody>
          <a:bodyPr spcFirstLastPara="1" wrap="square" lIns="50775" tIns="50775" rIns="50775" bIns="50775" anchor="t" anchorCtr="0">
            <a:spAutoFit/>
          </a:bodyPr>
          <a:lstStyle/>
          <a:p>
            <a:pPr marL="0" marR="0" lvl="0" indent="0" algn="ctr" rtl="0">
              <a:lnSpc>
                <a:spcPct val="80000"/>
              </a:lnSpc>
              <a:spcBef>
                <a:spcPts val="0"/>
              </a:spcBef>
              <a:spcAft>
                <a:spcPts val="0"/>
              </a:spcAft>
              <a:buClr>
                <a:srgbClr val="5B5854"/>
              </a:buClr>
              <a:buSzPts val="2800"/>
              <a:buFont typeface="Avenir"/>
              <a:buNone/>
            </a:pPr>
            <a:r>
              <a:rPr lang="it-IT" sz="1400" b="0" i="0" u="none" strike="noStrike" cap="none" dirty="0">
                <a:solidFill>
                  <a:srgbClr val="5B5854"/>
                </a:solidFill>
                <a:latin typeface="Avenir"/>
                <a:ea typeface="Avenir"/>
                <a:cs typeface="Avenir"/>
                <a:sym typeface="Avenir"/>
              </a:rPr>
              <a:t>Open Badge</a:t>
            </a:r>
            <a:endParaRPr sz="900" dirty="0"/>
          </a:p>
          <a:p>
            <a:pPr marL="0" marR="0" lvl="0" indent="0" algn="ctr" rtl="0">
              <a:lnSpc>
                <a:spcPct val="80000"/>
              </a:lnSpc>
              <a:spcBef>
                <a:spcPts val="0"/>
              </a:spcBef>
              <a:spcAft>
                <a:spcPts val="0"/>
              </a:spcAft>
              <a:buClr>
                <a:srgbClr val="5B5854"/>
              </a:buClr>
              <a:buSzPts val="2800"/>
              <a:buFont typeface="Avenir"/>
              <a:buNone/>
            </a:pPr>
            <a:r>
              <a:rPr lang="it-IT" sz="1400" b="0" i="0" u="none" strike="noStrike" cap="none" dirty="0">
                <a:solidFill>
                  <a:srgbClr val="5B5854"/>
                </a:solidFill>
                <a:latin typeface="Avenir"/>
                <a:ea typeface="Avenir"/>
                <a:cs typeface="Avenir"/>
                <a:sym typeface="Avenir"/>
              </a:rPr>
              <a:t>(Diploma </a:t>
            </a:r>
            <a:r>
              <a:rPr lang="it-IT" sz="1400" b="0" i="0" u="none" strike="noStrike" cap="none" dirty="0" err="1">
                <a:solidFill>
                  <a:srgbClr val="5B5854"/>
                </a:solidFill>
                <a:latin typeface="Avenir"/>
                <a:ea typeface="Avenir"/>
                <a:cs typeface="Avenir"/>
                <a:sym typeface="Avenir"/>
              </a:rPr>
              <a:t>Supplement</a:t>
            </a:r>
            <a:r>
              <a:rPr lang="it-IT" sz="1400" b="0" i="0" u="none" strike="noStrike" cap="none" dirty="0">
                <a:solidFill>
                  <a:srgbClr val="5B5854"/>
                </a:solidFill>
                <a:latin typeface="Avenir"/>
                <a:ea typeface="Avenir"/>
                <a:cs typeface="Avenir"/>
                <a:sym typeface="Avenir"/>
              </a:rPr>
              <a:t>)</a:t>
            </a:r>
            <a:endParaRPr sz="900" dirty="0"/>
          </a:p>
        </p:txBody>
      </p:sp>
      <p:sp>
        <p:nvSpPr>
          <p:cNvPr id="16" name="Google Shape;486;p14">
            <a:extLst>
              <a:ext uri="{FF2B5EF4-FFF2-40B4-BE49-F238E27FC236}">
                <a16:creationId xmlns:a16="http://schemas.microsoft.com/office/drawing/2014/main" id="{88B4C79A-F63F-DC4D-A86F-DEE471029F5D}"/>
              </a:ext>
            </a:extLst>
          </p:cNvPr>
          <p:cNvSpPr/>
          <p:nvPr/>
        </p:nvSpPr>
        <p:spPr>
          <a:xfrm>
            <a:off x="2438223" y="2172432"/>
            <a:ext cx="3849284" cy="584735"/>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0"/>
              </a:spcBef>
              <a:spcAft>
                <a:spcPts val="0"/>
              </a:spcAft>
              <a:buClr>
                <a:srgbClr val="5B5854"/>
              </a:buClr>
              <a:buSzPts val="2800"/>
              <a:buFont typeface="Avenir"/>
              <a:buNone/>
            </a:pPr>
            <a:r>
              <a:rPr lang="it-IT" sz="1600" b="0" i="0" u="sng" strike="noStrike" cap="none" dirty="0">
                <a:solidFill>
                  <a:srgbClr val="5B5854"/>
                </a:solidFill>
                <a:latin typeface="Avenir"/>
                <a:ea typeface="Avenir"/>
                <a:cs typeface="Avenir"/>
                <a:sym typeface="Avenir"/>
                <a:hlinkClick r:id="rId5"/>
              </a:rPr>
              <a:t>http://ibicocca.it/</a:t>
            </a:r>
            <a:endParaRPr sz="1600" b="0" i="0" u="none" strike="noStrike" cap="none" dirty="0">
              <a:solidFill>
                <a:srgbClr val="5B5854"/>
              </a:solidFill>
              <a:latin typeface="Avenir"/>
              <a:ea typeface="Avenir"/>
              <a:cs typeface="Avenir"/>
              <a:sym typeface="Avenir"/>
            </a:endParaRPr>
          </a:p>
          <a:p>
            <a:pPr marL="0" marR="0" lvl="0" indent="0" algn="ctr" rtl="0">
              <a:lnSpc>
                <a:spcPct val="100000"/>
              </a:lnSpc>
              <a:spcBef>
                <a:spcPts val="0"/>
              </a:spcBef>
              <a:spcAft>
                <a:spcPts val="0"/>
              </a:spcAft>
              <a:buClr>
                <a:srgbClr val="5B5854"/>
              </a:buClr>
              <a:buSzPts val="2800"/>
              <a:buFont typeface="Avenir"/>
              <a:buNone/>
            </a:pPr>
            <a:r>
              <a:rPr lang="it-IT" sz="1600" b="0" i="0" u="none" strike="noStrike" cap="none" dirty="0">
                <a:solidFill>
                  <a:srgbClr val="5B5854"/>
                </a:solidFill>
                <a:latin typeface="Avenir"/>
                <a:ea typeface="Avenir"/>
                <a:cs typeface="Avenir"/>
                <a:sym typeface="Avenir"/>
              </a:rPr>
              <a:t>Iscrizioni entro il 15 ottobre 2022</a:t>
            </a:r>
            <a:endParaRPr sz="1600" b="0" i="0" u="none" strike="noStrike" cap="none" dirty="0">
              <a:solidFill>
                <a:srgbClr val="5B5854"/>
              </a:solidFill>
              <a:latin typeface="Avenir"/>
              <a:ea typeface="Avenir"/>
              <a:cs typeface="Avenir"/>
              <a:sym typeface="Avenir"/>
            </a:endParaRPr>
          </a:p>
        </p:txBody>
      </p:sp>
      <p:sp>
        <p:nvSpPr>
          <p:cNvPr id="17" name="Google Shape;487;p14">
            <a:extLst>
              <a:ext uri="{FF2B5EF4-FFF2-40B4-BE49-F238E27FC236}">
                <a16:creationId xmlns:a16="http://schemas.microsoft.com/office/drawing/2014/main" id="{855DFB97-8337-5E42-97C8-0E7D8217D0C0}"/>
              </a:ext>
            </a:extLst>
          </p:cNvPr>
          <p:cNvSpPr txBox="1"/>
          <p:nvPr/>
        </p:nvSpPr>
        <p:spPr>
          <a:xfrm>
            <a:off x="3027955" y="4034978"/>
            <a:ext cx="2918781" cy="1077178"/>
          </a:xfrm>
          <a:prstGeom prst="rect">
            <a:avLst/>
          </a:prstGeom>
          <a:noFill/>
          <a:ln>
            <a:noFill/>
          </a:ln>
        </p:spPr>
        <p:txBody>
          <a:bodyPr spcFirstLastPara="1" wrap="square" lIns="91400" tIns="45700" rIns="91400" bIns="45700" anchor="t" anchorCtr="0">
            <a:spAutoFit/>
          </a:bodyPr>
          <a:lstStyle/>
          <a:p>
            <a:pPr lvl="0" algn="just">
              <a:buClr>
                <a:srgbClr val="5B5854"/>
              </a:buClr>
              <a:buSzPts val="2400"/>
            </a:pPr>
            <a:r>
              <a:rPr lang="it-IT" sz="1600" b="0" i="0" u="none" strike="noStrike" cap="none" dirty="0">
                <a:solidFill>
                  <a:srgbClr val="5B5854"/>
                </a:solidFill>
                <a:latin typeface="Avenir"/>
                <a:ea typeface="Avenir"/>
                <a:cs typeface="Avenir"/>
                <a:sym typeface="Avenir"/>
              </a:rPr>
              <a:t>Percorsi </a:t>
            </a:r>
            <a:r>
              <a:rPr lang="it-IT" sz="1600" b="0" i="0" u="none" strike="noStrike" cap="none" dirty="0" err="1">
                <a:solidFill>
                  <a:srgbClr val="5B5854"/>
                </a:solidFill>
                <a:latin typeface="Avenir"/>
                <a:ea typeface="Avenir"/>
                <a:cs typeface="Avenir"/>
                <a:sym typeface="Avenir"/>
              </a:rPr>
              <a:t>Bbetween</a:t>
            </a:r>
            <a:r>
              <a:rPr lang="it-IT" sz="1600" b="0" i="0" u="none" strike="noStrike" cap="none" dirty="0">
                <a:solidFill>
                  <a:srgbClr val="5B5854"/>
                </a:solidFill>
                <a:latin typeface="Avenir"/>
                <a:ea typeface="Avenir"/>
                <a:cs typeface="Avenir"/>
                <a:sym typeface="Avenir"/>
              </a:rPr>
              <a:t> di a</a:t>
            </a:r>
            <a:r>
              <a:rPr lang="it-IT" sz="1600" dirty="0">
                <a:solidFill>
                  <a:srgbClr val="5B5854"/>
                </a:solidFill>
                <a:latin typeface="Avenir"/>
                <a:ea typeface="Avenir"/>
                <a:cs typeface="Avenir"/>
                <a:sym typeface="Avenir"/>
              </a:rPr>
              <a:t>ccrescimento e alla valorizzazione delle competenze trasversali</a:t>
            </a:r>
            <a:endParaRPr sz="1600" b="0" i="0" u="none" strike="noStrike" cap="none" dirty="0">
              <a:solidFill>
                <a:srgbClr val="5B5854"/>
              </a:solidFill>
              <a:latin typeface="Avenir"/>
              <a:ea typeface="Avenir"/>
              <a:cs typeface="Avenir"/>
              <a:sym typeface="Avenir"/>
            </a:endParaRPr>
          </a:p>
        </p:txBody>
      </p:sp>
      <p:pic>
        <p:nvPicPr>
          <p:cNvPr id="18" name="Google Shape;488;p14">
            <a:extLst>
              <a:ext uri="{FF2B5EF4-FFF2-40B4-BE49-F238E27FC236}">
                <a16:creationId xmlns:a16="http://schemas.microsoft.com/office/drawing/2014/main" id="{D132D25C-7E6B-1F41-8809-5481C1934202}"/>
              </a:ext>
            </a:extLst>
          </p:cNvPr>
          <p:cNvPicPr preferRelativeResize="0"/>
          <p:nvPr/>
        </p:nvPicPr>
        <p:blipFill rotWithShape="1">
          <a:blip r:embed="rId6">
            <a:alphaModFix/>
          </a:blip>
          <a:srcRect/>
          <a:stretch/>
        </p:blipFill>
        <p:spPr>
          <a:xfrm>
            <a:off x="7072310" y="2691793"/>
            <a:ext cx="1351540" cy="1234529"/>
          </a:xfrm>
          <a:prstGeom prst="rect">
            <a:avLst/>
          </a:prstGeom>
          <a:noFill/>
          <a:ln>
            <a:noFill/>
          </a:ln>
        </p:spPr>
      </p:pic>
      <p:sp>
        <p:nvSpPr>
          <p:cNvPr id="20" name="Rettangolo 19">
            <a:extLst>
              <a:ext uri="{FF2B5EF4-FFF2-40B4-BE49-F238E27FC236}">
                <a16:creationId xmlns:a16="http://schemas.microsoft.com/office/drawing/2014/main" id="{8BC48BE2-BBDC-C746-B449-D8EE060859F2}"/>
              </a:ext>
            </a:extLst>
          </p:cNvPr>
          <p:cNvSpPr/>
          <p:nvPr/>
        </p:nvSpPr>
        <p:spPr>
          <a:xfrm>
            <a:off x="3314785" y="5964087"/>
            <a:ext cx="2663116" cy="338554"/>
          </a:xfrm>
          <a:prstGeom prst="rect">
            <a:avLst/>
          </a:prstGeom>
        </p:spPr>
        <p:txBody>
          <a:bodyPr wrap="square">
            <a:spAutoFit/>
          </a:bodyPr>
          <a:lstStyle/>
          <a:p>
            <a:r>
              <a:rPr lang="it-IT" sz="1600" dirty="0" err="1">
                <a:solidFill>
                  <a:schemeClr val="accent6">
                    <a:lumMod val="50000"/>
                  </a:schemeClr>
                </a:solidFill>
                <a:latin typeface="Avenir Roman" panose="02000503020000020003" pitchFamily="2" charset="0"/>
              </a:rPr>
              <a:t>https</a:t>
            </a:r>
            <a:r>
              <a:rPr lang="it-IT" sz="1600" dirty="0">
                <a:solidFill>
                  <a:schemeClr val="accent6">
                    <a:lumMod val="50000"/>
                  </a:schemeClr>
                </a:solidFill>
                <a:latin typeface="Avenir Roman" panose="02000503020000020003" pitchFamily="2" charset="0"/>
              </a:rPr>
              <a:t>://</a:t>
            </a:r>
            <a:r>
              <a:rPr lang="it-IT" sz="1600" dirty="0" err="1">
                <a:solidFill>
                  <a:schemeClr val="accent6">
                    <a:lumMod val="50000"/>
                  </a:schemeClr>
                </a:solidFill>
                <a:latin typeface="Avenir Roman" panose="02000503020000020003" pitchFamily="2" charset="0"/>
              </a:rPr>
              <a:t>fail-sharing.org</a:t>
            </a:r>
            <a:r>
              <a:rPr lang="it-IT" sz="1600" dirty="0">
                <a:solidFill>
                  <a:schemeClr val="accent6">
                    <a:lumMod val="50000"/>
                  </a:schemeClr>
                </a:solidFill>
                <a:latin typeface="Avenir Roman" panose="02000503020000020003" pitchFamily="2" charset="0"/>
              </a:rPr>
              <a:t>/</a:t>
            </a:r>
          </a:p>
        </p:txBody>
      </p:sp>
      <p:pic>
        <p:nvPicPr>
          <p:cNvPr id="21" name="Immagine 20">
            <a:extLst>
              <a:ext uri="{FF2B5EF4-FFF2-40B4-BE49-F238E27FC236}">
                <a16:creationId xmlns:a16="http://schemas.microsoft.com/office/drawing/2014/main" id="{84D7F6E8-30B4-EE4F-9E1E-751ACAD3F07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572578" y="5312000"/>
            <a:ext cx="1805287" cy="565837"/>
          </a:xfrm>
          <a:prstGeom prst="rect">
            <a:avLst/>
          </a:prstGeom>
        </p:spPr>
      </p:pic>
    </p:spTree>
    <p:extLst>
      <p:ext uri="{BB962C8B-B14F-4D97-AF65-F5344CB8AC3E}">
        <p14:creationId xmlns:p14="http://schemas.microsoft.com/office/powerpoint/2010/main" val="636478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C7C70F4F-EAE3-2240-8D6A-87313A5FB3BC}"/>
              </a:ext>
            </a:extLst>
          </p:cNvPr>
          <p:cNvSpPr>
            <a:spLocks noGrp="1"/>
          </p:cNvSpPr>
          <p:nvPr>
            <p:ph type="body" sz="quarter" idx="10"/>
          </p:nvPr>
        </p:nvSpPr>
        <p:spPr/>
        <p:txBody>
          <a:bodyPr/>
          <a:lstStyle/>
          <a:p>
            <a:endParaRPr lang="it-IT"/>
          </a:p>
        </p:txBody>
      </p:sp>
      <p:sp>
        <p:nvSpPr>
          <p:cNvPr id="4" name="Titolo 3">
            <a:extLst>
              <a:ext uri="{FF2B5EF4-FFF2-40B4-BE49-F238E27FC236}">
                <a16:creationId xmlns:a16="http://schemas.microsoft.com/office/drawing/2014/main" id="{4A4F20D6-85BC-B148-83C1-0E30E4B65D61}"/>
              </a:ext>
            </a:extLst>
          </p:cNvPr>
          <p:cNvSpPr>
            <a:spLocks noGrp="1"/>
          </p:cNvSpPr>
          <p:nvPr>
            <p:ph type="title"/>
          </p:nvPr>
        </p:nvSpPr>
        <p:spPr>
          <a:xfrm>
            <a:off x="471428" y="234154"/>
            <a:ext cx="8195444" cy="782960"/>
          </a:xfrm>
        </p:spPr>
        <p:txBody>
          <a:bodyPr/>
          <a:lstStyle/>
          <a:p>
            <a:r>
              <a:rPr lang="it-IT" dirty="0"/>
              <a:t>Prova finale e stage</a:t>
            </a:r>
          </a:p>
        </p:txBody>
      </p:sp>
      <p:sp>
        <p:nvSpPr>
          <p:cNvPr id="5" name="Google Shape;495;p15">
            <a:extLst>
              <a:ext uri="{FF2B5EF4-FFF2-40B4-BE49-F238E27FC236}">
                <a16:creationId xmlns:a16="http://schemas.microsoft.com/office/drawing/2014/main" id="{59034C03-AC08-3D48-A110-6F6862340B8F}"/>
              </a:ext>
            </a:extLst>
          </p:cNvPr>
          <p:cNvSpPr txBox="1"/>
          <p:nvPr/>
        </p:nvSpPr>
        <p:spPr>
          <a:xfrm>
            <a:off x="550936" y="1100356"/>
            <a:ext cx="7477448" cy="523180"/>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0"/>
              </a:spcBef>
              <a:spcAft>
                <a:spcPts val="0"/>
              </a:spcAft>
              <a:buClr>
                <a:srgbClr val="5B5854"/>
              </a:buClr>
              <a:buSzPts val="2400"/>
              <a:buFont typeface="Avenir"/>
              <a:buNone/>
            </a:pPr>
            <a:r>
              <a:rPr lang="it-IT" sz="1400" b="1" i="0" u="none" strike="noStrike" cap="none" dirty="0">
                <a:solidFill>
                  <a:srgbClr val="5B5854"/>
                </a:solidFill>
                <a:latin typeface="Avenir"/>
                <a:ea typeface="Avenir"/>
                <a:cs typeface="Avenir"/>
                <a:sym typeface="Avenir"/>
              </a:rPr>
              <a:t>44 CFU: 40 CFU </a:t>
            </a:r>
            <a:r>
              <a:rPr lang="it-IT" sz="1400" b="0" i="0" u="none" strike="noStrike" cap="none" dirty="0">
                <a:solidFill>
                  <a:srgbClr val="5B5854"/>
                </a:solidFill>
                <a:latin typeface="Avenir"/>
                <a:ea typeface="Avenir"/>
                <a:cs typeface="Avenir"/>
                <a:sym typeface="Avenir"/>
              </a:rPr>
              <a:t>prova finale (tirocinio di circa 10 mesi + tesi + prova finale) + 4 CFU stage (tirocini formativi e di orientamento) </a:t>
            </a:r>
            <a:endParaRPr sz="1400" b="0" i="0" u="none" strike="noStrike" cap="none" dirty="0">
              <a:solidFill>
                <a:srgbClr val="5B5854"/>
              </a:solidFill>
              <a:latin typeface="Avenir"/>
              <a:ea typeface="Avenir"/>
              <a:cs typeface="Avenir"/>
              <a:sym typeface="Avenir"/>
            </a:endParaRPr>
          </a:p>
        </p:txBody>
      </p:sp>
      <p:sp>
        <p:nvSpPr>
          <p:cNvPr id="6" name="Google Shape;496;p15">
            <a:extLst>
              <a:ext uri="{FF2B5EF4-FFF2-40B4-BE49-F238E27FC236}">
                <a16:creationId xmlns:a16="http://schemas.microsoft.com/office/drawing/2014/main" id="{6960B952-F03A-BD45-8446-4197E63F9667}"/>
              </a:ext>
            </a:extLst>
          </p:cNvPr>
          <p:cNvSpPr txBox="1"/>
          <p:nvPr/>
        </p:nvSpPr>
        <p:spPr>
          <a:xfrm>
            <a:off x="566813" y="1632515"/>
            <a:ext cx="8235641" cy="2031285"/>
          </a:xfrm>
          <a:prstGeom prst="rect">
            <a:avLst/>
          </a:prstGeom>
          <a:noFill/>
          <a:ln>
            <a:noFill/>
          </a:ln>
        </p:spPr>
        <p:txBody>
          <a:bodyPr spcFirstLastPara="1" wrap="square" lIns="91400" tIns="45700" rIns="91400" bIns="45700" anchor="t" anchorCtr="0">
            <a:spAutoFit/>
          </a:bodyPr>
          <a:lstStyle/>
          <a:p>
            <a:pPr marL="342830" marR="0" lvl="0" indent="-342830" algn="l" rtl="0">
              <a:lnSpc>
                <a:spcPct val="150000"/>
              </a:lnSpc>
              <a:spcBef>
                <a:spcPts val="0"/>
              </a:spcBef>
              <a:spcAft>
                <a:spcPts val="0"/>
              </a:spcAft>
              <a:buClr>
                <a:srgbClr val="5B5854"/>
              </a:buClr>
              <a:buSzPts val="2400"/>
              <a:buFont typeface="Arial"/>
              <a:buChar char="•"/>
            </a:pPr>
            <a:r>
              <a:rPr lang="it-IT" sz="1400" b="1" i="0" u="none" strike="noStrike" cap="none" dirty="0">
                <a:solidFill>
                  <a:srgbClr val="5B5854"/>
                </a:solidFill>
                <a:latin typeface="Avenir"/>
                <a:ea typeface="Avenir"/>
                <a:cs typeface="Avenir"/>
                <a:sym typeface="Avenir"/>
              </a:rPr>
              <a:t>INTERNO</a:t>
            </a:r>
            <a:r>
              <a:rPr lang="it-IT" sz="1400" b="0" i="0" u="none" strike="noStrike" cap="none" dirty="0">
                <a:solidFill>
                  <a:srgbClr val="5B5854"/>
                </a:solidFill>
                <a:latin typeface="Avenir"/>
                <a:ea typeface="Avenir"/>
                <a:cs typeface="Avenir"/>
                <a:sym typeface="Avenir"/>
              </a:rPr>
              <a:t>: presso un gruppo di ricerca del CCD o del Dipartimento BTBS </a:t>
            </a:r>
            <a:endParaRPr sz="1100" dirty="0"/>
          </a:p>
          <a:p>
            <a:pPr marL="342830" marR="0" lvl="0" indent="-342830" algn="l" rtl="0">
              <a:lnSpc>
                <a:spcPct val="150000"/>
              </a:lnSpc>
              <a:spcBef>
                <a:spcPts val="0"/>
              </a:spcBef>
              <a:spcAft>
                <a:spcPts val="0"/>
              </a:spcAft>
              <a:buClr>
                <a:srgbClr val="5B5854"/>
              </a:buClr>
              <a:buSzPts val="2400"/>
              <a:buFont typeface="Arial"/>
              <a:buChar char="•"/>
            </a:pPr>
            <a:r>
              <a:rPr lang="it-IT" sz="1400" b="1" i="0" u="none" strike="noStrike" cap="none" dirty="0">
                <a:solidFill>
                  <a:srgbClr val="5B5854"/>
                </a:solidFill>
                <a:latin typeface="Avenir"/>
                <a:ea typeface="Avenir"/>
                <a:cs typeface="Avenir"/>
                <a:sym typeface="Avenir"/>
              </a:rPr>
              <a:t>ESTERNO</a:t>
            </a:r>
            <a:r>
              <a:rPr lang="it-IT" sz="1400" b="0" i="0" u="none" strike="noStrike" cap="none" dirty="0">
                <a:solidFill>
                  <a:srgbClr val="5B5854"/>
                </a:solidFill>
                <a:latin typeface="Avenir"/>
                <a:ea typeface="Avenir"/>
                <a:cs typeface="Avenir"/>
                <a:sym typeface="Avenir"/>
              </a:rPr>
              <a:t>: presso un ente di ricerca esterno pubblico o privato (è necessario fare domanda di tirocinio esterno 2 mesi circa prima rispetto al mese di inizio del tirocinio)</a:t>
            </a:r>
            <a:endParaRPr sz="1400" b="0" i="0" u="none" strike="noStrike" cap="none" dirty="0">
              <a:solidFill>
                <a:srgbClr val="5B5854"/>
              </a:solidFill>
              <a:latin typeface="Avenir"/>
              <a:ea typeface="Avenir"/>
              <a:cs typeface="Avenir"/>
              <a:sym typeface="Avenir"/>
            </a:endParaRPr>
          </a:p>
          <a:p>
            <a:pPr marL="342830" indent="-342830">
              <a:lnSpc>
                <a:spcPct val="150000"/>
              </a:lnSpc>
              <a:spcBef>
                <a:spcPts val="0"/>
              </a:spcBef>
              <a:spcAft>
                <a:spcPts val="0"/>
              </a:spcAft>
              <a:buClr>
                <a:srgbClr val="5B5854"/>
              </a:buClr>
              <a:buSzPts val="2400"/>
              <a:buFont typeface="Arial"/>
              <a:buChar char="•"/>
            </a:pPr>
            <a:r>
              <a:rPr lang="it-IT" sz="1400" b="1" i="0" u="none" strike="noStrike" cap="none" dirty="0">
                <a:solidFill>
                  <a:srgbClr val="5B5854"/>
                </a:solidFill>
                <a:latin typeface="Avenir"/>
                <a:ea typeface="Avenir"/>
                <a:cs typeface="Avenir"/>
                <a:sym typeface="Avenir"/>
              </a:rPr>
              <a:t>ESTERO</a:t>
            </a:r>
            <a:r>
              <a:rPr lang="it-IT" sz="1400" b="0" i="0" u="none" strike="noStrike" cap="none" dirty="0">
                <a:solidFill>
                  <a:srgbClr val="5B5854"/>
                </a:solidFill>
                <a:latin typeface="Avenir"/>
                <a:ea typeface="Avenir"/>
                <a:cs typeface="Avenir"/>
                <a:sym typeface="Avenir"/>
              </a:rPr>
              <a:t>: Doppia Laurea  (Referente Prof. Marzia Lecchi) o in Erasmus </a:t>
            </a:r>
            <a:r>
              <a:rPr lang="it-IT" sz="1400" b="0" i="0" u="none" strike="noStrike" cap="none" dirty="0" err="1">
                <a:solidFill>
                  <a:srgbClr val="5B5854"/>
                </a:solidFill>
                <a:latin typeface="Avenir"/>
                <a:ea typeface="Avenir"/>
                <a:cs typeface="Avenir"/>
                <a:sym typeface="Avenir"/>
              </a:rPr>
              <a:t>Traineeship</a:t>
            </a:r>
            <a:r>
              <a:rPr lang="it-IT" sz="1400" b="0" i="0" u="none" strike="noStrike" cap="none" dirty="0">
                <a:solidFill>
                  <a:srgbClr val="5B5854"/>
                </a:solidFill>
                <a:latin typeface="Avenir"/>
                <a:ea typeface="Avenir"/>
                <a:cs typeface="Avenir"/>
                <a:sym typeface="Avenir"/>
              </a:rPr>
              <a:t> in EU o extra EU (</a:t>
            </a:r>
            <a:r>
              <a:rPr lang="it-IT" sz="1400" dirty="0">
                <a:solidFill>
                  <a:srgbClr val="5B5854"/>
                </a:solidFill>
                <a:latin typeface="Avenir"/>
                <a:ea typeface="Avenir"/>
                <a:cs typeface="Avenir"/>
                <a:sym typeface="Avenir"/>
              </a:rPr>
              <a:t>Referente: Prof. Francesco Peri)</a:t>
            </a:r>
            <a:endParaRPr sz="1400" dirty="0"/>
          </a:p>
          <a:p>
            <a:pPr marL="0" marR="0" lvl="0" indent="0" algn="l" rtl="0">
              <a:lnSpc>
                <a:spcPct val="150000"/>
              </a:lnSpc>
              <a:spcBef>
                <a:spcPts val="0"/>
              </a:spcBef>
              <a:spcAft>
                <a:spcPts val="0"/>
              </a:spcAft>
              <a:buClr>
                <a:srgbClr val="5B5854"/>
              </a:buClr>
              <a:buSzPts val="2400"/>
              <a:buFont typeface="Avenir"/>
              <a:buNone/>
            </a:pPr>
            <a:endParaRPr sz="1400" b="0" i="0" u="none" strike="noStrike" cap="none" dirty="0">
              <a:solidFill>
                <a:srgbClr val="5B5854"/>
              </a:solidFill>
              <a:latin typeface="Avenir"/>
              <a:ea typeface="Avenir"/>
              <a:cs typeface="Avenir"/>
              <a:sym typeface="Avenir"/>
            </a:endParaRPr>
          </a:p>
        </p:txBody>
      </p:sp>
      <p:pic>
        <p:nvPicPr>
          <p:cNvPr id="7" name="Google Shape;497;p15" descr="Immagine">
            <a:extLst>
              <a:ext uri="{FF2B5EF4-FFF2-40B4-BE49-F238E27FC236}">
                <a16:creationId xmlns:a16="http://schemas.microsoft.com/office/drawing/2014/main" id="{D8B64D39-ECAE-364F-A5CF-5A1C1B6C2963}"/>
              </a:ext>
            </a:extLst>
          </p:cNvPr>
          <p:cNvPicPr preferRelativeResize="0"/>
          <p:nvPr/>
        </p:nvPicPr>
        <p:blipFill rotWithShape="1">
          <a:blip r:embed="rId2" cstate="print">
            <a:alphaModFix/>
            <a:extLst>
              <a:ext uri="{28A0092B-C50C-407E-A947-70E740481C1C}">
                <a14:useLocalDpi xmlns:a14="http://schemas.microsoft.com/office/drawing/2010/main"/>
              </a:ext>
            </a:extLst>
          </a:blip>
          <a:srcRect/>
          <a:stretch/>
        </p:blipFill>
        <p:spPr>
          <a:xfrm>
            <a:off x="946864" y="5731862"/>
            <a:ext cx="2818458" cy="571352"/>
          </a:xfrm>
          <a:custGeom>
            <a:avLst/>
            <a:gdLst/>
            <a:ahLst/>
            <a:cxnLst/>
            <a:rect l="l" t="t" r="r" b="b"/>
            <a:pathLst>
              <a:path w="21600" h="21548" extrusionOk="0">
                <a:moveTo>
                  <a:pt x="0" y="0"/>
                </a:moveTo>
                <a:lnTo>
                  <a:pt x="0" y="10592"/>
                </a:lnTo>
                <a:lnTo>
                  <a:pt x="0" y="21184"/>
                </a:lnTo>
                <a:lnTo>
                  <a:pt x="3238" y="21184"/>
                </a:lnTo>
                <a:lnTo>
                  <a:pt x="6476" y="21184"/>
                </a:lnTo>
                <a:lnTo>
                  <a:pt x="6476" y="10592"/>
                </a:lnTo>
                <a:lnTo>
                  <a:pt x="6476" y="0"/>
                </a:lnTo>
                <a:lnTo>
                  <a:pt x="3238" y="0"/>
                </a:lnTo>
                <a:lnTo>
                  <a:pt x="0" y="0"/>
                </a:lnTo>
                <a:close/>
                <a:moveTo>
                  <a:pt x="7445" y="10689"/>
                </a:moveTo>
                <a:lnTo>
                  <a:pt x="7445" y="15937"/>
                </a:lnTo>
                <a:lnTo>
                  <a:pt x="7445" y="21184"/>
                </a:lnTo>
                <a:lnTo>
                  <a:pt x="8144" y="21184"/>
                </a:lnTo>
                <a:lnTo>
                  <a:pt x="8841" y="21184"/>
                </a:lnTo>
                <a:lnTo>
                  <a:pt x="8841" y="20712"/>
                </a:lnTo>
                <a:lnTo>
                  <a:pt x="8841" y="20239"/>
                </a:lnTo>
                <a:lnTo>
                  <a:pt x="8269" y="20187"/>
                </a:lnTo>
                <a:lnTo>
                  <a:pt x="7698" y="20134"/>
                </a:lnTo>
                <a:lnTo>
                  <a:pt x="7698" y="18129"/>
                </a:lnTo>
                <a:lnTo>
                  <a:pt x="7698" y="16128"/>
                </a:lnTo>
                <a:lnTo>
                  <a:pt x="8269" y="16075"/>
                </a:lnTo>
                <a:lnTo>
                  <a:pt x="8841" y="16023"/>
                </a:lnTo>
                <a:lnTo>
                  <a:pt x="8841" y="15457"/>
                </a:lnTo>
                <a:lnTo>
                  <a:pt x="8841" y="14898"/>
                </a:lnTo>
                <a:lnTo>
                  <a:pt x="8269" y="14842"/>
                </a:lnTo>
                <a:lnTo>
                  <a:pt x="7698" y="14790"/>
                </a:lnTo>
                <a:lnTo>
                  <a:pt x="7698" y="13358"/>
                </a:lnTo>
                <a:lnTo>
                  <a:pt x="7698" y="11930"/>
                </a:lnTo>
                <a:lnTo>
                  <a:pt x="8269" y="11874"/>
                </a:lnTo>
                <a:lnTo>
                  <a:pt x="8841" y="11825"/>
                </a:lnTo>
                <a:lnTo>
                  <a:pt x="8841" y="11255"/>
                </a:lnTo>
                <a:lnTo>
                  <a:pt x="8841" y="10689"/>
                </a:lnTo>
                <a:lnTo>
                  <a:pt x="8144" y="10689"/>
                </a:lnTo>
                <a:lnTo>
                  <a:pt x="7445" y="10689"/>
                </a:lnTo>
                <a:close/>
                <a:moveTo>
                  <a:pt x="20688" y="12215"/>
                </a:moveTo>
                <a:cubicBezTo>
                  <a:pt x="20596" y="12215"/>
                  <a:pt x="20594" y="12242"/>
                  <a:pt x="20583" y="14171"/>
                </a:cubicBezTo>
                <a:lnTo>
                  <a:pt x="20572" y="16128"/>
                </a:lnTo>
                <a:lnTo>
                  <a:pt x="20175" y="16180"/>
                </a:lnTo>
                <a:cubicBezTo>
                  <a:pt x="19783" y="16234"/>
                  <a:pt x="19778" y="16240"/>
                  <a:pt x="19778" y="16697"/>
                </a:cubicBezTo>
                <a:cubicBezTo>
                  <a:pt x="19778" y="17155"/>
                  <a:pt x="19783" y="17165"/>
                  <a:pt x="20175" y="17218"/>
                </a:cubicBezTo>
                <a:lnTo>
                  <a:pt x="20572" y="17271"/>
                </a:lnTo>
                <a:lnTo>
                  <a:pt x="20583" y="19134"/>
                </a:lnTo>
                <a:cubicBezTo>
                  <a:pt x="20594" y="20962"/>
                  <a:pt x="20596" y="20993"/>
                  <a:pt x="20688" y="20993"/>
                </a:cubicBezTo>
                <a:cubicBezTo>
                  <a:pt x="20781" y="20993"/>
                  <a:pt x="20783" y="20962"/>
                  <a:pt x="20794" y="19134"/>
                </a:cubicBezTo>
                <a:lnTo>
                  <a:pt x="20805" y="17271"/>
                </a:lnTo>
                <a:lnTo>
                  <a:pt x="21203" y="17218"/>
                </a:lnTo>
                <a:cubicBezTo>
                  <a:pt x="21595" y="17165"/>
                  <a:pt x="21600" y="17155"/>
                  <a:pt x="21600" y="16697"/>
                </a:cubicBezTo>
                <a:cubicBezTo>
                  <a:pt x="21600" y="16240"/>
                  <a:pt x="21595" y="16234"/>
                  <a:pt x="21203" y="16180"/>
                </a:cubicBezTo>
                <a:lnTo>
                  <a:pt x="20805" y="16128"/>
                </a:lnTo>
                <a:lnTo>
                  <a:pt x="20794" y="14171"/>
                </a:lnTo>
                <a:cubicBezTo>
                  <a:pt x="20783" y="12242"/>
                  <a:pt x="20781" y="12215"/>
                  <a:pt x="20688" y="12215"/>
                </a:cubicBezTo>
                <a:close/>
                <a:moveTo>
                  <a:pt x="14413" y="13186"/>
                </a:moveTo>
                <a:cubicBezTo>
                  <a:pt x="14288" y="13150"/>
                  <a:pt x="14153" y="13294"/>
                  <a:pt x="14025" y="13632"/>
                </a:cubicBezTo>
                <a:cubicBezTo>
                  <a:pt x="13842" y="14117"/>
                  <a:pt x="13837" y="14121"/>
                  <a:pt x="13817" y="13744"/>
                </a:cubicBezTo>
                <a:cubicBezTo>
                  <a:pt x="13802" y="13470"/>
                  <a:pt x="13764" y="13358"/>
                  <a:pt x="13685" y="13358"/>
                </a:cubicBezTo>
                <a:lnTo>
                  <a:pt x="13573" y="13358"/>
                </a:lnTo>
                <a:lnTo>
                  <a:pt x="13573" y="17271"/>
                </a:lnTo>
                <a:lnTo>
                  <a:pt x="13573" y="21184"/>
                </a:lnTo>
                <a:lnTo>
                  <a:pt x="13689" y="21184"/>
                </a:lnTo>
                <a:lnTo>
                  <a:pt x="13805" y="21184"/>
                </a:lnTo>
                <a:lnTo>
                  <a:pt x="13805" y="18354"/>
                </a:lnTo>
                <a:cubicBezTo>
                  <a:pt x="13805" y="15663"/>
                  <a:pt x="13809" y="15507"/>
                  <a:pt x="13892" y="15135"/>
                </a:cubicBezTo>
                <a:cubicBezTo>
                  <a:pt x="14110" y="14158"/>
                  <a:pt x="14392" y="14009"/>
                  <a:pt x="14542" y="14790"/>
                </a:cubicBezTo>
                <a:cubicBezTo>
                  <a:pt x="14627" y="15235"/>
                  <a:pt x="14634" y="15446"/>
                  <a:pt x="14651" y="18223"/>
                </a:cubicBezTo>
                <a:lnTo>
                  <a:pt x="14669" y="21184"/>
                </a:lnTo>
                <a:lnTo>
                  <a:pt x="14780" y="21184"/>
                </a:lnTo>
                <a:lnTo>
                  <a:pt x="14891" y="21184"/>
                </a:lnTo>
                <a:lnTo>
                  <a:pt x="14891" y="18238"/>
                </a:lnTo>
                <a:lnTo>
                  <a:pt x="14891" y="15296"/>
                </a:lnTo>
                <a:lnTo>
                  <a:pt x="15011" y="14876"/>
                </a:lnTo>
                <a:cubicBezTo>
                  <a:pt x="15152" y="14383"/>
                  <a:pt x="15427" y="14181"/>
                  <a:pt x="15543" y="14486"/>
                </a:cubicBezTo>
                <a:cubicBezTo>
                  <a:pt x="15665" y="14806"/>
                  <a:pt x="15705" y="15845"/>
                  <a:pt x="15706" y="18654"/>
                </a:cubicBezTo>
                <a:lnTo>
                  <a:pt x="15706" y="21184"/>
                </a:lnTo>
                <a:lnTo>
                  <a:pt x="15822" y="21184"/>
                </a:lnTo>
                <a:lnTo>
                  <a:pt x="15938" y="21184"/>
                </a:lnTo>
                <a:lnTo>
                  <a:pt x="15938" y="18230"/>
                </a:lnTo>
                <a:cubicBezTo>
                  <a:pt x="15938" y="14879"/>
                  <a:pt x="15891" y="13928"/>
                  <a:pt x="15703" y="13448"/>
                </a:cubicBezTo>
                <a:cubicBezTo>
                  <a:pt x="15494" y="12918"/>
                  <a:pt x="15111" y="13221"/>
                  <a:pt x="14921" y="14066"/>
                </a:cubicBezTo>
                <a:cubicBezTo>
                  <a:pt x="14856" y="14357"/>
                  <a:pt x="14844" y="14343"/>
                  <a:pt x="14736" y="13838"/>
                </a:cubicBezTo>
                <a:cubicBezTo>
                  <a:pt x="14652" y="13440"/>
                  <a:pt x="14538" y="13221"/>
                  <a:pt x="14413" y="13186"/>
                </a:cubicBezTo>
                <a:close/>
                <a:moveTo>
                  <a:pt x="10848" y="13197"/>
                </a:moveTo>
                <a:cubicBezTo>
                  <a:pt x="10773" y="13207"/>
                  <a:pt x="10703" y="13243"/>
                  <a:pt x="10645" y="13306"/>
                </a:cubicBezTo>
                <a:cubicBezTo>
                  <a:pt x="10505" y="13454"/>
                  <a:pt x="10488" y="13533"/>
                  <a:pt x="10477" y="14108"/>
                </a:cubicBezTo>
                <a:cubicBezTo>
                  <a:pt x="10466" y="14659"/>
                  <a:pt x="10474" y="14730"/>
                  <a:pt x="10535" y="14614"/>
                </a:cubicBezTo>
                <a:cubicBezTo>
                  <a:pt x="10686" y="14328"/>
                  <a:pt x="10980" y="14138"/>
                  <a:pt x="11100" y="14250"/>
                </a:cubicBezTo>
                <a:cubicBezTo>
                  <a:pt x="11291" y="14428"/>
                  <a:pt x="11350" y="14634"/>
                  <a:pt x="11395" y="15273"/>
                </a:cubicBezTo>
                <a:cubicBezTo>
                  <a:pt x="11433" y="15808"/>
                  <a:pt x="11429" y="15870"/>
                  <a:pt x="11339" y="16038"/>
                </a:cubicBezTo>
                <a:cubicBezTo>
                  <a:pt x="11285" y="16139"/>
                  <a:pt x="11182" y="16225"/>
                  <a:pt x="11110" y="16225"/>
                </a:cubicBezTo>
                <a:cubicBezTo>
                  <a:pt x="10835" y="16225"/>
                  <a:pt x="10573" y="16636"/>
                  <a:pt x="10442" y="17278"/>
                </a:cubicBezTo>
                <a:cubicBezTo>
                  <a:pt x="10335" y="17804"/>
                  <a:pt x="10315" y="18041"/>
                  <a:pt x="10315" y="18789"/>
                </a:cubicBezTo>
                <a:cubicBezTo>
                  <a:pt x="10315" y="20220"/>
                  <a:pt x="10438" y="21102"/>
                  <a:pt x="10674" y="21379"/>
                </a:cubicBezTo>
                <a:cubicBezTo>
                  <a:pt x="10743" y="21460"/>
                  <a:pt x="10809" y="21536"/>
                  <a:pt x="10820" y="21544"/>
                </a:cubicBezTo>
                <a:cubicBezTo>
                  <a:pt x="10893" y="21600"/>
                  <a:pt x="11200" y="21102"/>
                  <a:pt x="11293" y="20775"/>
                </a:cubicBezTo>
                <a:lnTo>
                  <a:pt x="11406" y="20378"/>
                </a:lnTo>
                <a:lnTo>
                  <a:pt x="11427" y="20783"/>
                </a:lnTo>
                <a:cubicBezTo>
                  <a:pt x="11443" y="21076"/>
                  <a:pt x="11479" y="21184"/>
                  <a:pt x="11561" y="21184"/>
                </a:cubicBezTo>
                <a:lnTo>
                  <a:pt x="11673" y="21184"/>
                </a:lnTo>
                <a:lnTo>
                  <a:pt x="11671" y="18275"/>
                </a:lnTo>
                <a:cubicBezTo>
                  <a:pt x="11668" y="14922"/>
                  <a:pt x="11633" y="14212"/>
                  <a:pt x="11446" y="13677"/>
                </a:cubicBezTo>
                <a:cubicBezTo>
                  <a:pt x="11334" y="13355"/>
                  <a:pt x="11071" y="13166"/>
                  <a:pt x="10848" y="13197"/>
                </a:cubicBezTo>
                <a:close/>
                <a:moveTo>
                  <a:pt x="12653" y="13197"/>
                </a:moveTo>
                <a:cubicBezTo>
                  <a:pt x="12183" y="13192"/>
                  <a:pt x="11892" y="14823"/>
                  <a:pt x="12078" y="16593"/>
                </a:cubicBezTo>
                <a:cubicBezTo>
                  <a:pt x="12140" y="17182"/>
                  <a:pt x="12324" y="17619"/>
                  <a:pt x="12603" y="17844"/>
                </a:cubicBezTo>
                <a:cubicBezTo>
                  <a:pt x="12893" y="18078"/>
                  <a:pt x="12991" y="18419"/>
                  <a:pt x="12991" y="19182"/>
                </a:cubicBezTo>
                <a:cubicBezTo>
                  <a:pt x="12991" y="20130"/>
                  <a:pt x="12865" y="20490"/>
                  <a:pt x="12571" y="20386"/>
                </a:cubicBezTo>
                <a:cubicBezTo>
                  <a:pt x="12448" y="20342"/>
                  <a:pt x="12273" y="20126"/>
                  <a:pt x="12182" y="19906"/>
                </a:cubicBezTo>
                <a:lnTo>
                  <a:pt x="12017" y="19505"/>
                </a:lnTo>
                <a:lnTo>
                  <a:pt x="12029" y="20202"/>
                </a:lnTo>
                <a:cubicBezTo>
                  <a:pt x="12039" y="20807"/>
                  <a:pt x="12058" y="20926"/>
                  <a:pt x="12176" y="21124"/>
                </a:cubicBezTo>
                <a:cubicBezTo>
                  <a:pt x="12381" y="21468"/>
                  <a:pt x="12819" y="21432"/>
                  <a:pt x="12980" y="21056"/>
                </a:cubicBezTo>
                <a:cubicBezTo>
                  <a:pt x="13127" y="20713"/>
                  <a:pt x="13262" y="19806"/>
                  <a:pt x="13262" y="19160"/>
                </a:cubicBezTo>
                <a:cubicBezTo>
                  <a:pt x="13263" y="18417"/>
                  <a:pt x="13183" y="17636"/>
                  <a:pt x="13077" y="17335"/>
                </a:cubicBezTo>
                <a:cubicBezTo>
                  <a:pt x="13019" y="17170"/>
                  <a:pt x="12836" y="16887"/>
                  <a:pt x="12670" y="16709"/>
                </a:cubicBezTo>
                <a:cubicBezTo>
                  <a:pt x="12438" y="16459"/>
                  <a:pt x="12355" y="16282"/>
                  <a:pt x="12308" y="15933"/>
                </a:cubicBezTo>
                <a:cubicBezTo>
                  <a:pt x="12230" y="15344"/>
                  <a:pt x="12268" y="14769"/>
                  <a:pt x="12410" y="14407"/>
                </a:cubicBezTo>
                <a:cubicBezTo>
                  <a:pt x="12587" y="13956"/>
                  <a:pt x="12765" y="14051"/>
                  <a:pt x="13117" y="14786"/>
                </a:cubicBezTo>
                <a:cubicBezTo>
                  <a:pt x="13173" y="14904"/>
                  <a:pt x="13185" y="14825"/>
                  <a:pt x="13185" y="14329"/>
                </a:cubicBezTo>
                <a:cubicBezTo>
                  <a:pt x="13185" y="13616"/>
                  <a:pt x="13091" y="13379"/>
                  <a:pt x="12749" y="13219"/>
                </a:cubicBezTo>
                <a:cubicBezTo>
                  <a:pt x="12716" y="13204"/>
                  <a:pt x="12684" y="13197"/>
                  <a:pt x="12653" y="13197"/>
                </a:cubicBezTo>
                <a:close/>
                <a:moveTo>
                  <a:pt x="18667" y="13201"/>
                </a:moveTo>
                <a:cubicBezTo>
                  <a:pt x="18223" y="13233"/>
                  <a:pt x="17958" y="14448"/>
                  <a:pt x="18068" y="16244"/>
                </a:cubicBezTo>
                <a:cubicBezTo>
                  <a:pt x="18107" y="16881"/>
                  <a:pt x="18143" y="17079"/>
                  <a:pt x="18277" y="17365"/>
                </a:cubicBezTo>
                <a:cubicBezTo>
                  <a:pt x="18366" y="17555"/>
                  <a:pt x="18518" y="17773"/>
                  <a:pt x="18614" y="17848"/>
                </a:cubicBezTo>
                <a:cubicBezTo>
                  <a:pt x="18947" y="18110"/>
                  <a:pt x="19095" y="18795"/>
                  <a:pt x="19003" y="19647"/>
                </a:cubicBezTo>
                <a:cubicBezTo>
                  <a:pt x="18903" y="20565"/>
                  <a:pt x="18562" y="20698"/>
                  <a:pt x="18234" y="19947"/>
                </a:cubicBezTo>
                <a:lnTo>
                  <a:pt x="18028" y="19475"/>
                </a:lnTo>
                <a:lnTo>
                  <a:pt x="18040" y="20172"/>
                </a:lnTo>
                <a:cubicBezTo>
                  <a:pt x="18050" y="20774"/>
                  <a:pt x="18070" y="20898"/>
                  <a:pt x="18188" y="21105"/>
                </a:cubicBezTo>
                <a:cubicBezTo>
                  <a:pt x="18372" y="21430"/>
                  <a:pt x="18820" y="21435"/>
                  <a:pt x="18977" y="21113"/>
                </a:cubicBezTo>
                <a:cubicBezTo>
                  <a:pt x="19229" y="20595"/>
                  <a:pt x="19335" y="19341"/>
                  <a:pt x="19236" y="18058"/>
                </a:cubicBezTo>
                <a:cubicBezTo>
                  <a:pt x="19190" y="17461"/>
                  <a:pt x="19051" y="17098"/>
                  <a:pt x="18750" y="16795"/>
                </a:cubicBezTo>
                <a:cubicBezTo>
                  <a:pt x="18413" y="16455"/>
                  <a:pt x="18304" y="16135"/>
                  <a:pt x="18304" y="15483"/>
                </a:cubicBezTo>
                <a:cubicBezTo>
                  <a:pt x="18304" y="14071"/>
                  <a:pt x="18646" y="13782"/>
                  <a:pt x="19128" y="14786"/>
                </a:cubicBezTo>
                <a:cubicBezTo>
                  <a:pt x="19185" y="14905"/>
                  <a:pt x="19195" y="14825"/>
                  <a:pt x="19195" y="14258"/>
                </a:cubicBezTo>
                <a:cubicBezTo>
                  <a:pt x="19195" y="13604"/>
                  <a:pt x="19190" y="13578"/>
                  <a:pt x="19000" y="13377"/>
                </a:cubicBezTo>
                <a:cubicBezTo>
                  <a:pt x="18881" y="13251"/>
                  <a:pt x="18769" y="13193"/>
                  <a:pt x="18667" y="13201"/>
                </a:cubicBezTo>
                <a:close/>
                <a:moveTo>
                  <a:pt x="9191" y="13358"/>
                </a:moveTo>
                <a:lnTo>
                  <a:pt x="9191" y="17271"/>
                </a:lnTo>
                <a:lnTo>
                  <a:pt x="9191" y="21184"/>
                </a:lnTo>
                <a:lnTo>
                  <a:pt x="9307" y="21184"/>
                </a:lnTo>
                <a:lnTo>
                  <a:pt x="9424" y="21184"/>
                </a:lnTo>
                <a:lnTo>
                  <a:pt x="9424" y="18429"/>
                </a:lnTo>
                <a:cubicBezTo>
                  <a:pt x="9424" y="15701"/>
                  <a:pt x="9425" y="15673"/>
                  <a:pt x="9523" y="15292"/>
                </a:cubicBezTo>
                <a:cubicBezTo>
                  <a:pt x="9667" y="14736"/>
                  <a:pt x="9875" y="14447"/>
                  <a:pt x="10049" y="14561"/>
                </a:cubicBezTo>
                <a:cubicBezTo>
                  <a:pt x="10198" y="14660"/>
                  <a:pt x="10199" y="14655"/>
                  <a:pt x="10199" y="14010"/>
                </a:cubicBezTo>
                <a:cubicBezTo>
                  <a:pt x="10199" y="13372"/>
                  <a:pt x="10196" y="13358"/>
                  <a:pt x="10034" y="13362"/>
                </a:cubicBezTo>
                <a:cubicBezTo>
                  <a:pt x="9867" y="13366"/>
                  <a:pt x="9571" y="13909"/>
                  <a:pt x="9522" y="14299"/>
                </a:cubicBezTo>
                <a:cubicBezTo>
                  <a:pt x="9481" y="14626"/>
                  <a:pt x="9424" y="14349"/>
                  <a:pt x="9424" y="13826"/>
                </a:cubicBezTo>
                <a:cubicBezTo>
                  <a:pt x="9424" y="13436"/>
                  <a:pt x="9404" y="13358"/>
                  <a:pt x="9307" y="13358"/>
                </a:cubicBezTo>
                <a:lnTo>
                  <a:pt x="9191" y="13358"/>
                </a:lnTo>
                <a:close/>
                <a:moveTo>
                  <a:pt x="16326" y="13358"/>
                </a:moveTo>
                <a:lnTo>
                  <a:pt x="16326" y="16173"/>
                </a:lnTo>
                <a:cubicBezTo>
                  <a:pt x="16326" y="20044"/>
                  <a:pt x="16374" y="20784"/>
                  <a:pt x="16656" y="21278"/>
                </a:cubicBezTo>
                <a:cubicBezTo>
                  <a:pt x="16833" y="21588"/>
                  <a:pt x="17016" y="21489"/>
                  <a:pt x="17228" y="20963"/>
                </a:cubicBezTo>
                <a:cubicBezTo>
                  <a:pt x="17356" y="20646"/>
                  <a:pt x="17377" y="20636"/>
                  <a:pt x="17397" y="20892"/>
                </a:cubicBezTo>
                <a:cubicBezTo>
                  <a:pt x="17412" y="21074"/>
                  <a:pt x="17469" y="21184"/>
                  <a:pt x="17551" y="21184"/>
                </a:cubicBezTo>
                <a:lnTo>
                  <a:pt x="17683" y="21184"/>
                </a:lnTo>
                <a:lnTo>
                  <a:pt x="17683" y="17271"/>
                </a:lnTo>
                <a:lnTo>
                  <a:pt x="17683" y="13358"/>
                </a:lnTo>
                <a:lnTo>
                  <a:pt x="17546" y="13358"/>
                </a:lnTo>
                <a:lnTo>
                  <a:pt x="17409" y="13358"/>
                </a:lnTo>
                <a:lnTo>
                  <a:pt x="17416" y="16368"/>
                </a:lnTo>
                <a:lnTo>
                  <a:pt x="17423" y="19370"/>
                </a:lnTo>
                <a:lnTo>
                  <a:pt x="17202" y="19925"/>
                </a:lnTo>
                <a:cubicBezTo>
                  <a:pt x="17000" y="20431"/>
                  <a:pt x="16969" y="20457"/>
                  <a:pt x="16829" y="20251"/>
                </a:cubicBezTo>
                <a:cubicBezTo>
                  <a:pt x="16743" y="20125"/>
                  <a:pt x="16656" y="19838"/>
                  <a:pt x="16630" y="19602"/>
                </a:cubicBezTo>
                <a:cubicBezTo>
                  <a:pt x="16603" y="19354"/>
                  <a:pt x="16577" y="17977"/>
                  <a:pt x="16566" y="16270"/>
                </a:cubicBezTo>
                <a:lnTo>
                  <a:pt x="16548" y="13358"/>
                </a:lnTo>
                <a:lnTo>
                  <a:pt x="16437" y="13358"/>
                </a:lnTo>
                <a:lnTo>
                  <a:pt x="16326" y="13358"/>
                </a:lnTo>
                <a:close/>
                <a:moveTo>
                  <a:pt x="11420" y="17084"/>
                </a:moveTo>
                <a:lnTo>
                  <a:pt x="11432" y="18099"/>
                </a:lnTo>
                <a:cubicBezTo>
                  <a:pt x="11446" y="19277"/>
                  <a:pt x="11410" y="19570"/>
                  <a:pt x="11188" y="20067"/>
                </a:cubicBezTo>
                <a:cubicBezTo>
                  <a:pt x="10956" y="20588"/>
                  <a:pt x="10796" y="20527"/>
                  <a:pt x="10661" y="19865"/>
                </a:cubicBezTo>
                <a:cubicBezTo>
                  <a:pt x="10528" y="19208"/>
                  <a:pt x="10519" y="18747"/>
                  <a:pt x="10626" y="18077"/>
                </a:cubicBezTo>
                <a:cubicBezTo>
                  <a:pt x="10722" y="17480"/>
                  <a:pt x="10882" y="17210"/>
                  <a:pt x="11188" y="17136"/>
                </a:cubicBezTo>
                <a:lnTo>
                  <a:pt x="11420" y="17084"/>
                </a:lnTo>
                <a:close/>
              </a:path>
            </a:pathLst>
          </a:custGeom>
          <a:noFill/>
          <a:ln>
            <a:noFill/>
          </a:ln>
          <a:effectLst>
            <a:outerShdw blurRad="190500" dist="8455" dir="5400000" rotWithShape="0">
              <a:srgbClr val="000000"/>
            </a:outerShdw>
          </a:effectLst>
        </p:spPr>
      </p:pic>
      <p:pic>
        <p:nvPicPr>
          <p:cNvPr id="13" name="Google Shape;505;p15">
            <a:extLst>
              <a:ext uri="{FF2B5EF4-FFF2-40B4-BE49-F238E27FC236}">
                <a16:creationId xmlns:a16="http://schemas.microsoft.com/office/drawing/2014/main" id="{84F777D7-5F42-A448-89A4-F8D3EA9CAE70}"/>
              </a:ext>
            </a:extLst>
          </p:cNvPr>
          <p:cNvPicPr preferRelativeResize="0"/>
          <p:nvPr/>
        </p:nvPicPr>
        <p:blipFill rotWithShape="1">
          <a:blip r:embed="rId3">
            <a:alphaModFix/>
          </a:blip>
          <a:srcRect/>
          <a:stretch/>
        </p:blipFill>
        <p:spPr>
          <a:xfrm>
            <a:off x="448525" y="3672779"/>
            <a:ext cx="2154812" cy="1024622"/>
          </a:xfrm>
          <a:prstGeom prst="rect">
            <a:avLst/>
          </a:prstGeom>
          <a:noFill/>
          <a:ln>
            <a:noFill/>
          </a:ln>
        </p:spPr>
      </p:pic>
      <p:sp>
        <p:nvSpPr>
          <p:cNvPr id="16" name="Google Shape;516;p16">
            <a:extLst>
              <a:ext uri="{FF2B5EF4-FFF2-40B4-BE49-F238E27FC236}">
                <a16:creationId xmlns:a16="http://schemas.microsoft.com/office/drawing/2014/main" id="{0E87A87E-9E66-8E4D-95DE-98A41C7F2991}"/>
              </a:ext>
            </a:extLst>
          </p:cNvPr>
          <p:cNvSpPr txBox="1"/>
          <p:nvPr/>
        </p:nvSpPr>
        <p:spPr>
          <a:xfrm>
            <a:off x="4487346" y="166261"/>
            <a:ext cx="4049268" cy="738623"/>
          </a:xfrm>
          <a:prstGeom prst="rect">
            <a:avLst/>
          </a:prstGeom>
          <a:noFill/>
          <a:ln w="9525" cap="flat" cmpd="sng">
            <a:solidFill>
              <a:srgbClr val="4F81BD"/>
            </a:solidFill>
            <a:prstDash val="solid"/>
            <a:round/>
            <a:headEnd type="none" w="sm" len="sm"/>
            <a:tailEnd type="none" w="sm" len="sm"/>
          </a:ln>
        </p:spPr>
        <p:txBody>
          <a:bodyPr spcFirstLastPara="1" wrap="square" lIns="91400" tIns="45700" rIns="91400" bIns="45700" anchor="t" anchorCtr="0">
            <a:spAutoFit/>
          </a:bodyPr>
          <a:lstStyle/>
          <a:p>
            <a:pPr marL="0" marR="0" lvl="0" indent="0" algn="ctr" rtl="0">
              <a:lnSpc>
                <a:spcPct val="100000"/>
              </a:lnSpc>
              <a:spcBef>
                <a:spcPts val="0"/>
              </a:spcBef>
              <a:spcAft>
                <a:spcPts val="0"/>
              </a:spcAft>
              <a:buClr>
                <a:srgbClr val="800000"/>
              </a:buClr>
              <a:buSzPts val="2400"/>
              <a:buFont typeface="Avenir"/>
              <a:buNone/>
            </a:pPr>
            <a:r>
              <a:rPr lang="it-IT" sz="1400" b="1" i="0" u="none" strike="noStrike" cap="none" dirty="0">
                <a:solidFill>
                  <a:srgbClr val="800000"/>
                </a:solidFill>
                <a:latin typeface="Avenir"/>
                <a:ea typeface="Avenir"/>
                <a:cs typeface="Avenir"/>
                <a:sym typeface="Avenir"/>
              </a:rPr>
              <a:t>N.B. E’ necessario essere in possesso di certificazione del corso sulle buone pratiche di sicurezza in laboratorio </a:t>
            </a:r>
          </a:p>
        </p:txBody>
      </p:sp>
      <p:sp>
        <p:nvSpPr>
          <p:cNvPr id="17" name="Google Shape;473;p13">
            <a:extLst>
              <a:ext uri="{FF2B5EF4-FFF2-40B4-BE49-F238E27FC236}">
                <a16:creationId xmlns:a16="http://schemas.microsoft.com/office/drawing/2014/main" id="{CC6D637D-5A9D-7F44-9C01-08629C7F98FD}"/>
              </a:ext>
            </a:extLst>
          </p:cNvPr>
          <p:cNvSpPr txBox="1"/>
          <p:nvPr/>
        </p:nvSpPr>
        <p:spPr>
          <a:xfrm>
            <a:off x="1576233" y="6457931"/>
            <a:ext cx="5822226" cy="400069"/>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0"/>
              </a:spcBef>
              <a:spcAft>
                <a:spcPts val="0"/>
              </a:spcAft>
              <a:buClr>
                <a:srgbClr val="800000"/>
              </a:buClr>
              <a:buSzPts val="3200"/>
              <a:buFont typeface="Avenir"/>
              <a:buNone/>
            </a:pPr>
            <a:r>
              <a:rPr lang="it-IT" sz="2000" dirty="0">
                <a:solidFill>
                  <a:srgbClr val="800000"/>
                </a:solidFill>
                <a:latin typeface="Avenir"/>
                <a:ea typeface="Avenir"/>
                <a:cs typeface="Avenir"/>
                <a:sym typeface="Avenir"/>
              </a:rPr>
              <a:t>INCONTRI DI ORIENTAMENTO DEDICATI </a:t>
            </a:r>
            <a:endParaRPr lang="it-IT" sz="2000" b="0" i="0" u="none" strike="noStrike" cap="none" dirty="0">
              <a:solidFill>
                <a:srgbClr val="800000"/>
              </a:solidFill>
              <a:latin typeface="Avenir"/>
              <a:ea typeface="Avenir"/>
              <a:cs typeface="Avenir"/>
              <a:sym typeface="Avenir"/>
            </a:endParaRPr>
          </a:p>
        </p:txBody>
      </p:sp>
      <p:graphicFrame>
        <p:nvGraphicFramePr>
          <p:cNvPr id="18" name="Grafico 17">
            <a:extLst>
              <a:ext uri="{FF2B5EF4-FFF2-40B4-BE49-F238E27FC236}">
                <a16:creationId xmlns:a16="http://schemas.microsoft.com/office/drawing/2014/main" id="{00000000-0008-0000-0400-000004000000}"/>
              </a:ext>
            </a:extLst>
          </p:cNvPr>
          <p:cNvGraphicFramePr>
            <a:graphicFrameLocks/>
          </p:cNvGraphicFramePr>
          <p:nvPr>
            <p:extLst>
              <p:ext uri="{D42A27DB-BD31-4B8C-83A1-F6EECF244321}">
                <p14:modId xmlns:p14="http://schemas.microsoft.com/office/powerpoint/2010/main" val="1009844116"/>
              </p:ext>
            </p:extLst>
          </p:nvPr>
        </p:nvGraphicFramePr>
        <p:xfrm>
          <a:off x="4859940" y="3031258"/>
          <a:ext cx="4264968" cy="293359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Grafico 18">
            <a:extLst>
              <a:ext uri="{FF2B5EF4-FFF2-40B4-BE49-F238E27FC236}">
                <a16:creationId xmlns:a16="http://schemas.microsoft.com/office/drawing/2014/main" id="{00000000-0008-0000-0500-000002000000}"/>
              </a:ext>
            </a:extLst>
          </p:cNvPr>
          <p:cNvGraphicFramePr>
            <a:graphicFrameLocks/>
          </p:cNvGraphicFramePr>
          <p:nvPr>
            <p:extLst>
              <p:ext uri="{D42A27DB-BD31-4B8C-83A1-F6EECF244321}">
                <p14:modId xmlns:p14="http://schemas.microsoft.com/office/powerpoint/2010/main" val="862617207"/>
              </p:ext>
            </p:extLst>
          </p:nvPr>
        </p:nvGraphicFramePr>
        <p:xfrm>
          <a:off x="1439631" y="3301673"/>
          <a:ext cx="4173773" cy="218365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369995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354C8157-BC93-4147-8D07-CC28D90049A0}"/>
              </a:ext>
            </a:extLst>
          </p:cNvPr>
          <p:cNvSpPr>
            <a:spLocks noGrp="1"/>
          </p:cNvSpPr>
          <p:nvPr>
            <p:ph type="body" sz="quarter" idx="10"/>
          </p:nvPr>
        </p:nvSpPr>
        <p:spPr/>
        <p:txBody>
          <a:bodyPr/>
          <a:lstStyle/>
          <a:p>
            <a:endParaRPr lang="it-IT"/>
          </a:p>
        </p:txBody>
      </p:sp>
      <p:sp>
        <p:nvSpPr>
          <p:cNvPr id="3" name="Segnaposto testo 2">
            <a:extLst>
              <a:ext uri="{FF2B5EF4-FFF2-40B4-BE49-F238E27FC236}">
                <a16:creationId xmlns:a16="http://schemas.microsoft.com/office/drawing/2014/main" id="{7C3D2B6E-BC80-5542-951E-1FE72CB016DE}"/>
              </a:ext>
            </a:extLst>
          </p:cNvPr>
          <p:cNvSpPr>
            <a:spLocks noGrp="1"/>
          </p:cNvSpPr>
          <p:nvPr>
            <p:ph type="body" sz="quarter" idx="11"/>
          </p:nvPr>
        </p:nvSpPr>
        <p:spPr/>
        <p:txBody>
          <a:bodyPr/>
          <a:lstStyle/>
          <a:p>
            <a:endParaRPr lang="it-IT"/>
          </a:p>
        </p:txBody>
      </p:sp>
      <p:sp>
        <p:nvSpPr>
          <p:cNvPr id="4" name="Titolo 3">
            <a:extLst>
              <a:ext uri="{FF2B5EF4-FFF2-40B4-BE49-F238E27FC236}">
                <a16:creationId xmlns:a16="http://schemas.microsoft.com/office/drawing/2014/main" id="{F17B2713-3CE3-5A42-80D9-C70E619B113E}"/>
              </a:ext>
            </a:extLst>
          </p:cNvPr>
          <p:cNvSpPr>
            <a:spLocks noGrp="1"/>
          </p:cNvSpPr>
          <p:nvPr>
            <p:ph type="title"/>
          </p:nvPr>
        </p:nvSpPr>
        <p:spPr>
          <a:xfrm>
            <a:off x="430868" y="22312"/>
            <a:ext cx="8195444" cy="782960"/>
          </a:xfrm>
        </p:spPr>
        <p:txBody>
          <a:bodyPr/>
          <a:lstStyle/>
          <a:p>
            <a:r>
              <a:rPr lang="it-IT" dirty="0"/>
              <a:t>L’arrivo (o partenza?)</a:t>
            </a:r>
          </a:p>
        </p:txBody>
      </p:sp>
      <p:graphicFrame>
        <p:nvGraphicFramePr>
          <p:cNvPr id="5" name="Grafico 4">
            <a:extLst>
              <a:ext uri="{FF2B5EF4-FFF2-40B4-BE49-F238E27FC236}">
                <a16:creationId xmlns:a16="http://schemas.microsoft.com/office/drawing/2014/main" id="{00000000-0008-0000-0200-000005000000}"/>
              </a:ext>
            </a:extLst>
          </p:cNvPr>
          <p:cNvGraphicFramePr>
            <a:graphicFrameLocks/>
          </p:cNvGraphicFramePr>
          <p:nvPr>
            <p:extLst>
              <p:ext uri="{D42A27DB-BD31-4B8C-83A1-F6EECF244321}">
                <p14:modId xmlns:p14="http://schemas.microsoft.com/office/powerpoint/2010/main" val="519616543"/>
              </p:ext>
            </p:extLst>
          </p:nvPr>
        </p:nvGraphicFramePr>
        <p:xfrm>
          <a:off x="4788024" y="22312"/>
          <a:ext cx="4114800" cy="271722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Grafico 5">
            <a:extLst>
              <a:ext uri="{FF2B5EF4-FFF2-40B4-BE49-F238E27FC236}">
                <a16:creationId xmlns:a16="http://schemas.microsoft.com/office/drawing/2014/main" id="{00000000-0008-0000-0200-000004000000}"/>
              </a:ext>
            </a:extLst>
          </p:cNvPr>
          <p:cNvGraphicFramePr>
            <a:graphicFrameLocks/>
          </p:cNvGraphicFramePr>
          <p:nvPr>
            <p:extLst>
              <p:ext uri="{D42A27DB-BD31-4B8C-83A1-F6EECF244321}">
                <p14:modId xmlns:p14="http://schemas.microsoft.com/office/powerpoint/2010/main" val="3430523773"/>
              </p:ext>
            </p:extLst>
          </p:nvPr>
        </p:nvGraphicFramePr>
        <p:xfrm>
          <a:off x="457200" y="2867192"/>
          <a:ext cx="5904656" cy="3564496"/>
        </p:xfrm>
        <a:graphic>
          <a:graphicData uri="http://schemas.openxmlformats.org/drawingml/2006/chart">
            <c:chart xmlns:c="http://schemas.openxmlformats.org/drawingml/2006/chart" xmlns:r="http://schemas.openxmlformats.org/officeDocument/2006/relationships" r:id="rId3"/>
          </a:graphicData>
        </a:graphic>
      </p:graphicFrame>
      <p:sp>
        <p:nvSpPr>
          <p:cNvPr id="7" name="CasellaDiTesto 6">
            <a:extLst>
              <a:ext uri="{FF2B5EF4-FFF2-40B4-BE49-F238E27FC236}">
                <a16:creationId xmlns:a16="http://schemas.microsoft.com/office/drawing/2014/main" id="{10478E0E-84A2-DC40-A062-2689A10D7B68}"/>
              </a:ext>
            </a:extLst>
          </p:cNvPr>
          <p:cNvSpPr txBox="1"/>
          <p:nvPr/>
        </p:nvSpPr>
        <p:spPr>
          <a:xfrm>
            <a:off x="611560" y="628153"/>
            <a:ext cx="4708492" cy="923330"/>
          </a:xfrm>
          <a:prstGeom prst="rect">
            <a:avLst/>
          </a:prstGeom>
          <a:noFill/>
        </p:spPr>
        <p:txBody>
          <a:bodyPr wrap="square" rtlCol="0">
            <a:spAutoFit/>
          </a:bodyPr>
          <a:lstStyle/>
          <a:p>
            <a:r>
              <a:rPr lang="it-IT" dirty="0">
                <a:solidFill>
                  <a:srgbClr val="5B5854"/>
                </a:solidFill>
                <a:latin typeface="Avenir"/>
                <a:ea typeface="Avenir"/>
                <a:cs typeface="Avenir"/>
                <a:sym typeface="Avenir"/>
              </a:rPr>
              <a:t>per il 2030 si prevedono 900.000-1.500.000 posti di lavoro nelle </a:t>
            </a:r>
            <a:r>
              <a:rPr lang="it-IT" dirty="0" err="1">
                <a:solidFill>
                  <a:srgbClr val="5B5854"/>
                </a:solidFill>
                <a:latin typeface="Avenir"/>
                <a:ea typeface="Avenir"/>
                <a:cs typeface="Avenir"/>
                <a:sym typeface="Avenir"/>
              </a:rPr>
              <a:t>biotec</a:t>
            </a:r>
            <a:r>
              <a:rPr lang="it-IT" dirty="0">
                <a:solidFill>
                  <a:srgbClr val="5B5854"/>
                </a:solidFill>
                <a:latin typeface="Avenir"/>
                <a:ea typeface="Avenir"/>
                <a:cs typeface="Avenir"/>
                <a:sym typeface="Avenir"/>
              </a:rPr>
              <a:t> industriali  in EU</a:t>
            </a:r>
          </a:p>
          <a:p>
            <a:endParaRPr lang="it-IT" dirty="0"/>
          </a:p>
        </p:txBody>
      </p:sp>
      <p:pic>
        <p:nvPicPr>
          <p:cNvPr id="8" name="Immagine 7">
            <a:extLst>
              <a:ext uri="{FF2B5EF4-FFF2-40B4-BE49-F238E27FC236}">
                <a16:creationId xmlns:a16="http://schemas.microsoft.com/office/drawing/2014/main" id="{8F2728E1-86FF-1B4C-BC74-9EB2730C69EA}"/>
              </a:ext>
            </a:extLst>
          </p:cNvPr>
          <p:cNvPicPr>
            <a:picLocks noChangeAspect="1"/>
          </p:cNvPicPr>
          <p:nvPr/>
        </p:nvPicPr>
        <p:blipFill>
          <a:blip r:embed="rId4"/>
          <a:stretch>
            <a:fillRect/>
          </a:stretch>
        </p:blipFill>
        <p:spPr>
          <a:xfrm>
            <a:off x="1575414" y="1930257"/>
            <a:ext cx="2739386" cy="603389"/>
          </a:xfrm>
          <a:prstGeom prst="rect">
            <a:avLst/>
          </a:prstGeom>
        </p:spPr>
      </p:pic>
    </p:spTree>
    <p:extLst>
      <p:ext uri="{BB962C8B-B14F-4D97-AF65-F5344CB8AC3E}">
        <p14:creationId xmlns:p14="http://schemas.microsoft.com/office/powerpoint/2010/main" val="3093027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54644551-FEC7-5D48-8A05-243793DFE374}"/>
              </a:ext>
            </a:extLst>
          </p:cNvPr>
          <p:cNvSpPr>
            <a:spLocks noGrp="1"/>
          </p:cNvSpPr>
          <p:nvPr>
            <p:ph type="body" sz="quarter" idx="10"/>
          </p:nvPr>
        </p:nvSpPr>
        <p:spPr/>
        <p:txBody>
          <a:bodyPr/>
          <a:lstStyle/>
          <a:p>
            <a:endParaRPr lang="it-IT"/>
          </a:p>
        </p:txBody>
      </p:sp>
      <p:sp>
        <p:nvSpPr>
          <p:cNvPr id="3" name="Segnaposto testo 2">
            <a:extLst>
              <a:ext uri="{FF2B5EF4-FFF2-40B4-BE49-F238E27FC236}">
                <a16:creationId xmlns:a16="http://schemas.microsoft.com/office/drawing/2014/main" id="{2D0B5D2E-9566-014B-9660-28156FFFB2E5}"/>
              </a:ext>
            </a:extLst>
          </p:cNvPr>
          <p:cNvSpPr>
            <a:spLocks noGrp="1"/>
          </p:cNvSpPr>
          <p:nvPr>
            <p:ph type="body" sz="quarter" idx="11"/>
          </p:nvPr>
        </p:nvSpPr>
        <p:spPr/>
        <p:txBody>
          <a:bodyPr/>
          <a:lstStyle/>
          <a:p>
            <a:endParaRPr lang="it-IT"/>
          </a:p>
        </p:txBody>
      </p:sp>
      <p:sp>
        <p:nvSpPr>
          <p:cNvPr id="4" name="Titolo 3">
            <a:extLst>
              <a:ext uri="{FF2B5EF4-FFF2-40B4-BE49-F238E27FC236}">
                <a16:creationId xmlns:a16="http://schemas.microsoft.com/office/drawing/2014/main" id="{ADAEE53B-88B1-8748-972D-015A60F0F7DB}"/>
              </a:ext>
            </a:extLst>
          </p:cNvPr>
          <p:cNvSpPr>
            <a:spLocks noGrp="1"/>
          </p:cNvSpPr>
          <p:nvPr>
            <p:ph type="title"/>
          </p:nvPr>
        </p:nvSpPr>
        <p:spPr>
          <a:xfrm>
            <a:off x="468312" y="30769"/>
            <a:ext cx="8195444" cy="782960"/>
          </a:xfrm>
        </p:spPr>
        <p:txBody>
          <a:bodyPr/>
          <a:lstStyle/>
          <a:p>
            <a:r>
              <a:rPr lang="it-IT" dirty="0"/>
              <a:t>Dove reperisco le informazioni generali</a:t>
            </a:r>
          </a:p>
        </p:txBody>
      </p:sp>
      <p:sp>
        <p:nvSpPr>
          <p:cNvPr id="5" name="Google Shape;559;p21">
            <a:extLst>
              <a:ext uri="{FF2B5EF4-FFF2-40B4-BE49-F238E27FC236}">
                <a16:creationId xmlns:a16="http://schemas.microsoft.com/office/drawing/2014/main" id="{F893B2DF-BBCD-6A48-9D53-AAB29A3D2279}"/>
              </a:ext>
            </a:extLst>
          </p:cNvPr>
          <p:cNvSpPr txBox="1"/>
          <p:nvPr/>
        </p:nvSpPr>
        <p:spPr>
          <a:xfrm>
            <a:off x="-900608" y="1217534"/>
            <a:ext cx="11276516" cy="398007"/>
          </a:xfrm>
          <a:prstGeom prst="rect">
            <a:avLst/>
          </a:prstGeom>
          <a:noFill/>
          <a:ln>
            <a:noFill/>
          </a:ln>
        </p:spPr>
        <p:txBody>
          <a:bodyPr spcFirstLastPara="1" wrap="square" lIns="50775" tIns="50775" rIns="50775" bIns="50775" anchor="t" anchorCtr="0">
            <a:spAutoFit/>
          </a:bodyPr>
          <a:lstStyle/>
          <a:p>
            <a:pPr marL="0" marR="0" lvl="0" indent="0" algn="ctr" rtl="0">
              <a:lnSpc>
                <a:spcPct val="80000"/>
              </a:lnSpc>
              <a:spcBef>
                <a:spcPts val="0"/>
              </a:spcBef>
              <a:spcAft>
                <a:spcPts val="0"/>
              </a:spcAft>
              <a:buClr>
                <a:srgbClr val="5B5854"/>
              </a:buClr>
              <a:buSzPts val="3600"/>
              <a:buFont typeface="Avenir"/>
              <a:buNone/>
            </a:pPr>
            <a:r>
              <a:rPr lang="it-IT" sz="2400" b="0" i="0" u="none" strike="noStrike" cap="none" dirty="0">
                <a:solidFill>
                  <a:srgbClr val="5B5854"/>
                </a:solidFill>
                <a:latin typeface="Avenir"/>
                <a:ea typeface="Avenir"/>
                <a:cs typeface="Avenir"/>
                <a:sym typeface="Avenir"/>
              </a:rPr>
              <a:t>Sito dipartimento BTBS: </a:t>
            </a:r>
            <a:r>
              <a:rPr lang="it-IT" sz="2400" b="0" i="0" u="sng" strike="noStrike" cap="none" dirty="0">
                <a:solidFill>
                  <a:srgbClr val="5B5854"/>
                </a:solidFill>
                <a:latin typeface="Avenir"/>
                <a:ea typeface="Avenir"/>
                <a:cs typeface="Avenir"/>
                <a:sym typeface="Avenir"/>
                <a:hlinkClick r:id="rId2"/>
              </a:rPr>
              <a:t>http://www.btbs.unimib.it/</a:t>
            </a:r>
            <a:r>
              <a:rPr lang="it-IT" sz="2400" b="0" i="0" u="none" strike="noStrike" cap="none" dirty="0">
                <a:solidFill>
                  <a:srgbClr val="5B5854"/>
                </a:solidFill>
                <a:latin typeface="Avenir"/>
                <a:ea typeface="Avenir"/>
                <a:cs typeface="Avenir"/>
                <a:sym typeface="Avenir"/>
              </a:rPr>
              <a:t> </a:t>
            </a:r>
            <a:endParaRPr sz="1200" dirty="0"/>
          </a:p>
        </p:txBody>
      </p:sp>
      <p:sp>
        <p:nvSpPr>
          <p:cNvPr id="6" name="Google Shape;560;p21">
            <a:extLst>
              <a:ext uri="{FF2B5EF4-FFF2-40B4-BE49-F238E27FC236}">
                <a16:creationId xmlns:a16="http://schemas.microsoft.com/office/drawing/2014/main" id="{C600B0A8-217E-2248-B9EE-DAC1649A827A}"/>
              </a:ext>
            </a:extLst>
          </p:cNvPr>
          <p:cNvSpPr txBox="1"/>
          <p:nvPr/>
        </p:nvSpPr>
        <p:spPr>
          <a:xfrm>
            <a:off x="896855" y="2542550"/>
            <a:ext cx="7681590" cy="398007"/>
          </a:xfrm>
          <a:prstGeom prst="rect">
            <a:avLst/>
          </a:prstGeom>
          <a:noFill/>
          <a:ln>
            <a:noFill/>
          </a:ln>
        </p:spPr>
        <p:txBody>
          <a:bodyPr spcFirstLastPara="1" wrap="square" lIns="50775" tIns="50775" rIns="50775" bIns="50775" anchor="t" anchorCtr="0">
            <a:spAutoFit/>
          </a:bodyPr>
          <a:lstStyle/>
          <a:p>
            <a:pPr marL="0" marR="0" lvl="0" indent="0" algn="ctr" rtl="0">
              <a:lnSpc>
                <a:spcPct val="80000"/>
              </a:lnSpc>
              <a:spcBef>
                <a:spcPts val="0"/>
              </a:spcBef>
              <a:spcAft>
                <a:spcPts val="0"/>
              </a:spcAft>
              <a:buClr>
                <a:srgbClr val="5B5854"/>
              </a:buClr>
              <a:buSzPts val="3600"/>
              <a:buFont typeface="Avenir"/>
              <a:buNone/>
            </a:pPr>
            <a:r>
              <a:rPr lang="it-IT" sz="2400" b="0" i="0" u="none" strike="noStrike" cap="none" dirty="0">
                <a:solidFill>
                  <a:srgbClr val="5B5854"/>
                </a:solidFill>
                <a:latin typeface="Avenir"/>
                <a:ea typeface="Avenir"/>
                <a:cs typeface="Avenir"/>
                <a:sym typeface="Avenir"/>
              </a:rPr>
              <a:t>Sito Ateneo: </a:t>
            </a:r>
            <a:r>
              <a:rPr lang="it-IT" sz="2400" b="0" i="0" u="sng" strike="noStrike" cap="none" dirty="0">
                <a:solidFill>
                  <a:srgbClr val="5B5854"/>
                </a:solidFill>
                <a:latin typeface="Avenir"/>
                <a:ea typeface="Avenir"/>
                <a:cs typeface="Avenir"/>
                <a:sym typeface="Avenir"/>
                <a:hlinkClick r:id="rId2"/>
              </a:rPr>
              <a:t>http://www.unimib.it/</a:t>
            </a:r>
            <a:r>
              <a:rPr lang="it-IT" sz="2400" b="0" i="0" u="none" strike="noStrike" cap="none" dirty="0">
                <a:solidFill>
                  <a:srgbClr val="5B5854"/>
                </a:solidFill>
                <a:latin typeface="Avenir"/>
                <a:ea typeface="Avenir"/>
                <a:cs typeface="Avenir"/>
                <a:sym typeface="Avenir"/>
              </a:rPr>
              <a:t> </a:t>
            </a:r>
            <a:endParaRPr sz="1200" dirty="0"/>
          </a:p>
        </p:txBody>
      </p:sp>
      <p:sp>
        <p:nvSpPr>
          <p:cNvPr id="7" name="Google Shape;561;p21">
            <a:extLst>
              <a:ext uri="{FF2B5EF4-FFF2-40B4-BE49-F238E27FC236}">
                <a16:creationId xmlns:a16="http://schemas.microsoft.com/office/drawing/2014/main" id="{5FF53EC8-BF06-8142-AFFE-7BA3E61833F0}"/>
              </a:ext>
            </a:extLst>
          </p:cNvPr>
          <p:cNvSpPr txBox="1"/>
          <p:nvPr/>
        </p:nvSpPr>
        <p:spPr>
          <a:xfrm>
            <a:off x="-900608" y="1851848"/>
            <a:ext cx="11503150" cy="398007"/>
          </a:xfrm>
          <a:prstGeom prst="rect">
            <a:avLst/>
          </a:prstGeom>
          <a:noFill/>
          <a:ln>
            <a:noFill/>
          </a:ln>
        </p:spPr>
        <p:txBody>
          <a:bodyPr spcFirstLastPara="1" wrap="square" lIns="50775" tIns="50775" rIns="50775" bIns="50775" anchor="t" anchorCtr="0">
            <a:spAutoFit/>
          </a:bodyPr>
          <a:lstStyle/>
          <a:p>
            <a:pPr marL="0" marR="0" lvl="0" indent="0" algn="ctr" rtl="0">
              <a:lnSpc>
                <a:spcPct val="80000"/>
              </a:lnSpc>
              <a:spcBef>
                <a:spcPts val="0"/>
              </a:spcBef>
              <a:spcAft>
                <a:spcPts val="0"/>
              </a:spcAft>
              <a:buClr>
                <a:srgbClr val="5B5854"/>
              </a:buClr>
              <a:buSzPts val="3600"/>
              <a:buFont typeface="Avenir"/>
              <a:buNone/>
            </a:pPr>
            <a:r>
              <a:rPr lang="it-IT" sz="2400" b="0" i="0" u="none" strike="noStrike" cap="none" dirty="0">
                <a:solidFill>
                  <a:srgbClr val="5B5854"/>
                </a:solidFill>
                <a:latin typeface="Avenir"/>
                <a:ea typeface="Avenir"/>
                <a:cs typeface="Avenir"/>
                <a:sym typeface="Avenir"/>
              </a:rPr>
              <a:t>Sito Scuola di Scienze: </a:t>
            </a:r>
            <a:r>
              <a:rPr lang="it-IT" sz="2400" b="0" i="0" u="sng" strike="noStrike" cap="none" dirty="0">
                <a:solidFill>
                  <a:srgbClr val="5B5854"/>
                </a:solidFill>
                <a:latin typeface="Avenir"/>
                <a:ea typeface="Avenir"/>
                <a:cs typeface="Avenir"/>
                <a:sym typeface="Avenir"/>
                <a:hlinkClick r:id="rId2"/>
              </a:rPr>
              <a:t>http://www.scienze.unimib.it/</a:t>
            </a:r>
            <a:r>
              <a:rPr lang="it-IT" sz="2400" b="0" i="0" u="none" strike="noStrike" cap="none" dirty="0">
                <a:solidFill>
                  <a:srgbClr val="5B5854"/>
                </a:solidFill>
                <a:latin typeface="Avenir"/>
                <a:ea typeface="Avenir"/>
                <a:cs typeface="Avenir"/>
                <a:sym typeface="Avenir"/>
              </a:rPr>
              <a:t> </a:t>
            </a:r>
            <a:endParaRPr sz="1200" dirty="0"/>
          </a:p>
        </p:txBody>
      </p:sp>
      <p:pic>
        <p:nvPicPr>
          <p:cNvPr id="8" name="Immagine 7">
            <a:extLst>
              <a:ext uri="{FF2B5EF4-FFF2-40B4-BE49-F238E27FC236}">
                <a16:creationId xmlns:a16="http://schemas.microsoft.com/office/drawing/2014/main" id="{61B1F1E6-3769-2546-91DC-C422895D52AB}"/>
              </a:ext>
            </a:extLst>
          </p:cNvPr>
          <p:cNvPicPr>
            <a:picLocks noChangeAspect="1"/>
          </p:cNvPicPr>
          <p:nvPr/>
        </p:nvPicPr>
        <p:blipFill>
          <a:blip r:embed="rId3"/>
          <a:stretch>
            <a:fillRect/>
          </a:stretch>
        </p:blipFill>
        <p:spPr>
          <a:xfrm>
            <a:off x="1060400" y="4181008"/>
            <a:ext cx="7112000" cy="1397000"/>
          </a:xfrm>
          <a:prstGeom prst="rect">
            <a:avLst/>
          </a:prstGeom>
        </p:spPr>
      </p:pic>
      <p:sp>
        <p:nvSpPr>
          <p:cNvPr id="9" name="Google Shape;559;p21">
            <a:extLst>
              <a:ext uri="{FF2B5EF4-FFF2-40B4-BE49-F238E27FC236}">
                <a16:creationId xmlns:a16="http://schemas.microsoft.com/office/drawing/2014/main" id="{DDA58E68-9DC9-4240-89D5-93EBC0415EE9}"/>
              </a:ext>
            </a:extLst>
          </p:cNvPr>
          <p:cNvSpPr txBox="1"/>
          <p:nvPr/>
        </p:nvSpPr>
        <p:spPr>
          <a:xfrm>
            <a:off x="-787291" y="3455793"/>
            <a:ext cx="11276516" cy="594984"/>
          </a:xfrm>
          <a:prstGeom prst="rect">
            <a:avLst/>
          </a:prstGeom>
          <a:noFill/>
          <a:ln>
            <a:noFill/>
          </a:ln>
        </p:spPr>
        <p:txBody>
          <a:bodyPr spcFirstLastPara="1" wrap="square" lIns="50775" tIns="50775" rIns="50775" bIns="50775" anchor="t" anchorCtr="0">
            <a:spAutoFit/>
          </a:bodyPr>
          <a:lstStyle/>
          <a:p>
            <a:pPr lvl="0" algn="ctr">
              <a:lnSpc>
                <a:spcPct val="80000"/>
              </a:lnSpc>
              <a:buClr>
                <a:srgbClr val="5B5854"/>
              </a:buClr>
              <a:buSzPts val="3600"/>
            </a:pPr>
            <a:r>
              <a:rPr lang="it-IT" sz="2000" b="0" i="0" u="none" strike="noStrike" cap="none" dirty="0">
                <a:solidFill>
                  <a:srgbClr val="5B5854"/>
                </a:solidFill>
                <a:latin typeface="Avenir"/>
                <a:ea typeface="Avenir"/>
                <a:cs typeface="Avenir"/>
                <a:sym typeface="Avenir"/>
              </a:rPr>
              <a:t>Portale degli Orari &amp; Esami: </a:t>
            </a:r>
          </a:p>
          <a:p>
            <a:pPr lvl="0" algn="ctr">
              <a:lnSpc>
                <a:spcPct val="80000"/>
              </a:lnSpc>
              <a:buClr>
                <a:srgbClr val="5B5854"/>
              </a:buClr>
              <a:buSzPts val="3600"/>
            </a:pPr>
            <a:r>
              <a:rPr lang="it-IT" sz="2000" u="sng" dirty="0">
                <a:solidFill>
                  <a:srgbClr val="5B5854"/>
                </a:solidFill>
                <a:latin typeface="Avenir"/>
                <a:ea typeface="Avenir"/>
                <a:cs typeface="Avenir"/>
                <a:sym typeface="Avenir"/>
                <a:hlinkClick r:id="rId4"/>
              </a:rPr>
              <a:t>http://</a:t>
            </a:r>
            <a:r>
              <a:rPr lang="it-IT" sz="2000" u="sng" dirty="0" err="1">
                <a:solidFill>
                  <a:srgbClr val="5B5854"/>
                </a:solidFill>
                <a:latin typeface="Avenir"/>
                <a:ea typeface="Avenir"/>
                <a:cs typeface="Avenir"/>
                <a:sym typeface="Avenir"/>
                <a:hlinkClick r:id="rId4"/>
              </a:rPr>
              <a:t>gestioneorari.didattica.unimib.it</a:t>
            </a:r>
            <a:r>
              <a:rPr lang="it-IT" sz="2000" u="sng" dirty="0">
                <a:solidFill>
                  <a:srgbClr val="5B5854"/>
                </a:solidFill>
                <a:latin typeface="Avenir"/>
                <a:ea typeface="Avenir"/>
                <a:cs typeface="Avenir"/>
                <a:sym typeface="Avenir"/>
                <a:hlinkClick r:id="rId4"/>
              </a:rPr>
              <a:t>/</a:t>
            </a:r>
            <a:r>
              <a:rPr lang="it-IT" sz="2000" u="sng" dirty="0" err="1">
                <a:solidFill>
                  <a:srgbClr val="5B5854"/>
                </a:solidFill>
                <a:latin typeface="Avenir"/>
                <a:ea typeface="Avenir"/>
                <a:cs typeface="Avenir"/>
                <a:sym typeface="Avenir"/>
                <a:hlinkClick r:id="rId4"/>
              </a:rPr>
              <a:t>PortaleStudentiUnimib</a:t>
            </a:r>
            <a:r>
              <a:rPr lang="it-IT" sz="2000" u="sng" dirty="0">
                <a:solidFill>
                  <a:srgbClr val="5B5854"/>
                </a:solidFill>
                <a:latin typeface="Avenir"/>
                <a:ea typeface="Avenir"/>
                <a:cs typeface="Avenir"/>
                <a:sym typeface="Avenir"/>
                <a:hlinkClick r:id="rId4"/>
              </a:rPr>
              <a:t>/</a:t>
            </a:r>
            <a:endParaRPr sz="1100" dirty="0"/>
          </a:p>
        </p:txBody>
      </p:sp>
    </p:spTree>
    <p:extLst>
      <p:ext uri="{BB962C8B-B14F-4D97-AF65-F5344CB8AC3E}">
        <p14:creationId xmlns:p14="http://schemas.microsoft.com/office/powerpoint/2010/main" val="4288728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olo 9">
            <a:extLst>
              <a:ext uri="{FF2B5EF4-FFF2-40B4-BE49-F238E27FC236}">
                <a16:creationId xmlns:a16="http://schemas.microsoft.com/office/drawing/2014/main" id="{66301A41-5E1A-2A43-A2D6-2CACF49CDFC3}"/>
              </a:ext>
            </a:extLst>
          </p:cNvPr>
          <p:cNvSpPr>
            <a:spLocks noGrp="1"/>
          </p:cNvSpPr>
          <p:nvPr>
            <p:ph type="title"/>
          </p:nvPr>
        </p:nvSpPr>
        <p:spPr/>
        <p:txBody>
          <a:bodyPr/>
          <a:lstStyle/>
          <a:p>
            <a:r>
              <a:rPr lang="it-IT" dirty="0"/>
              <a:t>SOMMARIO</a:t>
            </a:r>
          </a:p>
        </p:txBody>
      </p:sp>
      <p:sp>
        <p:nvSpPr>
          <p:cNvPr id="11" name="Segnaposto testo 10">
            <a:extLst>
              <a:ext uri="{FF2B5EF4-FFF2-40B4-BE49-F238E27FC236}">
                <a16:creationId xmlns:a16="http://schemas.microsoft.com/office/drawing/2014/main" id="{57EAFBD6-AD98-A14E-9596-E5CC88AF5F72}"/>
              </a:ext>
            </a:extLst>
          </p:cNvPr>
          <p:cNvSpPr>
            <a:spLocks noGrp="1"/>
          </p:cNvSpPr>
          <p:nvPr>
            <p:ph type="body" idx="1"/>
          </p:nvPr>
        </p:nvSpPr>
        <p:spPr/>
        <p:txBody>
          <a:bodyPr>
            <a:normAutofit/>
          </a:bodyPr>
          <a:lstStyle/>
          <a:p>
            <a:pPr marL="1242757" lvl="3" indent="-579319">
              <a:lnSpc>
                <a:spcPct val="150000"/>
              </a:lnSpc>
              <a:spcBef>
                <a:spcPts val="0"/>
              </a:spcBef>
              <a:spcAft>
                <a:spcPts val="0"/>
              </a:spcAft>
              <a:buClr>
                <a:srgbClr val="595959"/>
              </a:buClr>
              <a:buSzPts val="3200"/>
              <a:buFont typeface="Arial"/>
              <a:buChar char="•"/>
            </a:pPr>
            <a:r>
              <a:rPr lang="it-IT" sz="3200" dirty="0">
                <a:solidFill>
                  <a:srgbClr val="595959"/>
                </a:solidFill>
                <a:latin typeface="Avenir"/>
                <a:ea typeface="Avenir"/>
                <a:cs typeface="Avenir"/>
                <a:sym typeface="Avenir"/>
              </a:rPr>
              <a:t>INFORMAZIONI GENERALI</a:t>
            </a:r>
          </a:p>
          <a:p>
            <a:pPr marL="1242757" lvl="3" indent="-579319">
              <a:lnSpc>
                <a:spcPct val="150000"/>
              </a:lnSpc>
              <a:spcBef>
                <a:spcPts val="0"/>
              </a:spcBef>
              <a:spcAft>
                <a:spcPts val="0"/>
              </a:spcAft>
              <a:buClr>
                <a:srgbClr val="595959"/>
              </a:buClr>
              <a:buSzPts val="3200"/>
              <a:buFont typeface="Arial"/>
              <a:buChar char="•"/>
            </a:pPr>
            <a:r>
              <a:rPr lang="it-IT" sz="3200" dirty="0">
                <a:solidFill>
                  <a:srgbClr val="595959"/>
                </a:solidFill>
                <a:latin typeface="Avenir"/>
                <a:ea typeface="Avenir"/>
                <a:cs typeface="Avenir"/>
                <a:sym typeface="Avenir"/>
              </a:rPr>
              <a:t>Il PERCORSO FORMATIVO</a:t>
            </a:r>
            <a:endParaRPr lang="it-IT" sz="3200" dirty="0">
              <a:solidFill>
                <a:srgbClr val="5B5854"/>
              </a:solidFill>
              <a:latin typeface="Avenir"/>
              <a:ea typeface="Avenir"/>
              <a:cs typeface="Avenir"/>
              <a:sym typeface="Avenir"/>
            </a:endParaRPr>
          </a:p>
          <a:p>
            <a:pPr marL="1242757" lvl="1" indent="-579319">
              <a:lnSpc>
                <a:spcPct val="150000"/>
              </a:lnSpc>
              <a:spcBef>
                <a:spcPts val="0"/>
              </a:spcBef>
              <a:spcAft>
                <a:spcPts val="0"/>
              </a:spcAft>
              <a:buClr>
                <a:srgbClr val="595959"/>
              </a:buClr>
              <a:buSzPts val="3200"/>
              <a:buFont typeface="Arial"/>
              <a:buChar char="•"/>
            </a:pPr>
            <a:r>
              <a:rPr lang="it-IT" sz="3200" dirty="0">
                <a:solidFill>
                  <a:srgbClr val="5B5854"/>
                </a:solidFill>
                <a:latin typeface="Avenir"/>
                <a:ea typeface="Avenir"/>
                <a:cs typeface="Avenir"/>
                <a:sym typeface="Avenir"/>
              </a:rPr>
              <a:t>I COMPAGNI DI VIAGGIO</a:t>
            </a:r>
          </a:p>
          <a:p>
            <a:pPr marL="1242757" lvl="1" indent="-579319">
              <a:lnSpc>
                <a:spcPct val="150000"/>
              </a:lnSpc>
              <a:spcBef>
                <a:spcPts val="0"/>
              </a:spcBef>
              <a:spcAft>
                <a:spcPts val="0"/>
              </a:spcAft>
              <a:buClr>
                <a:srgbClr val="595959"/>
              </a:buClr>
              <a:buSzPts val="3200"/>
              <a:buFont typeface="Arial"/>
              <a:buChar char="•"/>
            </a:pPr>
            <a:r>
              <a:rPr lang="it-IT" sz="3200" dirty="0">
                <a:solidFill>
                  <a:srgbClr val="5B5854"/>
                </a:solidFill>
                <a:latin typeface="Avenir"/>
                <a:ea typeface="Avenir"/>
                <a:cs typeface="Avenir"/>
                <a:sym typeface="Avenir"/>
              </a:rPr>
              <a:t>MENS SANA IN CORPORE SANO</a:t>
            </a:r>
            <a:endParaRPr lang="it-IT" dirty="0"/>
          </a:p>
        </p:txBody>
      </p:sp>
      <p:sp>
        <p:nvSpPr>
          <p:cNvPr id="12" name="Segnaposto testo 11">
            <a:extLst>
              <a:ext uri="{FF2B5EF4-FFF2-40B4-BE49-F238E27FC236}">
                <a16:creationId xmlns:a16="http://schemas.microsoft.com/office/drawing/2014/main" id="{48CE807F-FF99-9844-9355-DB1A10E69923}"/>
              </a:ext>
            </a:extLst>
          </p:cNvPr>
          <p:cNvSpPr>
            <a:spLocks noGrp="1"/>
          </p:cNvSpPr>
          <p:nvPr>
            <p:ph type="body" sz="quarter" idx="11"/>
          </p:nvPr>
        </p:nvSpPr>
        <p:spPr/>
        <p:txBody>
          <a:bodyPr/>
          <a:lstStyle/>
          <a:p>
            <a:endParaRPr lang="it-IT"/>
          </a:p>
        </p:txBody>
      </p:sp>
    </p:spTree>
    <p:extLst>
      <p:ext uri="{BB962C8B-B14F-4D97-AF65-F5344CB8AC3E}">
        <p14:creationId xmlns:p14="http://schemas.microsoft.com/office/powerpoint/2010/main" val="18948946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54644551-FEC7-5D48-8A05-243793DFE374}"/>
              </a:ext>
            </a:extLst>
          </p:cNvPr>
          <p:cNvSpPr>
            <a:spLocks noGrp="1"/>
          </p:cNvSpPr>
          <p:nvPr>
            <p:ph type="body" sz="quarter" idx="10"/>
          </p:nvPr>
        </p:nvSpPr>
        <p:spPr/>
        <p:txBody>
          <a:bodyPr/>
          <a:lstStyle/>
          <a:p>
            <a:endParaRPr lang="it-IT"/>
          </a:p>
        </p:txBody>
      </p:sp>
      <p:sp>
        <p:nvSpPr>
          <p:cNvPr id="3" name="Segnaposto testo 2">
            <a:extLst>
              <a:ext uri="{FF2B5EF4-FFF2-40B4-BE49-F238E27FC236}">
                <a16:creationId xmlns:a16="http://schemas.microsoft.com/office/drawing/2014/main" id="{2D0B5D2E-9566-014B-9660-28156FFFB2E5}"/>
              </a:ext>
            </a:extLst>
          </p:cNvPr>
          <p:cNvSpPr>
            <a:spLocks noGrp="1"/>
          </p:cNvSpPr>
          <p:nvPr>
            <p:ph type="body" sz="quarter" idx="11"/>
          </p:nvPr>
        </p:nvSpPr>
        <p:spPr/>
        <p:txBody>
          <a:bodyPr/>
          <a:lstStyle/>
          <a:p>
            <a:endParaRPr lang="it-IT"/>
          </a:p>
        </p:txBody>
      </p:sp>
      <p:sp>
        <p:nvSpPr>
          <p:cNvPr id="4" name="Titolo 3">
            <a:extLst>
              <a:ext uri="{FF2B5EF4-FFF2-40B4-BE49-F238E27FC236}">
                <a16:creationId xmlns:a16="http://schemas.microsoft.com/office/drawing/2014/main" id="{ADAEE53B-88B1-8748-972D-015A60F0F7DB}"/>
              </a:ext>
            </a:extLst>
          </p:cNvPr>
          <p:cNvSpPr>
            <a:spLocks noGrp="1"/>
          </p:cNvSpPr>
          <p:nvPr>
            <p:ph type="title"/>
          </p:nvPr>
        </p:nvSpPr>
        <p:spPr>
          <a:xfrm>
            <a:off x="454397" y="37394"/>
            <a:ext cx="8195444" cy="782960"/>
          </a:xfrm>
        </p:spPr>
        <p:txBody>
          <a:bodyPr/>
          <a:lstStyle/>
          <a:p>
            <a:r>
              <a:rPr lang="it-IT" dirty="0"/>
              <a:t>Dove reperisco le informazioni specifiche </a:t>
            </a:r>
          </a:p>
        </p:txBody>
      </p:sp>
      <p:sp>
        <p:nvSpPr>
          <p:cNvPr id="10" name="Google Shape;562;p21">
            <a:extLst>
              <a:ext uri="{FF2B5EF4-FFF2-40B4-BE49-F238E27FC236}">
                <a16:creationId xmlns:a16="http://schemas.microsoft.com/office/drawing/2014/main" id="{C2526721-2534-F148-AA86-1BA595C88D23}"/>
              </a:ext>
            </a:extLst>
          </p:cNvPr>
          <p:cNvSpPr txBox="1"/>
          <p:nvPr/>
        </p:nvSpPr>
        <p:spPr>
          <a:xfrm>
            <a:off x="406131" y="651934"/>
            <a:ext cx="8360792" cy="890450"/>
          </a:xfrm>
          <a:prstGeom prst="rect">
            <a:avLst/>
          </a:prstGeom>
          <a:noFill/>
          <a:ln>
            <a:noFill/>
          </a:ln>
        </p:spPr>
        <p:txBody>
          <a:bodyPr spcFirstLastPara="1" wrap="square" lIns="50775" tIns="50775" rIns="50775" bIns="50775" anchor="t" anchorCtr="0">
            <a:spAutoFit/>
          </a:bodyPr>
          <a:lstStyle/>
          <a:p>
            <a:pPr marL="0" marR="0" lvl="0" indent="0" algn="ctr" rtl="0">
              <a:lnSpc>
                <a:spcPct val="80000"/>
              </a:lnSpc>
              <a:spcBef>
                <a:spcPts val="0"/>
              </a:spcBef>
              <a:spcAft>
                <a:spcPts val="0"/>
              </a:spcAft>
              <a:buClr>
                <a:srgbClr val="1C0801"/>
              </a:buClr>
              <a:buSzPts val="3600"/>
              <a:buFont typeface="Avenir"/>
              <a:buNone/>
            </a:pPr>
            <a:r>
              <a:rPr lang="it-IT" sz="1600" b="0" i="0" strike="noStrike" cap="none" dirty="0">
                <a:solidFill>
                  <a:srgbClr val="5B5854"/>
                </a:solidFill>
                <a:latin typeface="Avenir"/>
                <a:ea typeface="Avenir"/>
                <a:cs typeface="Avenir"/>
                <a:sym typeface="Avenir"/>
              </a:rPr>
              <a:t>[Piattaforma Moodle del Corso di Studi]</a:t>
            </a:r>
            <a:endParaRPr lang="it-IT" sz="1600" b="0" i="0" strike="noStrike" cap="none" dirty="0">
              <a:solidFill>
                <a:srgbClr val="5B5854"/>
              </a:solidFill>
              <a:latin typeface="Avenir"/>
              <a:ea typeface="Avenir"/>
              <a:cs typeface="Avenir"/>
              <a:sym typeface="Avenir"/>
              <a:hlinkClick r:id="rId2"/>
            </a:endParaRPr>
          </a:p>
          <a:p>
            <a:pPr marL="0" marR="0" lvl="0" indent="0" algn="ctr" rtl="0">
              <a:lnSpc>
                <a:spcPct val="80000"/>
              </a:lnSpc>
              <a:spcBef>
                <a:spcPts val="0"/>
              </a:spcBef>
              <a:spcAft>
                <a:spcPts val="0"/>
              </a:spcAft>
              <a:buClr>
                <a:srgbClr val="1C0801"/>
              </a:buClr>
              <a:buSzPts val="3600"/>
              <a:buFont typeface="Avenir"/>
              <a:buNone/>
            </a:pPr>
            <a:r>
              <a:rPr lang="it-IT" sz="1600" b="0" i="0" u="sng" strike="noStrike" cap="none" dirty="0">
                <a:solidFill>
                  <a:srgbClr val="5B5854"/>
                </a:solidFill>
                <a:latin typeface="Avenir"/>
                <a:ea typeface="Avenir"/>
                <a:cs typeface="Avenir"/>
                <a:sym typeface="Avenir"/>
                <a:hlinkClick r:id="rId2"/>
              </a:rPr>
              <a:t>http://elearning.unimib.it/course/index.php?categoryid=2606</a:t>
            </a:r>
            <a:endParaRPr sz="1600" b="0" i="0" u="none" strike="noStrike" cap="none" dirty="0">
              <a:solidFill>
                <a:srgbClr val="5B5854"/>
              </a:solidFill>
              <a:latin typeface="Avenir"/>
              <a:ea typeface="Avenir"/>
              <a:cs typeface="Avenir"/>
              <a:sym typeface="Avenir"/>
            </a:endParaRPr>
          </a:p>
          <a:p>
            <a:pPr marL="0" marR="0" lvl="0" indent="0" algn="ctr" rtl="0">
              <a:lnSpc>
                <a:spcPct val="80000"/>
              </a:lnSpc>
              <a:spcBef>
                <a:spcPts val="0"/>
              </a:spcBef>
              <a:spcAft>
                <a:spcPts val="0"/>
              </a:spcAft>
              <a:buClr>
                <a:srgbClr val="5B5854"/>
              </a:buClr>
              <a:buSzPts val="3600"/>
              <a:buFont typeface="Avenir"/>
              <a:buNone/>
            </a:pPr>
            <a:endParaRPr sz="1600" b="0" i="0" u="none" strike="noStrike" cap="none" dirty="0">
              <a:solidFill>
                <a:srgbClr val="5B5854"/>
              </a:solidFill>
              <a:latin typeface="Avenir"/>
              <a:ea typeface="Avenir"/>
              <a:cs typeface="Avenir"/>
              <a:sym typeface="Avenir"/>
            </a:endParaRPr>
          </a:p>
          <a:p>
            <a:pPr marL="0" marR="0" lvl="0" indent="0" algn="ctr" rtl="0">
              <a:lnSpc>
                <a:spcPct val="80000"/>
              </a:lnSpc>
              <a:spcBef>
                <a:spcPts val="0"/>
              </a:spcBef>
              <a:spcAft>
                <a:spcPts val="0"/>
              </a:spcAft>
              <a:buClr>
                <a:srgbClr val="000000"/>
              </a:buClr>
              <a:buSzPts val="3600"/>
              <a:buFont typeface="Avenir"/>
              <a:buNone/>
            </a:pPr>
            <a:r>
              <a:rPr lang="it-IT" sz="1600" b="0" i="0" u="none" strike="noStrike" cap="none" dirty="0">
                <a:solidFill>
                  <a:srgbClr val="000000"/>
                </a:solidFill>
                <a:latin typeface="Avenir"/>
                <a:ea typeface="Avenir"/>
                <a:cs typeface="Avenir"/>
                <a:sym typeface="Avenir"/>
              </a:rPr>
              <a:t> </a:t>
            </a:r>
            <a:endParaRPr sz="1600" dirty="0"/>
          </a:p>
        </p:txBody>
      </p:sp>
      <p:pic>
        <p:nvPicPr>
          <p:cNvPr id="11" name="Google Shape;576;p22">
            <a:extLst>
              <a:ext uri="{FF2B5EF4-FFF2-40B4-BE49-F238E27FC236}">
                <a16:creationId xmlns:a16="http://schemas.microsoft.com/office/drawing/2014/main" id="{3F06FA0B-5CF0-574A-B81B-8C65EED3D872}"/>
              </a:ext>
            </a:extLst>
          </p:cNvPr>
          <p:cNvPicPr preferRelativeResize="0"/>
          <p:nvPr/>
        </p:nvPicPr>
        <p:blipFill rotWithShape="1">
          <a:blip r:embed="rId3">
            <a:alphaModFix/>
          </a:blip>
          <a:srcRect/>
          <a:stretch/>
        </p:blipFill>
        <p:spPr>
          <a:xfrm>
            <a:off x="1487756" y="2155729"/>
            <a:ext cx="3449076" cy="3104296"/>
          </a:xfrm>
          <a:prstGeom prst="rect">
            <a:avLst/>
          </a:prstGeom>
          <a:ln>
            <a:noFill/>
          </a:ln>
          <a:effectLst>
            <a:outerShdw blurRad="190500" algn="tl" rotWithShape="0">
              <a:srgbClr val="000000">
                <a:alpha val="70000"/>
              </a:srgbClr>
            </a:outerShdw>
          </a:effectLst>
        </p:spPr>
      </p:pic>
      <p:sp>
        <p:nvSpPr>
          <p:cNvPr id="13" name="Google Shape;568;p22">
            <a:extLst>
              <a:ext uri="{FF2B5EF4-FFF2-40B4-BE49-F238E27FC236}">
                <a16:creationId xmlns:a16="http://schemas.microsoft.com/office/drawing/2014/main" id="{C64609E4-DAFD-314D-B531-F6299EC903CD}"/>
              </a:ext>
            </a:extLst>
          </p:cNvPr>
          <p:cNvSpPr txBox="1"/>
          <p:nvPr/>
        </p:nvSpPr>
        <p:spPr>
          <a:xfrm>
            <a:off x="2339752" y="5917044"/>
            <a:ext cx="5194160" cy="738623"/>
          </a:xfrm>
          <a:prstGeom prst="rect">
            <a:avLst/>
          </a:prstGeom>
          <a:noFill/>
          <a:ln>
            <a:noFill/>
          </a:ln>
        </p:spPr>
        <p:txBody>
          <a:bodyPr spcFirstLastPara="1" wrap="square" lIns="91400" tIns="45700" rIns="91400" bIns="45700" anchor="t" anchorCtr="0">
            <a:spAutoFit/>
          </a:bodyPr>
          <a:lstStyle/>
          <a:p>
            <a:pPr marL="0" marR="0" lvl="0" indent="0" algn="ctr" rtl="0">
              <a:lnSpc>
                <a:spcPct val="100000"/>
              </a:lnSpc>
              <a:spcBef>
                <a:spcPts val="0"/>
              </a:spcBef>
              <a:spcAft>
                <a:spcPts val="0"/>
              </a:spcAft>
              <a:buClr>
                <a:srgbClr val="5B5854"/>
              </a:buClr>
              <a:buSzPts val="4000"/>
              <a:buFont typeface="Avenir"/>
              <a:buNone/>
            </a:pPr>
            <a:r>
              <a:rPr lang="it-IT" sz="1400" b="1" i="0" u="none" strike="noStrike" cap="none" dirty="0">
                <a:solidFill>
                  <a:srgbClr val="5B5854"/>
                </a:solidFill>
                <a:latin typeface="Avenir"/>
                <a:ea typeface="Avenir"/>
                <a:cs typeface="Avenir"/>
                <a:sym typeface="Avenir"/>
                <a:hlinkClick r:id="rId4"/>
              </a:rPr>
              <a:t>n.cognomeXX@campus.unimib.it</a:t>
            </a:r>
            <a:endParaRPr lang="it-IT" sz="1400" b="1" i="0" u="none" strike="noStrike" cap="none" dirty="0">
              <a:solidFill>
                <a:srgbClr val="5B5854"/>
              </a:solidFill>
              <a:latin typeface="Avenir"/>
              <a:ea typeface="Avenir"/>
              <a:cs typeface="Avenir"/>
              <a:sym typeface="Avenir"/>
            </a:endParaRPr>
          </a:p>
          <a:p>
            <a:pPr marL="0" marR="0" lvl="0" indent="0" algn="ctr" rtl="0">
              <a:lnSpc>
                <a:spcPct val="100000"/>
              </a:lnSpc>
              <a:spcBef>
                <a:spcPts val="0"/>
              </a:spcBef>
              <a:spcAft>
                <a:spcPts val="0"/>
              </a:spcAft>
              <a:buClr>
                <a:srgbClr val="5B5854"/>
              </a:buClr>
              <a:buSzPts val="4000"/>
              <a:buFont typeface="Avenir"/>
              <a:buNone/>
            </a:pPr>
            <a:endParaRPr lang="it-IT" sz="1400" b="1" i="0" u="none" strike="noStrike" cap="none" dirty="0">
              <a:solidFill>
                <a:srgbClr val="5B5854"/>
              </a:solidFill>
              <a:latin typeface="Avenir"/>
              <a:ea typeface="Avenir"/>
              <a:cs typeface="Avenir"/>
              <a:sym typeface="Avenir"/>
            </a:endParaRPr>
          </a:p>
          <a:p>
            <a:pPr marL="0" marR="0" lvl="0" indent="0" algn="ctr" rtl="0">
              <a:lnSpc>
                <a:spcPct val="100000"/>
              </a:lnSpc>
              <a:spcBef>
                <a:spcPts val="0"/>
              </a:spcBef>
              <a:spcAft>
                <a:spcPts val="0"/>
              </a:spcAft>
              <a:buClr>
                <a:srgbClr val="5B5854"/>
              </a:buClr>
              <a:buSzPts val="4000"/>
              <a:buFont typeface="Avenir"/>
              <a:buNone/>
            </a:pPr>
            <a:r>
              <a:rPr lang="it-IT" sz="1400" b="1" dirty="0">
                <a:solidFill>
                  <a:srgbClr val="800000"/>
                </a:solidFill>
                <a:latin typeface="Avenir"/>
                <a:ea typeface="Avenir"/>
                <a:cs typeface="Avenir"/>
                <a:sym typeface="Avenir"/>
              </a:rPr>
              <a:t>IMMATRICOLATEVI AL PIÙ PRESTO</a:t>
            </a:r>
            <a:endParaRPr lang="it-IT" sz="1400" b="1" i="0" u="none" strike="noStrike" cap="none" dirty="0">
              <a:solidFill>
                <a:srgbClr val="800000"/>
              </a:solidFill>
              <a:latin typeface="Avenir"/>
              <a:ea typeface="Avenir"/>
              <a:cs typeface="Avenir"/>
              <a:sym typeface="Avenir"/>
            </a:endParaRPr>
          </a:p>
        </p:txBody>
      </p:sp>
      <p:pic>
        <p:nvPicPr>
          <p:cNvPr id="14" name="Google Shape;569;p22">
            <a:extLst>
              <a:ext uri="{FF2B5EF4-FFF2-40B4-BE49-F238E27FC236}">
                <a16:creationId xmlns:a16="http://schemas.microsoft.com/office/drawing/2014/main" id="{F61B4F99-E1A9-3B44-9C3E-D38A382A76F3}"/>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2034297" y="5338373"/>
            <a:ext cx="1377698" cy="1636458"/>
          </a:xfrm>
          <a:prstGeom prst="rect">
            <a:avLst/>
          </a:prstGeom>
          <a:noFill/>
          <a:ln>
            <a:noFill/>
          </a:ln>
        </p:spPr>
      </p:pic>
      <p:pic>
        <p:nvPicPr>
          <p:cNvPr id="15" name="Immagine 14">
            <a:extLst>
              <a:ext uri="{FF2B5EF4-FFF2-40B4-BE49-F238E27FC236}">
                <a16:creationId xmlns:a16="http://schemas.microsoft.com/office/drawing/2014/main" id="{291B96E3-43F7-8B48-AC00-B2265402BF24}"/>
              </a:ext>
            </a:extLst>
          </p:cNvPr>
          <p:cNvPicPr>
            <a:picLocks noChangeAspect="1"/>
          </p:cNvPicPr>
          <p:nvPr/>
        </p:nvPicPr>
        <p:blipFill>
          <a:blip r:embed="rId6"/>
          <a:stretch>
            <a:fillRect/>
          </a:stretch>
        </p:blipFill>
        <p:spPr>
          <a:xfrm>
            <a:off x="1475656" y="1146403"/>
            <a:ext cx="5472608" cy="947182"/>
          </a:xfrm>
          <a:prstGeom prst="rect">
            <a:avLst/>
          </a:prstGeom>
        </p:spPr>
      </p:pic>
      <p:pic>
        <p:nvPicPr>
          <p:cNvPr id="17" name="Immagine 16">
            <a:extLst>
              <a:ext uri="{FF2B5EF4-FFF2-40B4-BE49-F238E27FC236}">
                <a16:creationId xmlns:a16="http://schemas.microsoft.com/office/drawing/2014/main" id="{AD972F37-93BD-0641-80B5-69F13BE1D2E0}"/>
              </a:ext>
            </a:extLst>
          </p:cNvPr>
          <p:cNvPicPr>
            <a:picLocks noChangeAspect="1"/>
          </p:cNvPicPr>
          <p:nvPr/>
        </p:nvPicPr>
        <p:blipFill>
          <a:blip r:embed="rId7"/>
          <a:stretch>
            <a:fillRect/>
          </a:stretch>
        </p:blipFill>
        <p:spPr>
          <a:xfrm>
            <a:off x="5869948" y="1935454"/>
            <a:ext cx="2752204" cy="384923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004489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54644551-FEC7-5D48-8A05-243793DFE374}"/>
              </a:ext>
            </a:extLst>
          </p:cNvPr>
          <p:cNvSpPr>
            <a:spLocks noGrp="1"/>
          </p:cNvSpPr>
          <p:nvPr>
            <p:ph type="body" sz="quarter" idx="10"/>
          </p:nvPr>
        </p:nvSpPr>
        <p:spPr/>
        <p:txBody>
          <a:bodyPr/>
          <a:lstStyle/>
          <a:p>
            <a:endParaRPr lang="it-IT"/>
          </a:p>
        </p:txBody>
      </p:sp>
      <p:sp>
        <p:nvSpPr>
          <p:cNvPr id="3" name="Segnaposto testo 2">
            <a:extLst>
              <a:ext uri="{FF2B5EF4-FFF2-40B4-BE49-F238E27FC236}">
                <a16:creationId xmlns:a16="http://schemas.microsoft.com/office/drawing/2014/main" id="{2D0B5D2E-9566-014B-9660-28156FFFB2E5}"/>
              </a:ext>
            </a:extLst>
          </p:cNvPr>
          <p:cNvSpPr>
            <a:spLocks noGrp="1"/>
          </p:cNvSpPr>
          <p:nvPr>
            <p:ph type="body" sz="quarter" idx="11"/>
          </p:nvPr>
        </p:nvSpPr>
        <p:spPr/>
        <p:txBody>
          <a:bodyPr/>
          <a:lstStyle/>
          <a:p>
            <a:endParaRPr lang="it-IT"/>
          </a:p>
        </p:txBody>
      </p:sp>
      <p:sp>
        <p:nvSpPr>
          <p:cNvPr id="4" name="Titolo 3">
            <a:extLst>
              <a:ext uri="{FF2B5EF4-FFF2-40B4-BE49-F238E27FC236}">
                <a16:creationId xmlns:a16="http://schemas.microsoft.com/office/drawing/2014/main" id="{ADAEE53B-88B1-8748-972D-015A60F0F7DB}"/>
              </a:ext>
            </a:extLst>
          </p:cNvPr>
          <p:cNvSpPr>
            <a:spLocks noGrp="1"/>
          </p:cNvSpPr>
          <p:nvPr>
            <p:ph type="title"/>
          </p:nvPr>
        </p:nvSpPr>
        <p:spPr>
          <a:xfrm>
            <a:off x="454397" y="11355"/>
            <a:ext cx="8195444" cy="782960"/>
          </a:xfrm>
        </p:spPr>
        <p:txBody>
          <a:bodyPr/>
          <a:lstStyle/>
          <a:p>
            <a:r>
              <a:rPr lang="it-IT" dirty="0"/>
              <a:t>Chi vi supporta</a:t>
            </a:r>
          </a:p>
        </p:txBody>
      </p:sp>
      <p:sp>
        <p:nvSpPr>
          <p:cNvPr id="12" name="Google Shape;587;p24">
            <a:extLst>
              <a:ext uri="{FF2B5EF4-FFF2-40B4-BE49-F238E27FC236}">
                <a16:creationId xmlns:a16="http://schemas.microsoft.com/office/drawing/2014/main" id="{B8791E10-01C0-3049-BF22-BE65BC0615D0}"/>
              </a:ext>
            </a:extLst>
          </p:cNvPr>
          <p:cNvSpPr txBox="1"/>
          <p:nvPr/>
        </p:nvSpPr>
        <p:spPr>
          <a:xfrm>
            <a:off x="668811" y="2101047"/>
            <a:ext cx="3884855" cy="1235159"/>
          </a:xfrm>
          <a:prstGeom prst="rect">
            <a:avLst/>
          </a:prstGeom>
          <a:noFill/>
          <a:ln>
            <a:noFill/>
          </a:ln>
        </p:spPr>
        <p:txBody>
          <a:bodyPr spcFirstLastPara="1" wrap="square" lIns="50775" tIns="50775" rIns="50775" bIns="50775" anchor="t" anchorCtr="0">
            <a:spAutoFit/>
          </a:bodyPr>
          <a:lstStyle/>
          <a:p>
            <a:pPr marL="0" marR="0" lvl="0" indent="0" algn="ctr" rtl="0">
              <a:lnSpc>
                <a:spcPct val="80000"/>
              </a:lnSpc>
              <a:spcBef>
                <a:spcPts val="0"/>
              </a:spcBef>
              <a:spcAft>
                <a:spcPts val="0"/>
              </a:spcAft>
              <a:buClr>
                <a:srgbClr val="5B5854"/>
              </a:buClr>
              <a:buSzPts val="2600"/>
              <a:buFont typeface="Avenir"/>
              <a:buNone/>
            </a:pPr>
            <a:r>
              <a:rPr lang="it-IT" sz="1600" b="0" i="0" u="none" strike="noStrike" cap="none" dirty="0">
                <a:solidFill>
                  <a:srgbClr val="5B5854"/>
                </a:solidFill>
                <a:latin typeface="Avenir"/>
                <a:ea typeface="Avenir"/>
                <a:cs typeface="Avenir"/>
                <a:sym typeface="Avenir"/>
              </a:rPr>
              <a:t>U17 - Piazza difesa delle donne.</a:t>
            </a:r>
            <a:endParaRPr sz="1100" dirty="0"/>
          </a:p>
          <a:p>
            <a:pPr marL="0" marR="0" lvl="0" indent="0" algn="ctr" rtl="0">
              <a:lnSpc>
                <a:spcPct val="80000"/>
              </a:lnSpc>
              <a:spcBef>
                <a:spcPts val="0"/>
              </a:spcBef>
              <a:spcAft>
                <a:spcPts val="0"/>
              </a:spcAft>
              <a:buClr>
                <a:srgbClr val="5B5854"/>
              </a:buClr>
              <a:buSzPts val="2400"/>
              <a:buFont typeface="Avenir"/>
              <a:buNone/>
            </a:pPr>
            <a:endParaRPr sz="1400" b="0" i="0" u="none" strike="noStrike" cap="none" dirty="0">
              <a:solidFill>
                <a:srgbClr val="5B5854"/>
              </a:solidFill>
              <a:latin typeface="Avenir"/>
              <a:ea typeface="Avenir"/>
              <a:cs typeface="Avenir"/>
              <a:sym typeface="Avenir"/>
            </a:endParaRPr>
          </a:p>
          <a:p>
            <a:pPr marL="0" marR="0" lvl="0" indent="0" algn="ctr" rtl="0">
              <a:lnSpc>
                <a:spcPct val="80000"/>
              </a:lnSpc>
              <a:spcBef>
                <a:spcPts val="0"/>
              </a:spcBef>
              <a:spcAft>
                <a:spcPts val="0"/>
              </a:spcAft>
              <a:buClr>
                <a:srgbClr val="5B5854"/>
              </a:buClr>
              <a:buSzPts val="2600"/>
              <a:buFont typeface="Avenir"/>
              <a:buNone/>
            </a:pPr>
            <a:r>
              <a:rPr lang="it-IT" sz="1600" b="0" i="0" u="none" strike="noStrike" cap="none" dirty="0">
                <a:solidFill>
                  <a:srgbClr val="5B5854"/>
                </a:solidFill>
                <a:latin typeface="Avenir"/>
                <a:ea typeface="Avenir"/>
                <a:cs typeface="Avenir"/>
                <a:sym typeface="Avenir"/>
              </a:rPr>
              <a:t>Problemi tecnico-amministrativi:</a:t>
            </a:r>
            <a:endParaRPr sz="1100" dirty="0"/>
          </a:p>
          <a:p>
            <a:pPr marL="0" marR="0" lvl="0" indent="0" algn="ctr" rtl="0">
              <a:lnSpc>
                <a:spcPct val="80000"/>
              </a:lnSpc>
              <a:spcBef>
                <a:spcPts val="0"/>
              </a:spcBef>
              <a:spcAft>
                <a:spcPts val="0"/>
              </a:spcAft>
              <a:buClr>
                <a:srgbClr val="5B5854"/>
              </a:buClr>
              <a:buSzPts val="2600"/>
              <a:buFont typeface="Avenir"/>
              <a:buNone/>
            </a:pPr>
            <a:r>
              <a:rPr lang="it-IT" sz="1600" b="0" i="0" u="none" strike="noStrike" cap="none" dirty="0">
                <a:solidFill>
                  <a:srgbClr val="5B5854"/>
                </a:solidFill>
                <a:latin typeface="Avenir"/>
                <a:ea typeface="Avenir"/>
                <a:cs typeface="Avenir"/>
                <a:sym typeface="Avenir"/>
              </a:rPr>
              <a:t>tasse, iscrizione, domanda di laurea, ecc.</a:t>
            </a:r>
            <a:endParaRPr sz="1100" dirty="0"/>
          </a:p>
          <a:p>
            <a:pPr marL="0" marR="0" lvl="0" indent="0" algn="ctr" rtl="0">
              <a:lnSpc>
                <a:spcPct val="80000"/>
              </a:lnSpc>
              <a:spcBef>
                <a:spcPts val="0"/>
              </a:spcBef>
              <a:spcAft>
                <a:spcPts val="0"/>
              </a:spcAft>
              <a:buClr>
                <a:srgbClr val="5B5854"/>
              </a:buClr>
              <a:buSzPts val="2600"/>
              <a:buFont typeface="Avenir"/>
              <a:buNone/>
            </a:pPr>
            <a:r>
              <a:rPr lang="it-IT" sz="1600" b="0" i="0" u="sng" strike="noStrike" cap="none" dirty="0">
                <a:solidFill>
                  <a:srgbClr val="5B5854"/>
                </a:solidFill>
                <a:latin typeface="Avenir"/>
                <a:ea typeface="Avenir"/>
                <a:cs typeface="Avenir"/>
                <a:sym typeface="Avenir"/>
                <a:hlinkClick r:id="rId2"/>
              </a:rPr>
              <a:t>segr.studenti.scienze@unimib.it</a:t>
            </a:r>
            <a:endParaRPr sz="1100" dirty="0"/>
          </a:p>
          <a:p>
            <a:pPr marL="0" marR="0" lvl="0" indent="0" algn="ctr" rtl="0">
              <a:lnSpc>
                <a:spcPct val="80000"/>
              </a:lnSpc>
              <a:spcBef>
                <a:spcPts val="0"/>
              </a:spcBef>
              <a:spcAft>
                <a:spcPts val="0"/>
              </a:spcAft>
              <a:buClr>
                <a:srgbClr val="5B5854"/>
              </a:buClr>
              <a:buSzPts val="2400"/>
              <a:buFont typeface="Avenir"/>
              <a:buNone/>
            </a:pPr>
            <a:endParaRPr sz="1400" b="0" i="0" u="sng" strike="noStrike" cap="none" dirty="0">
              <a:solidFill>
                <a:srgbClr val="5B5854"/>
              </a:solidFill>
              <a:latin typeface="Avenir"/>
              <a:ea typeface="Avenir"/>
              <a:cs typeface="Avenir"/>
              <a:sym typeface="Avenir"/>
              <a:hlinkClick r:id="rId2"/>
            </a:endParaRPr>
          </a:p>
        </p:txBody>
      </p:sp>
      <p:sp>
        <p:nvSpPr>
          <p:cNvPr id="16" name="Google Shape;588;p24">
            <a:extLst>
              <a:ext uri="{FF2B5EF4-FFF2-40B4-BE49-F238E27FC236}">
                <a16:creationId xmlns:a16="http://schemas.microsoft.com/office/drawing/2014/main" id="{124B220A-B10D-FD43-9B43-BC3AF1BFA3FC}"/>
              </a:ext>
            </a:extLst>
          </p:cNvPr>
          <p:cNvSpPr/>
          <p:nvPr/>
        </p:nvSpPr>
        <p:spPr>
          <a:xfrm>
            <a:off x="1405195" y="888348"/>
            <a:ext cx="2034855" cy="953134"/>
          </a:xfrm>
          <a:prstGeom prst="roundRect">
            <a:avLst>
              <a:gd name="adj" fmla="val 19987"/>
            </a:avLst>
          </a:prstGeom>
          <a:solidFill>
            <a:schemeClr val="accent1"/>
          </a:solidFill>
          <a:ln>
            <a:solidFill>
              <a:schemeClr val="accent1"/>
            </a:solidFill>
          </a:ln>
          <a:effectLst>
            <a:outerShdw blurRad="190500" dist="8455" dir="5400000" rotWithShape="0">
              <a:srgbClr val="000000"/>
            </a:outerShdw>
          </a:effectLst>
        </p:spPr>
        <p:txBody>
          <a:bodyPr spcFirstLastPara="1" wrap="square" lIns="50775" tIns="50775" rIns="50775" bIns="50775" anchor="ctr" anchorCtr="0">
            <a:noAutofit/>
          </a:bodyPr>
          <a:lstStyle/>
          <a:p>
            <a:pPr marL="0" marR="0" lvl="0" indent="0" algn="ctr" rtl="0">
              <a:lnSpc>
                <a:spcPct val="100000"/>
              </a:lnSpc>
              <a:spcBef>
                <a:spcPts val="0"/>
              </a:spcBef>
              <a:spcAft>
                <a:spcPts val="0"/>
              </a:spcAft>
              <a:buClr>
                <a:srgbClr val="FFFFFF"/>
              </a:buClr>
              <a:buSzPts val="2400"/>
              <a:buFont typeface="Sorts Mill Goudy"/>
              <a:buNone/>
            </a:pPr>
            <a:endParaRPr sz="1400" b="0" i="0" u="none" strike="noStrike" cap="none">
              <a:solidFill>
                <a:srgbClr val="5B5854"/>
              </a:solidFill>
              <a:latin typeface="Avenir"/>
              <a:ea typeface="Avenir"/>
              <a:cs typeface="Avenir"/>
              <a:sym typeface="Avenir"/>
            </a:endParaRPr>
          </a:p>
        </p:txBody>
      </p:sp>
      <p:sp>
        <p:nvSpPr>
          <p:cNvPr id="18" name="Google Shape;589;p24">
            <a:extLst>
              <a:ext uri="{FF2B5EF4-FFF2-40B4-BE49-F238E27FC236}">
                <a16:creationId xmlns:a16="http://schemas.microsoft.com/office/drawing/2014/main" id="{962E537B-CD5E-DA4F-8460-EB0DCD225AF5}"/>
              </a:ext>
            </a:extLst>
          </p:cNvPr>
          <p:cNvSpPr txBox="1"/>
          <p:nvPr/>
        </p:nvSpPr>
        <p:spPr>
          <a:xfrm>
            <a:off x="1136919" y="1092045"/>
            <a:ext cx="2728496" cy="545740"/>
          </a:xfrm>
          <a:prstGeom prst="rect">
            <a:avLst/>
          </a:prstGeom>
          <a:noFill/>
          <a:ln>
            <a:noFill/>
          </a:ln>
        </p:spPr>
        <p:txBody>
          <a:bodyPr spcFirstLastPara="1" wrap="square" lIns="50775" tIns="50775" rIns="50775" bIns="50775" anchor="t" anchorCtr="0">
            <a:spAutoFit/>
          </a:bodyPr>
          <a:lstStyle/>
          <a:p>
            <a:pPr marL="0" marR="0" lvl="0" indent="0" algn="ctr" rtl="0">
              <a:lnSpc>
                <a:spcPct val="80000"/>
              </a:lnSpc>
              <a:spcBef>
                <a:spcPts val="0"/>
              </a:spcBef>
              <a:spcAft>
                <a:spcPts val="0"/>
              </a:spcAft>
              <a:buClr>
                <a:srgbClr val="5B5854"/>
              </a:buClr>
              <a:buSzPts val="3200"/>
              <a:buFont typeface="Avenir"/>
              <a:buNone/>
            </a:pPr>
            <a:r>
              <a:rPr lang="it-IT" b="0" i="0" u="none" strike="noStrike" cap="none" dirty="0">
                <a:solidFill>
                  <a:schemeClr val="bg1"/>
                </a:solidFill>
                <a:latin typeface="Avenir"/>
                <a:ea typeface="Avenir"/>
                <a:cs typeface="Avenir"/>
                <a:sym typeface="Avenir"/>
              </a:rPr>
              <a:t>SEGRETERIA </a:t>
            </a:r>
            <a:endParaRPr lang="it-IT" sz="1100" dirty="0">
              <a:solidFill>
                <a:schemeClr val="bg1"/>
              </a:solidFill>
            </a:endParaRPr>
          </a:p>
          <a:p>
            <a:pPr marL="0" marR="0" lvl="0" indent="0" algn="ctr" rtl="0">
              <a:lnSpc>
                <a:spcPct val="80000"/>
              </a:lnSpc>
              <a:spcBef>
                <a:spcPts val="0"/>
              </a:spcBef>
              <a:spcAft>
                <a:spcPts val="0"/>
              </a:spcAft>
              <a:buClr>
                <a:srgbClr val="5B5854"/>
              </a:buClr>
              <a:buSzPts val="3200"/>
              <a:buFont typeface="Avenir"/>
              <a:buNone/>
            </a:pPr>
            <a:r>
              <a:rPr lang="it-IT" b="0" i="0" u="none" strike="noStrike" cap="none" dirty="0">
                <a:solidFill>
                  <a:schemeClr val="bg1"/>
                </a:solidFill>
                <a:latin typeface="Avenir"/>
                <a:ea typeface="Avenir"/>
                <a:cs typeface="Avenir"/>
                <a:sym typeface="Avenir"/>
              </a:rPr>
              <a:t>STUDENTI</a:t>
            </a:r>
            <a:endParaRPr lang="it-IT" sz="1100" dirty="0">
              <a:solidFill>
                <a:schemeClr val="bg1"/>
              </a:solidFill>
            </a:endParaRPr>
          </a:p>
        </p:txBody>
      </p:sp>
      <p:sp>
        <p:nvSpPr>
          <p:cNvPr id="19" name="Google Shape;590;p24">
            <a:extLst>
              <a:ext uri="{FF2B5EF4-FFF2-40B4-BE49-F238E27FC236}">
                <a16:creationId xmlns:a16="http://schemas.microsoft.com/office/drawing/2014/main" id="{0686DE89-B67E-9342-B6A0-84962E613816}"/>
              </a:ext>
            </a:extLst>
          </p:cNvPr>
          <p:cNvSpPr txBox="1"/>
          <p:nvPr/>
        </p:nvSpPr>
        <p:spPr>
          <a:xfrm>
            <a:off x="3900537" y="2043196"/>
            <a:ext cx="5153360" cy="1850713"/>
          </a:xfrm>
          <a:prstGeom prst="rect">
            <a:avLst/>
          </a:prstGeom>
          <a:noFill/>
          <a:ln>
            <a:noFill/>
          </a:ln>
        </p:spPr>
        <p:txBody>
          <a:bodyPr spcFirstLastPara="1" wrap="square" lIns="50775" tIns="50775" rIns="50775" bIns="50775" anchor="t" anchorCtr="0">
            <a:spAutoFit/>
          </a:bodyPr>
          <a:lstStyle/>
          <a:p>
            <a:pPr marL="0" marR="0" lvl="0" indent="0" algn="ctr" rtl="0">
              <a:lnSpc>
                <a:spcPct val="80000"/>
              </a:lnSpc>
              <a:spcBef>
                <a:spcPts val="0"/>
              </a:spcBef>
              <a:spcAft>
                <a:spcPts val="0"/>
              </a:spcAft>
              <a:buClr>
                <a:srgbClr val="5B5854"/>
              </a:buClr>
              <a:buSzPts val="2600"/>
              <a:buFont typeface="Avenir"/>
              <a:buNone/>
            </a:pPr>
            <a:r>
              <a:rPr lang="it-IT" sz="1600" b="0" i="0" u="none" strike="noStrike" cap="none" dirty="0">
                <a:solidFill>
                  <a:srgbClr val="5B5854"/>
                </a:solidFill>
                <a:latin typeface="Avenir"/>
                <a:ea typeface="Avenir"/>
                <a:cs typeface="Avenir"/>
                <a:sym typeface="Avenir"/>
              </a:rPr>
              <a:t>U3 - secondo piano</a:t>
            </a:r>
            <a:endParaRPr sz="1100" dirty="0"/>
          </a:p>
          <a:p>
            <a:pPr marL="0" marR="0" lvl="0" indent="0" algn="ctr" rtl="0">
              <a:lnSpc>
                <a:spcPct val="80000"/>
              </a:lnSpc>
              <a:spcBef>
                <a:spcPts val="0"/>
              </a:spcBef>
              <a:spcAft>
                <a:spcPts val="0"/>
              </a:spcAft>
              <a:buClr>
                <a:srgbClr val="5B5854"/>
              </a:buClr>
              <a:buSzPts val="2600"/>
              <a:buFont typeface="Avenir"/>
              <a:buNone/>
            </a:pPr>
            <a:r>
              <a:rPr lang="it-IT" sz="1600" b="0" i="0" u="none" strike="noStrike" cap="none" dirty="0">
                <a:solidFill>
                  <a:srgbClr val="5B5854"/>
                </a:solidFill>
                <a:latin typeface="Avenir"/>
                <a:ea typeface="Avenir"/>
                <a:cs typeface="Avenir"/>
                <a:sym typeface="Avenir"/>
              </a:rPr>
              <a:t>Piazza della Scienza, 2</a:t>
            </a:r>
            <a:endParaRPr sz="1100" dirty="0"/>
          </a:p>
          <a:p>
            <a:pPr marL="0" marR="0" lvl="0" indent="0" algn="ctr" rtl="0">
              <a:lnSpc>
                <a:spcPct val="80000"/>
              </a:lnSpc>
              <a:spcBef>
                <a:spcPts val="0"/>
              </a:spcBef>
              <a:spcAft>
                <a:spcPts val="0"/>
              </a:spcAft>
              <a:buClr>
                <a:srgbClr val="5B5854"/>
              </a:buClr>
              <a:buSzPts val="2400"/>
              <a:buFont typeface="Avenir"/>
              <a:buNone/>
            </a:pPr>
            <a:endParaRPr sz="1400" b="0" i="0" u="none" strike="noStrike" cap="none" dirty="0">
              <a:solidFill>
                <a:srgbClr val="5B5854"/>
              </a:solidFill>
              <a:latin typeface="Avenir"/>
              <a:ea typeface="Avenir"/>
              <a:cs typeface="Avenir"/>
              <a:sym typeface="Avenir"/>
            </a:endParaRPr>
          </a:p>
          <a:p>
            <a:pPr marL="0" marR="0" lvl="0" indent="0" algn="ctr" rtl="0">
              <a:lnSpc>
                <a:spcPct val="80000"/>
              </a:lnSpc>
              <a:spcBef>
                <a:spcPts val="0"/>
              </a:spcBef>
              <a:spcAft>
                <a:spcPts val="0"/>
              </a:spcAft>
              <a:buClr>
                <a:srgbClr val="5B5854"/>
              </a:buClr>
              <a:buSzPts val="2600"/>
              <a:buFont typeface="Avenir"/>
              <a:buNone/>
            </a:pPr>
            <a:r>
              <a:rPr lang="it-IT" sz="1600" b="0" i="0" u="none" strike="noStrike" cap="none" dirty="0">
                <a:solidFill>
                  <a:srgbClr val="5B5854"/>
                </a:solidFill>
                <a:latin typeface="Avenir"/>
                <a:ea typeface="Avenir"/>
                <a:cs typeface="Avenir"/>
                <a:sym typeface="Avenir"/>
              </a:rPr>
              <a:t>Problemi didattici:</a:t>
            </a:r>
            <a:endParaRPr sz="1100" dirty="0"/>
          </a:p>
          <a:p>
            <a:pPr marL="0" marR="0" lvl="0" indent="0" algn="ctr" rtl="0">
              <a:lnSpc>
                <a:spcPct val="80000"/>
              </a:lnSpc>
              <a:spcBef>
                <a:spcPts val="0"/>
              </a:spcBef>
              <a:spcAft>
                <a:spcPts val="0"/>
              </a:spcAft>
              <a:buClr>
                <a:srgbClr val="5B5854"/>
              </a:buClr>
              <a:buSzPts val="2600"/>
              <a:buFont typeface="Avenir"/>
              <a:buNone/>
            </a:pPr>
            <a:r>
              <a:rPr lang="it-IT" sz="1600" b="0" i="0" u="none" strike="noStrike" cap="none" dirty="0">
                <a:solidFill>
                  <a:srgbClr val="5B5854"/>
                </a:solidFill>
                <a:latin typeface="Avenir"/>
                <a:ea typeface="Avenir"/>
                <a:cs typeface="Avenir"/>
                <a:sym typeface="Avenir"/>
              </a:rPr>
              <a:t>esami, piani di studio, ecc.</a:t>
            </a:r>
            <a:endParaRPr sz="1100" dirty="0"/>
          </a:p>
          <a:p>
            <a:pPr marL="0" marR="0" lvl="0" indent="0" algn="ctr" rtl="0">
              <a:lnSpc>
                <a:spcPct val="80000"/>
              </a:lnSpc>
              <a:spcBef>
                <a:spcPts val="0"/>
              </a:spcBef>
              <a:spcAft>
                <a:spcPts val="0"/>
              </a:spcAft>
              <a:buClr>
                <a:srgbClr val="5B5854"/>
              </a:buClr>
              <a:buSzPts val="2600"/>
              <a:buFont typeface="Avenir"/>
              <a:buNone/>
            </a:pPr>
            <a:r>
              <a:rPr lang="it-IT" sz="1600" b="0" i="0" u="sng" strike="noStrike" cap="none" dirty="0">
                <a:solidFill>
                  <a:srgbClr val="5B5854"/>
                </a:solidFill>
                <a:latin typeface="Avenir"/>
                <a:ea typeface="Avenir"/>
                <a:cs typeface="Avenir"/>
                <a:sym typeface="Avenir"/>
                <a:hlinkClick r:id="rId3"/>
              </a:rPr>
              <a:t>didattica.btbs@unimib.it</a:t>
            </a:r>
            <a:endParaRPr sz="1100" dirty="0"/>
          </a:p>
          <a:p>
            <a:pPr marL="0" marR="0" lvl="0" indent="0" algn="ctr" rtl="0">
              <a:lnSpc>
                <a:spcPct val="80000"/>
              </a:lnSpc>
              <a:spcBef>
                <a:spcPts val="0"/>
              </a:spcBef>
              <a:spcAft>
                <a:spcPts val="0"/>
              </a:spcAft>
              <a:buClr>
                <a:srgbClr val="5B5854"/>
              </a:buClr>
              <a:buSzPts val="2400"/>
              <a:buFont typeface="Avenir"/>
              <a:buNone/>
            </a:pPr>
            <a:endParaRPr sz="1400" b="0" i="0" u="sng" strike="noStrike" cap="none" dirty="0">
              <a:solidFill>
                <a:srgbClr val="5B5854"/>
              </a:solidFill>
              <a:latin typeface="Avenir"/>
              <a:ea typeface="Avenir"/>
              <a:cs typeface="Avenir"/>
              <a:sym typeface="Avenir"/>
              <a:hlinkClick r:id="rId3"/>
            </a:endParaRPr>
          </a:p>
          <a:p>
            <a:pPr marL="0" marR="0" lvl="0" indent="0" algn="ctr" rtl="0">
              <a:lnSpc>
                <a:spcPct val="80000"/>
              </a:lnSpc>
              <a:spcBef>
                <a:spcPts val="0"/>
              </a:spcBef>
              <a:spcAft>
                <a:spcPts val="0"/>
              </a:spcAft>
              <a:buClr>
                <a:srgbClr val="5B5854"/>
              </a:buClr>
              <a:buSzPts val="2600"/>
              <a:buFont typeface="Avenir"/>
              <a:buNone/>
            </a:pPr>
            <a:r>
              <a:rPr lang="it-IT" sz="1600" b="0" i="0" u="none" strike="noStrike" cap="none" dirty="0">
                <a:solidFill>
                  <a:srgbClr val="5B5854"/>
                </a:solidFill>
                <a:latin typeface="Avenir"/>
                <a:ea typeface="Avenir"/>
                <a:cs typeface="Avenir"/>
                <a:sym typeface="Avenir"/>
              </a:rPr>
              <a:t>Sig.ra Cristina Gotti</a:t>
            </a:r>
            <a:endParaRPr sz="1100" dirty="0"/>
          </a:p>
          <a:p>
            <a:pPr marL="0" marR="0" lvl="0" indent="0" algn="ctr" rtl="0">
              <a:lnSpc>
                <a:spcPct val="80000"/>
              </a:lnSpc>
              <a:spcBef>
                <a:spcPts val="0"/>
              </a:spcBef>
              <a:spcAft>
                <a:spcPts val="0"/>
              </a:spcAft>
              <a:buClr>
                <a:srgbClr val="5B5854"/>
              </a:buClr>
              <a:buSzPts val="2600"/>
              <a:buFont typeface="Avenir"/>
              <a:buNone/>
            </a:pPr>
            <a:r>
              <a:rPr lang="it-IT" sz="1600" b="0" i="0" u="none" strike="noStrike" cap="none" dirty="0">
                <a:solidFill>
                  <a:srgbClr val="5B5854"/>
                </a:solidFill>
                <a:latin typeface="Avenir"/>
                <a:ea typeface="Avenir"/>
                <a:cs typeface="Avenir"/>
                <a:sym typeface="Avenir"/>
              </a:rPr>
              <a:t>Sig.ra Elena </a:t>
            </a:r>
            <a:r>
              <a:rPr lang="it-IT" sz="1600" b="0" i="0" u="none" strike="noStrike" cap="none" dirty="0" err="1">
                <a:solidFill>
                  <a:srgbClr val="5B5854"/>
                </a:solidFill>
                <a:latin typeface="Avenir"/>
                <a:ea typeface="Avenir"/>
                <a:cs typeface="Avenir"/>
                <a:sym typeface="Avenir"/>
              </a:rPr>
              <a:t>Bottani</a:t>
            </a:r>
            <a:endParaRPr sz="1100" dirty="0"/>
          </a:p>
        </p:txBody>
      </p:sp>
      <p:sp>
        <p:nvSpPr>
          <p:cNvPr id="20" name="Google Shape;591;p24">
            <a:extLst>
              <a:ext uri="{FF2B5EF4-FFF2-40B4-BE49-F238E27FC236}">
                <a16:creationId xmlns:a16="http://schemas.microsoft.com/office/drawing/2014/main" id="{3230637E-60D5-EC4B-ADF2-CC41C5B9516C}"/>
              </a:ext>
            </a:extLst>
          </p:cNvPr>
          <p:cNvSpPr/>
          <p:nvPr/>
        </p:nvSpPr>
        <p:spPr>
          <a:xfrm>
            <a:off x="5307472" y="935071"/>
            <a:ext cx="2433478" cy="953134"/>
          </a:xfrm>
          <a:prstGeom prst="roundRect">
            <a:avLst>
              <a:gd name="adj" fmla="val 19987"/>
            </a:avLst>
          </a:prstGeom>
          <a:solidFill>
            <a:schemeClr val="accent1"/>
          </a:solidFill>
          <a:ln>
            <a:noFill/>
          </a:ln>
          <a:effectLst>
            <a:outerShdw blurRad="190500" dist="8455" dir="5400000" rotWithShape="0">
              <a:srgbClr val="000000"/>
            </a:outerShdw>
          </a:effectLst>
        </p:spPr>
        <p:txBody>
          <a:bodyPr spcFirstLastPara="1" wrap="square" lIns="50775" tIns="50775" rIns="50775" bIns="50775" anchor="ctr" anchorCtr="0">
            <a:noAutofit/>
          </a:bodyPr>
          <a:lstStyle/>
          <a:p>
            <a:pPr marL="0" marR="0" lvl="0" indent="0" algn="ctr" rtl="0">
              <a:lnSpc>
                <a:spcPct val="100000"/>
              </a:lnSpc>
              <a:spcBef>
                <a:spcPts val="0"/>
              </a:spcBef>
              <a:spcAft>
                <a:spcPts val="0"/>
              </a:spcAft>
              <a:buClr>
                <a:srgbClr val="FFFFFF"/>
              </a:buClr>
              <a:buSzPts val="2400"/>
              <a:buFont typeface="Sorts Mill Goudy"/>
              <a:buNone/>
            </a:pPr>
            <a:endParaRPr sz="1400" b="0" i="0" u="none" strike="noStrike" cap="none">
              <a:solidFill>
                <a:srgbClr val="5B5854"/>
              </a:solidFill>
              <a:latin typeface="Avenir"/>
              <a:ea typeface="Avenir"/>
              <a:cs typeface="Avenir"/>
              <a:sym typeface="Avenir"/>
            </a:endParaRPr>
          </a:p>
        </p:txBody>
      </p:sp>
      <p:sp>
        <p:nvSpPr>
          <p:cNvPr id="21" name="Google Shape;592;p24">
            <a:extLst>
              <a:ext uri="{FF2B5EF4-FFF2-40B4-BE49-F238E27FC236}">
                <a16:creationId xmlns:a16="http://schemas.microsoft.com/office/drawing/2014/main" id="{B571791D-FFB5-E942-B4C7-6AF1662CAAA0}"/>
              </a:ext>
            </a:extLst>
          </p:cNvPr>
          <p:cNvSpPr txBox="1"/>
          <p:nvPr/>
        </p:nvSpPr>
        <p:spPr>
          <a:xfrm>
            <a:off x="5444091" y="1139973"/>
            <a:ext cx="2160240" cy="545740"/>
          </a:xfrm>
          <a:prstGeom prst="rect">
            <a:avLst/>
          </a:prstGeom>
          <a:noFill/>
          <a:ln>
            <a:noFill/>
          </a:ln>
        </p:spPr>
        <p:txBody>
          <a:bodyPr spcFirstLastPara="1" wrap="square" lIns="50775" tIns="50775" rIns="50775" bIns="50775" anchor="t" anchorCtr="0">
            <a:spAutoFit/>
          </a:bodyPr>
          <a:lstStyle/>
          <a:p>
            <a:pPr marL="0" marR="0" lvl="0" indent="0" algn="ctr" rtl="0">
              <a:lnSpc>
                <a:spcPct val="80000"/>
              </a:lnSpc>
              <a:spcBef>
                <a:spcPts val="0"/>
              </a:spcBef>
              <a:spcAft>
                <a:spcPts val="0"/>
              </a:spcAft>
              <a:buClr>
                <a:srgbClr val="5B5854"/>
              </a:buClr>
              <a:buSzPts val="3200"/>
              <a:buFont typeface="Avenir"/>
              <a:buNone/>
            </a:pPr>
            <a:r>
              <a:rPr lang="it-IT" b="0" i="0" u="none" strike="noStrike" cap="none" dirty="0">
                <a:solidFill>
                  <a:schemeClr val="bg1"/>
                </a:solidFill>
                <a:latin typeface="Avenir"/>
                <a:ea typeface="Avenir"/>
                <a:cs typeface="Avenir"/>
                <a:sym typeface="Avenir"/>
              </a:rPr>
              <a:t>SEGRETERIA </a:t>
            </a:r>
            <a:endParaRPr lang="it-IT" sz="1100" dirty="0">
              <a:solidFill>
                <a:schemeClr val="bg1"/>
              </a:solidFill>
            </a:endParaRPr>
          </a:p>
          <a:p>
            <a:pPr marL="0" marR="0" lvl="0" indent="0" algn="ctr" rtl="0">
              <a:lnSpc>
                <a:spcPct val="80000"/>
              </a:lnSpc>
              <a:spcBef>
                <a:spcPts val="0"/>
              </a:spcBef>
              <a:spcAft>
                <a:spcPts val="0"/>
              </a:spcAft>
              <a:buClr>
                <a:srgbClr val="5B5854"/>
              </a:buClr>
              <a:buSzPts val="3200"/>
              <a:buFont typeface="Avenir"/>
              <a:buNone/>
            </a:pPr>
            <a:r>
              <a:rPr lang="it-IT" b="0" i="0" u="none" strike="noStrike" cap="none" dirty="0">
                <a:solidFill>
                  <a:schemeClr val="bg1"/>
                </a:solidFill>
                <a:latin typeface="Avenir"/>
                <a:ea typeface="Avenir"/>
                <a:cs typeface="Avenir"/>
                <a:sym typeface="Avenir"/>
              </a:rPr>
              <a:t>DIDATTICA</a:t>
            </a:r>
            <a:endParaRPr lang="it-IT" sz="1100" dirty="0">
              <a:solidFill>
                <a:schemeClr val="bg1"/>
              </a:solidFill>
            </a:endParaRPr>
          </a:p>
        </p:txBody>
      </p:sp>
      <p:sp>
        <p:nvSpPr>
          <p:cNvPr id="24" name="Google Shape;595;p24">
            <a:extLst>
              <a:ext uri="{FF2B5EF4-FFF2-40B4-BE49-F238E27FC236}">
                <a16:creationId xmlns:a16="http://schemas.microsoft.com/office/drawing/2014/main" id="{6F3B53ED-BA7B-3945-BD69-A05ED467C198}"/>
              </a:ext>
            </a:extLst>
          </p:cNvPr>
          <p:cNvSpPr txBox="1"/>
          <p:nvPr/>
        </p:nvSpPr>
        <p:spPr>
          <a:xfrm>
            <a:off x="3033633" y="4190265"/>
            <a:ext cx="3642173" cy="890450"/>
          </a:xfrm>
          <a:prstGeom prst="rect">
            <a:avLst/>
          </a:prstGeom>
          <a:noFill/>
          <a:ln>
            <a:noFill/>
          </a:ln>
        </p:spPr>
        <p:txBody>
          <a:bodyPr spcFirstLastPara="1" wrap="square" lIns="50775" tIns="50775" rIns="50775" bIns="50775" anchor="t" anchorCtr="0">
            <a:spAutoFit/>
          </a:bodyPr>
          <a:lstStyle/>
          <a:p>
            <a:pPr marL="0" marR="0" lvl="0" indent="0" algn="l" rtl="0">
              <a:lnSpc>
                <a:spcPct val="80000"/>
              </a:lnSpc>
              <a:spcBef>
                <a:spcPts val="0"/>
              </a:spcBef>
              <a:spcAft>
                <a:spcPts val="0"/>
              </a:spcAft>
              <a:buClr>
                <a:srgbClr val="5B5854"/>
              </a:buClr>
              <a:buSzPts val="2600"/>
              <a:buFont typeface="Avenir"/>
              <a:buNone/>
            </a:pPr>
            <a:r>
              <a:rPr lang="it-IT" sz="1600" b="0" i="0" u="none" strike="noStrike" cap="none" dirty="0">
                <a:solidFill>
                  <a:srgbClr val="5B5854"/>
                </a:solidFill>
                <a:latin typeface="Avenir"/>
                <a:ea typeface="Avenir"/>
                <a:cs typeface="Avenir"/>
                <a:sym typeface="Avenir"/>
              </a:rPr>
              <a:t>Presidente del corso di laurea:</a:t>
            </a:r>
            <a:endParaRPr sz="1100" dirty="0"/>
          </a:p>
          <a:p>
            <a:pPr marL="0" marR="0" lvl="0" indent="0" algn="l" rtl="0">
              <a:lnSpc>
                <a:spcPct val="80000"/>
              </a:lnSpc>
              <a:spcBef>
                <a:spcPts val="0"/>
              </a:spcBef>
              <a:spcAft>
                <a:spcPts val="0"/>
              </a:spcAft>
              <a:buClr>
                <a:srgbClr val="5B5854"/>
              </a:buClr>
              <a:buSzPts val="2600"/>
              <a:buFont typeface="Avenir"/>
              <a:buNone/>
            </a:pPr>
            <a:r>
              <a:rPr lang="it-IT" sz="1600" b="0" i="0" u="none" strike="noStrike" cap="none" dirty="0">
                <a:solidFill>
                  <a:srgbClr val="5B5854"/>
                </a:solidFill>
                <a:latin typeface="Avenir"/>
                <a:ea typeface="Avenir"/>
                <a:cs typeface="Avenir"/>
                <a:sym typeface="Avenir"/>
              </a:rPr>
              <a:t>Prof. Laura Cipolla</a:t>
            </a:r>
            <a:endParaRPr sz="1100" dirty="0"/>
          </a:p>
          <a:p>
            <a:pPr marL="0" marR="0" lvl="0" indent="0" algn="l" rtl="0">
              <a:lnSpc>
                <a:spcPct val="80000"/>
              </a:lnSpc>
              <a:spcBef>
                <a:spcPts val="0"/>
              </a:spcBef>
              <a:spcAft>
                <a:spcPts val="0"/>
              </a:spcAft>
              <a:buClr>
                <a:srgbClr val="5B5854"/>
              </a:buClr>
              <a:buSzPts val="2600"/>
              <a:buFont typeface="Avenir"/>
              <a:buNone/>
            </a:pPr>
            <a:r>
              <a:rPr lang="it-IT" sz="1600" b="0" i="0" u="none" strike="noStrike" cap="none" dirty="0">
                <a:solidFill>
                  <a:srgbClr val="5B5854"/>
                </a:solidFill>
                <a:latin typeface="Avenir"/>
                <a:ea typeface="Avenir"/>
                <a:cs typeface="Avenir"/>
                <a:sym typeface="Avenir"/>
              </a:rPr>
              <a:t>Edificio U3, secondo piano</a:t>
            </a:r>
            <a:endParaRPr sz="1100" dirty="0"/>
          </a:p>
          <a:p>
            <a:pPr marL="0" marR="0" lvl="0" indent="0" algn="l" rtl="0">
              <a:lnSpc>
                <a:spcPct val="80000"/>
              </a:lnSpc>
              <a:spcBef>
                <a:spcPts val="0"/>
              </a:spcBef>
              <a:spcAft>
                <a:spcPts val="0"/>
              </a:spcAft>
              <a:buClr>
                <a:srgbClr val="5B5854"/>
              </a:buClr>
              <a:buSzPts val="2600"/>
              <a:buFont typeface="Avenir"/>
              <a:buNone/>
            </a:pPr>
            <a:r>
              <a:rPr lang="it-IT" sz="1600" b="0" i="0" u="sng" strike="noStrike" cap="none" dirty="0">
                <a:solidFill>
                  <a:srgbClr val="5B5854"/>
                </a:solidFill>
                <a:latin typeface="Avenir"/>
                <a:ea typeface="Avenir"/>
                <a:cs typeface="Avenir"/>
                <a:sym typeface="Avenir"/>
                <a:hlinkClick r:id="rId4"/>
              </a:rPr>
              <a:t>laura.cipolla@unimib.it</a:t>
            </a:r>
            <a:endParaRPr sz="1100" dirty="0"/>
          </a:p>
        </p:txBody>
      </p:sp>
      <p:sp>
        <p:nvSpPr>
          <p:cNvPr id="26" name="CasellaDiTesto 25">
            <a:extLst>
              <a:ext uri="{FF2B5EF4-FFF2-40B4-BE49-F238E27FC236}">
                <a16:creationId xmlns:a16="http://schemas.microsoft.com/office/drawing/2014/main" id="{87A0F7DB-673A-6A4A-B446-BCDAB7A35A50}"/>
              </a:ext>
            </a:extLst>
          </p:cNvPr>
          <p:cNvSpPr txBox="1"/>
          <p:nvPr/>
        </p:nvSpPr>
        <p:spPr>
          <a:xfrm>
            <a:off x="2794305" y="5367333"/>
            <a:ext cx="6023893" cy="584775"/>
          </a:xfrm>
          <a:prstGeom prst="rect">
            <a:avLst/>
          </a:prstGeom>
          <a:noFill/>
        </p:spPr>
        <p:txBody>
          <a:bodyPr wrap="square" rtlCol="0">
            <a:spAutoFit/>
          </a:bodyPr>
          <a:lstStyle/>
          <a:p>
            <a:pPr algn="ctr"/>
            <a:r>
              <a:rPr lang="it-IT" sz="1600" b="1" dirty="0">
                <a:solidFill>
                  <a:srgbClr val="F13535"/>
                </a:solidFill>
              </a:rPr>
              <a:t>Le segreterie sono chiuse al pubblico. </a:t>
            </a:r>
          </a:p>
          <a:p>
            <a:pPr algn="ctr"/>
            <a:r>
              <a:rPr lang="it-IT" sz="1600" b="1" dirty="0">
                <a:solidFill>
                  <a:srgbClr val="F13535"/>
                </a:solidFill>
              </a:rPr>
              <a:t>Per qualsiasi necessità utilizzare la mail campus.</a:t>
            </a:r>
          </a:p>
        </p:txBody>
      </p:sp>
      <p:pic>
        <p:nvPicPr>
          <p:cNvPr id="27" name="Google Shape;357;p5">
            <a:extLst>
              <a:ext uri="{FF2B5EF4-FFF2-40B4-BE49-F238E27FC236}">
                <a16:creationId xmlns:a16="http://schemas.microsoft.com/office/drawing/2014/main" id="{F4CE0942-5F15-9449-9E76-8F590AA5CB37}"/>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1602510" y="5809082"/>
            <a:ext cx="820112" cy="883269"/>
          </a:xfrm>
          <a:prstGeom prst="rect">
            <a:avLst/>
          </a:prstGeom>
          <a:noFill/>
          <a:ln>
            <a:noFill/>
          </a:ln>
        </p:spPr>
      </p:pic>
      <p:sp>
        <p:nvSpPr>
          <p:cNvPr id="28" name="Google Shape;358;p5">
            <a:extLst>
              <a:ext uri="{FF2B5EF4-FFF2-40B4-BE49-F238E27FC236}">
                <a16:creationId xmlns:a16="http://schemas.microsoft.com/office/drawing/2014/main" id="{5BE2DA39-F7F4-AF4A-B536-38B029BE1FED}"/>
              </a:ext>
            </a:extLst>
          </p:cNvPr>
          <p:cNvSpPr txBox="1"/>
          <p:nvPr/>
        </p:nvSpPr>
        <p:spPr>
          <a:xfrm>
            <a:off x="1389008" y="6060697"/>
            <a:ext cx="5344779"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5B5854"/>
              </a:buClr>
              <a:buSzPts val="2400"/>
              <a:buFont typeface="Avenir"/>
              <a:buNone/>
            </a:pPr>
            <a:r>
              <a:rPr lang="it-IT" sz="1400" b="0" i="0" u="none" strike="noStrike" cap="none" dirty="0" err="1">
                <a:solidFill>
                  <a:srgbClr val="5B5854"/>
                </a:solidFill>
                <a:latin typeface="Avenir"/>
                <a:ea typeface="Avenir"/>
                <a:cs typeface="Avenir"/>
                <a:sym typeface="Avenir"/>
              </a:rPr>
              <a:t>sos-studenti.biotecnologie@unimib.it</a:t>
            </a:r>
            <a:endParaRPr sz="1400" b="0" i="0" u="none" strike="noStrike" cap="none" dirty="0">
              <a:solidFill>
                <a:srgbClr val="5B5854"/>
              </a:solidFill>
              <a:latin typeface="Avenir"/>
              <a:ea typeface="Avenir"/>
              <a:cs typeface="Avenir"/>
              <a:sym typeface="Avenir"/>
            </a:endParaRPr>
          </a:p>
        </p:txBody>
      </p:sp>
      <p:sp>
        <p:nvSpPr>
          <p:cNvPr id="29" name="Rettangolo 28">
            <a:extLst>
              <a:ext uri="{FF2B5EF4-FFF2-40B4-BE49-F238E27FC236}">
                <a16:creationId xmlns:a16="http://schemas.microsoft.com/office/drawing/2014/main" id="{721BA2FE-1D37-6A4C-8D9E-BCAF73CEBB08}"/>
              </a:ext>
            </a:extLst>
          </p:cNvPr>
          <p:cNvSpPr/>
          <p:nvPr/>
        </p:nvSpPr>
        <p:spPr>
          <a:xfrm>
            <a:off x="9127867" y="6119912"/>
            <a:ext cx="223138" cy="261610"/>
          </a:xfrm>
          <a:prstGeom prst="rect">
            <a:avLst/>
          </a:prstGeom>
        </p:spPr>
        <p:txBody>
          <a:bodyPr wrap="none">
            <a:spAutoFit/>
          </a:bodyPr>
          <a:lstStyle/>
          <a:p>
            <a:r>
              <a:rPr lang="it-IT" sz="1100" dirty="0"/>
              <a:t> </a:t>
            </a:r>
          </a:p>
        </p:txBody>
      </p:sp>
      <p:pic>
        <p:nvPicPr>
          <p:cNvPr id="31" name="Google Shape;596;p24" descr="Immagine">
            <a:extLst>
              <a:ext uri="{FF2B5EF4-FFF2-40B4-BE49-F238E27FC236}">
                <a16:creationId xmlns:a16="http://schemas.microsoft.com/office/drawing/2014/main" id="{8965D299-3D8D-6147-B669-F82DD1531735}"/>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514044" y="3893909"/>
            <a:ext cx="1417318" cy="1706258"/>
          </a:xfrm>
          <a:prstGeom prst="rect">
            <a:avLst/>
          </a:prstGeom>
          <a:noFill/>
          <a:ln>
            <a:noFill/>
          </a:ln>
          <a:effectLst>
            <a:outerShdw blurRad="190500" dist="8455" dir="5400000" rotWithShape="0">
              <a:srgbClr val="000000"/>
            </a:outerShdw>
          </a:effectLst>
        </p:spPr>
      </p:pic>
    </p:spTree>
    <p:extLst>
      <p:ext uri="{BB962C8B-B14F-4D97-AF65-F5344CB8AC3E}">
        <p14:creationId xmlns:p14="http://schemas.microsoft.com/office/powerpoint/2010/main" val="136796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BABB44-1AA1-DE4A-B62E-B5F09299716C}"/>
              </a:ext>
            </a:extLst>
          </p:cNvPr>
          <p:cNvSpPr>
            <a:spLocks noGrp="1"/>
          </p:cNvSpPr>
          <p:nvPr>
            <p:ph type="title"/>
          </p:nvPr>
        </p:nvSpPr>
        <p:spPr/>
        <p:txBody>
          <a:bodyPr/>
          <a:lstStyle/>
          <a:p>
            <a:r>
              <a:rPr lang="it-IT" dirty="0"/>
              <a:t>CONCLUSIONI o PREMESSE (?)</a:t>
            </a:r>
          </a:p>
        </p:txBody>
      </p:sp>
      <p:sp>
        <p:nvSpPr>
          <p:cNvPr id="3" name="Segnaposto testo 2">
            <a:extLst>
              <a:ext uri="{FF2B5EF4-FFF2-40B4-BE49-F238E27FC236}">
                <a16:creationId xmlns:a16="http://schemas.microsoft.com/office/drawing/2014/main" id="{49C6B759-F360-B046-9467-2D657DF6A774}"/>
              </a:ext>
            </a:extLst>
          </p:cNvPr>
          <p:cNvSpPr>
            <a:spLocks noGrp="1"/>
          </p:cNvSpPr>
          <p:nvPr>
            <p:ph type="body" idx="1"/>
          </p:nvPr>
        </p:nvSpPr>
        <p:spPr/>
        <p:txBody>
          <a:bodyPr/>
          <a:lstStyle/>
          <a:p>
            <a:endParaRPr lang="it-IT"/>
          </a:p>
        </p:txBody>
      </p:sp>
      <p:sp>
        <p:nvSpPr>
          <p:cNvPr id="4" name="Segnaposto testo 3">
            <a:extLst>
              <a:ext uri="{FF2B5EF4-FFF2-40B4-BE49-F238E27FC236}">
                <a16:creationId xmlns:a16="http://schemas.microsoft.com/office/drawing/2014/main" id="{3DC8C3B9-373F-4044-B477-D8B880FDB68F}"/>
              </a:ext>
            </a:extLst>
          </p:cNvPr>
          <p:cNvSpPr>
            <a:spLocks noGrp="1"/>
          </p:cNvSpPr>
          <p:nvPr>
            <p:ph type="body" sz="quarter" idx="11"/>
          </p:nvPr>
        </p:nvSpPr>
        <p:spPr/>
        <p:txBody>
          <a:bodyPr/>
          <a:lstStyle/>
          <a:p>
            <a:endParaRPr lang="it-IT"/>
          </a:p>
        </p:txBody>
      </p:sp>
    </p:spTree>
    <p:extLst>
      <p:ext uri="{BB962C8B-B14F-4D97-AF65-F5344CB8AC3E}">
        <p14:creationId xmlns:p14="http://schemas.microsoft.com/office/powerpoint/2010/main" val="13215306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32"/>
          <p:cNvSpPr txBox="1">
            <a:spLocks noGrp="1"/>
          </p:cNvSpPr>
          <p:nvPr>
            <p:ph type="title" idx="4294967295"/>
          </p:nvPr>
        </p:nvSpPr>
        <p:spPr>
          <a:xfrm>
            <a:off x="2419945" y="69205"/>
            <a:ext cx="6724055" cy="868412"/>
          </a:xfrm>
          <a:prstGeom prst="rect">
            <a:avLst/>
          </a:prstGeom>
          <a:noFill/>
          <a:ln>
            <a:noFill/>
          </a:ln>
        </p:spPr>
        <p:txBody>
          <a:bodyPr spcFirstLastPara="1" vert="horz" wrap="square" lIns="91406" tIns="45703" rIns="91406" bIns="45703" numCol="1" anchor="ctr" anchorCtr="0" compatLnSpc="1">
            <a:prstTxWarp prst="textNoShape">
              <a:avLst/>
            </a:prstTxWarp>
            <a:noAutofit/>
          </a:bodyPr>
          <a:lstStyle/>
          <a:p>
            <a:pPr>
              <a:spcBef>
                <a:spcPts val="0"/>
              </a:spcBef>
              <a:spcAft>
                <a:spcPts val="0"/>
              </a:spcAft>
              <a:buClr>
                <a:schemeClr val="dk1"/>
              </a:buClr>
              <a:buSzPts val="3959"/>
            </a:pPr>
            <a:r>
              <a:rPr lang="it-IT" sz="2784" b="1" dirty="0">
                <a:solidFill>
                  <a:schemeClr val="dk1"/>
                </a:solidFill>
                <a:sym typeface="Sorts Mill Goudy"/>
              </a:rPr>
              <a:t>STUDIARE (LAVORARE) IN GRUPPO</a:t>
            </a:r>
            <a:endParaRPr b="1" dirty="0"/>
          </a:p>
        </p:txBody>
      </p:sp>
      <p:sp>
        <p:nvSpPr>
          <p:cNvPr id="669" name="Google Shape;669;p32"/>
          <p:cNvSpPr txBox="1">
            <a:spLocks noGrp="1"/>
          </p:cNvSpPr>
          <p:nvPr>
            <p:ph type="body" idx="4294967295"/>
          </p:nvPr>
        </p:nvSpPr>
        <p:spPr>
          <a:xfrm>
            <a:off x="2729232" y="1956828"/>
            <a:ext cx="5816310" cy="3522762"/>
          </a:xfrm>
          <a:prstGeom prst="rect">
            <a:avLst/>
          </a:prstGeom>
          <a:noFill/>
          <a:ln>
            <a:noFill/>
          </a:ln>
        </p:spPr>
        <p:txBody>
          <a:bodyPr spcFirstLastPara="1" vert="horz" wrap="square" lIns="91406" tIns="45703" rIns="91406" bIns="45703" numCol="1" anchor="t" anchorCtr="0" compatLnSpc="1">
            <a:prstTxWarp prst="textNoShape">
              <a:avLst/>
            </a:prstTxWarp>
            <a:noAutofit/>
          </a:bodyPr>
          <a:lstStyle/>
          <a:p>
            <a:pPr marL="463431" indent="-463431" algn="just">
              <a:spcBef>
                <a:spcPts val="0"/>
              </a:spcBef>
              <a:spcAft>
                <a:spcPts val="0"/>
              </a:spcAft>
              <a:buClr>
                <a:schemeClr val="dk1"/>
              </a:buClr>
              <a:buSzPts val="2520"/>
              <a:buFont typeface="Avenir"/>
              <a:buChar char="•"/>
            </a:pPr>
            <a:r>
              <a:rPr lang="it-IT" sz="1969" dirty="0">
                <a:solidFill>
                  <a:schemeClr val="dk1"/>
                </a:solidFill>
                <a:latin typeface="Avenir"/>
                <a:ea typeface="Avenir"/>
                <a:cs typeface="Avenir"/>
                <a:sym typeface="Avenir"/>
              </a:rPr>
              <a:t>La possibilità di confronto è una ricchezza, una gioia e una fortuna; insegna la prospettiva  e le relazioni</a:t>
            </a:r>
          </a:p>
          <a:p>
            <a:pPr marL="463431" indent="-463431" algn="just">
              <a:spcBef>
                <a:spcPts val="0"/>
              </a:spcBef>
              <a:spcAft>
                <a:spcPts val="0"/>
              </a:spcAft>
              <a:buClr>
                <a:schemeClr val="dk1"/>
              </a:buClr>
              <a:buSzPts val="2520"/>
              <a:buFont typeface="Avenir"/>
              <a:buChar char="•"/>
            </a:pPr>
            <a:endParaRPr sz="1969" dirty="0">
              <a:solidFill>
                <a:schemeClr val="dk1"/>
              </a:solidFill>
              <a:latin typeface="Avenir"/>
              <a:ea typeface="Avenir"/>
              <a:cs typeface="Avenir"/>
              <a:sym typeface="Avenir"/>
            </a:endParaRPr>
          </a:p>
          <a:p>
            <a:pPr marL="463431" indent="-463431" algn="just">
              <a:spcBef>
                <a:spcPts val="1547"/>
              </a:spcBef>
              <a:spcAft>
                <a:spcPts val="0"/>
              </a:spcAft>
              <a:buClr>
                <a:schemeClr val="dk1"/>
              </a:buClr>
              <a:buSzPts val="2520"/>
              <a:buFont typeface="Avenir"/>
              <a:buChar char="•"/>
            </a:pPr>
            <a:r>
              <a:rPr lang="it-IT" sz="1969" dirty="0">
                <a:solidFill>
                  <a:schemeClr val="dk1"/>
                </a:solidFill>
                <a:latin typeface="Avenir"/>
                <a:ea typeface="Avenir"/>
                <a:cs typeface="Avenir"/>
                <a:sym typeface="Avenir"/>
              </a:rPr>
              <a:t>Intelligenza Include l'abilità di comprendere il punto di vista degli altri, di lavorare a turno efficacemente, di capire le reazioni emotive e di ascoltare</a:t>
            </a:r>
          </a:p>
          <a:p>
            <a:pPr marL="463431" indent="-463431" algn="just">
              <a:spcBef>
                <a:spcPts val="1547"/>
              </a:spcBef>
              <a:buSzPts val="2520"/>
              <a:buFont typeface="Avenir"/>
              <a:buChar char="•"/>
            </a:pPr>
            <a:r>
              <a:rPr lang="it-IT" sz="1969" dirty="0">
                <a:latin typeface="Avenir"/>
                <a:ea typeface="Avenir"/>
                <a:cs typeface="Avenir"/>
                <a:sym typeface="Avenir"/>
              </a:rPr>
              <a:t>non studiate per passare gli esami; studiate per imparare, per saper elaborare</a:t>
            </a:r>
          </a:p>
          <a:p>
            <a:pPr marL="463431" indent="-463431" algn="just">
              <a:spcBef>
                <a:spcPts val="1547"/>
              </a:spcBef>
              <a:spcAft>
                <a:spcPts val="0"/>
              </a:spcAft>
              <a:buClr>
                <a:schemeClr val="dk1"/>
              </a:buClr>
              <a:buSzPts val="2520"/>
              <a:buFont typeface="Avenir"/>
              <a:buChar char="•"/>
            </a:pPr>
            <a:endParaRPr lang="it-IT" sz="1969" dirty="0">
              <a:latin typeface="Avenir"/>
              <a:ea typeface="Avenir"/>
              <a:cs typeface="Avenir"/>
              <a:sym typeface="Avenir"/>
            </a:endParaRPr>
          </a:p>
          <a:p>
            <a:pPr marL="463431" indent="-350921" algn="just">
              <a:spcBef>
                <a:spcPts val="1547"/>
              </a:spcBef>
              <a:spcAft>
                <a:spcPts val="0"/>
              </a:spcAft>
              <a:buClr>
                <a:schemeClr val="dk1"/>
              </a:buClr>
              <a:buSzPts val="2520"/>
              <a:buNone/>
            </a:pPr>
            <a:endParaRPr sz="1969" dirty="0">
              <a:solidFill>
                <a:schemeClr val="dk1"/>
              </a:solidFill>
              <a:latin typeface="Avenir"/>
              <a:ea typeface="Avenir"/>
              <a:cs typeface="Avenir"/>
              <a:sym typeface="Avenir"/>
            </a:endParaRPr>
          </a:p>
        </p:txBody>
      </p:sp>
      <p:pic>
        <p:nvPicPr>
          <p:cNvPr id="670" name="Google Shape;670;p32"/>
          <p:cNvPicPr preferRelativeResize="0"/>
          <p:nvPr/>
        </p:nvPicPr>
        <p:blipFill rotWithShape="1">
          <a:blip r:embed="rId3">
            <a:alphaModFix/>
          </a:blip>
          <a:srcRect/>
          <a:stretch/>
        </p:blipFill>
        <p:spPr>
          <a:xfrm>
            <a:off x="419695" y="1696641"/>
            <a:ext cx="2009180" cy="1678781"/>
          </a:xfrm>
          <a:prstGeom prst="rect">
            <a:avLst/>
          </a:prstGeom>
          <a:noFill/>
          <a:ln>
            <a:noFill/>
          </a:ln>
        </p:spPr>
      </p:pic>
      <p:pic>
        <p:nvPicPr>
          <p:cNvPr id="671" name="Google Shape;671;p3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42875" y="234405"/>
            <a:ext cx="2571750" cy="1208453"/>
          </a:xfrm>
          <a:prstGeom prst="rect">
            <a:avLst/>
          </a:prstGeom>
          <a:noFill/>
          <a:ln>
            <a:noFill/>
          </a:ln>
        </p:spPr>
      </p:pic>
      <p:pic>
        <p:nvPicPr>
          <p:cNvPr id="672" name="Google Shape;672;p32"/>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419696" y="3607594"/>
            <a:ext cx="2019315" cy="2845742"/>
          </a:xfrm>
          <a:prstGeom prst="rect">
            <a:avLst/>
          </a:prstGeom>
          <a:noFill/>
          <a:ln>
            <a:noFill/>
          </a:ln>
        </p:spPr>
      </p:pic>
    </p:spTree>
    <p:extLst>
      <p:ext uri="{BB962C8B-B14F-4D97-AF65-F5344CB8AC3E}">
        <p14:creationId xmlns:p14="http://schemas.microsoft.com/office/powerpoint/2010/main" val="2168364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34"/>
          <p:cNvSpPr txBox="1">
            <a:spLocks noGrp="1"/>
          </p:cNvSpPr>
          <p:nvPr>
            <p:ph type="title"/>
          </p:nvPr>
        </p:nvSpPr>
        <p:spPr>
          <a:xfrm>
            <a:off x="914405" y="31371"/>
            <a:ext cx="7313613" cy="868362"/>
          </a:xfrm>
          <a:prstGeom prst="rect">
            <a:avLst/>
          </a:prstGeom>
          <a:noFill/>
          <a:ln>
            <a:noFill/>
          </a:ln>
        </p:spPr>
        <p:txBody>
          <a:bodyPr spcFirstLastPara="1" vert="horz" wrap="square" lIns="91406" tIns="45703" rIns="91406" bIns="45703" numCol="1" anchor="ctr" anchorCtr="0" compatLnSpc="1">
            <a:prstTxWarp prst="textNoShape">
              <a:avLst/>
            </a:prstTxWarp>
            <a:noAutofit/>
          </a:bodyPr>
          <a:lstStyle/>
          <a:p>
            <a:pPr>
              <a:buSzPts val="3600"/>
            </a:pPr>
            <a:r>
              <a:rPr lang="it-IT" sz="2531" b="1">
                <a:latin typeface="Avenir"/>
                <a:ea typeface="Avenir"/>
                <a:cs typeface="Avenir"/>
                <a:sym typeface="Avenir"/>
              </a:rPr>
              <a:t>LEGGETE, INFORMATEVI, APPROFONDITE....</a:t>
            </a:r>
            <a:endParaRPr/>
          </a:p>
        </p:txBody>
      </p:sp>
      <p:pic>
        <p:nvPicPr>
          <p:cNvPr id="685" name="Google Shape;685;p34"/>
          <p:cNvPicPr preferRelativeResize="0"/>
          <p:nvPr/>
        </p:nvPicPr>
        <p:blipFill rotWithShape="1">
          <a:blip r:embed="rId3">
            <a:alphaModFix/>
          </a:blip>
          <a:srcRect/>
          <a:stretch/>
        </p:blipFill>
        <p:spPr>
          <a:xfrm>
            <a:off x="569639" y="4435460"/>
            <a:ext cx="3125391" cy="1017984"/>
          </a:xfrm>
          <a:prstGeom prst="rect">
            <a:avLst/>
          </a:prstGeom>
          <a:noFill/>
          <a:ln>
            <a:noFill/>
          </a:ln>
        </p:spPr>
      </p:pic>
      <p:pic>
        <p:nvPicPr>
          <p:cNvPr id="686" name="Google Shape;686;p34"/>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94767" y="899733"/>
            <a:ext cx="2977678" cy="844818"/>
          </a:xfrm>
          <a:prstGeom prst="rect">
            <a:avLst/>
          </a:prstGeom>
          <a:noFill/>
          <a:ln>
            <a:noFill/>
          </a:ln>
        </p:spPr>
      </p:pic>
      <p:pic>
        <p:nvPicPr>
          <p:cNvPr id="687" name="Google Shape;687;p34"/>
          <p:cNvPicPr preferRelativeResize="0"/>
          <p:nvPr/>
        </p:nvPicPr>
        <p:blipFill rotWithShape="1">
          <a:blip r:embed="rId5">
            <a:alphaModFix/>
          </a:blip>
          <a:srcRect/>
          <a:stretch/>
        </p:blipFill>
        <p:spPr>
          <a:xfrm>
            <a:off x="569639" y="5656976"/>
            <a:ext cx="3125391" cy="959941"/>
          </a:xfrm>
          <a:prstGeom prst="rect">
            <a:avLst/>
          </a:prstGeom>
          <a:noFill/>
          <a:ln>
            <a:noFill/>
          </a:ln>
        </p:spPr>
      </p:pic>
      <p:pic>
        <p:nvPicPr>
          <p:cNvPr id="688" name="Google Shape;688;p34"/>
          <p:cNvPicPr preferRelativeResize="0"/>
          <p:nvPr/>
        </p:nvPicPr>
        <p:blipFill rotWithShape="1">
          <a:blip r:embed="rId6">
            <a:alphaModFix/>
          </a:blip>
          <a:srcRect/>
          <a:stretch/>
        </p:blipFill>
        <p:spPr>
          <a:xfrm>
            <a:off x="3808511" y="726547"/>
            <a:ext cx="2500313" cy="1410891"/>
          </a:xfrm>
          <a:prstGeom prst="rect">
            <a:avLst/>
          </a:prstGeom>
          <a:noFill/>
          <a:ln>
            <a:noFill/>
          </a:ln>
        </p:spPr>
      </p:pic>
      <p:pic>
        <p:nvPicPr>
          <p:cNvPr id="689" name="Google Shape;689;p34"/>
          <p:cNvPicPr preferRelativeResize="0"/>
          <p:nvPr/>
        </p:nvPicPr>
        <p:blipFill rotWithShape="1">
          <a:blip r:embed="rId7">
            <a:alphaModFix/>
          </a:blip>
          <a:srcRect/>
          <a:stretch/>
        </p:blipFill>
        <p:spPr>
          <a:xfrm>
            <a:off x="5309243" y="3133685"/>
            <a:ext cx="3571875" cy="928688"/>
          </a:xfrm>
          <a:prstGeom prst="rect">
            <a:avLst/>
          </a:prstGeom>
          <a:noFill/>
          <a:ln>
            <a:noFill/>
          </a:ln>
        </p:spPr>
      </p:pic>
      <p:sp>
        <p:nvSpPr>
          <p:cNvPr id="690" name="Google Shape;690;p34"/>
          <p:cNvSpPr/>
          <p:nvPr/>
        </p:nvSpPr>
        <p:spPr>
          <a:xfrm>
            <a:off x="5309243" y="4004044"/>
            <a:ext cx="3571875" cy="584138"/>
          </a:xfrm>
          <a:prstGeom prst="rect">
            <a:avLst/>
          </a:prstGeom>
          <a:noFill/>
          <a:ln>
            <a:noFill/>
          </a:ln>
        </p:spPr>
        <p:txBody>
          <a:bodyPr spcFirstLastPara="1" wrap="square" lIns="64266" tIns="32133" rIns="64266" bIns="32133" anchor="t" anchorCtr="0">
            <a:spAutoFit/>
          </a:bodyPr>
          <a:lstStyle/>
          <a:p>
            <a:pPr algn="ctr">
              <a:spcBef>
                <a:spcPts val="0"/>
              </a:spcBef>
              <a:spcAft>
                <a:spcPts val="0"/>
              </a:spcAft>
              <a:buClr>
                <a:srgbClr val="5B5854"/>
              </a:buClr>
              <a:buSzPts val="2400"/>
            </a:pPr>
            <a:r>
              <a:rPr lang="it-IT" sz="1687">
                <a:solidFill>
                  <a:srgbClr val="5B5854"/>
                </a:solidFill>
                <a:latin typeface="Avenir"/>
                <a:ea typeface="Avenir"/>
                <a:cs typeface="Avenir"/>
                <a:sym typeface="Avenir"/>
              </a:rPr>
              <a:t>https://ec.europa.eu/research/bioeconomy/index.cfm?pg=library</a:t>
            </a:r>
            <a:endParaRPr sz="1687">
              <a:solidFill>
                <a:srgbClr val="5B5854"/>
              </a:solidFill>
              <a:latin typeface="Avenir"/>
              <a:ea typeface="Avenir"/>
              <a:cs typeface="Avenir"/>
              <a:sym typeface="Avenir"/>
            </a:endParaRPr>
          </a:p>
        </p:txBody>
      </p:sp>
      <p:sp>
        <p:nvSpPr>
          <p:cNvPr id="691" name="Google Shape;691;p34"/>
          <p:cNvSpPr/>
          <p:nvPr/>
        </p:nvSpPr>
        <p:spPr>
          <a:xfrm>
            <a:off x="5575594" y="6161737"/>
            <a:ext cx="3336728" cy="584138"/>
          </a:xfrm>
          <a:prstGeom prst="rect">
            <a:avLst/>
          </a:prstGeom>
          <a:noFill/>
          <a:ln>
            <a:noFill/>
          </a:ln>
        </p:spPr>
        <p:txBody>
          <a:bodyPr spcFirstLastPara="1" wrap="square" lIns="64266" tIns="32133" rIns="64266" bIns="32133" anchor="t" anchorCtr="0">
            <a:spAutoFit/>
          </a:bodyPr>
          <a:lstStyle/>
          <a:p>
            <a:pPr algn="ctr">
              <a:spcBef>
                <a:spcPts val="0"/>
              </a:spcBef>
              <a:spcAft>
                <a:spcPts val="0"/>
              </a:spcAft>
              <a:buClr>
                <a:srgbClr val="5B5854"/>
              </a:buClr>
              <a:buSzPts val="2400"/>
            </a:pPr>
            <a:r>
              <a:rPr lang="it-IT" sz="1687" dirty="0">
                <a:solidFill>
                  <a:srgbClr val="5B5854"/>
                </a:solidFill>
                <a:latin typeface="Avenir"/>
                <a:ea typeface="Avenir"/>
                <a:cs typeface="Avenir"/>
                <a:sym typeface="Avenir"/>
              </a:rPr>
              <a:t>http://</a:t>
            </a:r>
            <a:r>
              <a:rPr lang="it-IT" sz="1687" dirty="0" err="1">
                <a:solidFill>
                  <a:srgbClr val="5B5854"/>
                </a:solidFill>
                <a:latin typeface="Avenir"/>
                <a:ea typeface="Avenir"/>
                <a:cs typeface="Avenir"/>
                <a:sym typeface="Avenir"/>
              </a:rPr>
              <a:t>ec.europa.eu</a:t>
            </a:r>
            <a:r>
              <a:rPr lang="it-IT" sz="1687" dirty="0">
                <a:solidFill>
                  <a:srgbClr val="5B5854"/>
                </a:solidFill>
                <a:latin typeface="Avenir"/>
                <a:ea typeface="Avenir"/>
                <a:cs typeface="Avenir"/>
                <a:sym typeface="Avenir"/>
              </a:rPr>
              <a:t>/</a:t>
            </a:r>
            <a:r>
              <a:rPr lang="it-IT" sz="1687" dirty="0" err="1">
                <a:solidFill>
                  <a:srgbClr val="5B5854"/>
                </a:solidFill>
                <a:latin typeface="Avenir"/>
                <a:ea typeface="Avenir"/>
                <a:cs typeface="Avenir"/>
                <a:sym typeface="Avenir"/>
              </a:rPr>
              <a:t>growth</a:t>
            </a:r>
            <a:r>
              <a:rPr lang="it-IT" sz="1687" dirty="0">
                <a:solidFill>
                  <a:srgbClr val="5B5854"/>
                </a:solidFill>
                <a:latin typeface="Avenir"/>
                <a:ea typeface="Avenir"/>
                <a:cs typeface="Avenir"/>
                <a:sym typeface="Avenir"/>
              </a:rPr>
              <a:t>/</a:t>
            </a:r>
            <a:r>
              <a:rPr lang="it-IT" sz="1687" dirty="0" err="1">
                <a:solidFill>
                  <a:srgbClr val="5B5854"/>
                </a:solidFill>
                <a:latin typeface="Avenir"/>
                <a:ea typeface="Avenir"/>
                <a:cs typeface="Avenir"/>
                <a:sym typeface="Avenir"/>
              </a:rPr>
              <a:t>sectors</a:t>
            </a:r>
            <a:r>
              <a:rPr lang="it-IT" sz="1687" dirty="0">
                <a:solidFill>
                  <a:srgbClr val="5B5854"/>
                </a:solidFill>
                <a:latin typeface="Avenir"/>
                <a:ea typeface="Avenir"/>
                <a:cs typeface="Avenir"/>
                <a:sym typeface="Avenir"/>
              </a:rPr>
              <a:t>/</a:t>
            </a:r>
            <a:r>
              <a:rPr lang="it-IT" sz="1687" dirty="0" err="1">
                <a:solidFill>
                  <a:srgbClr val="5B5854"/>
                </a:solidFill>
                <a:latin typeface="Avenir"/>
                <a:ea typeface="Avenir"/>
                <a:cs typeface="Avenir"/>
                <a:sym typeface="Avenir"/>
              </a:rPr>
              <a:t>biotechnology_en</a:t>
            </a:r>
            <a:endParaRPr sz="1687" dirty="0">
              <a:solidFill>
                <a:srgbClr val="5B5854"/>
              </a:solidFill>
              <a:latin typeface="Avenir"/>
              <a:ea typeface="Avenir"/>
              <a:cs typeface="Avenir"/>
              <a:sym typeface="Avenir"/>
            </a:endParaRPr>
          </a:p>
        </p:txBody>
      </p:sp>
      <p:pic>
        <p:nvPicPr>
          <p:cNvPr id="692" name="Google Shape;692;p34"/>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6047108" y="4722378"/>
            <a:ext cx="2393700" cy="1462131"/>
          </a:xfrm>
          <a:prstGeom prst="rect">
            <a:avLst/>
          </a:prstGeom>
          <a:noFill/>
          <a:ln>
            <a:noFill/>
          </a:ln>
        </p:spPr>
      </p:pic>
      <p:pic>
        <p:nvPicPr>
          <p:cNvPr id="693" name="Google Shape;693;p34"/>
          <p:cNvPicPr preferRelativeResize="0"/>
          <p:nvPr/>
        </p:nvPicPr>
        <p:blipFill rotWithShape="1">
          <a:blip r:embed="rId9">
            <a:alphaModFix/>
          </a:blip>
          <a:srcRect/>
          <a:stretch/>
        </p:blipFill>
        <p:spPr>
          <a:xfrm>
            <a:off x="4036445" y="4865031"/>
            <a:ext cx="1412380" cy="1910006"/>
          </a:xfrm>
          <a:prstGeom prst="rect">
            <a:avLst/>
          </a:prstGeom>
          <a:noFill/>
          <a:ln>
            <a:noFill/>
          </a:ln>
        </p:spPr>
      </p:pic>
      <p:pic>
        <p:nvPicPr>
          <p:cNvPr id="694" name="Google Shape;694;p34"/>
          <p:cNvPicPr preferRelativeResize="0"/>
          <p:nvPr/>
        </p:nvPicPr>
        <p:blipFill rotWithShape="1">
          <a:blip r:embed="rId10">
            <a:alphaModFix/>
          </a:blip>
          <a:srcRect/>
          <a:stretch/>
        </p:blipFill>
        <p:spPr>
          <a:xfrm>
            <a:off x="4453104" y="2372724"/>
            <a:ext cx="4338716" cy="751397"/>
          </a:xfrm>
          <a:prstGeom prst="rect">
            <a:avLst/>
          </a:prstGeom>
          <a:noFill/>
          <a:ln>
            <a:noFill/>
          </a:ln>
        </p:spPr>
      </p:pic>
      <p:pic>
        <p:nvPicPr>
          <p:cNvPr id="695" name="Google Shape;695;p34"/>
          <p:cNvPicPr preferRelativeResize="0"/>
          <p:nvPr/>
        </p:nvPicPr>
        <p:blipFill rotWithShape="1">
          <a:blip r:embed="rId11">
            <a:alphaModFix/>
          </a:blip>
          <a:srcRect/>
          <a:stretch/>
        </p:blipFill>
        <p:spPr>
          <a:xfrm>
            <a:off x="261936" y="3276560"/>
            <a:ext cx="3491508" cy="741440"/>
          </a:xfrm>
          <a:prstGeom prst="rect">
            <a:avLst/>
          </a:prstGeom>
          <a:noFill/>
          <a:ln>
            <a:noFill/>
          </a:ln>
        </p:spPr>
      </p:pic>
      <p:sp>
        <p:nvSpPr>
          <p:cNvPr id="696" name="Google Shape;696;p34"/>
          <p:cNvSpPr/>
          <p:nvPr/>
        </p:nvSpPr>
        <p:spPr>
          <a:xfrm>
            <a:off x="261940" y="4018001"/>
            <a:ext cx="3774509" cy="324516"/>
          </a:xfrm>
          <a:prstGeom prst="rect">
            <a:avLst/>
          </a:prstGeom>
          <a:noFill/>
          <a:ln>
            <a:noFill/>
          </a:ln>
        </p:spPr>
        <p:txBody>
          <a:bodyPr spcFirstLastPara="1" wrap="square" lIns="64266" tIns="32133" rIns="64266" bIns="32133" anchor="t" anchorCtr="0">
            <a:spAutoFit/>
          </a:bodyPr>
          <a:lstStyle/>
          <a:p>
            <a:pPr algn="ctr">
              <a:spcBef>
                <a:spcPts val="0"/>
              </a:spcBef>
              <a:spcAft>
                <a:spcPts val="0"/>
              </a:spcAft>
              <a:buClr>
                <a:srgbClr val="5B5854"/>
              </a:buClr>
              <a:buSzPts val="2400"/>
            </a:pPr>
            <a:r>
              <a:rPr lang="it-IT" sz="1687">
                <a:solidFill>
                  <a:srgbClr val="5B5854"/>
                </a:solidFill>
                <a:latin typeface="Avenir"/>
                <a:ea typeface="Avenir"/>
                <a:cs typeface="Avenir"/>
                <a:sym typeface="Avenir"/>
              </a:rPr>
              <a:t>European PharmaBiotech Companies</a:t>
            </a:r>
            <a:endParaRPr/>
          </a:p>
        </p:txBody>
      </p:sp>
      <p:pic>
        <p:nvPicPr>
          <p:cNvPr id="697" name="Google Shape;697;p34"/>
          <p:cNvPicPr preferRelativeResize="0"/>
          <p:nvPr/>
        </p:nvPicPr>
        <p:blipFill rotWithShape="1">
          <a:blip r:embed="rId12">
            <a:alphaModFix/>
          </a:blip>
          <a:srcRect/>
          <a:stretch/>
        </p:blipFill>
        <p:spPr>
          <a:xfrm>
            <a:off x="307976" y="1983878"/>
            <a:ext cx="3387054" cy="777692"/>
          </a:xfrm>
          <a:prstGeom prst="rect">
            <a:avLst/>
          </a:prstGeom>
          <a:noFill/>
          <a:ln>
            <a:noFill/>
          </a:ln>
        </p:spPr>
      </p:pic>
      <p:pic>
        <p:nvPicPr>
          <p:cNvPr id="698" name="Google Shape;698;p34"/>
          <p:cNvPicPr preferRelativeResize="0"/>
          <p:nvPr/>
        </p:nvPicPr>
        <p:blipFill rotWithShape="1">
          <a:blip r:embed="rId13">
            <a:alphaModFix/>
          </a:blip>
          <a:srcRect/>
          <a:stretch/>
        </p:blipFill>
        <p:spPr>
          <a:xfrm>
            <a:off x="6770734" y="726546"/>
            <a:ext cx="2021086" cy="1417473"/>
          </a:xfrm>
          <a:prstGeom prst="rect">
            <a:avLst/>
          </a:prstGeom>
          <a:noFill/>
          <a:ln>
            <a:noFill/>
          </a:ln>
        </p:spPr>
      </p:pic>
    </p:spTree>
    <p:extLst>
      <p:ext uri="{BB962C8B-B14F-4D97-AF65-F5344CB8AC3E}">
        <p14:creationId xmlns:p14="http://schemas.microsoft.com/office/powerpoint/2010/main" val="30373284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35"/>
          <p:cNvSpPr txBox="1">
            <a:spLocks noGrp="1"/>
          </p:cNvSpPr>
          <p:nvPr>
            <p:ph type="body" idx="1"/>
          </p:nvPr>
        </p:nvSpPr>
        <p:spPr>
          <a:xfrm>
            <a:off x="473274" y="1802318"/>
            <a:ext cx="8347198" cy="3594777"/>
          </a:xfrm>
          <a:prstGeom prst="rect">
            <a:avLst/>
          </a:prstGeom>
          <a:noFill/>
          <a:ln>
            <a:noFill/>
          </a:ln>
        </p:spPr>
        <p:txBody>
          <a:bodyPr spcFirstLastPara="1" vert="horz" wrap="square" lIns="91406" tIns="45703" rIns="91406" bIns="45703" numCol="1" anchor="ctr" anchorCtr="0" compatLnSpc="1">
            <a:prstTxWarp prst="textNoShape">
              <a:avLst/>
            </a:prstTxWarp>
            <a:normAutofit/>
          </a:bodyPr>
          <a:lstStyle/>
          <a:p>
            <a:pPr marL="463431" indent="-463431" algn="ctr">
              <a:spcBef>
                <a:spcPts val="0"/>
              </a:spcBef>
              <a:buSzPts val="3240"/>
              <a:buFont typeface="Sorts Mill Goudy"/>
              <a:buChar char="•"/>
            </a:pPr>
            <a:r>
              <a:rPr lang="it-IT" dirty="0"/>
              <a:t>Pensa al futuro, pensa a te stesso migliore di come sei oggi; e migliorati, giorno dopo giorno</a:t>
            </a:r>
            <a:endParaRPr dirty="0"/>
          </a:p>
          <a:p>
            <a:pPr marL="463431" indent="-463431" algn="ctr">
              <a:buSzPts val="3240"/>
              <a:buFont typeface="Sorts Mill Goudy"/>
              <a:buChar char="•"/>
            </a:pPr>
            <a:r>
              <a:rPr lang="it-IT" dirty="0"/>
              <a:t>Questa è la tua vita, sei tu stesso che devi renderla straordinaria, nessun altro lo farà per te</a:t>
            </a:r>
            <a:endParaRPr dirty="0"/>
          </a:p>
          <a:p>
            <a:pPr marL="0" indent="0" algn="r">
              <a:buSzPts val="3400"/>
              <a:buNone/>
            </a:pPr>
            <a:r>
              <a:rPr lang="it-IT" dirty="0"/>
              <a:t>[</a:t>
            </a:r>
            <a:r>
              <a:rPr lang="it-IT" sz="984" dirty="0">
                <a:latin typeface="Avenir"/>
                <a:ea typeface="Avenir"/>
                <a:cs typeface="Avenir"/>
                <a:sym typeface="Avenir"/>
              </a:rPr>
              <a:t>Alberto </a:t>
            </a:r>
            <a:r>
              <a:rPr lang="it-IT" sz="984" dirty="0" err="1">
                <a:latin typeface="Avenir"/>
                <a:ea typeface="Avenir"/>
                <a:cs typeface="Avenir"/>
                <a:sym typeface="Avenir"/>
              </a:rPr>
              <a:t>Forchielli</a:t>
            </a:r>
            <a:r>
              <a:rPr lang="it-IT" sz="984" dirty="0">
                <a:latin typeface="Avenir"/>
                <a:ea typeface="Avenir"/>
                <a:cs typeface="Avenir"/>
                <a:sym typeface="Avenir"/>
              </a:rPr>
              <a:t>, Muovete il culo! 2018</a:t>
            </a:r>
            <a:r>
              <a:rPr lang="it-IT" dirty="0"/>
              <a:t>]</a:t>
            </a:r>
            <a:endParaRPr dirty="0"/>
          </a:p>
        </p:txBody>
      </p:sp>
    </p:spTree>
    <p:extLst>
      <p:ext uri="{BB962C8B-B14F-4D97-AF65-F5344CB8AC3E}">
        <p14:creationId xmlns:p14="http://schemas.microsoft.com/office/powerpoint/2010/main" val="38483525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testo 5">
            <a:extLst>
              <a:ext uri="{FF2B5EF4-FFF2-40B4-BE49-F238E27FC236}">
                <a16:creationId xmlns:a16="http://schemas.microsoft.com/office/drawing/2014/main" id="{DAB88BD2-8348-2840-997F-560FAB685F6E}"/>
              </a:ext>
            </a:extLst>
          </p:cNvPr>
          <p:cNvSpPr>
            <a:spLocks noGrp="1"/>
          </p:cNvSpPr>
          <p:nvPr>
            <p:ph type="body" sz="quarter" idx="10"/>
          </p:nvPr>
        </p:nvSpPr>
        <p:spPr/>
        <p:txBody>
          <a:bodyPr/>
          <a:lstStyle/>
          <a:p>
            <a:endParaRPr lang="it-IT"/>
          </a:p>
        </p:txBody>
      </p:sp>
      <p:sp>
        <p:nvSpPr>
          <p:cNvPr id="7" name="Segnaposto testo 6">
            <a:extLst>
              <a:ext uri="{FF2B5EF4-FFF2-40B4-BE49-F238E27FC236}">
                <a16:creationId xmlns:a16="http://schemas.microsoft.com/office/drawing/2014/main" id="{DD4328B9-571E-1540-868F-29F6E9FF6FB7}"/>
              </a:ext>
            </a:extLst>
          </p:cNvPr>
          <p:cNvSpPr>
            <a:spLocks noGrp="1"/>
          </p:cNvSpPr>
          <p:nvPr>
            <p:ph type="body" sz="quarter" idx="11"/>
          </p:nvPr>
        </p:nvSpPr>
        <p:spPr/>
        <p:txBody>
          <a:bodyPr/>
          <a:lstStyle/>
          <a:p>
            <a:endParaRPr lang="it-IT"/>
          </a:p>
        </p:txBody>
      </p:sp>
      <p:sp>
        <p:nvSpPr>
          <p:cNvPr id="5" name="Titolo 4">
            <a:extLst>
              <a:ext uri="{FF2B5EF4-FFF2-40B4-BE49-F238E27FC236}">
                <a16:creationId xmlns:a16="http://schemas.microsoft.com/office/drawing/2014/main" id="{AAFF6CAF-D901-BB42-A04E-4D9BD26BD6AA}"/>
              </a:ext>
            </a:extLst>
          </p:cNvPr>
          <p:cNvSpPr>
            <a:spLocks noGrp="1"/>
          </p:cNvSpPr>
          <p:nvPr>
            <p:ph type="title"/>
          </p:nvPr>
        </p:nvSpPr>
        <p:spPr>
          <a:xfrm>
            <a:off x="489351" y="247958"/>
            <a:ext cx="8195444" cy="782960"/>
          </a:xfrm>
        </p:spPr>
        <p:txBody>
          <a:bodyPr/>
          <a:lstStyle/>
          <a:p>
            <a:r>
              <a:rPr lang="it-IT" dirty="0"/>
              <a:t>Un primo pensiero</a:t>
            </a:r>
          </a:p>
        </p:txBody>
      </p:sp>
      <p:pic>
        <p:nvPicPr>
          <p:cNvPr id="2" name="Immagine 1">
            <a:extLst>
              <a:ext uri="{FF2B5EF4-FFF2-40B4-BE49-F238E27FC236}">
                <a16:creationId xmlns:a16="http://schemas.microsoft.com/office/drawing/2014/main" id="{A74ADE19-48B0-934A-B792-09CFAEF71866}"/>
              </a:ext>
            </a:extLst>
          </p:cNvPr>
          <p:cNvPicPr>
            <a:picLocks noChangeAspect="1"/>
          </p:cNvPicPr>
          <p:nvPr/>
        </p:nvPicPr>
        <p:blipFill>
          <a:blip r:embed="rId2"/>
          <a:stretch>
            <a:fillRect/>
          </a:stretch>
        </p:blipFill>
        <p:spPr>
          <a:xfrm>
            <a:off x="899592" y="1247110"/>
            <a:ext cx="4716016" cy="2653279"/>
          </a:xfrm>
          <a:prstGeom prst="rect">
            <a:avLst/>
          </a:prstGeom>
        </p:spPr>
      </p:pic>
      <p:pic>
        <p:nvPicPr>
          <p:cNvPr id="3" name="Immagine 2">
            <a:extLst>
              <a:ext uri="{FF2B5EF4-FFF2-40B4-BE49-F238E27FC236}">
                <a16:creationId xmlns:a16="http://schemas.microsoft.com/office/drawing/2014/main" id="{45C2CCEB-2C7A-304E-8D80-C274F41A3DCB}"/>
              </a:ext>
            </a:extLst>
          </p:cNvPr>
          <p:cNvPicPr>
            <a:picLocks noChangeAspect="1"/>
          </p:cNvPicPr>
          <p:nvPr/>
        </p:nvPicPr>
        <p:blipFill>
          <a:blip r:embed="rId3"/>
          <a:stretch>
            <a:fillRect/>
          </a:stretch>
        </p:blipFill>
        <p:spPr>
          <a:xfrm>
            <a:off x="2627784" y="3356992"/>
            <a:ext cx="5633864" cy="2942129"/>
          </a:xfrm>
          <a:prstGeom prst="rect">
            <a:avLst/>
          </a:prstGeom>
        </p:spPr>
      </p:pic>
    </p:spTree>
    <p:extLst>
      <p:ext uri="{BB962C8B-B14F-4D97-AF65-F5344CB8AC3E}">
        <p14:creationId xmlns:p14="http://schemas.microsoft.com/office/powerpoint/2010/main" val="10851215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38"/>
          <p:cNvSpPr txBox="1">
            <a:spLocks noGrp="1"/>
          </p:cNvSpPr>
          <p:nvPr>
            <p:ph type="body" idx="1"/>
          </p:nvPr>
        </p:nvSpPr>
        <p:spPr>
          <a:xfrm>
            <a:off x="291210" y="208776"/>
            <a:ext cx="8600407" cy="1129198"/>
          </a:xfrm>
          <a:prstGeom prst="rect">
            <a:avLst/>
          </a:prstGeom>
          <a:noFill/>
          <a:ln>
            <a:noFill/>
          </a:ln>
        </p:spPr>
        <p:txBody>
          <a:bodyPr spcFirstLastPara="1" vert="horz" wrap="square" lIns="91406" tIns="45703" rIns="91406" bIns="45703" numCol="1" anchor="ctr" anchorCtr="0" compatLnSpc="1">
            <a:prstTxWarp prst="textNoShape">
              <a:avLst/>
            </a:prstTxWarp>
            <a:normAutofit fontScale="92500" lnSpcReduction="10000"/>
          </a:bodyPr>
          <a:lstStyle/>
          <a:p>
            <a:pPr marL="0" indent="0">
              <a:spcBef>
                <a:spcPts val="0"/>
              </a:spcBef>
              <a:buSzPts val="3060"/>
              <a:buNone/>
            </a:pPr>
            <a:r>
              <a:rPr lang="it-IT" dirty="0">
                <a:latin typeface="Avenir"/>
                <a:ea typeface="Avenir"/>
                <a:cs typeface="Avenir"/>
                <a:sym typeface="Avenir"/>
              </a:rPr>
              <a:t>Ed egli imparò a volare, e non si rammaricava per il prezzo che aveva dovuto pagare </a:t>
            </a:r>
          </a:p>
          <a:p>
            <a:pPr marL="0" indent="0">
              <a:spcBef>
                <a:spcPts val="0"/>
              </a:spcBef>
              <a:buSzPts val="3060"/>
              <a:buNone/>
            </a:pPr>
            <a:r>
              <a:rPr lang="it-IT" sz="1687" dirty="0">
                <a:latin typeface="Avenir"/>
                <a:ea typeface="Avenir"/>
                <a:cs typeface="Avenir"/>
                <a:sym typeface="Avenir"/>
              </a:rPr>
              <a:t>[Il gabbiano Jonathan Livingston, </a:t>
            </a:r>
            <a:r>
              <a:rPr lang="it-IT" sz="1687" dirty="0" err="1">
                <a:latin typeface="Avenir"/>
                <a:ea typeface="Avenir"/>
                <a:cs typeface="Avenir"/>
                <a:sym typeface="Avenir"/>
              </a:rPr>
              <a:t>R</a:t>
            </a:r>
            <a:r>
              <a:rPr lang="it-IT" sz="1687" dirty="0">
                <a:latin typeface="Avenir"/>
                <a:ea typeface="Avenir"/>
                <a:cs typeface="Avenir"/>
                <a:sym typeface="Avenir"/>
              </a:rPr>
              <a:t>. Bach]</a:t>
            </a:r>
            <a:endParaRPr dirty="0"/>
          </a:p>
        </p:txBody>
      </p:sp>
      <p:pic>
        <p:nvPicPr>
          <p:cNvPr id="721" name="Google Shape;721;p38"/>
          <p:cNvPicPr preferRelativeResize="0"/>
          <p:nvPr/>
        </p:nvPicPr>
        <p:blipFill rotWithShape="1">
          <a:blip r:embed="rId3">
            <a:alphaModFix/>
          </a:blip>
          <a:srcRect/>
          <a:stretch/>
        </p:blipFill>
        <p:spPr>
          <a:xfrm>
            <a:off x="971600" y="1628800"/>
            <a:ext cx="7056784" cy="4680520"/>
          </a:xfrm>
          <a:prstGeom prst="rect">
            <a:avLst/>
          </a:prstGeom>
          <a:noFill/>
          <a:ln w="88900" cap="sq" cmpd="thickThin">
            <a:solidFill>
              <a:srgbClr val="000000"/>
            </a:solidFill>
            <a:prstDash val="solid"/>
            <a:miter lim="800000"/>
            <a:headEnd type="none" w="sm" len="sm"/>
            <a:tailEnd type="none" w="sm" len="sm"/>
          </a:ln>
        </p:spPr>
      </p:pic>
    </p:spTree>
    <p:extLst>
      <p:ext uri="{BB962C8B-B14F-4D97-AF65-F5344CB8AC3E}">
        <p14:creationId xmlns:p14="http://schemas.microsoft.com/office/powerpoint/2010/main" val="16353054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5ACA8B-0569-4842-8EF3-7FDE4B0746B9}"/>
              </a:ext>
            </a:extLst>
          </p:cNvPr>
          <p:cNvSpPr>
            <a:spLocks noGrp="1"/>
          </p:cNvSpPr>
          <p:nvPr>
            <p:ph type="title"/>
          </p:nvPr>
        </p:nvSpPr>
        <p:spPr/>
        <p:txBody>
          <a:bodyPr/>
          <a:lstStyle/>
          <a:p>
            <a:r>
              <a:rPr lang="it-IT" dirty="0"/>
              <a:t>I COMPAGNI DI VIAGGIO</a:t>
            </a:r>
          </a:p>
        </p:txBody>
      </p:sp>
      <p:sp>
        <p:nvSpPr>
          <p:cNvPr id="3" name="Segnaposto testo 2">
            <a:extLst>
              <a:ext uri="{FF2B5EF4-FFF2-40B4-BE49-F238E27FC236}">
                <a16:creationId xmlns:a16="http://schemas.microsoft.com/office/drawing/2014/main" id="{E84780B8-1C3E-0D42-A502-E48755EE290F}"/>
              </a:ext>
            </a:extLst>
          </p:cNvPr>
          <p:cNvSpPr>
            <a:spLocks noGrp="1"/>
          </p:cNvSpPr>
          <p:nvPr>
            <p:ph type="body" idx="1"/>
          </p:nvPr>
        </p:nvSpPr>
        <p:spPr/>
        <p:txBody>
          <a:bodyPr/>
          <a:lstStyle/>
          <a:p>
            <a:r>
              <a:rPr lang="it-IT" dirty="0"/>
              <a:t>RAPPRESENTANTI DEGLI STUDENTI E I TUTOR DEL CORSO DI STUDI</a:t>
            </a:r>
          </a:p>
        </p:txBody>
      </p:sp>
      <p:sp>
        <p:nvSpPr>
          <p:cNvPr id="4" name="Segnaposto testo 3">
            <a:extLst>
              <a:ext uri="{FF2B5EF4-FFF2-40B4-BE49-F238E27FC236}">
                <a16:creationId xmlns:a16="http://schemas.microsoft.com/office/drawing/2014/main" id="{032EDD35-7D57-A146-BF4D-6228A75FBDAB}"/>
              </a:ext>
            </a:extLst>
          </p:cNvPr>
          <p:cNvSpPr>
            <a:spLocks noGrp="1"/>
          </p:cNvSpPr>
          <p:nvPr>
            <p:ph type="body" sz="quarter" idx="11"/>
          </p:nvPr>
        </p:nvSpPr>
        <p:spPr/>
        <p:txBody>
          <a:bodyPr/>
          <a:lstStyle/>
          <a:p>
            <a:endParaRPr lang="it-IT"/>
          </a:p>
        </p:txBody>
      </p:sp>
    </p:spTree>
    <p:extLst>
      <p:ext uri="{BB962C8B-B14F-4D97-AF65-F5344CB8AC3E}">
        <p14:creationId xmlns:p14="http://schemas.microsoft.com/office/powerpoint/2010/main" val="4744020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sz="half" idx="1"/>
          </p:nvPr>
        </p:nvSpPr>
        <p:spPr>
          <a:xfrm>
            <a:off x="545306" y="750762"/>
            <a:ext cx="4014788" cy="4277072"/>
          </a:xfrm>
        </p:spPr>
        <p:txBody>
          <a:bodyPr/>
          <a:lstStyle/>
          <a:p>
            <a:pPr marL="0" indent="0" algn="ctr">
              <a:buNone/>
            </a:pPr>
            <a:r>
              <a:rPr lang="it-IT" b="1" dirty="0">
                <a:solidFill>
                  <a:srgbClr val="C00000"/>
                </a:solidFill>
              </a:rPr>
              <a:t>I vostri rappresentanti</a:t>
            </a:r>
          </a:p>
          <a:p>
            <a:pPr marL="0" indent="0" algn="just">
              <a:buNone/>
            </a:pPr>
            <a:r>
              <a:rPr lang="en-US" sz="1400" dirty="0" err="1">
                <a:latin typeface="Avenir"/>
                <a:ea typeface="Avenir"/>
                <a:cs typeface="Avenir"/>
                <a:sym typeface="Avenir"/>
              </a:rPr>
              <a:t>canale</a:t>
            </a:r>
            <a:r>
              <a:rPr lang="en-US" sz="1400" dirty="0">
                <a:latin typeface="Avenir"/>
                <a:ea typeface="Avenir"/>
                <a:cs typeface="Avenir"/>
                <a:sym typeface="Avenir"/>
              </a:rPr>
              <a:t> di </a:t>
            </a:r>
            <a:r>
              <a:rPr lang="en-US" sz="1400" dirty="0" err="1">
                <a:latin typeface="Avenir"/>
                <a:ea typeface="Avenir"/>
                <a:cs typeface="Avenir"/>
                <a:sym typeface="Avenir"/>
              </a:rPr>
              <a:t>comunicazione</a:t>
            </a:r>
            <a:r>
              <a:rPr lang="en-US" sz="1400" dirty="0">
                <a:latin typeface="Avenir"/>
                <a:ea typeface="Avenir"/>
                <a:cs typeface="Avenir"/>
                <a:sym typeface="Avenir"/>
              </a:rPr>
              <a:t> </a:t>
            </a:r>
            <a:r>
              <a:rPr lang="en-US" sz="1400" dirty="0" err="1">
                <a:latin typeface="Avenir"/>
                <a:ea typeface="Avenir"/>
                <a:cs typeface="Avenir"/>
                <a:sym typeface="Avenir"/>
              </a:rPr>
              <a:t>diretto</a:t>
            </a:r>
            <a:r>
              <a:rPr lang="en-US" sz="1400" dirty="0">
                <a:latin typeface="Avenir"/>
                <a:ea typeface="Avenir"/>
                <a:cs typeface="Avenir"/>
                <a:sym typeface="Avenir"/>
              </a:rPr>
              <a:t> con </a:t>
            </a:r>
            <a:r>
              <a:rPr lang="en-US" sz="1400" dirty="0" err="1">
                <a:latin typeface="Avenir"/>
                <a:ea typeface="Avenir"/>
                <a:cs typeface="Avenir"/>
                <a:sym typeface="Avenir"/>
              </a:rPr>
              <a:t>il</a:t>
            </a:r>
            <a:r>
              <a:rPr lang="en-US" sz="1400" dirty="0">
                <a:latin typeface="Avenir"/>
                <a:ea typeface="Avenir"/>
                <a:cs typeface="Avenir"/>
                <a:sym typeface="Avenir"/>
              </a:rPr>
              <a:t> </a:t>
            </a:r>
            <a:r>
              <a:rPr lang="en-US" sz="1400" dirty="0" err="1">
                <a:latin typeface="Avenir"/>
                <a:ea typeface="Avenir"/>
                <a:cs typeface="Avenir"/>
                <a:sym typeface="Avenir"/>
              </a:rPr>
              <a:t>Presidente</a:t>
            </a:r>
            <a:r>
              <a:rPr lang="en-US" sz="1400" dirty="0">
                <a:latin typeface="Avenir"/>
                <a:ea typeface="Avenir"/>
                <a:cs typeface="Avenir"/>
                <a:sym typeface="Avenir"/>
              </a:rPr>
              <a:t> di CCD e con la CPDS per la </a:t>
            </a:r>
            <a:r>
              <a:rPr lang="en-US" sz="1400" dirty="0" err="1">
                <a:latin typeface="Avenir"/>
                <a:ea typeface="Avenir"/>
                <a:cs typeface="Avenir"/>
                <a:sym typeface="Avenir"/>
              </a:rPr>
              <a:t>segnalazione</a:t>
            </a:r>
            <a:r>
              <a:rPr lang="en-US" sz="1400" dirty="0">
                <a:latin typeface="Avenir"/>
                <a:ea typeface="Avenir"/>
                <a:cs typeface="Avenir"/>
                <a:sym typeface="Avenir"/>
              </a:rPr>
              <a:t>/</a:t>
            </a:r>
            <a:r>
              <a:rPr lang="en-US" sz="1400" dirty="0" err="1">
                <a:latin typeface="Avenir"/>
                <a:ea typeface="Avenir"/>
                <a:cs typeface="Avenir"/>
                <a:sym typeface="Avenir"/>
              </a:rPr>
              <a:t>risoluzione</a:t>
            </a:r>
            <a:r>
              <a:rPr lang="en-US" sz="1400" dirty="0">
                <a:latin typeface="Avenir"/>
                <a:ea typeface="Avenir"/>
                <a:cs typeface="Avenir"/>
                <a:sym typeface="Avenir"/>
              </a:rPr>
              <a:t> di </a:t>
            </a:r>
            <a:r>
              <a:rPr lang="en-US" sz="1400" dirty="0" err="1">
                <a:latin typeface="Avenir"/>
                <a:ea typeface="Avenir"/>
                <a:cs typeface="Avenir"/>
                <a:sym typeface="Avenir"/>
              </a:rPr>
              <a:t>problematiche</a:t>
            </a:r>
            <a:r>
              <a:rPr lang="en-US" sz="1400" dirty="0">
                <a:latin typeface="Avenir"/>
                <a:ea typeface="Avenir"/>
                <a:cs typeface="Avenir"/>
                <a:sym typeface="Avenir"/>
              </a:rPr>
              <a:t> di </a:t>
            </a:r>
            <a:r>
              <a:rPr lang="en-US" sz="1400" dirty="0" err="1">
                <a:latin typeface="Avenir"/>
                <a:ea typeface="Avenir"/>
                <a:cs typeface="Avenir"/>
                <a:sym typeface="Avenir"/>
              </a:rPr>
              <a:t>tipo</a:t>
            </a:r>
            <a:r>
              <a:rPr lang="en-US" sz="1400" dirty="0">
                <a:latin typeface="Avenir"/>
                <a:ea typeface="Avenir"/>
                <a:cs typeface="Avenir"/>
                <a:sym typeface="Avenir"/>
              </a:rPr>
              <a:t> </a:t>
            </a:r>
            <a:r>
              <a:rPr lang="en-US" sz="1400" dirty="0" err="1">
                <a:latin typeface="Avenir"/>
                <a:ea typeface="Avenir"/>
                <a:cs typeface="Avenir"/>
                <a:sym typeface="Avenir"/>
              </a:rPr>
              <a:t>organizzativo</a:t>
            </a:r>
            <a:r>
              <a:rPr lang="en-US" sz="1400" dirty="0">
                <a:latin typeface="Avenir"/>
                <a:ea typeface="Avenir"/>
                <a:cs typeface="Avenir"/>
                <a:sym typeface="Avenir"/>
              </a:rPr>
              <a:t> </a:t>
            </a:r>
            <a:r>
              <a:rPr lang="en-US" sz="1400" dirty="0" err="1">
                <a:latin typeface="Avenir"/>
                <a:ea typeface="Avenir"/>
                <a:cs typeface="Avenir"/>
                <a:sym typeface="Avenir"/>
              </a:rPr>
              <a:t>condivise</a:t>
            </a:r>
            <a:r>
              <a:rPr lang="en-US" sz="1400" dirty="0">
                <a:latin typeface="Avenir"/>
                <a:ea typeface="Avenir"/>
                <a:cs typeface="Avenir"/>
                <a:sym typeface="Avenir"/>
              </a:rPr>
              <a:t> </a:t>
            </a:r>
            <a:r>
              <a:rPr lang="en-US" sz="1400" dirty="0" err="1">
                <a:latin typeface="Avenir"/>
                <a:ea typeface="Avenir"/>
                <a:cs typeface="Avenir"/>
                <a:sym typeface="Avenir"/>
              </a:rPr>
              <a:t>tra</a:t>
            </a:r>
            <a:r>
              <a:rPr lang="en-US" sz="1400" dirty="0">
                <a:latin typeface="Avenir"/>
                <a:ea typeface="Avenir"/>
                <a:cs typeface="Avenir"/>
                <a:sym typeface="Avenir"/>
              </a:rPr>
              <a:t> la </a:t>
            </a:r>
            <a:r>
              <a:rPr lang="en-US" sz="1400" dirty="0" err="1">
                <a:latin typeface="Avenir"/>
                <a:ea typeface="Avenir"/>
                <a:cs typeface="Avenir"/>
                <a:sym typeface="Avenir"/>
              </a:rPr>
              <a:t>maggioranza</a:t>
            </a:r>
            <a:r>
              <a:rPr lang="en-US" sz="1400" dirty="0">
                <a:latin typeface="Avenir"/>
                <a:ea typeface="Avenir"/>
                <a:cs typeface="Avenir"/>
                <a:sym typeface="Avenir"/>
              </a:rPr>
              <a:t> </a:t>
            </a:r>
            <a:r>
              <a:rPr lang="en-US" sz="1400" dirty="0" err="1">
                <a:latin typeface="Avenir"/>
                <a:ea typeface="Avenir"/>
                <a:cs typeface="Avenir"/>
                <a:sym typeface="Avenir"/>
              </a:rPr>
              <a:t>degli</a:t>
            </a:r>
            <a:r>
              <a:rPr lang="en-US" sz="1400" dirty="0">
                <a:latin typeface="Avenir"/>
                <a:ea typeface="Avenir"/>
                <a:cs typeface="Avenir"/>
                <a:sym typeface="Avenir"/>
              </a:rPr>
              <a:t> </a:t>
            </a:r>
            <a:r>
              <a:rPr lang="en-US" sz="1400" dirty="0" err="1">
                <a:latin typeface="Avenir"/>
                <a:ea typeface="Avenir"/>
                <a:cs typeface="Avenir"/>
                <a:sym typeface="Avenir"/>
              </a:rPr>
              <a:t>studenti</a:t>
            </a:r>
            <a:r>
              <a:rPr lang="en-US" sz="1400" dirty="0">
                <a:latin typeface="Avenir"/>
                <a:ea typeface="Avenir"/>
                <a:cs typeface="Avenir"/>
                <a:sym typeface="Avenir"/>
              </a:rPr>
              <a:t> </a:t>
            </a:r>
            <a:r>
              <a:rPr lang="en-US" sz="1400" dirty="0" err="1">
                <a:latin typeface="Avenir"/>
                <a:ea typeface="Avenir"/>
                <a:cs typeface="Avenir"/>
                <a:sym typeface="Avenir"/>
              </a:rPr>
              <a:t>sulla</a:t>
            </a:r>
            <a:r>
              <a:rPr lang="en-US" sz="1400" dirty="0">
                <a:latin typeface="Avenir"/>
                <a:ea typeface="Avenir"/>
                <a:cs typeface="Avenir"/>
                <a:sym typeface="Avenir"/>
              </a:rPr>
              <a:t> </a:t>
            </a:r>
            <a:r>
              <a:rPr lang="en-US" sz="1400" dirty="0" err="1">
                <a:latin typeface="Avenir"/>
                <a:ea typeface="Avenir"/>
                <a:cs typeface="Avenir"/>
                <a:sym typeface="Avenir"/>
              </a:rPr>
              <a:t>gestione</a:t>
            </a:r>
            <a:r>
              <a:rPr lang="en-US" sz="1400" dirty="0">
                <a:latin typeface="Avenir"/>
                <a:ea typeface="Avenir"/>
                <a:cs typeface="Avenir"/>
                <a:sym typeface="Avenir"/>
              </a:rPr>
              <a:t> </a:t>
            </a:r>
            <a:r>
              <a:rPr lang="en-US" sz="1400" dirty="0" err="1">
                <a:latin typeface="Avenir"/>
                <a:ea typeface="Avenir"/>
                <a:cs typeface="Avenir"/>
                <a:sym typeface="Avenir"/>
              </a:rPr>
              <a:t>delle</a:t>
            </a:r>
            <a:r>
              <a:rPr lang="en-US" sz="1400" dirty="0">
                <a:latin typeface="Avenir"/>
                <a:ea typeface="Avenir"/>
                <a:cs typeface="Avenir"/>
                <a:sym typeface="Avenir"/>
              </a:rPr>
              <a:t> </a:t>
            </a:r>
            <a:r>
              <a:rPr lang="en-US" sz="1400" dirty="0" err="1">
                <a:latin typeface="Avenir"/>
                <a:ea typeface="Avenir"/>
                <a:cs typeface="Avenir"/>
                <a:sym typeface="Avenir"/>
              </a:rPr>
              <a:t>aule</a:t>
            </a:r>
            <a:r>
              <a:rPr lang="en-US" sz="1400" dirty="0">
                <a:latin typeface="Avenir"/>
                <a:ea typeface="Avenir"/>
                <a:cs typeface="Avenir"/>
                <a:sym typeface="Avenir"/>
              </a:rPr>
              <a:t>, </a:t>
            </a:r>
            <a:r>
              <a:rPr lang="en-US" sz="1400" dirty="0" err="1">
                <a:latin typeface="Avenir"/>
                <a:ea typeface="Avenir"/>
                <a:cs typeface="Avenir"/>
                <a:sym typeface="Avenir"/>
              </a:rPr>
              <a:t>esami</a:t>
            </a:r>
            <a:r>
              <a:rPr lang="en-US" sz="1400" dirty="0">
                <a:latin typeface="Avenir"/>
                <a:ea typeface="Avenir"/>
                <a:cs typeface="Avenir"/>
                <a:sym typeface="Avenir"/>
              </a:rPr>
              <a:t>, </a:t>
            </a:r>
            <a:r>
              <a:rPr lang="en-US" sz="1400" dirty="0" err="1">
                <a:latin typeface="Avenir"/>
                <a:ea typeface="Avenir"/>
                <a:cs typeface="Avenir"/>
                <a:sym typeface="Avenir"/>
              </a:rPr>
              <a:t>insegnamenti</a:t>
            </a:r>
            <a:r>
              <a:rPr lang="en-US" sz="1400" dirty="0">
                <a:latin typeface="Avenir"/>
                <a:ea typeface="Avenir"/>
                <a:cs typeface="Avenir"/>
                <a:sym typeface="Avenir"/>
              </a:rPr>
              <a:t>, </a:t>
            </a:r>
            <a:r>
              <a:rPr lang="en-US" sz="1400" dirty="0" err="1">
                <a:latin typeface="Avenir"/>
                <a:ea typeface="Avenir"/>
                <a:cs typeface="Avenir"/>
                <a:sym typeface="Avenir"/>
              </a:rPr>
              <a:t>laboratori</a:t>
            </a:r>
            <a:r>
              <a:rPr lang="en-US" sz="1400" dirty="0">
                <a:latin typeface="Avenir"/>
                <a:ea typeface="Avenir"/>
                <a:cs typeface="Avenir"/>
                <a:sym typeface="Avenir"/>
              </a:rPr>
              <a:t>, etc.</a:t>
            </a:r>
          </a:p>
          <a:p>
            <a:endParaRPr lang="it-IT" dirty="0"/>
          </a:p>
        </p:txBody>
      </p:sp>
      <p:sp>
        <p:nvSpPr>
          <p:cNvPr id="5" name="Segnaposto testo 4"/>
          <p:cNvSpPr>
            <a:spLocks noGrp="1"/>
          </p:cNvSpPr>
          <p:nvPr>
            <p:ph type="body" sz="quarter" idx="11"/>
          </p:nvPr>
        </p:nvSpPr>
        <p:spPr/>
        <p:txBody>
          <a:bodyPr/>
          <a:lstStyle/>
          <a:p>
            <a:endParaRPr lang="it-IT"/>
          </a:p>
        </p:txBody>
      </p:sp>
      <p:sp>
        <p:nvSpPr>
          <p:cNvPr id="6" name="Segnaposto contenuto 5"/>
          <p:cNvSpPr>
            <a:spLocks noGrp="1"/>
          </p:cNvSpPr>
          <p:nvPr>
            <p:ph sz="half" idx="12"/>
          </p:nvPr>
        </p:nvSpPr>
        <p:spPr>
          <a:xfrm>
            <a:off x="4637856" y="750761"/>
            <a:ext cx="4014788" cy="4277073"/>
          </a:xfrm>
        </p:spPr>
        <p:txBody>
          <a:bodyPr/>
          <a:lstStyle/>
          <a:p>
            <a:pPr marL="0" indent="0" algn="ctr">
              <a:buNone/>
            </a:pPr>
            <a:r>
              <a:rPr lang="it-IT" b="1" dirty="0">
                <a:solidFill>
                  <a:srgbClr val="C00000"/>
                </a:solidFill>
              </a:rPr>
              <a:t>I vostri tutor</a:t>
            </a:r>
          </a:p>
          <a:p>
            <a:pPr marL="0" indent="0" algn="just">
              <a:buNone/>
            </a:pPr>
            <a:r>
              <a:rPr lang="en-US" sz="1400" dirty="0" err="1">
                <a:latin typeface="Avenir"/>
                <a:ea typeface="Avenir"/>
                <a:cs typeface="Avenir"/>
                <a:sym typeface="Avenir"/>
              </a:rPr>
              <a:t>supporto</a:t>
            </a:r>
            <a:r>
              <a:rPr lang="en-US" sz="1400" dirty="0">
                <a:latin typeface="Avenir"/>
                <a:ea typeface="Avenir"/>
                <a:cs typeface="Avenir"/>
                <a:sym typeface="Avenir"/>
              </a:rPr>
              <a:t> </a:t>
            </a:r>
            <a:r>
              <a:rPr lang="en-US" sz="1400" dirty="0" err="1">
                <a:latin typeface="Avenir"/>
                <a:ea typeface="Avenir"/>
                <a:cs typeface="Avenir"/>
                <a:sym typeface="Avenir"/>
              </a:rPr>
              <a:t>alle</a:t>
            </a:r>
            <a:r>
              <a:rPr lang="en-US" sz="1400" dirty="0">
                <a:latin typeface="Avenir"/>
                <a:ea typeface="Avenir"/>
                <a:cs typeface="Avenir"/>
                <a:sym typeface="Avenir"/>
              </a:rPr>
              <a:t> </a:t>
            </a:r>
            <a:r>
              <a:rPr lang="en-US" sz="1400" dirty="0" err="1">
                <a:latin typeface="Avenir"/>
                <a:ea typeface="Avenir"/>
                <a:cs typeface="Avenir"/>
                <a:sym typeface="Avenir"/>
              </a:rPr>
              <a:t>problematiche</a:t>
            </a:r>
            <a:r>
              <a:rPr lang="en-US" sz="1400" dirty="0">
                <a:latin typeface="Avenir"/>
                <a:ea typeface="Avenir"/>
                <a:cs typeface="Avenir"/>
                <a:sym typeface="Avenir"/>
              </a:rPr>
              <a:t> </a:t>
            </a:r>
            <a:r>
              <a:rPr lang="en-US" sz="1400" dirty="0" err="1">
                <a:latin typeface="Avenir"/>
                <a:ea typeface="Avenir"/>
                <a:cs typeface="Avenir"/>
                <a:sym typeface="Avenir"/>
              </a:rPr>
              <a:t>individuali</a:t>
            </a:r>
            <a:r>
              <a:rPr lang="en-US" sz="1400" dirty="0">
                <a:latin typeface="Avenir"/>
                <a:ea typeface="Avenir"/>
                <a:cs typeface="Avenir"/>
                <a:sym typeface="Avenir"/>
              </a:rPr>
              <a:t>, di </a:t>
            </a:r>
            <a:r>
              <a:rPr lang="en-US" sz="1400" dirty="0" err="1">
                <a:latin typeface="Avenir"/>
                <a:ea typeface="Avenir"/>
                <a:cs typeface="Avenir"/>
                <a:sym typeface="Avenir"/>
              </a:rPr>
              <a:t>approccio</a:t>
            </a:r>
            <a:r>
              <a:rPr lang="en-US" sz="1400" dirty="0">
                <a:latin typeface="Avenir"/>
                <a:ea typeface="Avenir"/>
                <a:cs typeface="Avenir"/>
                <a:sym typeface="Avenir"/>
              </a:rPr>
              <a:t> </a:t>
            </a:r>
            <a:r>
              <a:rPr lang="en-US" sz="1400" dirty="0" err="1">
                <a:latin typeface="Avenir"/>
                <a:ea typeface="Avenir"/>
                <a:cs typeface="Avenir"/>
                <a:sym typeface="Avenir"/>
              </a:rPr>
              <a:t>allo</a:t>
            </a:r>
            <a:r>
              <a:rPr lang="en-US" sz="1400" dirty="0">
                <a:latin typeface="Avenir"/>
                <a:ea typeface="Avenir"/>
                <a:cs typeface="Avenir"/>
                <a:sym typeface="Avenir"/>
              </a:rPr>
              <a:t> studio, </a:t>
            </a:r>
            <a:r>
              <a:rPr lang="en-US" sz="1400" dirty="0" err="1">
                <a:latin typeface="Avenir"/>
                <a:ea typeface="Avenir"/>
                <a:cs typeface="Avenir"/>
                <a:sym typeface="Avenir"/>
              </a:rPr>
              <a:t>programmazione</a:t>
            </a:r>
            <a:r>
              <a:rPr lang="en-US" sz="1400" dirty="0">
                <a:latin typeface="Avenir"/>
                <a:ea typeface="Avenir"/>
                <a:cs typeface="Avenir"/>
                <a:sym typeface="Avenir"/>
              </a:rPr>
              <a:t> e </a:t>
            </a:r>
            <a:r>
              <a:rPr lang="en-US" sz="1400" dirty="0" err="1">
                <a:latin typeface="Avenir"/>
                <a:ea typeface="Avenir"/>
                <a:cs typeface="Avenir"/>
                <a:sym typeface="Avenir"/>
              </a:rPr>
              <a:t>preparazione</a:t>
            </a:r>
            <a:r>
              <a:rPr lang="en-US" sz="1400" dirty="0">
                <a:latin typeface="Avenir"/>
                <a:ea typeface="Avenir"/>
                <a:cs typeface="Avenir"/>
                <a:sym typeface="Avenir"/>
              </a:rPr>
              <a:t> </a:t>
            </a:r>
            <a:r>
              <a:rPr lang="en-US" sz="1400" dirty="0" err="1">
                <a:latin typeface="Avenir"/>
                <a:ea typeface="Avenir"/>
                <a:cs typeface="Avenir"/>
                <a:sym typeface="Avenir"/>
              </a:rPr>
              <a:t>degli</a:t>
            </a:r>
            <a:r>
              <a:rPr lang="en-US" sz="1400" dirty="0">
                <a:latin typeface="Avenir"/>
                <a:ea typeface="Avenir"/>
                <a:cs typeface="Avenir"/>
                <a:sym typeface="Avenir"/>
              </a:rPr>
              <a:t> </a:t>
            </a:r>
            <a:r>
              <a:rPr lang="en-US" sz="1400" dirty="0" err="1">
                <a:latin typeface="Avenir"/>
                <a:ea typeface="Avenir"/>
                <a:cs typeface="Avenir"/>
                <a:sym typeface="Avenir"/>
              </a:rPr>
              <a:t>esami</a:t>
            </a:r>
            <a:r>
              <a:rPr lang="en-US" sz="1400" dirty="0">
                <a:latin typeface="Avenir"/>
                <a:ea typeface="Avenir"/>
                <a:cs typeface="Avenir"/>
                <a:sym typeface="Avenir"/>
              </a:rPr>
              <a:t>, vita </a:t>
            </a:r>
            <a:r>
              <a:rPr lang="en-US" sz="1400" dirty="0" err="1">
                <a:latin typeface="Avenir"/>
                <a:ea typeface="Avenir"/>
                <a:cs typeface="Avenir"/>
                <a:sym typeface="Avenir"/>
              </a:rPr>
              <a:t>universitaria</a:t>
            </a:r>
            <a:r>
              <a:rPr lang="en-US" sz="1400" dirty="0">
                <a:latin typeface="Avenir"/>
                <a:ea typeface="Avenir"/>
                <a:cs typeface="Avenir"/>
                <a:sym typeface="Avenir"/>
              </a:rPr>
              <a:t>, </a:t>
            </a:r>
            <a:r>
              <a:rPr lang="en-US" sz="1400" dirty="0" err="1">
                <a:latin typeface="Avenir"/>
                <a:ea typeface="Avenir"/>
                <a:cs typeface="Avenir"/>
                <a:sym typeface="Avenir"/>
              </a:rPr>
              <a:t>progettazione</a:t>
            </a:r>
            <a:r>
              <a:rPr lang="en-US" sz="1400" dirty="0">
                <a:latin typeface="Avenir"/>
                <a:ea typeface="Avenir"/>
                <a:cs typeface="Avenir"/>
                <a:sym typeface="Avenir"/>
              </a:rPr>
              <a:t> del </a:t>
            </a:r>
            <a:r>
              <a:rPr lang="en-US" sz="1400" dirty="0" err="1">
                <a:latin typeface="Avenir"/>
                <a:ea typeface="Avenir"/>
                <a:cs typeface="Avenir"/>
                <a:sym typeface="Avenir"/>
              </a:rPr>
              <a:t>percorso</a:t>
            </a:r>
            <a:r>
              <a:rPr lang="en-US" sz="1400" dirty="0">
                <a:latin typeface="Avenir"/>
                <a:ea typeface="Avenir"/>
                <a:cs typeface="Avenir"/>
                <a:sym typeface="Avenir"/>
              </a:rPr>
              <a:t> </a:t>
            </a:r>
            <a:r>
              <a:rPr lang="en-US" sz="1400" dirty="0" err="1">
                <a:latin typeface="Avenir"/>
                <a:ea typeface="Avenir"/>
                <a:cs typeface="Avenir"/>
                <a:sym typeface="Avenir"/>
              </a:rPr>
              <a:t>formativo</a:t>
            </a:r>
            <a:r>
              <a:rPr lang="en-US" sz="1400" dirty="0">
                <a:latin typeface="Avenir"/>
                <a:ea typeface="Avenir"/>
                <a:cs typeface="Avenir"/>
                <a:sym typeface="Avenir"/>
              </a:rPr>
              <a:t> (piano </a:t>
            </a:r>
            <a:r>
              <a:rPr lang="en-US" sz="1400" dirty="0" err="1">
                <a:latin typeface="Avenir"/>
                <a:ea typeface="Avenir"/>
                <a:cs typeface="Avenir"/>
                <a:sym typeface="Avenir"/>
              </a:rPr>
              <a:t>degli</a:t>
            </a:r>
            <a:r>
              <a:rPr lang="en-US" sz="1400" dirty="0">
                <a:latin typeface="Avenir"/>
                <a:ea typeface="Avenir"/>
                <a:cs typeface="Avenir"/>
                <a:sym typeface="Avenir"/>
              </a:rPr>
              <a:t> </a:t>
            </a:r>
            <a:r>
              <a:rPr lang="en-US" sz="1400" dirty="0" err="1">
                <a:latin typeface="Avenir"/>
                <a:ea typeface="Avenir"/>
                <a:cs typeface="Avenir"/>
                <a:sym typeface="Avenir"/>
              </a:rPr>
              <a:t>studi</a:t>
            </a:r>
            <a:r>
              <a:rPr lang="en-US" sz="1400" dirty="0">
                <a:latin typeface="Avenir"/>
                <a:ea typeface="Avenir"/>
                <a:cs typeface="Avenir"/>
                <a:sym typeface="Avenir"/>
              </a:rPr>
              <a:t>), </a:t>
            </a:r>
            <a:r>
              <a:rPr lang="en-US" sz="1400" dirty="0" err="1">
                <a:latin typeface="Avenir"/>
                <a:ea typeface="Avenir"/>
                <a:cs typeface="Avenir"/>
                <a:sym typeface="Avenir"/>
              </a:rPr>
              <a:t>orientamento</a:t>
            </a:r>
            <a:r>
              <a:rPr lang="en-US" sz="1400" dirty="0">
                <a:latin typeface="Avenir"/>
                <a:ea typeface="Avenir"/>
                <a:cs typeface="Avenir"/>
                <a:sym typeface="Avenir"/>
              </a:rPr>
              <a:t> </a:t>
            </a:r>
          </a:p>
          <a:p>
            <a:endParaRPr lang="it-IT" sz="1400" dirty="0"/>
          </a:p>
        </p:txBody>
      </p:sp>
      <p:sp>
        <p:nvSpPr>
          <p:cNvPr id="7" name="Titolo 1"/>
          <p:cNvSpPr>
            <a:spLocks noGrp="1"/>
          </p:cNvSpPr>
          <p:nvPr>
            <p:ph type="title"/>
          </p:nvPr>
        </p:nvSpPr>
        <p:spPr>
          <a:xfrm>
            <a:off x="457200" y="-140694"/>
            <a:ext cx="8195444" cy="1143000"/>
          </a:xfrm>
        </p:spPr>
        <p:txBody>
          <a:bodyPr/>
          <a:lstStyle/>
          <a:p>
            <a:r>
              <a:rPr lang="it-IT" dirty="0"/>
              <a:t>RAPPRESENTANTI E TUTOR</a:t>
            </a:r>
          </a:p>
        </p:txBody>
      </p:sp>
      <p:pic>
        <p:nvPicPr>
          <p:cNvPr id="4" name="Immagine 3">
            <a:extLst>
              <a:ext uri="{FF2B5EF4-FFF2-40B4-BE49-F238E27FC236}">
                <a16:creationId xmlns:a16="http://schemas.microsoft.com/office/drawing/2014/main" id="{0806D0EC-0954-414D-B2F8-652318A116E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90724" y="2489200"/>
            <a:ext cx="3340100" cy="4394200"/>
          </a:xfrm>
          <a:prstGeom prst="rect">
            <a:avLst/>
          </a:prstGeom>
        </p:spPr>
      </p:pic>
      <p:pic>
        <p:nvPicPr>
          <p:cNvPr id="11" name="Immagine 10">
            <a:extLst>
              <a:ext uri="{FF2B5EF4-FFF2-40B4-BE49-F238E27FC236}">
                <a16:creationId xmlns:a16="http://schemas.microsoft.com/office/drawing/2014/main" id="{E14158E6-EF81-394B-B534-7C574358A22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94424" y="2889297"/>
            <a:ext cx="3381598" cy="1303921"/>
          </a:xfrm>
          <a:prstGeom prst="rect">
            <a:avLst/>
          </a:prstGeom>
        </p:spPr>
      </p:pic>
      <p:sp>
        <p:nvSpPr>
          <p:cNvPr id="12" name="CasellaDiTesto 11">
            <a:extLst>
              <a:ext uri="{FF2B5EF4-FFF2-40B4-BE49-F238E27FC236}">
                <a16:creationId xmlns:a16="http://schemas.microsoft.com/office/drawing/2014/main" id="{D92D68AA-8614-A945-9B7F-CE7F054EE4A6}"/>
              </a:ext>
            </a:extLst>
          </p:cNvPr>
          <p:cNvSpPr txBox="1"/>
          <p:nvPr/>
        </p:nvSpPr>
        <p:spPr>
          <a:xfrm>
            <a:off x="4994424" y="4988368"/>
            <a:ext cx="3381597" cy="6463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it-IT" dirty="0"/>
              <a:t>Referente per l’orientamento: Prof. Michela Clerici</a:t>
            </a:r>
          </a:p>
        </p:txBody>
      </p:sp>
    </p:spTree>
    <p:extLst>
      <p:ext uri="{BB962C8B-B14F-4D97-AF65-F5344CB8AC3E}">
        <p14:creationId xmlns:p14="http://schemas.microsoft.com/office/powerpoint/2010/main" val="4067673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0B1C1206-D367-4B47-B295-7CA5BE29B05C}"/>
              </a:ext>
            </a:extLst>
          </p:cNvPr>
          <p:cNvSpPr>
            <a:spLocks noGrp="1"/>
          </p:cNvSpPr>
          <p:nvPr>
            <p:ph type="title"/>
          </p:nvPr>
        </p:nvSpPr>
        <p:spPr/>
        <p:txBody>
          <a:bodyPr/>
          <a:lstStyle/>
          <a:p>
            <a:r>
              <a:rPr lang="it-IT" dirty="0"/>
              <a:t>INFORMAZIONI GENERALI</a:t>
            </a:r>
          </a:p>
        </p:txBody>
      </p:sp>
      <p:sp>
        <p:nvSpPr>
          <p:cNvPr id="6" name="Segnaposto testo 5">
            <a:extLst>
              <a:ext uri="{FF2B5EF4-FFF2-40B4-BE49-F238E27FC236}">
                <a16:creationId xmlns:a16="http://schemas.microsoft.com/office/drawing/2014/main" id="{B591B817-534D-D64C-91EB-42CD08D40040}"/>
              </a:ext>
            </a:extLst>
          </p:cNvPr>
          <p:cNvSpPr>
            <a:spLocks noGrp="1"/>
          </p:cNvSpPr>
          <p:nvPr>
            <p:ph type="body" idx="1"/>
          </p:nvPr>
        </p:nvSpPr>
        <p:spPr/>
        <p:txBody>
          <a:bodyPr/>
          <a:lstStyle/>
          <a:p>
            <a:endParaRPr lang="it-IT"/>
          </a:p>
        </p:txBody>
      </p:sp>
      <p:sp>
        <p:nvSpPr>
          <p:cNvPr id="7" name="Segnaposto testo 6">
            <a:extLst>
              <a:ext uri="{FF2B5EF4-FFF2-40B4-BE49-F238E27FC236}">
                <a16:creationId xmlns:a16="http://schemas.microsoft.com/office/drawing/2014/main" id="{DD227DAE-4ECE-6E48-BCEA-B372DC5326DD}"/>
              </a:ext>
            </a:extLst>
          </p:cNvPr>
          <p:cNvSpPr>
            <a:spLocks noGrp="1"/>
          </p:cNvSpPr>
          <p:nvPr>
            <p:ph type="body" sz="quarter" idx="11"/>
          </p:nvPr>
        </p:nvSpPr>
        <p:spPr/>
        <p:txBody>
          <a:bodyPr/>
          <a:lstStyle/>
          <a:p>
            <a:endParaRPr lang="it-IT"/>
          </a:p>
        </p:txBody>
      </p:sp>
    </p:spTree>
    <p:extLst>
      <p:ext uri="{BB962C8B-B14F-4D97-AF65-F5344CB8AC3E}">
        <p14:creationId xmlns:p14="http://schemas.microsoft.com/office/powerpoint/2010/main" val="33902723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4E3C6654-5263-CA4E-B475-4240D96E5CE9}"/>
              </a:ext>
            </a:extLst>
          </p:cNvPr>
          <p:cNvSpPr>
            <a:spLocks noGrp="1"/>
          </p:cNvSpPr>
          <p:nvPr>
            <p:ph type="title"/>
          </p:nvPr>
        </p:nvSpPr>
        <p:spPr/>
        <p:txBody>
          <a:bodyPr/>
          <a:lstStyle/>
          <a:p>
            <a:r>
              <a:rPr lang="it-IT" dirty="0"/>
              <a:t>MENS SANA IN CORPORE SANO</a:t>
            </a:r>
          </a:p>
        </p:txBody>
      </p:sp>
      <p:sp>
        <p:nvSpPr>
          <p:cNvPr id="6" name="Segnaposto testo 5">
            <a:extLst>
              <a:ext uri="{FF2B5EF4-FFF2-40B4-BE49-F238E27FC236}">
                <a16:creationId xmlns:a16="http://schemas.microsoft.com/office/drawing/2014/main" id="{FD3B49D5-2790-BD41-898F-8CC95CF25913}"/>
              </a:ext>
            </a:extLst>
          </p:cNvPr>
          <p:cNvSpPr>
            <a:spLocks noGrp="1"/>
          </p:cNvSpPr>
          <p:nvPr>
            <p:ph type="body" idx="1"/>
          </p:nvPr>
        </p:nvSpPr>
        <p:spPr/>
        <p:txBody>
          <a:bodyPr/>
          <a:lstStyle/>
          <a:p>
            <a:pPr algn="just"/>
            <a:r>
              <a:rPr lang="it-IT" dirty="0"/>
              <a:t>«Camminare è diventato un gesto sovversivo. […] La rivoluzione è alla portata di chiunque. Basta decidere di rinunciare a qualche comodità e di spostarsi a piedi ogni volta che è possibile. Anche in città, anche nel quotidiano. Sottrarsi alla tirannia della velocità significa dilatare la meraviglia di ogni istante e restituire intensità alla vita. Chi cammina gode di migliore salute, ha una memoria più efficiente, è più creativo. «</a:t>
            </a:r>
          </a:p>
          <a:p>
            <a:pPr algn="just"/>
            <a:r>
              <a:rPr lang="it-IT" dirty="0"/>
              <a:t>						</a:t>
            </a:r>
            <a:r>
              <a:rPr lang="it-IT" i="1" dirty="0"/>
              <a:t>Camminare, </a:t>
            </a:r>
            <a:r>
              <a:rPr lang="it-IT" i="1" dirty="0" err="1"/>
              <a:t>Erling</a:t>
            </a:r>
            <a:r>
              <a:rPr lang="it-IT" i="1" dirty="0"/>
              <a:t> </a:t>
            </a:r>
            <a:r>
              <a:rPr lang="it-IT" i="1" dirty="0" err="1"/>
              <a:t>Kagge</a:t>
            </a:r>
            <a:endParaRPr lang="it-IT" i="1" dirty="0"/>
          </a:p>
        </p:txBody>
      </p:sp>
      <p:sp>
        <p:nvSpPr>
          <p:cNvPr id="7" name="Segnaposto testo 6">
            <a:extLst>
              <a:ext uri="{FF2B5EF4-FFF2-40B4-BE49-F238E27FC236}">
                <a16:creationId xmlns:a16="http://schemas.microsoft.com/office/drawing/2014/main" id="{5C7F910E-22DC-7F44-AF29-9FBB9F4C5152}"/>
              </a:ext>
            </a:extLst>
          </p:cNvPr>
          <p:cNvSpPr>
            <a:spLocks noGrp="1"/>
          </p:cNvSpPr>
          <p:nvPr>
            <p:ph type="body" sz="quarter" idx="11"/>
          </p:nvPr>
        </p:nvSpPr>
        <p:spPr/>
        <p:txBody>
          <a:bodyPr/>
          <a:lstStyle/>
          <a:p>
            <a:endParaRPr lang="it-IT"/>
          </a:p>
        </p:txBody>
      </p:sp>
    </p:spTree>
    <p:extLst>
      <p:ext uri="{BB962C8B-B14F-4D97-AF65-F5344CB8AC3E}">
        <p14:creationId xmlns:p14="http://schemas.microsoft.com/office/powerpoint/2010/main" val="2706785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9B06523F-2365-CA44-B6D8-64C10DBED47E}"/>
              </a:ext>
            </a:extLst>
          </p:cNvPr>
          <p:cNvSpPr>
            <a:spLocks noGrp="1"/>
          </p:cNvSpPr>
          <p:nvPr>
            <p:ph type="title"/>
          </p:nvPr>
        </p:nvSpPr>
        <p:spPr/>
        <p:txBody>
          <a:bodyPr/>
          <a:lstStyle/>
          <a:p>
            <a:r>
              <a:rPr lang="it-IT" dirty="0"/>
              <a:t>LO SPORT IN BICOCCA</a:t>
            </a:r>
          </a:p>
        </p:txBody>
      </p:sp>
      <p:sp>
        <p:nvSpPr>
          <p:cNvPr id="6" name="Segnaposto contenuto 5">
            <a:extLst>
              <a:ext uri="{FF2B5EF4-FFF2-40B4-BE49-F238E27FC236}">
                <a16:creationId xmlns:a16="http://schemas.microsoft.com/office/drawing/2014/main" id="{A243E2BE-A4B1-B24A-A600-572E72EA6987}"/>
              </a:ext>
            </a:extLst>
          </p:cNvPr>
          <p:cNvSpPr>
            <a:spLocks noGrp="1"/>
          </p:cNvSpPr>
          <p:nvPr>
            <p:ph idx="1"/>
          </p:nvPr>
        </p:nvSpPr>
        <p:spPr>
          <a:xfrm>
            <a:off x="611560" y="1107883"/>
            <a:ext cx="8195444" cy="4702170"/>
          </a:xfrm>
        </p:spPr>
        <p:txBody>
          <a:bodyPr/>
          <a:lstStyle/>
          <a:p>
            <a:r>
              <a:rPr lang="it-IT" sz="2400" b="1" dirty="0"/>
              <a:t>DUAL CAREER – STUDENTI ATLETI </a:t>
            </a:r>
          </a:p>
          <a:p>
            <a:pPr marL="0" indent="0">
              <a:buNone/>
            </a:pPr>
            <a:r>
              <a:rPr lang="it-IT" sz="2400" dirty="0"/>
              <a:t>L'Università Bicocca ha lanciato il progetto </a:t>
            </a:r>
            <a:r>
              <a:rPr lang="it-IT" sz="2400" b="1" dirty="0"/>
              <a:t>Dual Career</a:t>
            </a:r>
            <a:r>
              <a:rPr lang="it-IT" sz="2400" dirty="0"/>
              <a:t> mirato a sostenere gli atleti nel loro percorso universitario (</a:t>
            </a:r>
            <a:r>
              <a:rPr lang="it-IT" sz="2400" dirty="0">
                <a:hlinkClick r:id="rId2"/>
              </a:rPr>
              <a:t>https://www.unimib.it/news/presenta-tua-candidatura-dual-career-progetto-milano-bicocca-dedicato-agli-studenti-atleti</a:t>
            </a:r>
            <a:r>
              <a:rPr lang="it-IT" sz="2400" dirty="0"/>
              <a:t>)</a:t>
            </a:r>
          </a:p>
          <a:p>
            <a:pPr marL="0" indent="0">
              <a:buNone/>
            </a:pPr>
            <a:endParaRPr lang="it-IT" sz="2400" dirty="0"/>
          </a:p>
          <a:p>
            <a:pPr marL="0" indent="0">
              <a:buNone/>
            </a:pPr>
            <a:endParaRPr lang="it-IT" sz="2400" dirty="0"/>
          </a:p>
          <a:p>
            <a:pPr marL="0" indent="0">
              <a:buNone/>
            </a:pPr>
            <a:endParaRPr lang="it-IT" sz="2400" dirty="0"/>
          </a:p>
          <a:p>
            <a:r>
              <a:rPr lang="it-IT" sz="2400" dirty="0"/>
              <a:t>http://</a:t>
            </a:r>
            <a:r>
              <a:rPr lang="it-IT" sz="2400" dirty="0" err="1"/>
              <a:t>www.cusbicocca.it</a:t>
            </a:r>
            <a:r>
              <a:rPr lang="it-IT" sz="2400" dirty="0"/>
              <a:t>/</a:t>
            </a:r>
          </a:p>
        </p:txBody>
      </p:sp>
      <p:sp>
        <p:nvSpPr>
          <p:cNvPr id="7" name="Segnaposto testo 6">
            <a:extLst>
              <a:ext uri="{FF2B5EF4-FFF2-40B4-BE49-F238E27FC236}">
                <a16:creationId xmlns:a16="http://schemas.microsoft.com/office/drawing/2014/main" id="{65061014-1BD2-9948-BEF0-85CB14A8E196}"/>
              </a:ext>
            </a:extLst>
          </p:cNvPr>
          <p:cNvSpPr>
            <a:spLocks noGrp="1"/>
          </p:cNvSpPr>
          <p:nvPr>
            <p:ph type="body" sz="quarter" idx="10"/>
          </p:nvPr>
        </p:nvSpPr>
        <p:spPr/>
        <p:txBody>
          <a:bodyPr/>
          <a:lstStyle/>
          <a:p>
            <a:endParaRPr lang="it-IT"/>
          </a:p>
        </p:txBody>
      </p:sp>
      <p:sp>
        <p:nvSpPr>
          <p:cNvPr id="8" name="Segnaposto testo 7">
            <a:extLst>
              <a:ext uri="{FF2B5EF4-FFF2-40B4-BE49-F238E27FC236}">
                <a16:creationId xmlns:a16="http://schemas.microsoft.com/office/drawing/2014/main" id="{B6204294-865E-C74A-9629-87D72B533FEE}"/>
              </a:ext>
            </a:extLst>
          </p:cNvPr>
          <p:cNvSpPr>
            <a:spLocks noGrp="1"/>
          </p:cNvSpPr>
          <p:nvPr>
            <p:ph type="body" sz="quarter" idx="11"/>
          </p:nvPr>
        </p:nvSpPr>
        <p:spPr/>
        <p:txBody>
          <a:bodyPr/>
          <a:lstStyle/>
          <a:p>
            <a:endParaRPr lang="it-IT"/>
          </a:p>
        </p:txBody>
      </p:sp>
      <p:pic>
        <p:nvPicPr>
          <p:cNvPr id="9" name="Immagine 8">
            <a:extLst>
              <a:ext uri="{FF2B5EF4-FFF2-40B4-BE49-F238E27FC236}">
                <a16:creationId xmlns:a16="http://schemas.microsoft.com/office/drawing/2014/main" id="{20E37F57-992A-BB48-82AB-5350661DFEE3}"/>
              </a:ext>
            </a:extLst>
          </p:cNvPr>
          <p:cNvPicPr>
            <a:picLocks noChangeAspect="1"/>
          </p:cNvPicPr>
          <p:nvPr/>
        </p:nvPicPr>
        <p:blipFill>
          <a:blip r:embed="rId3"/>
          <a:stretch>
            <a:fillRect/>
          </a:stretch>
        </p:blipFill>
        <p:spPr>
          <a:xfrm>
            <a:off x="450466" y="3198548"/>
            <a:ext cx="5760640" cy="1010639"/>
          </a:xfrm>
          <a:prstGeom prst="rect">
            <a:avLst/>
          </a:prstGeom>
        </p:spPr>
      </p:pic>
      <p:pic>
        <p:nvPicPr>
          <p:cNvPr id="10" name="Immagine 9">
            <a:extLst>
              <a:ext uri="{FF2B5EF4-FFF2-40B4-BE49-F238E27FC236}">
                <a16:creationId xmlns:a16="http://schemas.microsoft.com/office/drawing/2014/main" id="{BF6697F0-A56F-3945-94A9-19434DEFBED0}"/>
              </a:ext>
            </a:extLst>
          </p:cNvPr>
          <p:cNvPicPr>
            <a:picLocks noChangeAspect="1"/>
          </p:cNvPicPr>
          <p:nvPr/>
        </p:nvPicPr>
        <p:blipFill>
          <a:blip r:embed="rId4"/>
          <a:stretch>
            <a:fillRect/>
          </a:stretch>
        </p:blipFill>
        <p:spPr>
          <a:xfrm>
            <a:off x="6063928" y="69057"/>
            <a:ext cx="2599060" cy="1472429"/>
          </a:xfrm>
          <a:prstGeom prst="rect">
            <a:avLst/>
          </a:prstGeom>
        </p:spPr>
      </p:pic>
      <p:pic>
        <p:nvPicPr>
          <p:cNvPr id="11" name="Immagine 10">
            <a:extLst>
              <a:ext uri="{FF2B5EF4-FFF2-40B4-BE49-F238E27FC236}">
                <a16:creationId xmlns:a16="http://schemas.microsoft.com/office/drawing/2014/main" id="{215444D2-08E5-1144-AD8D-63D7B4ED906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24336" y="4962354"/>
            <a:ext cx="5148064" cy="1579161"/>
          </a:xfrm>
          <a:prstGeom prst="rect">
            <a:avLst/>
          </a:prstGeom>
        </p:spPr>
      </p:pic>
    </p:spTree>
    <p:extLst>
      <p:ext uri="{BB962C8B-B14F-4D97-AF65-F5344CB8AC3E}">
        <p14:creationId xmlns:p14="http://schemas.microsoft.com/office/powerpoint/2010/main" val="37667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DOVE SIAMO</a:t>
            </a:r>
          </a:p>
        </p:txBody>
      </p:sp>
      <p:sp>
        <p:nvSpPr>
          <p:cNvPr id="3" name="Segnaposto testo 2"/>
          <p:cNvSpPr>
            <a:spLocks noGrp="1"/>
          </p:cNvSpPr>
          <p:nvPr>
            <p:ph type="body" idx="1"/>
          </p:nvPr>
        </p:nvSpPr>
        <p:spPr/>
        <p:txBody>
          <a:bodyPr/>
          <a:lstStyle/>
          <a:p>
            <a:endParaRPr lang="it-IT" dirty="0"/>
          </a:p>
        </p:txBody>
      </p:sp>
      <p:sp>
        <p:nvSpPr>
          <p:cNvPr id="6" name="Segnaposto testo 3"/>
          <p:cNvSpPr>
            <a:spLocks noGrp="1"/>
          </p:cNvSpPr>
          <p:nvPr>
            <p:ph type="body" sz="quarter" idx="4294967295"/>
          </p:nvPr>
        </p:nvSpPr>
        <p:spPr>
          <a:xfrm>
            <a:off x="2182465" y="86435"/>
            <a:ext cx="6481291" cy="276999"/>
          </a:xfrm>
        </p:spPr>
        <p:txBody>
          <a:bodyPr/>
          <a:lstStyle/>
          <a:p>
            <a:endParaRPr lang="it-IT" dirty="0"/>
          </a:p>
        </p:txBody>
      </p:sp>
      <p:sp>
        <p:nvSpPr>
          <p:cNvPr id="7" name="Segnaposto testo 6"/>
          <p:cNvSpPr>
            <a:spLocks noGrp="1"/>
          </p:cNvSpPr>
          <p:nvPr>
            <p:ph type="body" sz="quarter" idx="4294967295"/>
          </p:nvPr>
        </p:nvSpPr>
        <p:spPr>
          <a:xfrm>
            <a:off x="457200" y="6525344"/>
            <a:ext cx="7715200" cy="260647"/>
          </a:xfrm>
        </p:spPr>
        <p:txBody>
          <a:bodyPr/>
          <a:lstStyle/>
          <a:p>
            <a:endParaRPr lang="it-IT"/>
          </a:p>
        </p:txBody>
      </p:sp>
      <p:pic>
        <p:nvPicPr>
          <p:cNvPr id="5" name="Immagine 4">
            <a:extLst>
              <a:ext uri="{FF2B5EF4-FFF2-40B4-BE49-F238E27FC236}">
                <a16:creationId xmlns:a16="http://schemas.microsoft.com/office/drawing/2014/main" id="{BCBAFFE1-6414-7343-A509-42C278B5C2A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11560" y="942253"/>
            <a:ext cx="8235367" cy="301729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77779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806D2250-334D-A54B-9F3A-89DED7948A1B}"/>
              </a:ext>
            </a:extLst>
          </p:cNvPr>
          <p:cNvSpPr>
            <a:spLocks noGrp="1"/>
          </p:cNvSpPr>
          <p:nvPr>
            <p:ph type="body" sz="quarter" idx="10"/>
          </p:nvPr>
        </p:nvSpPr>
        <p:spPr>
          <a:xfrm>
            <a:off x="2182465" y="86435"/>
            <a:ext cx="6481291" cy="246221"/>
          </a:xfrm>
        </p:spPr>
        <p:txBody>
          <a:bodyPr/>
          <a:lstStyle/>
          <a:p>
            <a:endParaRPr lang="it-IT" sz="1000"/>
          </a:p>
        </p:txBody>
      </p:sp>
      <p:sp>
        <p:nvSpPr>
          <p:cNvPr id="3" name="Segnaposto testo 2">
            <a:extLst>
              <a:ext uri="{FF2B5EF4-FFF2-40B4-BE49-F238E27FC236}">
                <a16:creationId xmlns:a16="http://schemas.microsoft.com/office/drawing/2014/main" id="{763FF14F-6CF8-8D45-B1B1-9B93D038F586}"/>
              </a:ext>
            </a:extLst>
          </p:cNvPr>
          <p:cNvSpPr>
            <a:spLocks noGrp="1"/>
          </p:cNvSpPr>
          <p:nvPr>
            <p:ph type="body" sz="quarter" idx="11"/>
          </p:nvPr>
        </p:nvSpPr>
        <p:spPr/>
        <p:txBody>
          <a:bodyPr/>
          <a:lstStyle/>
          <a:p>
            <a:endParaRPr lang="it-IT" sz="1000"/>
          </a:p>
        </p:txBody>
      </p:sp>
      <p:sp>
        <p:nvSpPr>
          <p:cNvPr id="4" name="Titolo 3">
            <a:extLst>
              <a:ext uri="{FF2B5EF4-FFF2-40B4-BE49-F238E27FC236}">
                <a16:creationId xmlns:a16="http://schemas.microsoft.com/office/drawing/2014/main" id="{0670307C-88DE-2B4F-9A79-87949B42B537}"/>
              </a:ext>
            </a:extLst>
          </p:cNvPr>
          <p:cNvSpPr>
            <a:spLocks noGrp="1"/>
          </p:cNvSpPr>
          <p:nvPr>
            <p:ph type="title"/>
          </p:nvPr>
        </p:nvSpPr>
        <p:spPr/>
        <p:txBody>
          <a:bodyPr/>
          <a:lstStyle/>
          <a:p>
            <a:endParaRPr lang="it-IT" sz="2000"/>
          </a:p>
        </p:txBody>
      </p:sp>
      <p:grpSp>
        <p:nvGrpSpPr>
          <p:cNvPr id="67" name="Google Shape;308;p4">
            <a:extLst>
              <a:ext uri="{FF2B5EF4-FFF2-40B4-BE49-F238E27FC236}">
                <a16:creationId xmlns:a16="http://schemas.microsoft.com/office/drawing/2014/main" id="{AD3867A3-BCA9-1A42-A2DD-7D0F1F184F73}"/>
              </a:ext>
            </a:extLst>
          </p:cNvPr>
          <p:cNvGrpSpPr/>
          <p:nvPr/>
        </p:nvGrpSpPr>
        <p:grpSpPr>
          <a:xfrm>
            <a:off x="545811" y="709935"/>
            <a:ext cx="8234560" cy="4796787"/>
            <a:chOff x="7415" y="339815"/>
            <a:chExt cx="11913651" cy="7107914"/>
          </a:xfrm>
        </p:grpSpPr>
        <p:sp>
          <p:nvSpPr>
            <p:cNvPr id="68" name="Google Shape;309;p4">
              <a:extLst>
                <a:ext uri="{FF2B5EF4-FFF2-40B4-BE49-F238E27FC236}">
                  <a16:creationId xmlns:a16="http://schemas.microsoft.com/office/drawing/2014/main" id="{B98AD648-3F04-C24F-B95C-962DF4D964BF}"/>
                </a:ext>
              </a:extLst>
            </p:cNvPr>
            <p:cNvSpPr/>
            <p:nvPr/>
          </p:nvSpPr>
          <p:spPr>
            <a:xfrm>
              <a:off x="7415" y="2717146"/>
              <a:ext cx="3133220" cy="2402286"/>
            </a:xfrm>
            <a:prstGeom prst="roundRect">
              <a:avLst>
                <a:gd name="adj" fmla="val 10000"/>
              </a:avLst>
            </a:prstGeom>
            <a:solidFill>
              <a:srgbClr val="4A02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69" name="Google Shape;310;p4">
              <a:extLst>
                <a:ext uri="{FF2B5EF4-FFF2-40B4-BE49-F238E27FC236}">
                  <a16:creationId xmlns:a16="http://schemas.microsoft.com/office/drawing/2014/main" id="{5B91F032-585D-7D40-AEF2-EB2FF828A169}"/>
                </a:ext>
              </a:extLst>
            </p:cNvPr>
            <p:cNvSpPr txBox="1"/>
            <p:nvPr/>
          </p:nvSpPr>
          <p:spPr>
            <a:xfrm>
              <a:off x="77776" y="2787507"/>
              <a:ext cx="2992498" cy="2261564"/>
            </a:xfrm>
            <a:prstGeom prst="rect">
              <a:avLst/>
            </a:prstGeom>
            <a:noFill/>
            <a:ln>
              <a:noFill/>
            </a:ln>
          </p:spPr>
          <p:txBody>
            <a:bodyPr spcFirstLastPara="1" wrap="square" lIns="20300" tIns="20300" rIns="20300" bIns="20300" anchor="t" anchorCtr="0">
              <a:noAutofit/>
            </a:bodyPr>
            <a:lstStyle/>
            <a:p>
              <a:pPr marL="0" marR="0" lvl="0" indent="0" algn="ctr" rtl="0">
                <a:lnSpc>
                  <a:spcPct val="90000"/>
                </a:lnSpc>
                <a:spcBef>
                  <a:spcPts val="0"/>
                </a:spcBef>
                <a:spcAft>
                  <a:spcPts val="0"/>
                </a:spcAft>
                <a:buClr>
                  <a:schemeClr val="lt1"/>
                </a:buClr>
                <a:buSzPts val="3200"/>
                <a:buFont typeface="Avenir"/>
                <a:buNone/>
              </a:pPr>
              <a:r>
                <a:rPr lang="it-IT" b="1" i="0" u="none" strike="noStrike" cap="none" dirty="0">
                  <a:solidFill>
                    <a:schemeClr val="lt1"/>
                  </a:solidFill>
                  <a:latin typeface="Avenir"/>
                  <a:ea typeface="Avenir"/>
                  <a:cs typeface="Avenir"/>
                  <a:sym typeface="Avenir"/>
                </a:rPr>
                <a:t>Dipartimento di Biotecnologie e Bioscienze</a:t>
              </a:r>
              <a:endParaRPr sz="1000" dirty="0"/>
            </a:p>
            <a:p>
              <a:pPr marL="0" marR="0" lvl="0" indent="0" algn="ctr" rtl="0">
                <a:lnSpc>
                  <a:spcPct val="90000"/>
                </a:lnSpc>
                <a:spcBef>
                  <a:spcPts val="240"/>
                </a:spcBef>
                <a:spcAft>
                  <a:spcPts val="0"/>
                </a:spcAft>
                <a:buClr>
                  <a:schemeClr val="lt1"/>
                </a:buClr>
                <a:buSzPts val="2400"/>
                <a:buFont typeface="Avenir"/>
                <a:buNone/>
              </a:pPr>
              <a:r>
                <a:rPr lang="it-IT" sz="1400" b="0" i="1" u="none" strike="noStrike" cap="none" dirty="0">
                  <a:solidFill>
                    <a:schemeClr val="lt1"/>
                  </a:solidFill>
                  <a:latin typeface="Avenir"/>
                  <a:ea typeface="Avenir"/>
                  <a:cs typeface="Avenir"/>
                  <a:sym typeface="Avenir"/>
                </a:rPr>
                <a:t>Direttore (2021-2024): </a:t>
              </a:r>
              <a:endParaRPr sz="1000" dirty="0"/>
            </a:p>
            <a:p>
              <a:pPr marL="0" marR="0" lvl="0" indent="0" algn="ctr" rtl="0">
                <a:lnSpc>
                  <a:spcPct val="90000"/>
                </a:lnSpc>
                <a:spcBef>
                  <a:spcPts val="840"/>
                </a:spcBef>
                <a:spcAft>
                  <a:spcPts val="0"/>
                </a:spcAft>
                <a:buClr>
                  <a:schemeClr val="lt1"/>
                </a:buClr>
                <a:buSzPts val="2400"/>
                <a:buFont typeface="Avenir"/>
                <a:buNone/>
              </a:pPr>
              <a:r>
                <a:rPr lang="it-IT" sz="1400" b="0" i="1" u="none" strike="noStrike" cap="none" dirty="0">
                  <a:solidFill>
                    <a:schemeClr val="lt1"/>
                  </a:solidFill>
                  <a:latin typeface="Avenir"/>
                  <a:ea typeface="Avenir"/>
                  <a:cs typeface="Avenir"/>
                  <a:sym typeface="Avenir"/>
                </a:rPr>
                <a:t>Prof. Francesca </a:t>
              </a:r>
              <a:r>
                <a:rPr lang="it-IT" sz="1400" b="0" i="1" u="none" strike="noStrike" cap="none" dirty="0" err="1">
                  <a:solidFill>
                    <a:schemeClr val="lt1"/>
                  </a:solidFill>
                  <a:latin typeface="Avenir"/>
                  <a:ea typeface="Avenir"/>
                  <a:cs typeface="Avenir"/>
                  <a:sym typeface="Avenir"/>
                </a:rPr>
                <a:t>Granucci</a:t>
              </a:r>
              <a:endParaRPr sz="1400" b="0" i="1" u="none" strike="noStrike" cap="none" dirty="0">
                <a:solidFill>
                  <a:schemeClr val="lt1"/>
                </a:solidFill>
                <a:latin typeface="Avenir"/>
                <a:ea typeface="Avenir"/>
                <a:cs typeface="Avenir"/>
                <a:sym typeface="Avenir"/>
              </a:endParaRPr>
            </a:p>
          </p:txBody>
        </p:sp>
        <p:sp>
          <p:nvSpPr>
            <p:cNvPr id="70" name="Google Shape;311;p4">
              <a:extLst>
                <a:ext uri="{FF2B5EF4-FFF2-40B4-BE49-F238E27FC236}">
                  <a16:creationId xmlns:a16="http://schemas.microsoft.com/office/drawing/2014/main" id="{B6306700-5CF7-EC4D-9427-3149309B3493}"/>
                </a:ext>
              </a:extLst>
            </p:cNvPr>
            <p:cNvSpPr/>
            <p:nvPr/>
          </p:nvSpPr>
          <p:spPr>
            <a:xfrm rot="-3356995">
              <a:off x="2648107" y="2972848"/>
              <a:ext cx="2238344" cy="36307"/>
            </a:xfrm>
            <a:custGeom>
              <a:avLst/>
              <a:gdLst/>
              <a:ahLst/>
              <a:cxnLst/>
              <a:rect l="l" t="t" r="r" b="b"/>
              <a:pathLst>
                <a:path w="120000" h="120000" extrusionOk="0">
                  <a:moveTo>
                    <a:pt x="0" y="59998"/>
                  </a:moveTo>
                  <a:lnTo>
                    <a:pt x="120000" y="59998"/>
                  </a:lnTo>
                </a:path>
              </a:pathLst>
            </a:custGeom>
            <a:noFill/>
            <a:ln w="19050" cap="flat" cmpd="sng">
              <a:solidFill>
                <a:srgbClr val="C475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1" name="Google Shape;312;p4">
              <a:extLst>
                <a:ext uri="{FF2B5EF4-FFF2-40B4-BE49-F238E27FC236}">
                  <a16:creationId xmlns:a16="http://schemas.microsoft.com/office/drawing/2014/main" id="{1E38EFF0-ADFA-0545-A327-4E8959B9C71B}"/>
                </a:ext>
              </a:extLst>
            </p:cNvPr>
            <p:cNvSpPr txBox="1"/>
            <p:nvPr/>
          </p:nvSpPr>
          <p:spPr>
            <a:xfrm rot="-3356995">
              <a:off x="3711320" y="2935043"/>
              <a:ext cx="111917" cy="111917"/>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5B5854"/>
                </a:buClr>
                <a:buSzPts val="2000"/>
                <a:buFont typeface="Avenir"/>
                <a:buNone/>
              </a:pPr>
              <a:endParaRPr sz="1400" b="0" i="0" u="none" strike="noStrike" cap="none">
                <a:solidFill>
                  <a:srgbClr val="5B5854"/>
                </a:solidFill>
                <a:latin typeface="Avenir"/>
                <a:ea typeface="Avenir"/>
                <a:cs typeface="Avenir"/>
                <a:sym typeface="Avenir"/>
              </a:endParaRPr>
            </a:p>
          </p:txBody>
        </p:sp>
        <p:sp>
          <p:nvSpPr>
            <p:cNvPr id="72" name="Google Shape;313;p4">
              <a:extLst>
                <a:ext uri="{FF2B5EF4-FFF2-40B4-BE49-F238E27FC236}">
                  <a16:creationId xmlns:a16="http://schemas.microsoft.com/office/drawing/2014/main" id="{258B3E58-397B-3349-A75F-1D6D54EC0664}"/>
                </a:ext>
              </a:extLst>
            </p:cNvPr>
            <p:cNvSpPr/>
            <p:nvPr/>
          </p:nvSpPr>
          <p:spPr>
            <a:xfrm>
              <a:off x="4393923" y="731726"/>
              <a:ext cx="3133220" cy="2663973"/>
            </a:xfrm>
            <a:prstGeom prst="roundRect">
              <a:avLst>
                <a:gd name="adj" fmla="val 10000"/>
              </a:avLst>
            </a:prstGeom>
            <a:solidFill>
              <a:srgbClr val="C475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3" name="Google Shape;314;p4">
              <a:extLst>
                <a:ext uri="{FF2B5EF4-FFF2-40B4-BE49-F238E27FC236}">
                  <a16:creationId xmlns:a16="http://schemas.microsoft.com/office/drawing/2014/main" id="{63C8726D-5C08-A246-8609-7E5A96F026B3}"/>
                </a:ext>
              </a:extLst>
            </p:cNvPr>
            <p:cNvSpPr txBox="1"/>
            <p:nvPr/>
          </p:nvSpPr>
          <p:spPr>
            <a:xfrm>
              <a:off x="4471948" y="809751"/>
              <a:ext cx="2977170" cy="2507923"/>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rgbClr val="5B5854"/>
                </a:buClr>
                <a:buSzPts val="2800"/>
                <a:buFont typeface="Avenir"/>
                <a:buNone/>
              </a:pPr>
              <a:endParaRPr b="1" i="0" u="none" strike="noStrike" cap="none" dirty="0">
                <a:solidFill>
                  <a:schemeClr val="lt1"/>
                </a:solidFill>
                <a:latin typeface="Avenir"/>
                <a:ea typeface="Avenir"/>
                <a:cs typeface="Avenir"/>
                <a:sym typeface="Avenir"/>
              </a:endParaRPr>
            </a:p>
            <a:p>
              <a:pPr marL="0" marR="0" lvl="0" indent="0" algn="ctr" rtl="0">
                <a:lnSpc>
                  <a:spcPct val="90000"/>
                </a:lnSpc>
                <a:spcBef>
                  <a:spcPts val="980"/>
                </a:spcBef>
                <a:spcAft>
                  <a:spcPts val="0"/>
                </a:spcAft>
                <a:buClr>
                  <a:schemeClr val="lt1"/>
                </a:buClr>
                <a:buSzPts val="2800"/>
                <a:buFont typeface="Avenir"/>
                <a:buNone/>
              </a:pPr>
              <a:r>
                <a:rPr lang="it-IT" b="1" i="0" u="none" strike="noStrike" cap="none" dirty="0">
                  <a:solidFill>
                    <a:schemeClr val="lt1"/>
                  </a:solidFill>
                  <a:latin typeface="Avenir"/>
                  <a:ea typeface="Avenir"/>
                  <a:cs typeface="Avenir"/>
                  <a:sym typeface="Avenir"/>
                </a:rPr>
                <a:t>Consiglio di Coordinamento Didattico (CCD) di Biotecnologie</a:t>
              </a:r>
              <a:endParaRPr sz="1200" dirty="0"/>
            </a:p>
            <a:p>
              <a:pPr marL="0" marR="0" lvl="0" indent="0" algn="ctr" rtl="0">
                <a:lnSpc>
                  <a:spcPct val="90000"/>
                </a:lnSpc>
                <a:spcBef>
                  <a:spcPts val="980"/>
                </a:spcBef>
                <a:spcAft>
                  <a:spcPts val="0"/>
                </a:spcAft>
                <a:buClr>
                  <a:schemeClr val="lt1"/>
                </a:buClr>
                <a:buSzPts val="2000"/>
                <a:buFont typeface="Avenir"/>
                <a:buNone/>
              </a:pPr>
              <a:r>
                <a:rPr lang="it-IT" sz="1400" b="0" i="1" u="none" strike="noStrike" cap="none" dirty="0">
                  <a:solidFill>
                    <a:schemeClr val="lt1"/>
                  </a:solidFill>
                  <a:latin typeface="Avenir"/>
                  <a:ea typeface="Avenir"/>
                  <a:cs typeface="Avenir"/>
                  <a:sym typeface="Avenir"/>
                </a:rPr>
                <a:t>Presidente (2021-2024): </a:t>
              </a:r>
              <a:endParaRPr sz="1200" dirty="0"/>
            </a:p>
            <a:p>
              <a:pPr marL="0" marR="0" lvl="0" indent="0" algn="ctr" rtl="0">
                <a:lnSpc>
                  <a:spcPct val="90000"/>
                </a:lnSpc>
                <a:spcBef>
                  <a:spcPts val="700"/>
                </a:spcBef>
                <a:spcAft>
                  <a:spcPts val="0"/>
                </a:spcAft>
                <a:buClr>
                  <a:schemeClr val="lt1"/>
                </a:buClr>
                <a:buSzPts val="2000"/>
                <a:buFont typeface="Avenir"/>
                <a:buNone/>
              </a:pPr>
              <a:r>
                <a:rPr lang="it-IT" sz="1400" b="0" i="1" u="none" strike="noStrike" cap="none" dirty="0">
                  <a:solidFill>
                    <a:schemeClr val="lt1"/>
                  </a:solidFill>
                  <a:latin typeface="Avenir"/>
                  <a:ea typeface="Avenir"/>
                  <a:cs typeface="Avenir"/>
                  <a:sym typeface="Avenir"/>
                </a:rPr>
                <a:t>Prof. Laura Cipolla</a:t>
              </a:r>
              <a:endParaRPr sz="1200" dirty="0"/>
            </a:p>
            <a:p>
              <a:pPr marL="0" marR="0" lvl="0" indent="0" algn="ctr" rtl="0">
                <a:lnSpc>
                  <a:spcPct val="90000"/>
                </a:lnSpc>
                <a:spcBef>
                  <a:spcPts val="700"/>
                </a:spcBef>
                <a:spcAft>
                  <a:spcPts val="0"/>
                </a:spcAft>
                <a:buClr>
                  <a:srgbClr val="5B5854"/>
                </a:buClr>
                <a:buSzPts val="2800"/>
                <a:buFont typeface="Avenir"/>
                <a:buNone/>
              </a:pPr>
              <a:endParaRPr b="0" i="0" u="none" strike="noStrike" cap="none" dirty="0">
                <a:solidFill>
                  <a:schemeClr val="lt1"/>
                </a:solidFill>
                <a:latin typeface="Avenir"/>
                <a:ea typeface="Avenir"/>
                <a:cs typeface="Avenir"/>
                <a:sym typeface="Avenir"/>
              </a:endParaRPr>
            </a:p>
          </p:txBody>
        </p:sp>
        <p:sp>
          <p:nvSpPr>
            <p:cNvPr id="74" name="Google Shape;315;p4">
              <a:extLst>
                <a:ext uri="{FF2B5EF4-FFF2-40B4-BE49-F238E27FC236}">
                  <a16:creationId xmlns:a16="http://schemas.microsoft.com/office/drawing/2014/main" id="{747BBAD5-A8A6-144E-A98D-C63EBF0F005D}"/>
                </a:ext>
              </a:extLst>
            </p:cNvPr>
            <p:cNvSpPr/>
            <p:nvPr/>
          </p:nvSpPr>
          <p:spPr>
            <a:xfrm rot="-2203565">
              <a:off x="7371033" y="1575263"/>
              <a:ext cx="1572923" cy="36307"/>
            </a:xfrm>
            <a:custGeom>
              <a:avLst/>
              <a:gdLst/>
              <a:ahLst/>
              <a:cxnLst/>
              <a:rect l="l" t="t" r="r" b="b"/>
              <a:pathLst>
                <a:path w="120000" h="120000" extrusionOk="0">
                  <a:moveTo>
                    <a:pt x="0" y="59998"/>
                  </a:moveTo>
                  <a:lnTo>
                    <a:pt x="120000" y="59998"/>
                  </a:lnTo>
                </a:path>
              </a:pathLst>
            </a:custGeom>
            <a:noFill/>
            <a:ln w="19050" cap="flat" cmpd="sng">
              <a:solidFill>
                <a:srgbClr val="8276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5" name="Google Shape;316;p4">
              <a:extLst>
                <a:ext uri="{FF2B5EF4-FFF2-40B4-BE49-F238E27FC236}">
                  <a16:creationId xmlns:a16="http://schemas.microsoft.com/office/drawing/2014/main" id="{5F8D3077-63AF-D94E-B300-EE6B6DB5B9D0}"/>
                </a:ext>
              </a:extLst>
            </p:cNvPr>
            <p:cNvSpPr txBox="1"/>
            <p:nvPr/>
          </p:nvSpPr>
          <p:spPr>
            <a:xfrm rot="-2203565">
              <a:off x="8118172" y="1554094"/>
              <a:ext cx="78646" cy="78646"/>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5B5854"/>
                </a:buClr>
                <a:buSzPts val="2000"/>
                <a:buFont typeface="Avenir"/>
                <a:buNone/>
              </a:pPr>
              <a:endParaRPr sz="1400" b="0" i="0" u="none" strike="noStrike" cap="none">
                <a:solidFill>
                  <a:srgbClr val="5B5854"/>
                </a:solidFill>
                <a:latin typeface="Avenir"/>
                <a:ea typeface="Avenir"/>
                <a:cs typeface="Avenir"/>
                <a:sym typeface="Avenir"/>
              </a:endParaRPr>
            </a:p>
          </p:txBody>
        </p:sp>
        <p:sp>
          <p:nvSpPr>
            <p:cNvPr id="76" name="Google Shape;317;p4">
              <a:extLst>
                <a:ext uri="{FF2B5EF4-FFF2-40B4-BE49-F238E27FC236}">
                  <a16:creationId xmlns:a16="http://schemas.microsoft.com/office/drawing/2014/main" id="{7023F6BC-D892-AD4F-BEBB-63CB04F4E43C}"/>
                </a:ext>
              </a:extLst>
            </p:cNvPr>
            <p:cNvSpPr/>
            <p:nvPr/>
          </p:nvSpPr>
          <p:spPr>
            <a:xfrm>
              <a:off x="8787846" y="339815"/>
              <a:ext cx="3133220" cy="1566610"/>
            </a:xfrm>
            <a:prstGeom prst="roundRect">
              <a:avLst>
                <a:gd name="adj" fmla="val 10000"/>
              </a:avLst>
            </a:prstGeom>
            <a:solidFill>
              <a:srgbClr val="827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7" name="Google Shape;318;p4">
              <a:extLst>
                <a:ext uri="{FF2B5EF4-FFF2-40B4-BE49-F238E27FC236}">
                  <a16:creationId xmlns:a16="http://schemas.microsoft.com/office/drawing/2014/main" id="{71235946-5429-2B4A-BFF9-BED9F6DCEB90}"/>
                </a:ext>
              </a:extLst>
            </p:cNvPr>
            <p:cNvSpPr txBox="1"/>
            <p:nvPr/>
          </p:nvSpPr>
          <p:spPr>
            <a:xfrm>
              <a:off x="8833730" y="385699"/>
              <a:ext cx="3041452" cy="1474842"/>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lt1"/>
                </a:buClr>
                <a:buSzPts val="2400"/>
                <a:buFont typeface="Avenir"/>
                <a:buNone/>
              </a:pPr>
              <a:r>
                <a:rPr lang="it-IT" sz="1600" b="0" i="0" u="none" strike="noStrike" cap="none">
                  <a:solidFill>
                    <a:schemeClr val="lt1"/>
                  </a:solidFill>
                  <a:latin typeface="Avenir"/>
                  <a:ea typeface="Avenir"/>
                  <a:cs typeface="Avenir"/>
                  <a:sym typeface="Avenir"/>
                </a:rPr>
                <a:t>Corso di Laurea Triennale in </a:t>
              </a:r>
              <a:r>
                <a:rPr lang="it-IT" sz="1600" b="1" i="0" u="none" strike="noStrike" cap="none">
                  <a:solidFill>
                    <a:srgbClr val="262626"/>
                  </a:solidFill>
                  <a:latin typeface="Avenir"/>
                  <a:ea typeface="Avenir"/>
                  <a:cs typeface="Avenir"/>
                  <a:sym typeface="Avenir"/>
                </a:rPr>
                <a:t>Biotecnologie</a:t>
              </a:r>
              <a:endParaRPr sz="1600" b="1" i="0" u="none" strike="noStrike" cap="none">
                <a:solidFill>
                  <a:srgbClr val="262626"/>
                </a:solidFill>
                <a:latin typeface="Avenir"/>
                <a:ea typeface="Avenir"/>
                <a:cs typeface="Avenir"/>
                <a:sym typeface="Avenir"/>
              </a:endParaRPr>
            </a:p>
          </p:txBody>
        </p:sp>
        <p:sp>
          <p:nvSpPr>
            <p:cNvPr id="78" name="Google Shape;319;p4">
              <a:extLst>
                <a:ext uri="{FF2B5EF4-FFF2-40B4-BE49-F238E27FC236}">
                  <a16:creationId xmlns:a16="http://schemas.microsoft.com/office/drawing/2014/main" id="{1E21F71C-FEA2-754E-842E-2CFAE181B69E}"/>
                </a:ext>
              </a:extLst>
            </p:cNvPr>
            <p:cNvSpPr/>
            <p:nvPr/>
          </p:nvSpPr>
          <p:spPr>
            <a:xfrm rot="2201918">
              <a:off x="7371314" y="2515386"/>
              <a:ext cx="1572361" cy="36307"/>
            </a:xfrm>
            <a:custGeom>
              <a:avLst/>
              <a:gdLst/>
              <a:ahLst/>
              <a:cxnLst/>
              <a:rect l="l" t="t" r="r" b="b"/>
              <a:pathLst>
                <a:path w="120000" h="120000" extrusionOk="0">
                  <a:moveTo>
                    <a:pt x="0" y="59998"/>
                  </a:moveTo>
                  <a:lnTo>
                    <a:pt x="120000" y="59998"/>
                  </a:lnTo>
                </a:path>
              </a:pathLst>
            </a:custGeom>
            <a:noFill/>
            <a:ln w="19050" cap="flat" cmpd="sng">
              <a:solidFill>
                <a:srgbClr val="8276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79" name="Google Shape;320;p4">
              <a:extLst>
                <a:ext uri="{FF2B5EF4-FFF2-40B4-BE49-F238E27FC236}">
                  <a16:creationId xmlns:a16="http://schemas.microsoft.com/office/drawing/2014/main" id="{88766613-694B-F749-895A-8218CC950055}"/>
                </a:ext>
              </a:extLst>
            </p:cNvPr>
            <p:cNvSpPr txBox="1"/>
            <p:nvPr/>
          </p:nvSpPr>
          <p:spPr>
            <a:xfrm rot="2201918">
              <a:off x="8118186" y="2494230"/>
              <a:ext cx="78618" cy="78618"/>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5B5854"/>
                </a:buClr>
                <a:buSzPts val="2000"/>
                <a:buFont typeface="Avenir"/>
                <a:buNone/>
              </a:pPr>
              <a:endParaRPr sz="1400" b="0" i="0" u="none" strike="noStrike" cap="none">
                <a:solidFill>
                  <a:srgbClr val="5B5854"/>
                </a:solidFill>
                <a:latin typeface="Avenir"/>
                <a:ea typeface="Avenir"/>
                <a:cs typeface="Avenir"/>
                <a:sym typeface="Avenir"/>
              </a:endParaRPr>
            </a:p>
          </p:txBody>
        </p:sp>
        <p:sp>
          <p:nvSpPr>
            <p:cNvPr id="80" name="Google Shape;321;p4">
              <a:extLst>
                <a:ext uri="{FF2B5EF4-FFF2-40B4-BE49-F238E27FC236}">
                  <a16:creationId xmlns:a16="http://schemas.microsoft.com/office/drawing/2014/main" id="{73FCF109-DE6F-0B45-BD6F-D90986C6C16E}"/>
                </a:ext>
              </a:extLst>
            </p:cNvPr>
            <p:cNvSpPr/>
            <p:nvPr/>
          </p:nvSpPr>
          <p:spPr>
            <a:xfrm>
              <a:off x="8787846" y="2141417"/>
              <a:ext cx="3133220" cy="1723897"/>
            </a:xfrm>
            <a:prstGeom prst="roundRect">
              <a:avLst>
                <a:gd name="adj" fmla="val 10000"/>
              </a:avLst>
            </a:prstGeom>
            <a:solidFill>
              <a:srgbClr val="827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81" name="Google Shape;322;p4">
              <a:extLst>
                <a:ext uri="{FF2B5EF4-FFF2-40B4-BE49-F238E27FC236}">
                  <a16:creationId xmlns:a16="http://schemas.microsoft.com/office/drawing/2014/main" id="{2F6BC152-D116-364C-A6FC-96D50AB4D1F0}"/>
                </a:ext>
              </a:extLst>
            </p:cNvPr>
            <p:cNvSpPr txBox="1"/>
            <p:nvPr/>
          </p:nvSpPr>
          <p:spPr>
            <a:xfrm>
              <a:off x="8838337" y="2191908"/>
              <a:ext cx="3032238" cy="1622915"/>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lt1"/>
                </a:buClr>
                <a:buSzPts val="2400"/>
                <a:buFont typeface="Avenir"/>
                <a:buNone/>
              </a:pPr>
              <a:r>
                <a:rPr lang="it-IT" sz="1600" b="0" i="0" u="none" strike="noStrike" cap="none">
                  <a:solidFill>
                    <a:schemeClr val="lt1"/>
                  </a:solidFill>
                  <a:latin typeface="Avenir"/>
                  <a:ea typeface="Avenir"/>
                  <a:cs typeface="Avenir"/>
                  <a:sym typeface="Avenir"/>
                </a:rPr>
                <a:t>Corso di Laurea Magistrale in </a:t>
              </a:r>
              <a:r>
                <a:rPr lang="it-IT" sz="1600" b="1" i="0" u="none" strike="noStrike" cap="none">
                  <a:solidFill>
                    <a:srgbClr val="262626"/>
                  </a:solidFill>
                  <a:latin typeface="Avenir"/>
                  <a:ea typeface="Avenir"/>
                  <a:cs typeface="Avenir"/>
                  <a:sym typeface="Avenir"/>
                </a:rPr>
                <a:t>Biotecnologie Industriali</a:t>
              </a:r>
              <a:endParaRPr sz="1600" b="1" i="0" u="none" strike="noStrike" cap="none">
                <a:solidFill>
                  <a:srgbClr val="262626"/>
                </a:solidFill>
                <a:latin typeface="Avenir"/>
                <a:ea typeface="Avenir"/>
                <a:cs typeface="Avenir"/>
                <a:sym typeface="Avenir"/>
              </a:endParaRPr>
            </a:p>
          </p:txBody>
        </p:sp>
        <p:sp>
          <p:nvSpPr>
            <p:cNvPr id="82" name="Google Shape;323;p4">
              <a:extLst>
                <a:ext uri="{FF2B5EF4-FFF2-40B4-BE49-F238E27FC236}">
                  <a16:creationId xmlns:a16="http://schemas.microsoft.com/office/drawing/2014/main" id="{40BCBDD4-7FBD-1E44-AD93-1FBABA9E099E}"/>
                </a:ext>
              </a:extLst>
            </p:cNvPr>
            <p:cNvSpPr/>
            <p:nvPr/>
          </p:nvSpPr>
          <p:spPr>
            <a:xfrm rot="3349019">
              <a:off x="2651933" y="4822802"/>
              <a:ext cx="2230691" cy="36307"/>
            </a:xfrm>
            <a:custGeom>
              <a:avLst/>
              <a:gdLst/>
              <a:ahLst/>
              <a:cxnLst/>
              <a:rect l="l" t="t" r="r" b="b"/>
              <a:pathLst>
                <a:path w="120000" h="120000" extrusionOk="0">
                  <a:moveTo>
                    <a:pt x="0" y="59998"/>
                  </a:moveTo>
                  <a:lnTo>
                    <a:pt x="120000" y="59998"/>
                  </a:lnTo>
                </a:path>
              </a:pathLst>
            </a:custGeom>
            <a:noFill/>
            <a:ln w="19050" cap="flat" cmpd="sng">
              <a:solidFill>
                <a:srgbClr val="C4750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83" name="Google Shape;324;p4">
              <a:extLst>
                <a:ext uri="{FF2B5EF4-FFF2-40B4-BE49-F238E27FC236}">
                  <a16:creationId xmlns:a16="http://schemas.microsoft.com/office/drawing/2014/main" id="{70F3B855-E6F3-4D46-92BA-9FDF90C990E2}"/>
                </a:ext>
              </a:extLst>
            </p:cNvPr>
            <p:cNvSpPr txBox="1"/>
            <p:nvPr/>
          </p:nvSpPr>
          <p:spPr>
            <a:xfrm rot="3349019">
              <a:off x="3711512" y="4785189"/>
              <a:ext cx="111534" cy="111534"/>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5B5854"/>
                </a:buClr>
                <a:buSzPts val="2000"/>
                <a:buFont typeface="Avenir"/>
                <a:buNone/>
              </a:pPr>
              <a:endParaRPr sz="1400" b="0" i="0" u="none" strike="noStrike" cap="none">
                <a:solidFill>
                  <a:srgbClr val="5B5854"/>
                </a:solidFill>
                <a:latin typeface="Avenir"/>
                <a:ea typeface="Avenir"/>
                <a:cs typeface="Avenir"/>
                <a:sym typeface="Avenir"/>
              </a:endParaRPr>
            </a:p>
          </p:txBody>
        </p:sp>
        <p:sp>
          <p:nvSpPr>
            <p:cNvPr id="84" name="Google Shape;325;p4">
              <a:extLst>
                <a:ext uri="{FF2B5EF4-FFF2-40B4-BE49-F238E27FC236}">
                  <a16:creationId xmlns:a16="http://schemas.microsoft.com/office/drawing/2014/main" id="{AF9A5D92-C00A-7C4F-9205-D4F8FA4E0AE9}"/>
                </a:ext>
              </a:extLst>
            </p:cNvPr>
            <p:cNvSpPr/>
            <p:nvPr/>
          </p:nvSpPr>
          <p:spPr>
            <a:xfrm>
              <a:off x="4393923" y="4440456"/>
              <a:ext cx="3133220" cy="2646333"/>
            </a:xfrm>
            <a:prstGeom prst="roundRect">
              <a:avLst>
                <a:gd name="adj" fmla="val 10000"/>
              </a:avLst>
            </a:prstGeom>
            <a:solidFill>
              <a:srgbClr val="C475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85" name="Google Shape;326;p4">
              <a:extLst>
                <a:ext uri="{FF2B5EF4-FFF2-40B4-BE49-F238E27FC236}">
                  <a16:creationId xmlns:a16="http://schemas.microsoft.com/office/drawing/2014/main" id="{737388E9-30A2-5E41-B114-9DBBD4CAE2AA}"/>
                </a:ext>
              </a:extLst>
            </p:cNvPr>
            <p:cNvSpPr txBox="1"/>
            <p:nvPr/>
          </p:nvSpPr>
          <p:spPr>
            <a:xfrm>
              <a:off x="4471431" y="4517964"/>
              <a:ext cx="2978204" cy="2491317"/>
            </a:xfrm>
            <a:prstGeom prst="rect">
              <a:avLst/>
            </a:prstGeom>
            <a:noFill/>
            <a:ln>
              <a:noFill/>
            </a:ln>
          </p:spPr>
          <p:txBody>
            <a:bodyPr spcFirstLastPara="1" wrap="square" lIns="17775" tIns="17775" rIns="17775" bIns="17775" anchor="ctr" anchorCtr="0">
              <a:noAutofit/>
            </a:bodyPr>
            <a:lstStyle/>
            <a:p>
              <a:pPr marL="0" marR="0" lvl="0" indent="0" algn="ctr" rtl="0">
                <a:lnSpc>
                  <a:spcPct val="90000"/>
                </a:lnSpc>
                <a:spcBef>
                  <a:spcPts val="0"/>
                </a:spcBef>
                <a:spcAft>
                  <a:spcPts val="0"/>
                </a:spcAft>
                <a:buClr>
                  <a:schemeClr val="lt1"/>
                </a:buClr>
                <a:buSzPts val="2800"/>
                <a:buFont typeface="Avenir"/>
                <a:buNone/>
              </a:pPr>
              <a:r>
                <a:rPr lang="it-IT" b="1" i="0" u="none" strike="noStrike" cap="none" dirty="0">
                  <a:solidFill>
                    <a:schemeClr val="lt1"/>
                  </a:solidFill>
                  <a:latin typeface="Avenir"/>
                  <a:ea typeface="Avenir"/>
                  <a:cs typeface="Avenir"/>
                  <a:sym typeface="Avenir"/>
                </a:rPr>
                <a:t>Consiglio di Coordinamento Didattico (CCD) di Biologia</a:t>
              </a:r>
              <a:endParaRPr sz="1200" dirty="0"/>
            </a:p>
            <a:p>
              <a:pPr marL="0" marR="0" lvl="0" indent="0" algn="ctr" rtl="0">
                <a:lnSpc>
                  <a:spcPct val="90000"/>
                </a:lnSpc>
                <a:spcBef>
                  <a:spcPts val="980"/>
                </a:spcBef>
                <a:spcAft>
                  <a:spcPts val="0"/>
                </a:spcAft>
                <a:buClr>
                  <a:schemeClr val="lt1"/>
                </a:buClr>
                <a:buSzPts val="2000"/>
                <a:buFont typeface="Avenir"/>
                <a:buNone/>
              </a:pPr>
              <a:r>
                <a:rPr lang="it-IT" sz="1400" b="0" i="1" u="none" strike="noStrike" cap="none" dirty="0">
                  <a:solidFill>
                    <a:schemeClr val="lt1"/>
                  </a:solidFill>
                  <a:latin typeface="Avenir"/>
                  <a:ea typeface="Avenir"/>
                  <a:cs typeface="Avenir"/>
                  <a:sym typeface="Avenir"/>
                </a:rPr>
                <a:t>Presidente (2022-2025): </a:t>
              </a:r>
              <a:endParaRPr sz="1200" dirty="0"/>
            </a:p>
            <a:p>
              <a:pPr marL="0" marR="0" lvl="0" indent="0" algn="ctr" rtl="0">
                <a:lnSpc>
                  <a:spcPct val="90000"/>
                </a:lnSpc>
                <a:spcBef>
                  <a:spcPts val="700"/>
                </a:spcBef>
                <a:spcAft>
                  <a:spcPts val="0"/>
                </a:spcAft>
                <a:buClr>
                  <a:schemeClr val="lt1"/>
                </a:buClr>
                <a:buSzPts val="2000"/>
                <a:buFont typeface="Avenir"/>
                <a:buNone/>
              </a:pPr>
              <a:r>
                <a:rPr lang="it-IT" sz="1400" b="0" i="1" u="none" strike="noStrike" cap="none" dirty="0">
                  <a:solidFill>
                    <a:schemeClr val="lt1"/>
                  </a:solidFill>
                  <a:latin typeface="Avenir"/>
                  <a:ea typeface="Avenir"/>
                  <a:cs typeface="Avenir"/>
                  <a:sym typeface="Avenir"/>
                </a:rPr>
                <a:t>Prof. Luca De Gioia</a:t>
              </a:r>
              <a:endParaRPr sz="1400" b="0" i="1" u="none" strike="noStrike" cap="none" dirty="0">
                <a:solidFill>
                  <a:schemeClr val="lt1"/>
                </a:solidFill>
                <a:latin typeface="Avenir"/>
                <a:ea typeface="Avenir"/>
                <a:cs typeface="Avenir"/>
                <a:sym typeface="Avenir"/>
              </a:endParaRPr>
            </a:p>
          </p:txBody>
        </p:sp>
        <p:sp>
          <p:nvSpPr>
            <p:cNvPr id="86" name="Google Shape;327;p4">
              <a:extLst>
                <a:ext uri="{FF2B5EF4-FFF2-40B4-BE49-F238E27FC236}">
                  <a16:creationId xmlns:a16="http://schemas.microsoft.com/office/drawing/2014/main" id="{CBBC94EE-EB96-EB4A-B4A4-0621CDB2D916}"/>
                </a:ext>
              </a:extLst>
            </p:cNvPr>
            <p:cNvSpPr/>
            <p:nvPr/>
          </p:nvSpPr>
          <p:spPr>
            <a:xfrm rot="-2094977">
              <a:off x="7388763" y="5305463"/>
              <a:ext cx="1537463" cy="36307"/>
            </a:xfrm>
            <a:custGeom>
              <a:avLst/>
              <a:gdLst/>
              <a:ahLst/>
              <a:cxnLst/>
              <a:rect l="l" t="t" r="r" b="b"/>
              <a:pathLst>
                <a:path w="120000" h="120000" extrusionOk="0">
                  <a:moveTo>
                    <a:pt x="0" y="59998"/>
                  </a:moveTo>
                  <a:lnTo>
                    <a:pt x="120000" y="59998"/>
                  </a:lnTo>
                </a:path>
              </a:pathLst>
            </a:custGeom>
            <a:noFill/>
            <a:ln w="19050" cap="flat" cmpd="sng">
              <a:solidFill>
                <a:srgbClr val="8276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87" name="Google Shape;328;p4">
              <a:extLst>
                <a:ext uri="{FF2B5EF4-FFF2-40B4-BE49-F238E27FC236}">
                  <a16:creationId xmlns:a16="http://schemas.microsoft.com/office/drawing/2014/main" id="{D967CADE-311B-2B4B-8B92-BB241642211C}"/>
                </a:ext>
              </a:extLst>
            </p:cNvPr>
            <p:cNvSpPr txBox="1"/>
            <p:nvPr/>
          </p:nvSpPr>
          <p:spPr>
            <a:xfrm rot="-2094977">
              <a:off x="8119058" y="5285180"/>
              <a:ext cx="76873" cy="76873"/>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5B5854"/>
                </a:buClr>
                <a:buSzPts val="2000"/>
                <a:buFont typeface="Avenir"/>
                <a:buNone/>
              </a:pPr>
              <a:endParaRPr sz="1400" b="0" i="0" u="none" strike="noStrike" cap="none">
                <a:solidFill>
                  <a:srgbClr val="5B5854"/>
                </a:solidFill>
                <a:latin typeface="Avenir"/>
                <a:ea typeface="Avenir"/>
                <a:cs typeface="Avenir"/>
                <a:sym typeface="Avenir"/>
              </a:endParaRPr>
            </a:p>
          </p:txBody>
        </p:sp>
        <p:sp>
          <p:nvSpPr>
            <p:cNvPr id="88" name="Google Shape;329;p4">
              <a:extLst>
                <a:ext uri="{FF2B5EF4-FFF2-40B4-BE49-F238E27FC236}">
                  <a16:creationId xmlns:a16="http://schemas.microsoft.com/office/drawing/2014/main" id="{D9627535-E22A-544B-82BE-4819039E548E}"/>
                </a:ext>
              </a:extLst>
            </p:cNvPr>
            <p:cNvSpPr/>
            <p:nvPr/>
          </p:nvSpPr>
          <p:spPr>
            <a:xfrm>
              <a:off x="8787846" y="4100306"/>
              <a:ext cx="3133220" cy="1566610"/>
            </a:xfrm>
            <a:prstGeom prst="roundRect">
              <a:avLst>
                <a:gd name="adj" fmla="val 10000"/>
              </a:avLst>
            </a:prstGeom>
            <a:solidFill>
              <a:srgbClr val="827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89" name="Google Shape;330;p4">
              <a:extLst>
                <a:ext uri="{FF2B5EF4-FFF2-40B4-BE49-F238E27FC236}">
                  <a16:creationId xmlns:a16="http://schemas.microsoft.com/office/drawing/2014/main" id="{2D54C6AB-4A55-8740-B6D6-EC8702F5AF26}"/>
                </a:ext>
              </a:extLst>
            </p:cNvPr>
            <p:cNvSpPr txBox="1"/>
            <p:nvPr/>
          </p:nvSpPr>
          <p:spPr>
            <a:xfrm>
              <a:off x="8833730" y="4146190"/>
              <a:ext cx="3041452" cy="1474842"/>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lt1"/>
                </a:buClr>
                <a:buSzPts val="2400"/>
                <a:buFont typeface="Avenir"/>
                <a:buNone/>
              </a:pPr>
              <a:r>
                <a:rPr lang="it-IT" sz="1600" b="0" i="0" u="none" strike="noStrike" cap="none">
                  <a:solidFill>
                    <a:schemeClr val="lt1"/>
                  </a:solidFill>
                  <a:latin typeface="Avenir"/>
                  <a:ea typeface="Avenir"/>
                  <a:cs typeface="Avenir"/>
                  <a:sym typeface="Avenir"/>
                </a:rPr>
                <a:t>Corso di Laurea Triennale in </a:t>
              </a:r>
              <a:endParaRPr sz="1200"/>
            </a:p>
            <a:p>
              <a:pPr marL="0" marR="0" lvl="0" indent="0" algn="ctr" rtl="0">
                <a:lnSpc>
                  <a:spcPct val="90000"/>
                </a:lnSpc>
                <a:spcBef>
                  <a:spcPts val="840"/>
                </a:spcBef>
                <a:spcAft>
                  <a:spcPts val="0"/>
                </a:spcAft>
                <a:buClr>
                  <a:srgbClr val="262626"/>
                </a:buClr>
                <a:buSzPts val="2400"/>
                <a:buFont typeface="Avenir"/>
                <a:buNone/>
              </a:pPr>
              <a:r>
                <a:rPr lang="it-IT" sz="1600" b="1" i="0" u="none" strike="noStrike" cap="none">
                  <a:solidFill>
                    <a:srgbClr val="262626"/>
                  </a:solidFill>
                  <a:latin typeface="Avenir"/>
                  <a:ea typeface="Avenir"/>
                  <a:cs typeface="Avenir"/>
                  <a:sym typeface="Avenir"/>
                </a:rPr>
                <a:t>Scienze Biologiche</a:t>
              </a:r>
              <a:endParaRPr sz="1600" b="1" i="0" u="none" strike="noStrike" cap="none">
                <a:solidFill>
                  <a:srgbClr val="262626"/>
                </a:solidFill>
                <a:latin typeface="Avenir"/>
                <a:ea typeface="Avenir"/>
                <a:cs typeface="Avenir"/>
                <a:sym typeface="Avenir"/>
              </a:endParaRPr>
            </a:p>
          </p:txBody>
        </p:sp>
        <p:sp>
          <p:nvSpPr>
            <p:cNvPr id="90" name="Google Shape;331;p4">
              <a:extLst>
                <a:ext uri="{FF2B5EF4-FFF2-40B4-BE49-F238E27FC236}">
                  <a16:creationId xmlns:a16="http://schemas.microsoft.com/office/drawing/2014/main" id="{1F224290-0FF8-EB40-B906-D60087946BFC}"/>
                </a:ext>
              </a:extLst>
            </p:cNvPr>
            <p:cNvSpPr/>
            <p:nvPr/>
          </p:nvSpPr>
          <p:spPr>
            <a:xfrm rot="2142401">
              <a:off x="7382073" y="6195870"/>
              <a:ext cx="1543428" cy="36307"/>
            </a:xfrm>
            <a:custGeom>
              <a:avLst/>
              <a:gdLst/>
              <a:ahLst/>
              <a:cxnLst/>
              <a:rect l="l" t="t" r="r" b="b"/>
              <a:pathLst>
                <a:path w="120000" h="120000" extrusionOk="0">
                  <a:moveTo>
                    <a:pt x="0" y="59998"/>
                  </a:moveTo>
                  <a:lnTo>
                    <a:pt x="120000" y="59998"/>
                  </a:lnTo>
                </a:path>
              </a:pathLst>
            </a:custGeom>
            <a:noFill/>
            <a:ln w="19050" cap="flat" cmpd="sng">
              <a:solidFill>
                <a:srgbClr val="8276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91" name="Google Shape;332;p4">
              <a:extLst>
                <a:ext uri="{FF2B5EF4-FFF2-40B4-BE49-F238E27FC236}">
                  <a16:creationId xmlns:a16="http://schemas.microsoft.com/office/drawing/2014/main" id="{D32DC9AF-473B-534E-9F7B-CCCD6078BB55}"/>
                </a:ext>
              </a:extLst>
            </p:cNvPr>
            <p:cNvSpPr txBox="1"/>
            <p:nvPr/>
          </p:nvSpPr>
          <p:spPr>
            <a:xfrm rot="2142401">
              <a:off x="8115201" y="6175438"/>
              <a:ext cx="77171" cy="77171"/>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rgbClr val="5B5854"/>
                </a:buClr>
                <a:buSzPts val="500"/>
                <a:buFont typeface="Avenir"/>
                <a:buNone/>
              </a:pPr>
              <a:endParaRPr sz="200" b="0" i="0" u="none" strike="noStrike" cap="none">
                <a:solidFill>
                  <a:srgbClr val="5B5854"/>
                </a:solidFill>
                <a:latin typeface="Avenir"/>
                <a:ea typeface="Avenir"/>
                <a:cs typeface="Avenir"/>
                <a:sym typeface="Avenir"/>
              </a:endParaRPr>
            </a:p>
          </p:txBody>
        </p:sp>
        <p:sp>
          <p:nvSpPr>
            <p:cNvPr id="92" name="Google Shape;333;p4">
              <a:extLst>
                <a:ext uri="{FF2B5EF4-FFF2-40B4-BE49-F238E27FC236}">
                  <a16:creationId xmlns:a16="http://schemas.microsoft.com/office/drawing/2014/main" id="{74574AA7-1BEF-5741-9DC0-A227FFA1ECCC}"/>
                </a:ext>
              </a:extLst>
            </p:cNvPr>
            <p:cNvSpPr/>
            <p:nvPr/>
          </p:nvSpPr>
          <p:spPr>
            <a:xfrm>
              <a:off x="8780431" y="5881119"/>
              <a:ext cx="3133220" cy="1566610"/>
            </a:xfrm>
            <a:prstGeom prst="roundRect">
              <a:avLst>
                <a:gd name="adj" fmla="val 10000"/>
              </a:avLst>
            </a:prstGeom>
            <a:solidFill>
              <a:srgbClr val="8276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p>
          </p:txBody>
        </p:sp>
        <p:sp>
          <p:nvSpPr>
            <p:cNvPr id="93" name="Google Shape;334;p4">
              <a:extLst>
                <a:ext uri="{FF2B5EF4-FFF2-40B4-BE49-F238E27FC236}">
                  <a16:creationId xmlns:a16="http://schemas.microsoft.com/office/drawing/2014/main" id="{7E8461C3-761C-D54F-BE15-B8E133B3689B}"/>
                </a:ext>
              </a:extLst>
            </p:cNvPr>
            <p:cNvSpPr txBox="1"/>
            <p:nvPr/>
          </p:nvSpPr>
          <p:spPr>
            <a:xfrm>
              <a:off x="8826315" y="5927003"/>
              <a:ext cx="3041452" cy="1474842"/>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lt1"/>
                </a:buClr>
                <a:buSzPts val="2400"/>
                <a:buFont typeface="Avenir"/>
                <a:buNone/>
              </a:pPr>
              <a:r>
                <a:rPr lang="it-IT" sz="1600" b="0" i="0" u="none" strike="noStrike" cap="none">
                  <a:solidFill>
                    <a:schemeClr val="lt1"/>
                  </a:solidFill>
                  <a:latin typeface="Avenir"/>
                  <a:ea typeface="Avenir"/>
                  <a:cs typeface="Avenir"/>
                  <a:sym typeface="Avenir"/>
                </a:rPr>
                <a:t>Corso di Laurea Magistrale in </a:t>
              </a:r>
              <a:r>
                <a:rPr lang="it-IT" sz="1600" b="1" i="0" u="none" strike="noStrike" cap="none">
                  <a:solidFill>
                    <a:srgbClr val="262626"/>
                  </a:solidFill>
                  <a:latin typeface="Avenir"/>
                  <a:ea typeface="Avenir"/>
                  <a:cs typeface="Avenir"/>
                  <a:sym typeface="Avenir"/>
                </a:rPr>
                <a:t>Biologia</a:t>
              </a:r>
              <a:endParaRPr sz="1600" b="1" i="0" u="none" strike="noStrike" cap="none">
                <a:solidFill>
                  <a:srgbClr val="262626"/>
                </a:solidFill>
                <a:latin typeface="Avenir"/>
                <a:ea typeface="Avenir"/>
                <a:cs typeface="Avenir"/>
                <a:sym typeface="Avenir"/>
              </a:endParaRPr>
            </a:p>
          </p:txBody>
        </p:sp>
      </p:grpSp>
      <p:pic>
        <p:nvPicPr>
          <p:cNvPr id="94" name="Google Shape;335;p4" descr="Immagine">
            <a:extLst>
              <a:ext uri="{FF2B5EF4-FFF2-40B4-BE49-F238E27FC236}">
                <a16:creationId xmlns:a16="http://schemas.microsoft.com/office/drawing/2014/main" id="{827712B1-429F-CA4A-A508-1325DA6A29A2}"/>
              </a:ext>
            </a:extLst>
          </p:cNvPr>
          <p:cNvPicPr preferRelativeResize="0"/>
          <p:nvPr/>
        </p:nvPicPr>
        <p:blipFill rotWithShape="1">
          <a:blip r:embed="rId2">
            <a:alphaModFix/>
          </a:blip>
          <a:srcRect/>
          <a:stretch/>
        </p:blipFill>
        <p:spPr>
          <a:xfrm>
            <a:off x="397527" y="337728"/>
            <a:ext cx="2648744" cy="1489006"/>
          </a:xfrm>
          <a:prstGeom prst="rect">
            <a:avLst/>
          </a:prstGeom>
          <a:noFill/>
          <a:ln>
            <a:noFill/>
          </a:ln>
          <a:effectLst>
            <a:outerShdw blurRad="190500" dist="8455" dir="5400000" rotWithShape="0">
              <a:srgbClr val="000000"/>
            </a:outerShdw>
          </a:effectLst>
        </p:spPr>
      </p:pic>
      <p:cxnSp>
        <p:nvCxnSpPr>
          <p:cNvPr id="95" name="Google Shape;336;p4">
            <a:extLst>
              <a:ext uri="{FF2B5EF4-FFF2-40B4-BE49-F238E27FC236}">
                <a16:creationId xmlns:a16="http://schemas.microsoft.com/office/drawing/2014/main" id="{396B2200-6349-2C46-9F6F-C964E8759309}"/>
              </a:ext>
            </a:extLst>
          </p:cNvPr>
          <p:cNvCxnSpPr>
            <a:cxnSpLocks/>
          </p:cNvCxnSpPr>
          <p:nvPr/>
        </p:nvCxnSpPr>
        <p:spPr>
          <a:xfrm>
            <a:off x="1628631" y="3931301"/>
            <a:ext cx="0" cy="549157"/>
          </a:xfrm>
          <a:prstGeom prst="straightConnector1">
            <a:avLst/>
          </a:prstGeom>
          <a:noFill/>
          <a:ln w="19050" cap="flat" cmpd="sng">
            <a:solidFill>
              <a:schemeClr val="accent1"/>
            </a:solidFill>
            <a:prstDash val="solid"/>
            <a:round/>
            <a:headEnd type="none" w="sm" len="sm"/>
            <a:tailEnd type="none" w="sm" len="sm"/>
          </a:ln>
        </p:spPr>
      </p:cxnSp>
      <p:sp>
        <p:nvSpPr>
          <p:cNvPr id="96" name="Google Shape;337;p4">
            <a:extLst>
              <a:ext uri="{FF2B5EF4-FFF2-40B4-BE49-F238E27FC236}">
                <a16:creationId xmlns:a16="http://schemas.microsoft.com/office/drawing/2014/main" id="{931BC9B0-2DCE-BB46-BD57-EC536925D5EC}"/>
              </a:ext>
            </a:extLst>
          </p:cNvPr>
          <p:cNvSpPr/>
          <p:nvPr/>
        </p:nvSpPr>
        <p:spPr>
          <a:xfrm>
            <a:off x="545811" y="4483194"/>
            <a:ext cx="2093736" cy="1428954"/>
          </a:xfrm>
          <a:prstGeom prst="roundRect">
            <a:avLst>
              <a:gd name="adj" fmla="val 16667"/>
            </a:avLst>
          </a:prstGeom>
          <a:blipFill rotWithShape="1">
            <a:blip r:embed="rId3">
              <a:alphaModFix/>
            </a:blip>
            <a:stretch>
              <a:fillRect/>
            </a:stretch>
          </a:blipFill>
          <a:ln w="12700" cap="flat" cmpd="sng">
            <a:solidFill>
              <a:srgbClr val="850403"/>
            </a:solidFill>
            <a:prstDash val="solid"/>
            <a:round/>
            <a:headEnd type="none" w="sm" len="sm"/>
            <a:tailEnd type="none" w="sm" len="sm"/>
          </a:ln>
          <a:effectLst>
            <a:outerShdw blurRad="101600" dist="38100" dir="5400000" rotWithShape="0">
              <a:srgbClr val="000000">
                <a:alpha val="74901"/>
              </a:srgbClr>
            </a:outerShdw>
          </a:effectLst>
        </p:spPr>
        <p:txBody>
          <a:bodyPr spcFirstLastPara="1" wrap="square" lIns="130025" tIns="65000" rIns="130025" bIns="65000" anchor="ctr" anchorCtr="0">
            <a:noAutofit/>
          </a:bodyPr>
          <a:lstStyle/>
          <a:p>
            <a:pPr marL="0" marR="0" lvl="0" indent="0" algn="ctr" rtl="0">
              <a:lnSpc>
                <a:spcPct val="100000"/>
              </a:lnSpc>
              <a:spcBef>
                <a:spcPts val="0"/>
              </a:spcBef>
              <a:spcAft>
                <a:spcPts val="0"/>
              </a:spcAft>
              <a:buClr>
                <a:schemeClr val="lt1"/>
              </a:buClr>
              <a:buSzPts val="2800"/>
              <a:buFont typeface="Avenir"/>
              <a:buNone/>
            </a:pPr>
            <a:r>
              <a:rPr lang="it-IT" sz="1600" b="1" i="0" u="none" strike="noStrike" cap="none" dirty="0">
                <a:solidFill>
                  <a:schemeClr val="lt1"/>
                </a:solidFill>
                <a:latin typeface="Avenir"/>
                <a:ea typeface="Avenir"/>
                <a:cs typeface="Avenir"/>
                <a:sym typeface="Avenir"/>
              </a:rPr>
              <a:t>Commissione Paritetica Docenti- Studenti</a:t>
            </a:r>
            <a:endParaRPr sz="1000" dirty="0"/>
          </a:p>
          <a:p>
            <a:pPr marL="0" marR="0" lvl="0" indent="0" algn="ctr" rtl="0">
              <a:lnSpc>
                <a:spcPct val="100000"/>
              </a:lnSpc>
              <a:spcBef>
                <a:spcPts val="0"/>
              </a:spcBef>
              <a:spcAft>
                <a:spcPts val="0"/>
              </a:spcAft>
              <a:buClr>
                <a:schemeClr val="lt1"/>
              </a:buClr>
              <a:buSzPts val="2300"/>
              <a:buFont typeface="Avenir"/>
              <a:buNone/>
            </a:pPr>
            <a:r>
              <a:rPr lang="it-IT" sz="1400" b="0" i="1" u="none" strike="noStrike" cap="none" dirty="0">
                <a:solidFill>
                  <a:schemeClr val="lt1"/>
                </a:solidFill>
                <a:latin typeface="Avenir"/>
                <a:ea typeface="Avenir"/>
                <a:cs typeface="Avenir"/>
                <a:sym typeface="Avenir"/>
              </a:rPr>
              <a:t>Presidente (2022-2024):</a:t>
            </a:r>
            <a:endParaRPr sz="1000" dirty="0"/>
          </a:p>
          <a:p>
            <a:pPr marL="0" marR="0" lvl="0" indent="0" algn="ctr" rtl="0">
              <a:lnSpc>
                <a:spcPct val="100000"/>
              </a:lnSpc>
              <a:spcBef>
                <a:spcPts val="0"/>
              </a:spcBef>
              <a:spcAft>
                <a:spcPts val="0"/>
              </a:spcAft>
              <a:buClr>
                <a:schemeClr val="lt1"/>
              </a:buClr>
              <a:buSzPts val="2300"/>
              <a:buFont typeface="Avenir"/>
              <a:buNone/>
            </a:pPr>
            <a:r>
              <a:rPr lang="it-IT" sz="1400" b="0" i="1" u="none" strike="noStrike" cap="none" dirty="0">
                <a:solidFill>
                  <a:schemeClr val="lt1"/>
                </a:solidFill>
                <a:latin typeface="Avenir"/>
                <a:ea typeface="Avenir"/>
                <a:cs typeface="Avenir"/>
                <a:sym typeface="Avenir"/>
              </a:rPr>
              <a:t> Prof. Luca Bertini</a:t>
            </a:r>
            <a:endParaRPr sz="1000" dirty="0"/>
          </a:p>
        </p:txBody>
      </p:sp>
      <p:sp>
        <p:nvSpPr>
          <p:cNvPr id="97" name="Google Shape;338;p4">
            <a:extLst>
              <a:ext uri="{FF2B5EF4-FFF2-40B4-BE49-F238E27FC236}">
                <a16:creationId xmlns:a16="http://schemas.microsoft.com/office/drawing/2014/main" id="{76E8463C-3E56-FF4B-AF00-25F88904EB45}"/>
              </a:ext>
            </a:extLst>
          </p:cNvPr>
          <p:cNvSpPr txBox="1"/>
          <p:nvPr/>
        </p:nvSpPr>
        <p:spPr>
          <a:xfrm>
            <a:off x="3937564" y="8107653"/>
            <a:ext cx="8525369" cy="777600"/>
          </a:xfrm>
          <a:prstGeom prst="rect">
            <a:avLst/>
          </a:prstGeom>
          <a:noFill/>
          <a:ln w="9525" cap="flat" cmpd="sng">
            <a:solidFill>
              <a:srgbClr val="616638"/>
            </a:solidFill>
            <a:prstDash val="solid"/>
            <a:round/>
            <a:headEnd type="none" w="sm" len="sm"/>
            <a:tailEnd type="none" w="sm" len="sm"/>
          </a:ln>
        </p:spPr>
        <p:txBody>
          <a:bodyPr spcFirstLastPara="1" wrap="square" lIns="130025" tIns="65000" rIns="130025" bIns="65000" anchor="t" anchorCtr="0">
            <a:spAutoFit/>
          </a:bodyPr>
          <a:lstStyle/>
          <a:p>
            <a:pPr marL="0" marR="0" lvl="0" indent="0" algn="just" rtl="0">
              <a:lnSpc>
                <a:spcPct val="100000"/>
              </a:lnSpc>
              <a:spcBef>
                <a:spcPts val="0"/>
              </a:spcBef>
              <a:spcAft>
                <a:spcPts val="0"/>
              </a:spcAft>
              <a:buClr>
                <a:srgbClr val="5B5854"/>
              </a:buClr>
              <a:buSzPts val="2000"/>
              <a:buFont typeface="Avenir"/>
              <a:buNone/>
            </a:pPr>
            <a:r>
              <a:rPr lang="it-IT" sz="1400" b="0" i="0" u="none" strike="noStrike" cap="none">
                <a:solidFill>
                  <a:srgbClr val="5B5854"/>
                </a:solidFill>
                <a:latin typeface="Avenir"/>
                <a:ea typeface="Avenir"/>
                <a:cs typeface="Avenir"/>
                <a:sym typeface="Avenir"/>
              </a:rPr>
              <a:t>Il Dipartimento di Biotecnologie e Bioscienze afferisce alla Scuola di Scienze insieme con i Dipartimenti di Fisica, Informatica, Sistemistica e Comunicazione, Matematica e Applicazioni, Scienza dei Materiali e Scienze dell'Ambiente e della Terra </a:t>
            </a:r>
            <a:endParaRPr sz="1200"/>
          </a:p>
        </p:txBody>
      </p:sp>
    </p:spTree>
    <p:extLst>
      <p:ext uri="{BB962C8B-B14F-4D97-AF65-F5344CB8AC3E}">
        <p14:creationId xmlns:p14="http://schemas.microsoft.com/office/powerpoint/2010/main" val="3396356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A9C4097D-89E5-B54E-9ACF-391ECFE230EE}"/>
              </a:ext>
            </a:extLst>
          </p:cNvPr>
          <p:cNvSpPr>
            <a:spLocks noGrp="1"/>
          </p:cNvSpPr>
          <p:nvPr>
            <p:ph type="title"/>
          </p:nvPr>
        </p:nvSpPr>
        <p:spPr/>
        <p:txBody>
          <a:bodyPr/>
          <a:lstStyle/>
          <a:p>
            <a:r>
              <a:rPr lang="it-IT" dirty="0"/>
              <a:t>SERVIZI DI ATENEO</a:t>
            </a:r>
          </a:p>
        </p:txBody>
      </p:sp>
      <p:sp>
        <p:nvSpPr>
          <p:cNvPr id="6" name="Segnaposto testo 5">
            <a:extLst>
              <a:ext uri="{FF2B5EF4-FFF2-40B4-BE49-F238E27FC236}">
                <a16:creationId xmlns:a16="http://schemas.microsoft.com/office/drawing/2014/main" id="{C15E1ECC-8327-5A42-BE3E-04C90905BA8D}"/>
              </a:ext>
            </a:extLst>
          </p:cNvPr>
          <p:cNvSpPr>
            <a:spLocks noGrp="1"/>
          </p:cNvSpPr>
          <p:nvPr>
            <p:ph type="body" idx="1"/>
          </p:nvPr>
        </p:nvSpPr>
        <p:spPr/>
        <p:txBody>
          <a:bodyPr/>
          <a:lstStyle/>
          <a:p>
            <a:endParaRPr lang="it-IT"/>
          </a:p>
        </p:txBody>
      </p:sp>
      <p:sp>
        <p:nvSpPr>
          <p:cNvPr id="7" name="Segnaposto testo 6">
            <a:extLst>
              <a:ext uri="{FF2B5EF4-FFF2-40B4-BE49-F238E27FC236}">
                <a16:creationId xmlns:a16="http://schemas.microsoft.com/office/drawing/2014/main" id="{A420C11F-F3D0-844A-87A7-099C7B0DFBDA}"/>
              </a:ext>
            </a:extLst>
          </p:cNvPr>
          <p:cNvSpPr>
            <a:spLocks noGrp="1"/>
          </p:cNvSpPr>
          <p:nvPr>
            <p:ph type="body" sz="quarter" idx="11"/>
          </p:nvPr>
        </p:nvSpPr>
        <p:spPr/>
        <p:txBody>
          <a:bodyPr/>
          <a:lstStyle/>
          <a:p>
            <a:endParaRPr lang="it-IT"/>
          </a:p>
        </p:txBody>
      </p:sp>
    </p:spTree>
    <p:extLst>
      <p:ext uri="{BB962C8B-B14F-4D97-AF65-F5344CB8AC3E}">
        <p14:creationId xmlns:p14="http://schemas.microsoft.com/office/powerpoint/2010/main" val="4114701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607" name="Google Shape;607;p26"/>
          <p:cNvPicPr preferRelativeResize="0"/>
          <p:nvPr/>
        </p:nvPicPr>
        <p:blipFill rotWithShape="1">
          <a:blip r:embed="rId3">
            <a:alphaModFix/>
          </a:blip>
          <a:srcRect/>
          <a:stretch/>
        </p:blipFill>
        <p:spPr>
          <a:xfrm>
            <a:off x="0" y="510155"/>
            <a:ext cx="9144000" cy="581411"/>
          </a:xfrm>
          <a:prstGeom prst="roundRect">
            <a:avLst>
              <a:gd name="adj" fmla="val 4167"/>
            </a:avLst>
          </a:prstGeom>
          <a:solidFill>
            <a:srgbClr val="FFFFFF"/>
          </a:solidFill>
          <a:ln w="76200" cap="sq" cmpd="sng">
            <a:solidFill>
              <a:srgbClr val="292929"/>
            </a:solidFill>
            <a:prstDash val="solid"/>
            <a:miter lim="800000"/>
            <a:headEnd type="none" w="sm" len="sm"/>
            <a:tailEnd type="none" w="sm" len="sm"/>
          </a:ln>
          <a:effectLst>
            <a:reflection stA="28000" endPos="28000" dist="5000" dir="5400000" sy="-100000" algn="bl" rotWithShape="0"/>
          </a:effectLst>
        </p:spPr>
      </p:pic>
      <p:sp>
        <p:nvSpPr>
          <p:cNvPr id="608" name="Google Shape;608;p26"/>
          <p:cNvSpPr txBox="1"/>
          <p:nvPr/>
        </p:nvSpPr>
        <p:spPr>
          <a:xfrm>
            <a:off x="539552" y="5144968"/>
            <a:ext cx="7704856" cy="2017797"/>
          </a:xfrm>
          <a:prstGeom prst="rect">
            <a:avLst/>
          </a:prstGeom>
          <a:noFill/>
          <a:ln>
            <a:noFill/>
          </a:ln>
        </p:spPr>
        <p:txBody>
          <a:bodyPr spcFirstLastPara="1" wrap="square" lIns="91424" tIns="45686" rIns="91424" bIns="45686" anchor="t" anchorCtr="0">
            <a:noAutofit/>
          </a:bodyPr>
          <a:lstStyle/>
          <a:p>
            <a:pPr>
              <a:spcBef>
                <a:spcPts val="0"/>
              </a:spcBef>
              <a:spcAft>
                <a:spcPts val="0"/>
              </a:spcAft>
              <a:buClr>
                <a:schemeClr val="dk1"/>
              </a:buClr>
              <a:buSzPts val="1400"/>
            </a:pPr>
            <a:endParaRPr sz="1406" b="1">
              <a:solidFill>
                <a:schemeClr val="dk1"/>
              </a:solidFill>
              <a:latin typeface="Sorts Mill Goudy"/>
              <a:ea typeface="Sorts Mill Goudy"/>
              <a:cs typeface="Sorts Mill Goudy"/>
              <a:sym typeface="Sorts Mill Goudy"/>
            </a:endParaRPr>
          </a:p>
          <a:p>
            <a:pPr>
              <a:spcBef>
                <a:spcPts val="280"/>
              </a:spcBef>
              <a:spcAft>
                <a:spcPts val="0"/>
              </a:spcAft>
              <a:buClr>
                <a:schemeClr val="dk1"/>
              </a:buClr>
              <a:buSzPts val="1400"/>
            </a:pPr>
            <a:endParaRPr sz="1406" b="1">
              <a:solidFill>
                <a:schemeClr val="dk1"/>
              </a:solidFill>
              <a:latin typeface="Sorts Mill Goudy"/>
              <a:ea typeface="Sorts Mill Goudy"/>
              <a:cs typeface="Sorts Mill Goudy"/>
              <a:sym typeface="Sorts Mill Goudy"/>
            </a:endParaRPr>
          </a:p>
          <a:p>
            <a:pPr>
              <a:spcBef>
                <a:spcPts val="280"/>
              </a:spcBef>
              <a:spcAft>
                <a:spcPts val="0"/>
              </a:spcAft>
              <a:buClr>
                <a:schemeClr val="dk1"/>
              </a:buClr>
              <a:buSzPts val="1400"/>
            </a:pPr>
            <a:endParaRPr sz="1406" b="1">
              <a:solidFill>
                <a:schemeClr val="dk1"/>
              </a:solidFill>
              <a:latin typeface="Sorts Mill Goudy"/>
              <a:ea typeface="Sorts Mill Goudy"/>
              <a:cs typeface="Sorts Mill Goudy"/>
              <a:sym typeface="Sorts Mill Goudy"/>
            </a:endParaRPr>
          </a:p>
          <a:p>
            <a:pPr>
              <a:spcBef>
                <a:spcPts val="280"/>
              </a:spcBef>
              <a:spcAft>
                <a:spcPts val="0"/>
              </a:spcAft>
              <a:buClr>
                <a:schemeClr val="dk1"/>
              </a:buClr>
              <a:buSzPts val="1400"/>
            </a:pPr>
            <a:endParaRPr sz="1406" b="1">
              <a:solidFill>
                <a:schemeClr val="dk1"/>
              </a:solidFill>
              <a:latin typeface="Sorts Mill Goudy"/>
              <a:ea typeface="Sorts Mill Goudy"/>
              <a:cs typeface="Sorts Mill Goudy"/>
              <a:sym typeface="Sorts Mill Goudy"/>
            </a:endParaRPr>
          </a:p>
          <a:p>
            <a:pPr>
              <a:spcBef>
                <a:spcPts val="280"/>
              </a:spcBef>
              <a:spcAft>
                <a:spcPts val="0"/>
              </a:spcAft>
              <a:buClr>
                <a:schemeClr val="dk1"/>
              </a:buClr>
              <a:buSzPts val="1400"/>
            </a:pPr>
            <a:endParaRPr sz="1406" b="1">
              <a:solidFill>
                <a:schemeClr val="dk1"/>
              </a:solidFill>
              <a:latin typeface="Sorts Mill Goudy"/>
              <a:ea typeface="Sorts Mill Goudy"/>
              <a:cs typeface="Sorts Mill Goudy"/>
              <a:sym typeface="Sorts Mill Goudy"/>
            </a:endParaRPr>
          </a:p>
          <a:p>
            <a:pPr algn="just">
              <a:spcBef>
                <a:spcPts val="280"/>
              </a:spcBef>
              <a:spcAft>
                <a:spcPts val="0"/>
              </a:spcAft>
              <a:buClr>
                <a:schemeClr val="dk1"/>
              </a:buClr>
              <a:buSzPts val="1400"/>
            </a:pPr>
            <a:endParaRPr sz="1406">
              <a:solidFill>
                <a:schemeClr val="dk1"/>
              </a:solidFill>
              <a:latin typeface="Sorts Mill Goudy"/>
              <a:ea typeface="Sorts Mill Goudy"/>
              <a:cs typeface="Sorts Mill Goudy"/>
              <a:sym typeface="Sorts Mill Goudy"/>
            </a:endParaRPr>
          </a:p>
        </p:txBody>
      </p:sp>
      <p:sp>
        <p:nvSpPr>
          <p:cNvPr id="609" name="Google Shape;609;p26"/>
          <p:cNvSpPr/>
          <p:nvPr/>
        </p:nvSpPr>
        <p:spPr>
          <a:xfrm>
            <a:off x="3272554" y="2194177"/>
            <a:ext cx="3421844" cy="642657"/>
          </a:xfrm>
          <a:prstGeom prst="rect">
            <a:avLst/>
          </a:prstGeom>
          <a:noFill/>
          <a:ln>
            <a:noFill/>
          </a:ln>
        </p:spPr>
        <p:txBody>
          <a:bodyPr spcFirstLastPara="1" wrap="square" lIns="91424" tIns="45686" rIns="91424" bIns="45686" anchor="t" anchorCtr="0">
            <a:noAutofit/>
          </a:bodyPr>
          <a:lstStyle/>
          <a:p>
            <a:pPr algn="just">
              <a:spcBef>
                <a:spcPts val="0"/>
              </a:spcBef>
              <a:spcAft>
                <a:spcPts val="0"/>
              </a:spcAft>
              <a:buClr>
                <a:srgbClr val="5B5854"/>
              </a:buClr>
              <a:buSzPts val="2400"/>
            </a:pPr>
            <a:r>
              <a:rPr lang="it-IT" sz="1617" dirty="0">
                <a:solidFill>
                  <a:srgbClr val="5B5854"/>
                </a:solidFill>
                <a:latin typeface="Calibri"/>
                <a:ea typeface="Calibri"/>
                <a:cs typeface="Calibri"/>
                <a:sym typeface="Calibri"/>
              </a:rPr>
              <a:t>“No </a:t>
            </a:r>
            <a:r>
              <a:rPr lang="it-IT" sz="1617" dirty="0" err="1">
                <a:solidFill>
                  <a:srgbClr val="5B5854"/>
                </a:solidFill>
                <a:latin typeface="Calibri"/>
                <a:ea typeface="Calibri"/>
                <a:cs typeface="Calibri"/>
                <a:sym typeface="Calibri"/>
              </a:rPr>
              <a:t>tax</a:t>
            </a:r>
            <a:r>
              <a:rPr lang="it-IT" sz="1617" dirty="0">
                <a:solidFill>
                  <a:srgbClr val="5B5854"/>
                </a:solidFill>
                <a:latin typeface="Calibri"/>
                <a:ea typeface="Calibri"/>
                <a:cs typeface="Calibri"/>
                <a:sym typeface="Calibri"/>
              </a:rPr>
              <a:t> area” fino a 25 mila euro</a:t>
            </a:r>
            <a:endParaRPr sz="1617" dirty="0">
              <a:solidFill>
                <a:srgbClr val="5B5854"/>
              </a:solidFill>
              <a:latin typeface="Avenir"/>
              <a:ea typeface="Avenir"/>
              <a:cs typeface="Avenir"/>
              <a:sym typeface="Avenir"/>
            </a:endParaRPr>
          </a:p>
        </p:txBody>
      </p:sp>
      <p:sp>
        <p:nvSpPr>
          <p:cNvPr id="610" name="Google Shape;610;p26"/>
          <p:cNvSpPr/>
          <p:nvPr/>
        </p:nvSpPr>
        <p:spPr>
          <a:xfrm>
            <a:off x="448543" y="2174213"/>
            <a:ext cx="2488360" cy="368685"/>
          </a:xfrm>
          <a:prstGeom prst="rect">
            <a:avLst/>
          </a:prstGeom>
          <a:solidFill>
            <a:srgbClr val="9C102E"/>
          </a:solidFill>
          <a:ln w="9525" cap="flat" cmpd="sng">
            <a:solidFill>
              <a:schemeClr val="lt1"/>
            </a:solidFill>
            <a:prstDash val="solid"/>
            <a:miter lim="800000"/>
            <a:headEnd type="none" w="sm" len="sm"/>
            <a:tailEnd type="none" w="sm" len="sm"/>
          </a:ln>
        </p:spPr>
        <p:txBody>
          <a:bodyPr spcFirstLastPara="1" wrap="square" lIns="91424" tIns="45686" rIns="91424" bIns="45686" anchor="ctr" anchorCtr="0">
            <a:noAutofit/>
          </a:bodyPr>
          <a:lstStyle/>
          <a:p>
            <a:pPr algn="ctr">
              <a:spcBef>
                <a:spcPts val="0"/>
              </a:spcBef>
              <a:spcAft>
                <a:spcPts val="0"/>
              </a:spcAft>
              <a:buClr>
                <a:srgbClr val="FFFFFF"/>
              </a:buClr>
              <a:buSzPts val="2200"/>
            </a:pPr>
            <a:r>
              <a:rPr lang="it-IT" sz="2180">
                <a:solidFill>
                  <a:srgbClr val="FFFFFF"/>
                </a:solidFill>
                <a:latin typeface="Calibri"/>
                <a:ea typeface="Calibri"/>
                <a:cs typeface="Calibri"/>
                <a:sym typeface="Calibri"/>
              </a:rPr>
              <a:t>Tasse universitarie</a:t>
            </a:r>
            <a:endParaRPr sz="2180">
              <a:solidFill>
                <a:srgbClr val="FFFFFF"/>
              </a:solidFill>
              <a:latin typeface="Calibri"/>
              <a:ea typeface="Calibri"/>
              <a:cs typeface="Calibri"/>
              <a:sym typeface="Calibri"/>
            </a:endParaRPr>
          </a:p>
        </p:txBody>
      </p:sp>
      <p:sp>
        <p:nvSpPr>
          <p:cNvPr id="613" name="Google Shape;613;p26"/>
          <p:cNvSpPr/>
          <p:nvPr/>
        </p:nvSpPr>
        <p:spPr>
          <a:xfrm>
            <a:off x="430306" y="3108935"/>
            <a:ext cx="2664296" cy="360363"/>
          </a:xfrm>
          <a:prstGeom prst="rect">
            <a:avLst/>
          </a:prstGeom>
          <a:solidFill>
            <a:srgbClr val="9C102E"/>
          </a:solidFill>
          <a:ln w="9525" cap="flat" cmpd="sng">
            <a:solidFill>
              <a:schemeClr val="lt1"/>
            </a:solidFill>
            <a:prstDash val="solid"/>
            <a:miter lim="800000"/>
            <a:headEnd type="none" w="sm" len="sm"/>
            <a:tailEnd type="none" w="sm" len="sm"/>
          </a:ln>
        </p:spPr>
        <p:txBody>
          <a:bodyPr spcFirstLastPara="1" wrap="square" lIns="91424" tIns="45686" rIns="91424" bIns="45686" anchor="ctr" anchorCtr="0">
            <a:noAutofit/>
          </a:bodyPr>
          <a:lstStyle/>
          <a:p>
            <a:pPr algn="ctr">
              <a:spcBef>
                <a:spcPts val="0"/>
              </a:spcBef>
              <a:spcAft>
                <a:spcPts val="0"/>
              </a:spcAft>
              <a:buClr>
                <a:srgbClr val="FFFFFF"/>
              </a:buClr>
              <a:buSzPts val="2200"/>
            </a:pPr>
            <a:r>
              <a:rPr lang="it-IT" sz="2180" dirty="0">
                <a:solidFill>
                  <a:srgbClr val="FFFFFF"/>
                </a:solidFill>
                <a:latin typeface="Calibri"/>
                <a:ea typeface="Calibri"/>
                <a:cs typeface="Calibri"/>
                <a:sym typeface="Calibri"/>
              </a:rPr>
              <a:t>Borse di studio</a:t>
            </a:r>
            <a:endParaRPr sz="2180" dirty="0">
              <a:solidFill>
                <a:srgbClr val="FFFFFF"/>
              </a:solidFill>
              <a:latin typeface="Calibri"/>
              <a:ea typeface="Calibri"/>
              <a:cs typeface="Calibri"/>
              <a:sym typeface="Calibri"/>
            </a:endParaRPr>
          </a:p>
        </p:txBody>
      </p:sp>
      <p:sp>
        <p:nvSpPr>
          <p:cNvPr id="614" name="Google Shape;614;p26"/>
          <p:cNvSpPr/>
          <p:nvPr/>
        </p:nvSpPr>
        <p:spPr>
          <a:xfrm>
            <a:off x="6338697" y="5233666"/>
            <a:ext cx="2664296" cy="360363"/>
          </a:xfrm>
          <a:prstGeom prst="rect">
            <a:avLst/>
          </a:prstGeom>
          <a:solidFill>
            <a:srgbClr val="9C102E"/>
          </a:solidFill>
          <a:ln w="9525" cap="flat" cmpd="sng">
            <a:solidFill>
              <a:schemeClr val="lt1"/>
            </a:solidFill>
            <a:prstDash val="solid"/>
            <a:miter lim="800000"/>
            <a:headEnd type="none" w="sm" len="sm"/>
            <a:tailEnd type="none" w="sm" len="sm"/>
          </a:ln>
        </p:spPr>
        <p:txBody>
          <a:bodyPr spcFirstLastPara="1" wrap="square" lIns="91424" tIns="45686" rIns="91424" bIns="45686" anchor="ctr" anchorCtr="0">
            <a:noAutofit/>
          </a:bodyPr>
          <a:lstStyle/>
          <a:p>
            <a:pPr algn="ctr">
              <a:spcBef>
                <a:spcPts val="0"/>
              </a:spcBef>
              <a:spcAft>
                <a:spcPts val="0"/>
              </a:spcAft>
              <a:buClr>
                <a:srgbClr val="FFFFFF"/>
              </a:buClr>
              <a:buSzPts val="2200"/>
            </a:pPr>
            <a:r>
              <a:rPr lang="it-IT" sz="2180">
                <a:solidFill>
                  <a:srgbClr val="FFFFFF"/>
                </a:solidFill>
                <a:latin typeface="Calibri"/>
                <a:ea typeface="Calibri"/>
                <a:cs typeface="Calibri"/>
                <a:sym typeface="Calibri"/>
              </a:rPr>
              <a:t>Le residenze</a:t>
            </a:r>
            <a:endParaRPr sz="2180">
              <a:solidFill>
                <a:srgbClr val="FFFFFF"/>
              </a:solidFill>
              <a:latin typeface="Calibri"/>
              <a:ea typeface="Calibri"/>
              <a:cs typeface="Calibri"/>
              <a:sym typeface="Calibri"/>
            </a:endParaRPr>
          </a:p>
        </p:txBody>
      </p:sp>
      <p:sp>
        <p:nvSpPr>
          <p:cNvPr id="2" name="Rettangolo 1">
            <a:extLst>
              <a:ext uri="{FF2B5EF4-FFF2-40B4-BE49-F238E27FC236}">
                <a16:creationId xmlns:a16="http://schemas.microsoft.com/office/drawing/2014/main" id="{60782D31-FDCD-E04B-859F-A8EE7DEC67E2}"/>
              </a:ext>
            </a:extLst>
          </p:cNvPr>
          <p:cNvSpPr/>
          <p:nvPr/>
        </p:nvSpPr>
        <p:spPr>
          <a:xfrm>
            <a:off x="539552" y="1210765"/>
            <a:ext cx="8243452" cy="369332"/>
          </a:xfrm>
          <a:prstGeom prst="rect">
            <a:avLst/>
          </a:prstGeom>
        </p:spPr>
        <p:txBody>
          <a:bodyPr wrap="square">
            <a:spAutoFit/>
          </a:bodyPr>
          <a:lstStyle/>
          <a:p>
            <a:r>
              <a:rPr lang="it-IT" dirty="0" err="1"/>
              <a:t>https</a:t>
            </a:r>
            <a:r>
              <a:rPr lang="it-IT" dirty="0"/>
              <a:t>://</a:t>
            </a:r>
            <a:r>
              <a:rPr lang="it-IT" dirty="0" err="1"/>
              <a:t>www.unimib.it</a:t>
            </a:r>
            <a:r>
              <a:rPr lang="it-IT" dirty="0"/>
              <a:t>/servizi/studenti-e-laureati/diritto-allo-studio-tasse-150-ore</a:t>
            </a:r>
          </a:p>
        </p:txBody>
      </p:sp>
      <p:sp>
        <p:nvSpPr>
          <p:cNvPr id="12" name="Google Shape;609;p26">
            <a:extLst>
              <a:ext uri="{FF2B5EF4-FFF2-40B4-BE49-F238E27FC236}">
                <a16:creationId xmlns:a16="http://schemas.microsoft.com/office/drawing/2014/main" id="{4AA55DA2-1AFD-2A44-B678-B2EE006B67F5}"/>
              </a:ext>
            </a:extLst>
          </p:cNvPr>
          <p:cNvSpPr/>
          <p:nvPr/>
        </p:nvSpPr>
        <p:spPr>
          <a:xfrm>
            <a:off x="3230777" y="3108935"/>
            <a:ext cx="5389859" cy="369890"/>
          </a:xfrm>
          <a:prstGeom prst="rect">
            <a:avLst/>
          </a:prstGeom>
          <a:noFill/>
          <a:ln>
            <a:noFill/>
          </a:ln>
        </p:spPr>
        <p:txBody>
          <a:bodyPr spcFirstLastPara="1" wrap="square" lIns="91424" tIns="45686" rIns="91424" bIns="45686" anchor="t" anchorCtr="0">
            <a:noAutofit/>
          </a:bodyPr>
          <a:lstStyle/>
          <a:p>
            <a:pPr algn="just">
              <a:spcBef>
                <a:spcPts val="0"/>
              </a:spcBef>
              <a:spcAft>
                <a:spcPts val="0"/>
              </a:spcAft>
              <a:buClr>
                <a:srgbClr val="5B5854"/>
              </a:buClr>
              <a:buSzPts val="2400"/>
            </a:pPr>
            <a:r>
              <a:rPr lang="it-IT" sz="1617" dirty="0">
                <a:solidFill>
                  <a:srgbClr val="5B5854"/>
                </a:solidFill>
                <a:latin typeface="Calibri"/>
                <a:ea typeface="Calibri"/>
                <a:cs typeface="Calibri"/>
                <a:sym typeface="Calibri"/>
              </a:rPr>
              <a:t>Borse di Studio di Ateneo e Borse per il Diritto allo Studio </a:t>
            </a:r>
            <a:endParaRPr sz="1617" dirty="0">
              <a:solidFill>
                <a:srgbClr val="5B5854"/>
              </a:solidFill>
              <a:latin typeface="Avenir"/>
              <a:ea typeface="Avenir"/>
              <a:cs typeface="Avenir"/>
              <a:sym typeface="Avenir"/>
            </a:endParaRPr>
          </a:p>
        </p:txBody>
      </p:sp>
      <p:sp>
        <p:nvSpPr>
          <p:cNvPr id="13" name="Google Shape;613;p26">
            <a:extLst>
              <a:ext uri="{FF2B5EF4-FFF2-40B4-BE49-F238E27FC236}">
                <a16:creationId xmlns:a16="http://schemas.microsoft.com/office/drawing/2014/main" id="{85657AA9-E924-DD42-A0C5-6D7679383048}"/>
              </a:ext>
            </a:extLst>
          </p:cNvPr>
          <p:cNvSpPr/>
          <p:nvPr/>
        </p:nvSpPr>
        <p:spPr>
          <a:xfrm>
            <a:off x="430306" y="3917396"/>
            <a:ext cx="2664296" cy="619752"/>
          </a:xfrm>
          <a:prstGeom prst="rect">
            <a:avLst/>
          </a:prstGeom>
          <a:solidFill>
            <a:srgbClr val="9C102E"/>
          </a:solidFill>
          <a:ln w="9525" cap="flat" cmpd="sng">
            <a:solidFill>
              <a:schemeClr val="lt1"/>
            </a:solidFill>
            <a:prstDash val="solid"/>
            <a:miter lim="800000"/>
            <a:headEnd type="none" w="sm" len="sm"/>
            <a:tailEnd type="none" w="sm" len="sm"/>
          </a:ln>
        </p:spPr>
        <p:txBody>
          <a:bodyPr spcFirstLastPara="1" wrap="square" lIns="91424" tIns="45686" rIns="91424" bIns="45686" anchor="ctr" anchorCtr="0">
            <a:noAutofit/>
          </a:bodyPr>
          <a:lstStyle/>
          <a:p>
            <a:pPr algn="ctr">
              <a:spcBef>
                <a:spcPts val="0"/>
              </a:spcBef>
              <a:spcAft>
                <a:spcPts val="0"/>
              </a:spcAft>
              <a:buClr>
                <a:srgbClr val="FFFFFF"/>
              </a:buClr>
              <a:buSzPts val="2200"/>
            </a:pPr>
            <a:r>
              <a:rPr lang="it-IT" sz="2180" dirty="0">
                <a:solidFill>
                  <a:srgbClr val="FFFFFF"/>
                </a:solidFill>
                <a:latin typeface="Calibri"/>
                <a:ea typeface="Calibri"/>
                <a:cs typeface="Calibri"/>
                <a:sym typeface="Calibri"/>
              </a:rPr>
              <a:t>Collaborazioni studentesche</a:t>
            </a:r>
            <a:endParaRPr sz="2180" dirty="0">
              <a:solidFill>
                <a:srgbClr val="FFFFFF"/>
              </a:solidFill>
              <a:latin typeface="Calibri"/>
              <a:ea typeface="Calibri"/>
              <a:cs typeface="Calibri"/>
              <a:sym typeface="Calibri"/>
            </a:endParaRPr>
          </a:p>
        </p:txBody>
      </p:sp>
      <p:sp>
        <p:nvSpPr>
          <p:cNvPr id="14" name="Google Shape;609;p26">
            <a:extLst>
              <a:ext uri="{FF2B5EF4-FFF2-40B4-BE49-F238E27FC236}">
                <a16:creationId xmlns:a16="http://schemas.microsoft.com/office/drawing/2014/main" id="{7D61C86E-66BC-D14C-B8F9-739D563946A4}"/>
              </a:ext>
            </a:extLst>
          </p:cNvPr>
          <p:cNvSpPr/>
          <p:nvPr/>
        </p:nvSpPr>
        <p:spPr>
          <a:xfrm>
            <a:off x="3230777" y="3935206"/>
            <a:ext cx="5389859" cy="629278"/>
          </a:xfrm>
          <a:prstGeom prst="rect">
            <a:avLst/>
          </a:prstGeom>
          <a:noFill/>
          <a:ln>
            <a:noFill/>
          </a:ln>
        </p:spPr>
        <p:txBody>
          <a:bodyPr spcFirstLastPara="1" wrap="square" lIns="91424" tIns="45686" rIns="91424" bIns="45686" anchor="t" anchorCtr="0">
            <a:noAutofit/>
          </a:bodyPr>
          <a:lstStyle/>
          <a:p>
            <a:pPr algn="just">
              <a:spcBef>
                <a:spcPts val="0"/>
              </a:spcBef>
              <a:spcAft>
                <a:spcPts val="0"/>
              </a:spcAft>
              <a:buClr>
                <a:srgbClr val="5B5854"/>
              </a:buClr>
              <a:buSzPts val="2400"/>
            </a:pPr>
            <a:r>
              <a:rPr lang="it-IT" sz="1617" dirty="0">
                <a:solidFill>
                  <a:srgbClr val="5B5854"/>
                </a:solidFill>
                <a:latin typeface="Calibri"/>
                <a:ea typeface="Calibri"/>
                <a:cs typeface="Calibri"/>
                <a:sym typeface="Calibri"/>
              </a:rPr>
              <a:t>Bandi «150 ore» di collaborazione in attività per il buon funzionamento dell’Ateneo</a:t>
            </a:r>
            <a:endParaRPr sz="1617" dirty="0">
              <a:solidFill>
                <a:srgbClr val="5B5854"/>
              </a:solidFill>
              <a:latin typeface="Avenir"/>
              <a:ea typeface="Avenir"/>
              <a:cs typeface="Avenir"/>
              <a:sym typeface="Avenir"/>
            </a:endParaRPr>
          </a:p>
        </p:txBody>
      </p:sp>
      <p:sp>
        <p:nvSpPr>
          <p:cNvPr id="15" name="Google Shape;613;p26">
            <a:extLst>
              <a:ext uri="{FF2B5EF4-FFF2-40B4-BE49-F238E27FC236}">
                <a16:creationId xmlns:a16="http://schemas.microsoft.com/office/drawing/2014/main" id="{883400D4-6E83-D94C-B3F0-38238B9981AD}"/>
              </a:ext>
            </a:extLst>
          </p:cNvPr>
          <p:cNvSpPr/>
          <p:nvPr/>
        </p:nvSpPr>
        <p:spPr>
          <a:xfrm>
            <a:off x="3420390" y="5103971"/>
            <a:ext cx="2664296" cy="619752"/>
          </a:xfrm>
          <a:prstGeom prst="rect">
            <a:avLst/>
          </a:prstGeom>
          <a:solidFill>
            <a:srgbClr val="9C102E"/>
          </a:solidFill>
          <a:ln w="9525" cap="flat" cmpd="sng">
            <a:solidFill>
              <a:schemeClr val="lt1"/>
            </a:solidFill>
            <a:prstDash val="solid"/>
            <a:miter lim="800000"/>
            <a:headEnd type="none" w="sm" len="sm"/>
            <a:tailEnd type="none" w="sm" len="sm"/>
          </a:ln>
        </p:spPr>
        <p:txBody>
          <a:bodyPr spcFirstLastPara="1" wrap="square" lIns="91424" tIns="45686" rIns="91424" bIns="45686" anchor="ctr" anchorCtr="0">
            <a:noAutofit/>
          </a:bodyPr>
          <a:lstStyle/>
          <a:p>
            <a:pPr algn="ctr">
              <a:spcBef>
                <a:spcPts val="0"/>
              </a:spcBef>
              <a:spcAft>
                <a:spcPts val="0"/>
              </a:spcAft>
              <a:buClr>
                <a:srgbClr val="FFFFFF"/>
              </a:buClr>
              <a:buSzPts val="2200"/>
            </a:pPr>
            <a:r>
              <a:rPr lang="it-IT" sz="2180" dirty="0">
                <a:solidFill>
                  <a:srgbClr val="FFFFFF"/>
                </a:solidFill>
                <a:latin typeface="Calibri"/>
                <a:ea typeface="Calibri"/>
                <a:cs typeface="Calibri"/>
                <a:sym typeface="Calibri"/>
              </a:rPr>
              <a:t>Fondo solidarietà studenti</a:t>
            </a:r>
            <a:endParaRPr sz="2180" dirty="0">
              <a:solidFill>
                <a:srgbClr val="FFFFFF"/>
              </a:solidFill>
              <a:latin typeface="Calibri"/>
              <a:ea typeface="Calibri"/>
              <a:cs typeface="Calibri"/>
              <a:sym typeface="Calibri"/>
            </a:endParaRPr>
          </a:p>
        </p:txBody>
      </p:sp>
      <p:sp>
        <p:nvSpPr>
          <p:cNvPr id="16" name="Google Shape;614;p26">
            <a:extLst>
              <a:ext uri="{FF2B5EF4-FFF2-40B4-BE49-F238E27FC236}">
                <a16:creationId xmlns:a16="http://schemas.microsoft.com/office/drawing/2014/main" id="{5F31126A-FADD-C447-9D40-0B519A1765FC}"/>
              </a:ext>
            </a:extLst>
          </p:cNvPr>
          <p:cNvSpPr/>
          <p:nvPr/>
        </p:nvSpPr>
        <p:spPr>
          <a:xfrm>
            <a:off x="414116" y="5278696"/>
            <a:ext cx="2664296" cy="360363"/>
          </a:xfrm>
          <a:prstGeom prst="rect">
            <a:avLst/>
          </a:prstGeom>
          <a:solidFill>
            <a:srgbClr val="9C102E"/>
          </a:solidFill>
          <a:ln w="9525" cap="flat" cmpd="sng">
            <a:solidFill>
              <a:schemeClr val="lt1"/>
            </a:solidFill>
            <a:prstDash val="solid"/>
            <a:miter lim="800000"/>
            <a:headEnd type="none" w="sm" len="sm"/>
            <a:tailEnd type="none" w="sm" len="sm"/>
          </a:ln>
        </p:spPr>
        <p:txBody>
          <a:bodyPr spcFirstLastPara="1" wrap="square" lIns="91424" tIns="45686" rIns="91424" bIns="45686" anchor="ctr" anchorCtr="0">
            <a:noAutofit/>
          </a:bodyPr>
          <a:lstStyle/>
          <a:p>
            <a:pPr algn="ctr">
              <a:spcBef>
                <a:spcPts val="0"/>
              </a:spcBef>
              <a:spcAft>
                <a:spcPts val="0"/>
              </a:spcAft>
              <a:buClr>
                <a:srgbClr val="FFFFFF"/>
              </a:buClr>
              <a:buSzPts val="2200"/>
            </a:pPr>
            <a:r>
              <a:rPr lang="it-IT" sz="2180" dirty="0">
                <a:solidFill>
                  <a:srgbClr val="FFFFFF"/>
                </a:solidFill>
                <a:latin typeface="Calibri"/>
                <a:ea typeface="Calibri"/>
                <a:cs typeface="Calibri"/>
                <a:sym typeface="Calibri"/>
              </a:rPr>
              <a:t>Servizi di ristorazione</a:t>
            </a:r>
            <a:endParaRPr sz="2180"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652470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27"/>
          <p:cNvSpPr txBox="1">
            <a:spLocks noGrp="1"/>
          </p:cNvSpPr>
          <p:nvPr>
            <p:ph type="title" idx="4294967295"/>
          </p:nvPr>
        </p:nvSpPr>
        <p:spPr>
          <a:xfrm>
            <a:off x="458763" y="85949"/>
            <a:ext cx="8685236" cy="1599530"/>
          </a:xfrm>
          <a:prstGeom prst="rect">
            <a:avLst/>
          </a:prstGeom>
          <a:noFill/>
          <a:ln>
            <a:noFill/>
          </a:ln>
        </p:spPr>
        <p:txBody>
          <a:bodyPr spcFirstLastPara="1" vert="horz" wrap="square" lIns="91424" tIns="45686" rIns="91424" bIns="45686" numCol="1" anchor="ctr" anchorCtr="0" compatLnSpc="1">
            <a:prstTxWarp prst="textNoShape">
              <a:avLst/>
            </a:prstTxWarp>
            <a:noAutofit/>
          </a:bodyPr>
          <a:lstStyle/>
          <a:p>
            <a:pPr>
              <a:spcBef>
                <a:spcPts val="0"/>
              </a:spcBef>
              <a:spcAft>
                <a:spcPts val="0"/>
              </a:spcAft>
              <a:buClr>
                <a:srgbClr val="800000"/>
              </a:buClr>
              <a:buSzPts val="5700"/>
            </a:pPr>
            <a:r>
              <a:rPr lang="it-IT" sz="4008" dirty="0">
                <a:solidFill>
                  <a:srgbClr val="800000"/>
                </a:solidFill>
              </a:rPr>
              <a:t>SERVIZIO PER GLI STUDENTI CON DISABILITÀ E DSA</a:t>
            </a:r>
            <a:endParaRPr sz="4008" dirty="0">
              <a:solidFill>
                <a:srgbClr val="800000"/>
              </a:solidFill>
            </a:endParaRPr>
          </a:p>
        </p:txBody>
      </p:sp>
      <p:pic>
        <p:nvPicPr>
          <p:cNvPr id="621" name="Google Shape;621;p27"/>
          <p:cNvPicPr preferRelativeResize="0"/>
          <p:nvPr/>
        </p:nvPicPr>
        <p:blipFill rotWithShape="1">
          <a:blip r:embed="rId3">
            <a:alphaModFix/>
          </a:blip>
          <a:srcRect/>
          <a:stretch/>
        </p:blipFill>
        <p:spPr>
          <a:xfrm>
            <a:off x="0" y="1579820"/>
            <a:ext cx="9144000" cy="3321844"/>
          </a:xfrm>
          <a:prstGeom prst="rect">
            <a:avLst/>
          </a:prstGeom>
          <a:noFill/>
          <a:ln>
            <a:noFill/>
          </a:ln>
        </p:spPr>
      </p:pic>
      <p:sp>
        <p:nvSpPr>
          <p:cNvPr id="622" name="Google Shape;622;p27"/>
          <p:cNvSpPr txBox="1"/>
          <p:nvPr/>
        </p:nvSpPr>
        <p:spPr>
          <a:xfrm>
            <a:off x="627530" y="4901664"/>
            <a:ext cx="6422336" cy="1461939"/>
          </a:xfrm>
          <a:prstGeom prst="rect">
            <a:avLst/>
          </a:prstGeom>
          <a:noFill/>
          <a:ln>
            <a:noFill/>
          </a:ln>
        </p:spPr>
        <p:txBody>
          <a:bodyPr spcFirstLastPara="1" wrap="square" lIns="91424" tIns="45686" rIns="91424" bIns="45686" anchor="t" anchorCtr="0">
            <a:noAutofit/>
          </a:bodyPr>
          <a:lstStyle/>
          <a:p>
            <a:pPr>
              <a:spcBef>
                <a:spcPts val="0"/>
              </a:spcBef>
              <a:spcAft>
                <a:spcPts val="0"/>
              </a:spcAft>
              <a:buClr>
                <a:schemeClr val="dk1"/>
              </a:buClr>
              <a:buSzPts val="2800"/>
            </a:pPr>
            <a:r>
              <a:rPr lang="it-IT" sz="1969" b="1" dirty="0">
                <a:solidFill>
                  <a:schemeClr val="dk1"/>
                </a:solidFill>
                <a:latin typeface="Arial"/>
                <a:ea typeface="Arial"/>
                <a:cs typeface="Arial"/>
                <a:sym typeface="Arial"/>
              </a:rPr>
              <a:t>Email:</a:t>
            </a:r>
            <a:endParaRPr sz="1687" dirty="0">
              <a:solidFill>
                <a:srgbClr val="5B5854"/>
              </a:solidFill>
              <a:latin typeface="Avenir"/>
              <a:ea typeface="Avenir"/>
              <a:cs typeface="Avenir"/>
              <a:sym typeface="Avenir"/>
            </a:endParaRPr>
          </a:p>
          <a:p>
            <a:pPr>
              <a:spcBef>
                <a:spcPts val="0"/>
              </a:spcBef>
              <a:spcAft>
                <a:spcPts val="0"/>
              </a:spcAft>
              <a:buClr>
                <a:srgbClr val="800000"/>
              </a:buClr>
              <a:buSzPts val="2800"/>
            </a:pPr>
            <a:r>
              <a:rPr lang="it-IT" sz="1969" b="1" dirty="0">
                <a:solidFill>
                  <a:srgbClr val="800000"/>
                </a:solidFill>
                <a:latin typeface="Avenir"/>
                <a:ea typeface="Avenir"/>
                <a:cs typeface="Avenir"/>
                <a:sym typeface="Avenir"/>
              </a:rPr>
              <a:t> </a:t>
            </a:r>
            <a:r>
              <a:rPr lang="it-IT" sz="1969" b="1" dirty="0" err="1">
                <a:solidFill>
                  <a:srgbClr val="800000"/>
                </a:solidFill>
                <a:latin typeface="Avenir"/>
                <a:ea typeface="Avenir"/>
                <a:cs typeface="Avenir"/>
                <a:sym typeface="Avenir"/>
              </a:rPr>
              <a:t>info.binclusion@unimib.it</a:t>
            </a:r>
            <a:endParaRPr sz="914" b="1" dirty="0">
              <a:solidFill>
                <a:schemeClr val="dk1"/>
              </a:solidFill>
              <a:latin typeface="Arial"/>
              <a:ea typeface="Arial"/>
              <a:cs typeface="Arial"/>
              <a:sym typeface="Arial"/>
            </a:endParaRPr>
          </a:p>
          <a:p>
            <a:pPr>
              <a:spcBef>
                <a:spcPts val="0"/>
              </a:spcBef>
              <a:spcAft>
                <a:spcPts val="0"/>
              </a:spcAft>
              <a:buClr>
                <a:schemeClr val="dk1"/>
              </a:buClr>
              <a:buSzPts val="2800"/>
            </a:pPr>
            <a:r>
              <a:rPr lang="it-IT" sz="1969" b="1" dirty="0">
                <a:solidFill>
                  <a:schemeClr val="dk1"/>
                </a:solidFill>
                <a:latin typeface="Arial"/>
                <a:ea typeface="Arial"/>
                <a:cs typeface="Arial"/>
                <a:sym typeface="Arial"/>
              </a:rPr>
              <a:t>Sito web:</a:t>
            </a:r>
            <a:endParaRPr sz="1687" dirty="0">
              <a:solidFill>
                <a:srgbClr val="5B5854"/>
              </a:solidFill>
              <a:latin typeface="Avenir"/>
              <a:ea typeface="Avenir"/>
              <a:cs typeface="Avenir"/>
              <a:sym typeface="Avenir"/>
            </a:endParaRPr>
          </a:p>
          <a:p>
            <a:pPr>
              <a:spcBef>
                <a:spcPts val="0"/>
              </a:spcBef>
              <a:spcAft>
                <a:spcPts val="0"/>
              </a:spcAft>
              <a:buClr>
                <a:srgbClr val="800000"/>
              </a:buClr>
              <a:buSzPts val="2800"/>
            </a:pPr>
            <a:r>
              <a:rPr lang="it-IT" sz="1969" b="1" dirty="0" err="1">
                <a:solidFill>
                  <a:srgbClr val="800000"/>
                </a:solidFill>
                <a:latin typeface="Arial"/>
                <a:ea typeface="Arial"/>
                <a:cs typeface="Arial"/>
                <a:sym typeface="Arial"/>
              </a:rPr>
              <a:t>https</a:t>
            </a:r>
            <a:r>
              <a:rPr lang="it-IT" sz="1969" b="1" dirty="0">
                <a:solidFill>
                  <a:srgbClr val="800000"/>
                </a:solidFill>
                <a:latin typeface="Arial"/>
                <a:ea typeface="Arial"/>
                <a:cs typeface="Arial"/>
                <a:sym typeface="Arial"/>
              </a:rPr>
              <a:t>://</a:t>
            </a:r>
            <a:r>
              <a:rPr lang="it-IT" sz="1969" b="1" dirty="0" err="1">
                <a:solidFill>
                  <a:srgbClr val="800000"/>
                </a:solidFill>
                <a:latin typeface="Arial"/>
                <a:ea typeface="Arial"/>
                <a:cs typeface="Arial"/>
                <a:sym typeface="Arial"/>
              </a:rPr>
              <a:t>www.unimib.it</a:t>
            </a:r>
            <a:r>
              <a:rPr lang="it-IT" sz="1969" b="1" dirty="0">
                <a:solidFill>
                  <a:srgbClr val="800000"/>
                </a:solidFill>
                <a:latin typeface="Arial"/>
                <a:ea typeface="Arial"/>
                <a:cs typeface="Arial"/>
                <a:sym typeface="Arial"/>
              </a:rPr>
              <a:t>/servizi/studenti-e-laureati/disabilita-e-</a:t>
            </a:r>
            <a:r>
              <a:rPr lang="it-IT" sz="1969" b="1" dirty="0" err="1">
                <a:solidFill>
                  <a:srgbClr val="800000"/>
                </a:solidFill>
                <a:latin typeface="Arial"/>
                <a:ea typeface="Arial"/>
                <a:cs typeface="Arial"/>
                <a:sym typeface="Arial"/>
              </a:rPr>
              <a:t>dsa</a:t>
            </a:r>
            <a:r>
              <a:rPr lang="it-IT" sz="1969" b="1" dirty="0">
                <a:solidFill>
                  <a:srgbClr val="800000"/>
                </a:solidFill>
                <a:latin typeface="Arial"/>
                <a:ea typeface="Arial"/>
                <a:cs typeface="Arial"/>
                <a:sym typeface="Arial"/>
              </a:rPr>
              <a:t>-spazio-</a:t>
            </a:r>
            <a:r>
              <a:rPr lang="it-IT" sz="1969" b="1" dirty="0" err="1">
                <a:solidFill>
                  <a:srgbClr val="800000"/>
                </a:solidFill>
                <a:latin typeface="Arial"/>
                <a:ea typeface="Arial"/>
                <a:cs typeface="Arial"/>
                <a:sym typeface="Arial"/>
              </a:rPr>
              <a:t>binclusion</a:t>
            </a:r>
            <a:r>
              <a:rPr lang="it-IT" sz="1969" b="1" dirty="0">
                <a:solidFill>
                  <a:srgbClr val="800000"/>
                </a:solidFill>
                <a:latin typeface="Arial"/>
                <a:ea typeface="Arial"/>
                <a:cs typeface="Arial"/>
                <a:sym typeface="Arial"/>
              </a:rPr>
              <a:t>/accoglienza-allo-spazio-</a:t>
            </a:r>
            <a:r>
              <a:rPr lang="it-IT" sz="1969" b="1" dirty="0" err="1">
                <a:solidFill>
                  <a:srgbClr val="800000"/>
                </a:solidFill>
                <a:latin typeface="Arial"/>
                <a:ea typeface="Arial"/>
                <a:cs typeface="Arial"/>
                <a:sym typeface="Arial"/>
              </a:rPr>
              <a:t>binclusion</a:t>
            </a:r>
            <a:endParaRPr sz="1687" dirty="0">
              <a:solidFill>
                <a:srgbClr val="800000"/>
              </a:solidFill>
              <a:latin typeface="Avenir"/>
              <a:ea typeface="Avenir"/>
              <a:cs typeface="Avenir"/>
              <a:sym typeface="Avenir"/>
            </a:endParaRPr>
          </a:p>
        </p:txBody>
      </p:sp>
    </p:spTree>
    <p:extLst>
      <p:ext uri="{BB962C8B-B14F-4D97-AF65-F5344CB8AC3E}">
        <p14:creationId xmlns:p14="http://schemas.microsoft.com/office/powerpoint/2010/main" val="3281495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5ACA8B-0569-4842-8EF3-7FDE4B0746B9}"/>
              </a:ext>
            </a:extLst>
          </p:cNvPr>
          <p:cNvSpPr>
            <a:spLocks noGrp="1"/>
          </p:cNvSpPr>
          <p:nvPr>
            <p:ph type="title"/>
          </p:nvPr>
        </p:nvSpPr>
        <p:spPr/>
        <p:txBody>
          <a:bodyPr/>
          <a:lstStyle/>
          <a:p>
            <a:r>
              <a:rPr lang="it-IT" dirty="0"/>
              <a:t>IL PERCORSO</a:t>
            </a:r>
          </a:p>
        </p:txBody>
      </p:sp>
      <p:sp>
        <p:nvSpPr>
          <p:cNvPr id="3" name="Segnaposto testo 2">
            <a:extLst>
              <a:ext uri="{FF2B5EF4-FFF2-40B4-BE49-F238E27FC236}">
                <a16:creationId xmlns:a16="http://schemas.microsoft.com/office/drawing/2014/main" id="{E84780B8-1C3E-0D42-A502-E48755EE290F}"/>
              </a:ext>
            </a:extLst>
          </p:cNvPr>
          <p:cNvSpPr>
            <a:spLocks noGrp="1"/>
          </p:cNvSpPr>
          <p:nvPr>
            <p:ph type="body" idx="1"/>
          </p:nvPr>
        </p:nvSpPr>
        <p:spPr/>
        <p:txBody>
          <a:bodyPr/>
          <a:lstStyle/>
          <a:p>
            <a:r>
              <a:rPr lang="it-IT" dirty="0"/>
              <a:t>LM-8 BIOTECNOLOGIE INDUSTRIALI</a:t>
            </a:r>
          </a:p>
        </p:txBody>
      </p:sp>
      <p:sp>
        <p:nvSpPr>
          <p:cNvPr id="4" name="Segnaposto testo 3">
            <a:extLst>
              <a:ext uri="{FF2B5EF4-FFF2-40B4-BE49-F238E27FC236}">
                <a16:creationId xmlns:a16="http://schemas.microsoft.com/office/drawing/2014/main" id="{032EDD35-7D57-A146-BF4D-6228A75FBDAB}"/>
              </a:ext>
            </a:extLst>
          </p:cNvPr>
          <p:cNvSpPr>
            <a:spLocks noGrp="1"/>
          </p:cNvSpPr>
          <p:nvPr>
            <p:ph type="body" sz="quarter" idx="11"/>
          </p:nvPr>
        </p:nvSpPr>
        <p:spPr/>
        <p:txBody>
          <a:bodyPr/>
          <a:lstStyle/>
          <a:p>
            <a:endParaRPr lang="it-IT"/>
          </a:p>
        </p:txBody>
      </p:sp>
    </p:spTree>
    <p:extLst>
      <p:ext uri="{BB962C8B-B14F-4D97-AF65-F5344CB8AC3E}">
        <p14:creationId xmlns:p14="http://schemas.microsoft.com/office/powerpoint/2010/main" val="2201788365"/>
      </p:ext>
    </p:extLst>
  </p:cSld>
  <p:clrMapOvr>
    <a:masterClrMapping/>
  </p:clrMapOvr>
</p:sld>
</file>

<file path=ppt/theme/theme1.xml><?xml version="1.0" encoding="utf-8"?>
<a:theme xmlns:a="http://schemas.openxmlformats.org/drawingml/2006/main" name="template per slides">
  <a:themeElements>
    <a:clrScheme name="Impostazioni personalizzate 2">
      <a:dk1>
        <a:srgbClr val="000000"/>
      </a:dk1>
      <a:lt1>
        <a:srgbClr val="FFFFFF"/>
      </a:lt1>
      <a:dk2>
        <a:srgbClr val="282828"/>
      </a:dk2>
      <a:lt2>
        <a:srgbClr val="D4D4D4"/>
      </a:lt2>
      <a:accent1>
        <a:srgbClr val="008000"/>
      </a:accent1>
      <a:accent2>
        <a:srgbClr val="00A2E6"/>
      </a:accent2>
      <a:accent3>
        <a:srgbClr val="FAC810"/>
      </a:accent3>
      <a:accent4>
        <a:srgbClr val="7D8F8C"/>
      </a:accent4>
      <a:accent5>
        <a:srgbClr val="D06B20"/>
      </a:accent5>
      <a:accent6>
        <a:srgbClr val="958B8B"/>
      </a:accent6>
      <a:hlink>
        <a:srgbClr val="FF9900"/>
      </a:hlink>
      <a:folHlink>
        <a:srgbClr val="969696"/>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zione standard2" id="{00A6653E-D45D-45D5-BD69-CAA066D6AAE9}" vid="{AA1688C6-DB65-494B-B285-D25E2D9A987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 per slides</Template>
  <TotalTime>2178</TotalTime>
  <Words>2249</Words>
  <Application>Microsoft Macintosh PowerPoint</Application>
  <PresentationFormat>Presentazione su schermo (4:3)</PresentationFormat>
  <Paragraphs>266</Paragraphs>
  <Slides>31</Slides>
  <Notes>6</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31</vt:i4>
      </vt:variant>
    </vt:vector>
  </HeadingPairs>
  <TitlesOfParts>
    <vt:vector size="41" baseType="lpstr">
      <vt:lpstr>Arial</vt:lpstr>
      <vt:lpstr>Avenir</vt:lpstr>
      <vt:lpstr>Avenir Roman</vt:lpstr>
      <vt:lpstr>Calibri</vt:lpstr>
      <vt:lpstr>Helvetica Neue</vt:lpstr>
      <vt:lpstr>Impact</vt:lpstr>
      <vt:lpstr>Sorts Mill Goudy</vt:lpstr>
      <vt:lpstr>Times New Roman</vt:lpstr>
      <vt:lpstr>Verdana</vt:lpstr>
      <vt:lpstr>template per slides</vt:lpstr>
      <vt:lpstr>Presentazione standard di PowerPoint</vt:lpstr>
      <vt:lpstr>SOMMARIO</vt:lpstr>
      <vt:lpstr>INFORMAZIONI GENERALI</vt:lpstr>
      <vt:lpstr>DOVE SIAMO</vt:lpstr>
      <vt:lpstr>Presentazione standard di PowerPoint</vt:lpstr>
      <vt:lpstr>SERVIZI DI ATENEO</vt:lpstr>
      <vt:lpstr>Presentazione standard di PowerPoint</vt:lpstr>
      <vt:lpstr>SERVIZIO PER GLI STUDENTI CON DISABILITÀ E DSA</vt:lpstr>
      <vt:lpstr>IL PERCORSO</vt:lpstr>
      <vt:lpstr>Biotecnologie Industriali  LM-8</vt:lpstr>
      <vt:lpstr>Il percorso formativo</vt:lpstr>
      <vt:lpstr>Il percorso formativo: percorsi guidati</vt:lpstr>
      <vt:lpstr>Il percorso formativo: 12 CFU a libera scelta</vt:lpstr>
      <vt:lpstr>Il piano degli studi (insieme delle attività formative obbligatorie e a scelta che compongono i 120 CFU)</vt:lpstr>
      <vt:lpstr>I CFU «Altre conoscenze utili per l’inserimento nel mondo del lavoro» (2 CFU = 40 h)</vt:lpstr>
      <vt:lpstr>I CFU «Altre conoscenze utili per l’inserimento nel mondo del lavoro» (2 CFU = 40 h)</vt:lpstr>
      <vt:lpstr>Prova finale e stage</vt:lpstr>
      <vt:lpstr>L’arrivo (o partenza?)</vt:lpstr>
      <vt:lpstr>Dove reperisco le informazioni generali</vt:lpstr>
      <vt:lpstr>Dove reperisco le informazioni specifiche </vt:lpstr>
      <vt:lpstr>Chi vi supporta</vt:lpstr>
      <vt:lpstr>CONCLUSIONI o PREMESSE (?)</vt:lpstr>
      <vt:lpstr>STUDIARE (LAVORARE) IN GRUPPO</vt:lpstr>
      <vt:lpstr>LEGGETE, INFORMATEVI, APPROFONDITE....</vt:lpstr>
      <vt:lpstr>Presentazione standard di PowerPoint</vt:lpstr>
      <vt:lpstr>Un primo pensiero</vt:lpstr>
      <vt:lpstr>Presentazione standard di PowerPoint</vt:lpstr>
      <vt:lpstr>I COMPAGNI DI VIAGGIO</vt:lpstr>
      <vt:lpstr>RAPPRESENTANTI E TUTOR</vt:lpstr>
      <vt:lpstr>MENS SANA IN CORPORE SANO</vt:lpstr>
      <vt:lpstr>LO SPORT IN BICOCCA</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Microsoft Office User</cp:lastModifiedBy>
  <cp:revision>136</cp:revision>
  <cp:lastPrinted>2022-09-29T07:01:18Z</cp:lastPrinted>
  <dcterms:created xsi:type="dcterms:W3CDTF">2022-09-23T09:12:33Z</dcterms:created>
  <dcterms:modified xsi:type="dcterms:W3CDTF">2022-09-29T07:01:20Z</dcterms:modified>
</cp:coreProperties>
</file>