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sldIdLst>
    <p:sldId id="256" r:id="rId2"/>
    <p:sldId id="302" r:id="rId3"/>
    <p:sldId id="317" r:id="rId4"/>
    <p:sldId id="303" r:id="rId5"/>
    <p:sldId id="298" r:id="rId6"/>
    <p:sldId id="299" r:id="rId7"/>
    <p:sldId id="300" r:id="rId8"/>
    <p:sldId id="301" r:id="rId9"/>
    <p:sldId id="304" r:id="rId10"/>
    <p:sldId id="270" r:id="rId11"/>
    <p:sldId id="297" r:id="rId12"/>
    <p:sldId id="258" r:id="rId13"/>
    <p:sldId id="296" r:id="rId14"/>
    <p:sldId id="266" r:id="rId15"/>
    <p:sldId id="310" r:id="rId16"/>
    <p:sldId id="269" r:id="rId17"/>
    <p:sldId id="275" r:id="rId18"/>
    <p:sldId id="276" r:id="rId19"/>
    <p:sldId id="279" r:id="rId20"/>
    <p:sldId id="278" r:id="rId21"/>
    <p:sldId id="280" r:id="rId22"/>
    <p:sldId id="274" r:id="rId23"/>
    <p:sldId id="284" r:id="rId24"/>
    <p:sldId id="282" r:id="rId25"/>
    <p:sldId id="285" r:id="rId26"/>
    <p:sldId id="281" r:id="rId27"/>
    <p:sldId id="283" r:id="rId28"/>
    <p:sldId id="286" r:id="rId29"/>
    <p:sldId id="288" r:id="rId30"/>
    <p:sldId id="271" r:id="rId31"/>
    <p:sldId id="289" r:id="rId32"/>
    <p:sldId id="292" r:id="rId33"/>
    <p:sldId id="291" r:id="rId34"/>
    <p:sldId id="290" r:id="rId35"/>
    <p:sldId id="311" r:id="rId36"/>
    <p:sldId id="312" r:id="rId37"/>
    <p:sldId id="307" r:id="rId38"/>
    <p:sldId id="295" r:id="rId39"/>
    <p:sldId id="293" r:id="rId40"/>
    <p:sldId id="315" r:id="rId41"/>
    <p:sldId id="313" r:id="rId42"/>
    <p:sldId id="316" r:id="rId43"/>
    <p:sldId id="306" r:id="rId44"/>
    <p:sldId id="314" r:id="rId45"/>
    <p:sldId id="309" r:id="rId46"/>
  </p:sldIdLst>
  <p:sldSz cx="9144000" cy="6858000" type="screen4x3"/>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96" d="100"/>
          <a:sy n="96" d="100"/>
        </p:scale>
        <p:origin x="549" y="4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GB"/>
          </a:p>
        </p:txBody>
      </p:sp>
      <p:sp>
        <p:nvSpPr>
          <p:cNvPr id="3" name="Segnaposto data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E587D9FE-CC46-4FA7-A4C5-1A99B7437B48}" type="datetimeFigureOut">
              <a:rPr lang="en-GB" smtClean="0"/>
              <a:t>24/03/2020</a:t>
            </a:fld>
            <a:endParaRPr lang="en-GB"/>
          </a:p>
        </p:txBody>
      </p:sp>
      <p:sp>
        <p:nvSpPr>
          <p:cNvPr id="4" name="Segnaposto immagine diapositiva 3"/>
          <p:cNvSpPr>
            <a:spLocks noGrp="1" noRot="1" noChangeAspect="1"/>
          </p:cNvSpPr>
          <p:nvPr>
            <p:ph type="sldImg" idx="2"/>
          </p:nvPr>
        </p:nvSpPr>
        <p:spPr>
          <a:xfrm>
            <a:off x="1190625" y="1252538"/>
            <a:ext cx="4506913" cy="3381375"/>
          </a:xfrm>
          <a:prstGeom prst="rect">
            <a:avLst/>
          </a:prstGeom>
          <a:noFill/>
          <a:ln w="12700">
            <a:solidFill>
              <a:prstClr val="black"/>
            </a:solidFill>
          </a:ln>
        </p:spPr>
        <p:txBody>
          <a:bodyPr vert="horz" lIns="96606" tIns="48303" rIns="96606" bIns="48303" rtlCol="0" anchor="ctr"/>
          <a:lstStyle/>
          <a:p>
            <a:endParaRPr lang="en-GB"/>
          </a:p>
        </p:txBody>
      </p:sp>
      <p:sp>
        <p:nvSpPr>
          <p:cNvPr id="5" name="Segnaposto note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6" name="Segnaposto piè di pagina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GB"/>
          </a:p>
        </p:txBody>
      </p:sp>
      <p:sp>
        <p:nvSpPr>
          <p:cNvPr id="7" name="Segnaposto numero diapositiva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B317B173-DE4D-4050-8473-AD43E2B53A27}" type="slidenum">
              <a:rPr lang="en-GB" smtClean="0"/>
              <a:t>‹N›</a:t>
            </a:fld>
            <a:endParaRPr lang="en-GB"/>
          </a:p>
        </p:txBody>
      </p:sp>
    </p:spTree>
    <p:extLst>
      <p:ext uri="{BB962C8B-B14F-4D97-AF65-F5344CB8AC3E}">
        <p14:creationId xmlns:p14="http://schemas.microsoft.com/office/powerpoint/2010/main" val="3880137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F376FD4-C18A-4607-8E90-0D4A429EAB2C}" type="datetime1">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3980629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7ABE0EF5-7F12-45A6-9BC8-BAAF23F50053}" type="datetime1">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2564909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85F79FB-6403-43F6-B53F-DDA0A7E3DE8E}" type="datetime1">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2452743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28599" y="365126"/>
            <a:ext cx="8771283" cy="589031"/>
          </a:xfrm>
        </p:spPr>
        <p:txBody>
          <a:bodyPr>
            <a:noAutofit/>
          </a:bodyPr>
          <a:lstStyle>
            <a:lvl1pPr algn="ctr">
              <a:defRPr sz="2800">
                <a:latin typeface="+mn-lt"/>
              </a:defRPr>
            </a:lvl1pPr>
          </a:lstStyle>
          <a:p>
            <a:r>
              <a:rPr lang="it-IT" dirty="0" smtClean="0"/>
              <a:t>Fare clic per modificare lo stile del titolo</a:t>
            </a:r>
            <a:endParaRPr lang="en-US" dirty="0"/>
          </a:p>
        </p:txBody>
      </p:sp>
      <p:sp>
        <p:nvSpPr>
          <p:cNvPr id="3" name="Content Placeholder 2"/>
          <p:cNvSpPr>
            <a:spLocks noGrp="1"/>
          </p:cNvSpPr>
          <p:nvPr>
            <p:ph idx="1"/>
          </p:nvPr>
        </p:nvSpPr>
        <p:spPr>
          <a:xfrm>
            <a:off x="298173" y="1038639"/>
            <a:ext cx="8577469" cy="5138324"/>
          </a:xfrm>
        </p:spPr>
        <p:txBody>
          <a:bodyPr>
            <a:normAutofit/>
          </a:bodyPr>
          <a:lstStyle>
            <a:lvl1pPr>
              <a:defRPr sz="2000"/>
            </a:lvl1pPr>
            <a:lvl2pPr>
              <a:defRPr sz="1800"/>
            </a:lvl2pPr>
            <a:lvl3pPr>
              <a:defRPr sz="1600"/>
            </a:lvl3pPr>
            <a:lvl4pPr>
              <a:defRPr sz="1400"/>
            </a:lvl4pPr>
            <a:lvl5pPr>
              <a:defRPr sz="1400"/>
            </a:lvl5pPr>
          </a:lstStyle>
          <a:p>
            <a:pPr lvl="0"/>
            <a:r>
              <a:rPr lang="it-IT" dirty="0" smtClean="0"/>
              <a:t>Modifica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4" name="Date Placeholder 3"/>
          <p:cNvSpPr>
            <a:spLocks noGrp="1"/>
          </p:cNvSpPr>
          <p:nvPr>
            <p:ph type="dt" sz="half" idx="10"/>
          </p:nvPr>
        </p:nvSpPr>
        <p:spPr/>
        <p:txBody>
          <a:bodyPr/>
          <a:lstStyle/>
          <a:p>
            <a:fld id="{EDFFDD88-8E20-4818-927F-48F096A23EF7}" type="datetime1">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3505191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9DD3FAA6-0147-4929-86FB-224FBA2CAF9A}" type="datetime1">
              <a:rPr lang="en-GB" smtClean="0"/>
              <a:t>24/03/2020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1804421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ED9C7402-0542-415B-AFCC-94924FDCD97D}" type="datetime1">
              <a:rPr lang="en-GB" smtClean="0"/>
              <a:t>24/03/2020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2005877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9E64787D-AA99-4347-8A85-A336F636A98F}" type="datetime1">
              <a:rPr lang="en-GB" smtClean="0"/>
              <a:t>24/03/2020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601314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C6BCE893-61A8-4CF0-AC13-715EDEC969DF}" type="datetime1">
              <a:rPr lang="en-GB" smtClean="0"/>
              <a:t>24/03/2020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3385642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20480-6B06-4E81-9C2A-DF6A934B40E6}" type="datetime1">
              <a:rPr lang="en-GB" smtClean="0"/>
              <a:t>24/03/2020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4129021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ADD3F1D5-BC26-42BE-AB1A-221FAA4721A3}" type="datetime1">
              <a:rPr lang="en-GB" smtClean="0"/>
              <a:t>24/03/2020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1615579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F1727AAB-1E39-472B-AB6F-CFDC31DD0FBF}" type="datetime1">
              <a:rPr lang="en-GB" smtClean="0"/>
              <a:t>24/03/2020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1BB469-ABAD-4866-AC90-48FE8290B794}" type="slidenum">
              <a:rPr lang="en-GB" smtClean="0"/>
              <a:t>‹N›</a:t>
            </a:fld>
            <a:endParaRPr lang="en-GB"/>
          </a:p>
        </p:txBody>
      </p:sp>
    </p:spTree>
    <p:extLst>
      <p:ext uri="{BB962C8B-B14F-4D97-AF65-F5344CB8AC3E}">
        <p14:creationId xmlns:p14="http://schemas.microsoft.com/office/powerpoint/2010/main" val="2160735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9C0742-BCC9-4289-85F9-1BA57A078166}" type="datetime1">
              <a:rPr lang="en-GB" smtClean="0"/>
              <a:t>24/03/2020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BB469-ABAD-4866-AC90-48FE8290B794}" type="slidenum">
              <a:rPr lang="en-GB" smtClean="0"/>
              <a:t>‹N›</a:t>
            </a:fld>
            <a:endParaRPr lang="en-GB"/>
          </a:p>
        </p:txBody>
      </p:sp>
    </p:spTree>
    <p:extLst>
      <p:ext uri="{BB962C8B-B14F-4D97-AF65-F5344CB8AC3E}">
        <p14:creationId xmlns:p14="http://schemas.microsoft.com/office/powerpoint/2010/main" val="21752249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912524"/>
            <a:ext cx="7772400" cy="2387600"/>
          </a:xfrm>
        </p:spPr>
        <p:txBody>
          <a:bodyPr>
            <a:normAutofit fontScale="90000"/>
          </a:bodyPr>
          <a:lstStyle/>
          <a:p>
            <a:r>
              <a:rPr lang="en-GB" sz="4400" dirty="0" smtClean="0">
                <a:latin typeface="+mn-lt"/>
              </a:rPr>
              <a:t>A.A. 2019-20</a:t>
            </a:r>
            <a:br>
              <a:rPr lang="en-GB" sz="4400" dirty="0" smtClean="0">
                <a:latin typeface="+mn-lt"/>
              </a:rPr>
            </a:br>
            <a:r>
              <a:rPr lang="en-GB" sz="4400" dirty="0" err="1" smtClean="0">
                <a:latin typeface="+mn-lt"/>
              </a:rPr>
              <a:t>Dispensa</a:t>
            </a:r>
            <a:r>
              <a:rPr lang="en-GB" sz="4400" dirty="0" smtClean="0">
                <a:latin typeface="+mn-lt"/>
              </a:rPr>
              <a:t> 2 -  Parte 3</a:t>
            </a:r>
            <a:br>
              <a:rPr lang="en-GB" sz="4400" dirty="0" smtClean="0">
                <a:latin typeface="+mn-lt"/>
              </a:rPr>
            </a:br>
            <a:r>
              <a:rPr lang="en-GB" sz="4400" dirty="0">
                <a:latin typeface="+mn-lt"/>
              </a:rPr>
              <a:t/>
            </a:r>
            <a:br>
              <a:rPr lang="en-GB" sz="4400" dirty="0">
                <a:latin typeface="+mn-lt"/>
              </a:rPr>
            </a:br>
            <a:r>
              <a:rPr lang="en-GB" sz="4400" dirty="0" smtClean="0">
                <a:latin typeface="+mn-lt"/>
              </a:rPr>
              <a:t>Come </a:t>
            </a:r>
            <a:r>
              <a:rPr lang="en-GB" sz="4400" dirty="0" err="1" smtClean="0">
                <a:latin typeface="+mn-lt"/>
              </a:rPr>
              <a:t>si</a:t>
            </a:r>
            <a:r>
              <a:rPr lang="en-GB" sz="4400" dirty="0" smtClean="0">
                <a:latin typeface="+mn-lt"/>
              </a:rPr>
              <a:t> </a:t>
            </a:r>
            <a:r>
              <a:rPr lang="en-GB" sz="4400" dirty="0" err="1" smtClean="0">
                <a:latin typeface="+mn-lt"/>
              </a:rPr>
              <a:t>individuano</a:t>
            </a:r>
            <a:r>
              <a:rPr lang="en-GB" sz="4400" dirty="0" smtClean="0">
                <a:latin typeface="+mn-lt"/>
              </a:rPr>
              <a:t> e </a:t>
            </a:r>
            <a:r>
              <a:rPr lang="en-GB" sz="4400" dirty="0" err="1" smtClean="0">
                <a:latin typeface="+mn-lt"/>
              </a:rPr>
              <a:t>disegnano</a:t>
            </a:r>
            <a:r>
              <a:rPr lang="en-GB" sz="4400" dirty="0" smtClean="0">
                <a:latin typeface="+mn-lt"/>
              </a:rPr>
              <a:t> </a:t>
            </a:r>
            <a:br>
              <a:rPr lang="en-GB" sz="4400" dirty="0" smtClean="0">
                <a:latin typeface="+mn-lt"/>
              </a:rPr>
            </a:br>
            <a:r>
              <a:rPr lang="en-GB" sz="4400" dirty="0" err="1" smtClean="0">
                <a:latin typeface="+mn-lt"/>
              </a:rPr>
              <a:t>i</a:t>
            </a:r>
            <a:r>
              <a:rPr lang="en-GB" sz="4400" dirty="0" smtClean="0">
                <a:latin typeface="+mn-lt"/>
              </a:rPr>
              <a:t> </a:t>
            </a:r>
            <a:r>
              <a:rPr lang="en-GB" sz="4400" dirty="0" err="1" smtClean="0">
                <a:latin typeface="+mn-lt"/>
              </a:rPr>
              <a:t>vincoli</a:t>
            </a:r>
            <a:r>
              <a:rPr lang="en-GB" sz="4400" dirty="0" smtClean="0">
                <a:latin typeface="+mn-lt"/>
              </a:rPr>
              <a:t> di </a:t>
            </a:r>
            <a:r>
              <a:rPr lang="en-GB" sz="4400" dirty="0" err="1" smtClean="0">
                <a:latin typeface="+mn-lt"/>
              </a:rPr>
              <a:t>integrità</a:t>
            </a:r>
            <a:r>
              <a:rPr lang="en-GB" sz="4400" dirty="0" smtClean="0">
                <a:latin typeface="+mn-lt"/>
              </a:rPr>
              <a:t> </a:t>
            </a:r>
            <a:r>
              <a:rPr lang="en-GB" sz="4400" dirty="0" err="1" smtClean="0">
                <a:latin typeface="+mn-lt"/>
              </a:rPr>
              <a:t>referenziale</a:t>
            </a:r>
            <a:endParaRPr lang="en-GB" sz="4400" dirty="0">
              <a:latin typeface="+mn-lt"/>
            </a:endParaRPr>
          </a:p>
        </p:txBody>
      </p:sp>
      <p:sp>
        <p:nvSpPr>
          <p:cNvPr id="6" name="Segnaposto numero diapositiva 5"/>
          <p:cNvSpPr>
            <a:spLocks noGrp="1"/>
          </p:cNvSpPr>
          <p:nvPr>
            <p:ph type="sldNum" sz="quarter" idx="12"/>
          </p:nvPr>
        </p:nvSpPr>
        <p:spPr/>
        <p:txBody>
          <a:bodyPr/>
          <a:lstStyle/>
          <a:p>
            <a:fld id="{631BB469-ABAD-4866-AC90-48FE8290B794}" type="slidenum">
              <a:rPr lang="en-GB" smtClean="0"/>
              <a:t>1</a:t>
            </a:fld>
            <a:endParaRPr lang="en-GB"/>
          </a:p>
        </p:txBody>
      </p:sp>
    </p:spTree>
    <p:extLst>
      <p:ext uri="{BB962C8B-B14F-4D97-AF65-F5344CB8AC3E}">
        <p14:creationId xmlns:p14="http://schemas.microsoft.com/office/powerpoint/2010/main" val="1982302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err="1" smtClean="0"/>
              <a:t>Consiglio</a:t>
            </a:r>
            <a:endParaRPr lang="en-GB" dirty="0"/>
          </a:p>
        </p:txBody>
      </p:sp>
      <p:sp>
        <p:nvSpPr>
          <p:cNvPr id="3" name="Segnaposto contenuto 2"/>
          <p:cNvSpPr>
            <a:spLocks noGrp="1"/>
          </p:cNvSpPr>
          <p:nvPr>
            <p:ph idx="1"/>
          </p:nvPr>
        </p:nvSpPr>
        <p:spPr>
          <a:xfrm>
            <a:off x="298173" y="1229359"/>
            <a:ext cx="8577469" cy="4947603"/>
          </a:xfrm>
        </p:spPr>
        <p:txBody>
          <a:bodyPr>
            <a:normAutofit/>
          </a:bodyPr>
          <a:lstStyle/>
          <a:p>
            <a:r>
              <a:rPr lang="en-GB" sz="2400" dirty="0" err="1" smtClean="0"/>
              <a:t>Dotatevi</a:t>
            </a:r>
            <a:r>
              <a:rPr lang="en-GB" sz="2400" dirty="0" smtClean="0"/>
              <a:t> di </a:t>
            </a:r>
            <a:r>
              <a:rPr lang="en-GB" sz="2400" dirty="0" err="1" smtClean="0"/>
              <a:t>matita</a:t>
            </a:r>
            <a:r>
              <a:rPr lang="en-GB" sz="2400" dirty="0" smtClean="0"/>
              <a:t> e </a:t>
            </a:r>
            <a:r>
              <a:rPr lang="en-GB" sz="2400" dirty="0" err="1" smtClean="0"/>
              <a:t>gomma</a:t>
            </a:r>
            <a:r>
              <a:rPr lang="en-GB" sz="2400" dirty="0" smtClean="0"/>
              <a:t>, </a:t>
            </a:r>
            <a:r>
              <a:rPr lang="en-GB" sz="2400" dirty="0" err="1" smtClean="0"/>
              <a:t>così</a:t>
            </a:r>
            <a:r>
              <a:rPr lang="en-GB" sz="2400" dirty="0" smtClean="0"/>
              <a:t> da </a:t>
            </a:r>
            <a:r>
              <a:rPr lang="en-GB" sz="2400" dirty="0" err="1" smtClean="0"/>
              <a:t>poter</a:t>
            </a:r>
            <a:r>
              <a:rPr lang="en-GB" sz="2400" dirty="0" smtClean="0"/>
              <a:t> </a:t>
            </a:r>
            <a:r>
              <a:rPr lang="en-GB" sz="2400" dirty="0" err="1" smtClean="0"/>
              <a:t>cancellare</a:t>
            </a:r>
            <a:r>
              <a:rPr lang="en-GB" sz="2400" dirty="0" smtClean="0"/>
              <a:t> </a:t>
            </a:r>
            <a:r>
              <a:rPr lang="en-GB" sz="2400" dirty="0" err="1" smtClean="0"/>
              <a:t>anche</a:t>
            </a:r>
            <a:r>
              <a:rPr lang="en-GB" sz="2400" dirty="0" smtClean="0"/>
              <a:t> solo in parte </a:t>
            </a:r>
            <a:r>
              <a:rPr lang="en-GB" sz="2400" dirty="0" err="1" smtClean="0"/>
              <a:t>linee</a:t>
            </a:r>
            <a:r>
              <a:rPr lang="en-GB" sz="2400" dirty="0" smtClean="0"/>
              <a:t> </a:t>
            </a:r>
            <a:r>
              <a:rPr lang="en-GB" sz="2400" dirty="0" err="1" smtClean="0"/>
              <a:t>che</a:t>
            </a:r>
            <a:r>
              <a:rPr lang="en-GB" sz="2400" dirty="0" smtClean="0"/>
              <a:t> </a:t>
            </a:r>
            <a:r>
              <a:rPr lang="en-GB" sz="2400" dirty="0" err="1" smtClean="0"/>
              <a:t>sono</a:t>
            </a:r>
            <a:r>
              <a:rPr lang="en-GB" sz="2400" dirty="0" smtClean="0"/>
              <a:t> mal </a:t>
            </a:r>
            <a:r>
              <a:rPr lang="en-GB" sz="2400" dirty="0" err="1" smtClean="0"/>
              <a:t>disegnate</a:t>
            </a:r>
            <a:r>
              <a:rPr lang="en-GB" sz="2400" dirty="0" smtClean="0"/>
              <a:t> (</a:t>
            </a:r>
            <a:r>
              <a:rPr lang="en-GB" sz="2400" dirty="0" err="1" smtClean="0"/>
              <a:t>troppi</a:t>
            </a:r>
            <a:r>
              <a:rPr lang="en-GB" sz="2400" dirty="0" smtClean="0"/>
              <a:t> </a:t>
            </a:r>
            <a:r>
              <a:rPr lang="en-GB" sz="2400" dirty="0" err="1" smtClean="0"/>
              <a:t>incroci</a:t>
            </a:r>
            <a:r>
              <a:rPr lang="en-GB" sz="2400" dirty="0" smtClean="0"/>
              <a:t>, </a:t>
            </a:r>
            <a:r>
              <a:rPr lang="en-GB" sz="2400" dirty="0" err="1" smtClean="0"/>
              <a:t>si</a:t>
            </a:r>
            <a:r>
              <a:rPr lang="en-GB" sz="2400" dirty="0" smtClean="0"/>
              <a:t> </a:t>
            </a:r>
            <a:r>
              <a:rPr lang="en-GB" sz="2400" dirty="0" err="1" smtClean="0"/>
              <a:t>confonde</a:t>
            </a:r>
            <a:r>
              <a:rPr lang="en-GB" sz="2400" dirty="0" smtClean="0"/>
              <a:t> con </a:t>
            </a:r>
            <a:r>
              <a:rPr lang="en-GB" sz="2400" dirty="0" err="1" smtClean="0"/>
              <a:t>altre</a:t>
            </a:r>
            <a:r>
              <a:rPr lang="en-GB" sz="2400" dirty="0" smtClean="0"/>
              <a:t> </a:t>
            </a:r>
            <a:r>
              <a:rPr lang="en-GB" sz="2400" dirty="0" err="1" smtClean="0"/>
              <a:t>linee</a:t>
            </a:r>
            <a:r>
              <a:rPr lang="en-GB" sz="2400" dirty="0" smtClean="0"/>
              <a:t>, </a:t>
            </a:r>
            <a:r>
              <a:rPr lang="en-GB" sz="2400" dirty="0" err="1" smtClean="0"/>
              <a:t>ecc</a:t>
            </a:r>
            <a:r>
              <a:rPr lang="en-GB" sz="2400" dirty="0" smtClean="0"/>
              <a:t>.)</a:t>
            </a:r>
          </a:p>
          <a:p>
            <a:pPr marL="0" indent="0">
              <a:buNone/>
            </a:pPr>
            <a:endParaRPr lang="en-GB" sz="2400" dirty="0"/>
          </a:p>
        </p:txBody>
      </p:sp>
      <p:sp>
        <p:nvSpPr>
          <p:cNvPr id="6" name="Segnaposto numero diapositiva 5"/>
          <p:cNvSpPr>
            <a:spLocks noGrp="1"/>
          </p:cNvSpPr>
          <p:nvPr>
            <p:ph type="sldNum" sz="quarter" idx="12"/>
          </p:nvPr>
        </p:nvSpPr>
        <p:spPr/>
        <p:txBody>
          <a:bodyPr/>
          <a:lstStyle/>
          <a:p>
            <a:fld id="{631BB469-ABAD-4866-AC90-48FE8290B794}" type="slidenum">
              <a:rPr lang="en-GB" smtClean="0"/>
              <a:t>10</a:t>
            </a:fld>
            <a:endParaRPr lang="en-GB"/>
          </a:p>
        </p:txBody>
      </p:sp>
    </p:spTree>
    <p:extLst>
      <p:ext uri="{BB962C8B-B14F-4D97-AF65-F5344CB8AC3E}">
        <p14:creationId xmlns:p14="http://schemas.microsoft.com/office/powerpoint/2010/main" val="1710007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759" y="1045846"/>
            <a:ext cx="8771283" cy="589031"/>
          </a:xfrm>
        </p:spPr>
        <p:txBody>
          <a:bodyPr/>
          <a:lstStyle/>
          <a:p>
            <a:r>
              <a:rPr lang="en-GB" dirty="0" err="1" smtClean="0"/>
              <a:t>Partiamo</a:t>
            </a:r>
            <a:r>
              <a:rPr lang="en-GB" dirty="0" smtClean="0"/>
              <a:t> </a:t>
            </a:r>
            <a:r>
              <a:rPr lang="en-GB" dirty="0" err="1" smtClean="0"/>
              <a:t>ora</a:t>
            </a:r>
            <a:r>
              <a:rPr lang="en-GB" dirty="0" smtClean="0"/>
              <a:t> </a:t>
            </a:r>
            <a:r>
              <a:rPr lang="en-GB" dirty="0" err="1" smtClean="0"/>
              <a:t>dall’Esercizio</a:t>
            </a:r>
            <a:r>
              <a:rPr lang="en-GB" dirty="0" smtClean="0"/>
              <a:t> 1 parte 3 </a:t>
            </a:r>
            <a:br>
              <a:rPr lang="en-GB" dirty="0" smtClean="0"/>
            </a:br>
            <a:r>
              <a:rPr lang="en-GB" dirty="0" smtClean="0"/>
              <a:t>e </a:t>
            </a:r>
            <a:r>
              <a:rPr lang="en-GB" dirty="0" err="1" smtClean="0"/>
              <a:t>cerchiamo</a:t>
            </a:r>
            <a:r>
              <a:rPr lang="en-GB" dirty="0" smtClean="0"/>
              <a:t> di </a:t>
            </a:r>
            <a:r>
              <a:rPr lang="en-GB" dirty="0" err="1" smtClean="0"/>
              <a:t>definire</a:t>
            </a:r>
            <a:r>
              <a:rPr lang="en-GB" dirty="0" smtClean="0"/>
              <a:t> un </a:t>
            </a:r>
            <a:r>
              <a:rPr lang="en-GB" dirty="0" err="1" smtClean="0"/>
              <a:t>percorso</a:t>
            </a:r>
            <a:r>
              <a:rPr lang="en-GB" dirty="0" smtClean="0"/>
              <a:t/>
            </a:r>
            <a:br>
              <a:rPr lang="en-GB" dirty="0" smtClean="0"/>
            </a:br>
            <a:r>
              <a:rPr lang="en-GB" dirty="0" smtClean="0"/>
              <a:t>di </a:t>
            </a:r>
            <a:r>
              <a:rPr lang="en-GB" dirty="0" err="1" smtClean="0"/>
              <a:t>individuazione</a:t>
            </a:r>
            <a:r>
              <a:rPr lang="en-GB" dirty="0" smtClean="0"/>
              <a:t> </a:t>
            </a:r>
            <a:r>
              <a:rPr lang="en-GB" dirty="0" err="1" smtClean="0"/>
              <a:t>dei</a:t>
            </a:r>
            <a:r>
              <a:rPr lang="en-GB" dirty="0" smtClean="0"/>
              <a:t> </a:t>
            </a:r>
            <a:r>
              <a:rPr lang="en-GB" dirty="0" err="1" smtClean="0"/>
              <a:t>vincoli</a:t>
            </a:r>
            <a:r>
              <a:rPr lang="en-GB" dirty="0" smtClean="0"/>
              <a:t> di </a:t>
            </a:r>
            <a:r>
              <a:rPr lang="en-GB" dirty="0" err="1" smtClean="0"/>
              <a:t>integrità</a:t>
            </a:r>
            <a:r>
              <a:rPr lang="en-GB" dirty="0" smtClean="0"/>
              <a:t> </a:t>
            </a:r>
            <a:r>
              <a:rPr lang="en-GB" dirty="0" err="1" smtClean="0"/>
              <a:t>referenziale</a:t>
            </a: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11</a:t>
            </a:fld>
            <a:endParaRPr lang="en-GB"/>
          </a:p>
        </p:txBody>
      </p:sp>
    </p:spTree>
    <p:extLst>
      <p:ext uri="{BB962C8B-B14F-4D97-AF65-F5344CB8AC3E}">
        <p14:creationId xmlns:p14="http://schemas.microsoft.com/office/powerpoint/2010/main" val="2361259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8598" y="201131"/>
            <a:ext cx="8771283" cy="454574"/>
          </a:xfrm>
        </p:spPr>
        <p:txBody>
          <a:bodyPr/>
          <a:lstStyle/>
          <a:p>
            <a:r>
              <a:rPr lang="en-GB" dirty="0" err="1" smtClean="0"/>
              <a:t>Testo</a:t>
            </a:r>
            <a:r>
              <a:rPr lang="en-GB" dirty="0" smtClean="0"/>
              <a:t> </a:t>
            </a:r>
            <a:r>
              <a:rPr lang="en-GB" dirty="0" err="1" smtClean="0"/>
              <a:t>dell’esercizio</a:t>
            </a:r>
            <a:endParaRPr lang="en-GB" dirty="0"/>
          </a:p>
        </p:txBody>
      </p:sp>
      <p:sp>
        <p:nvSpPr>
          <p:cNvPr id="3" name="Segnaposto contenuto 2"/>
          <p:cNvSpPr>
            <a:spLocks noGrp="1"/>
          </p:cNvSpPr>
          <p:nvPr>
            <p:ph idx="1"/>
          </p:nvPr>
        </p:nvSpPr>
        <p:spPr>
          <a:xfrm>
            <a:off x="119270" y="874643"/>
            <a:ext cx="8880611" cy="5426765"/>
          </a:xfrm>
        </p:spPr>
        <p:txBody>
          <a:bodyPr>
            <a:noAutofit/>
          </a:bodyPr>
          <a:lstStyle/>
          <a:p>
            <a:pPr marL="0" indent="0">
              <a:lnSpc>
                <a:spcPct val="100000"/>
              </a:lnSpc>
              <a:spcBef>
                <a:spcPts val="0"/>
              </a:spcBef>
              <a:buNone/>
            </a:pPr>
            <a:r>
              <a:rPr lang="it-IT" sz="1400" dirty="0"/>
              <a:t>Il seguente schema relazionale descrive vari aspetti della vita di una Università negli anni. L’offerta formativa e la relazione Corso descrivono i corsi (es basi di dati) offerti nei diversi anni accademici dal 2000 al 2019. Gli anni accademici (es. 2000-2001) si indicano per semplicità come anni solari (es. 2000). Il numero ore di lezione dei corsi dipende da corso e anno accademico mentre il numero crediti è funzionalmente legato al numero di ore (es. un credito sono sempre 8 ore). Ogni anno, un docente può avere diversi ruoli nei diversi corsi in cui insegna. Si vuole rappresentare per i professori i diversi dipartimenti in cui hanno lavorato o lavorano, con l’anno di </a:t>
            </a:r>
            <a:r>
              <a:rPr lang="it-IT" sz="1400" dirty="0" smtClean="0"/>
              <a:t>trasferimento.</a:t>
            </a:r>
            <a:r>
              <a:rPr lang="it-IT" sz="1400" dirty="0"/>
              <a:t> </a:t>
            </a:r>
            <a:r>
              <a:rPr lang="it-IT" sz="1400" dirty="0" smtClean="0"/>
              <a:t>Le </a:t>
            </a:r>
            <a:r>
              <a:rPr lang="it-IT" sz="1400" dirty="0"/>
              <a:t>quantità di prodotti venduti ai dipartimenti cambiano a seconda del prodotto, dipartimento, </a:t>
            </a:r>
            <a:r>
              <a:rPr lang="it-IT" sz="1400" dirty="0" smtClean="0"/>
              <a:t>prodotto.</a:t>
            </a:r>
            <a:r>
              <a:rPr lang="en-GB" sz="1400" dirty="0"/>
              <a:t> </a:t>
            </a:r>
            <a:r>
              <a:rPr lang="it-IT" sz="1400" dirty="0" smtClean="0"/>
              <a:t>I </a:t>
            </a:r>
            <a:r>
              <a:rPr lang="it-IT" sz="1400" dirty="0"/>
              <a:t>prezzi dei prodotti dei vari venditori cambiano a seconda dell’anno </a:t>
            </a:r>
            <a:r>
              <a:rPr lang="it-IT" sz="1400" dirty="0" smtClean="0"/>
              <a:t>solare.</a:t>
            </a:r>
            <a:r>
              <a:rPr lang="en-GB" sz="1400" dirty="0"/>
              <a:t> </a:t>
            </a:r>
            <a:r>
              <a:rPr lang="it-IT" sz="1400" dirty="0" smtClean="0"/>
              <a:t>I </a:t>
            </a:r>
            <a:r>
              <a:rPr lang="it-IT" sz="1400" dirty="0"/>
              <a:t>tipi di laurea possono essere due: triennale o magistrale. </a:t>
            </a:r>
            <a:endParaRPr lang="en-GB" sz="1400" dirty="0"/>
          </a:p>
          <a:p>
            <a:pPr>
              <a:lnSpc>
                <a:spcPct val="100000"/>
              </a:lnSpc>
              <a:spcBef>
                <a:spcPts val="0"/>
              </a:spcBef>
            </a:pPr>
            <a:r>
              <a:rPr lang="it-IT" sz="1400" dirty="0"/>
              <a:t>Offerta formativa (Codice Corso, Codice docente, </a:t>
            </a:r>
            <a:r>
              <a:rPr lang="it-IT" sz="1400" dirty="0" err="1"/>
              <a:t>Annoaccademico</a:t>
            </a:r>
            <a:r>
              <a:rPr lang="it-IT" sz="1400" dirty="0"/>
              <a:t>, Ruolo)</a:t>
            </a:r>
            <a:endParaRPr lang="en-GB" sz="1400" dirty="0"/>
          </a:p>
          <a:p>
            <a:pPr>
              <a:lnSpc>
                <a:spcPct val="100000"/>
              </a:lnSpc>
              <a:spcBef>
                <a:spcPts val="0"/>
              </a:spcBef>
            </a:pPr>
            <a:r>
              <a:rPr lang="it-IT" sz="1400" dirty="0"/>
              <a:t>Prodotto (Codice Dipartimento, Prodotto, Venditore, quantità)</a:t>
            </a:r>
            <a:endParaRPr lang="en-GB" sz="1400" dirty="0"/>
          </a:p>
          <a:p>
            <a:pPr>
              <a:lnSpc>
                <a:spcPct val="100000"/>
              </a:lnSpc>
              <a:spcBef>
                <a:spcPts val="0"/>
              </a:spcBef>
            </a:pPr>
            <a:r>
              <a:rPr lang="it-IT" sz="1400" dirty="0"/>
              <a:t>Corso (Codice, Nome, </a:t>
            </a:r>
            <a:r>
              <a:rPr lang="it-IT" sz="1400" dirty="0" err="1"/>
              <a:t>Annoaccademico</a:t>
            </a:r>
            <a:r>
              <a:rPr lang="it-IT" sz="1400" dirty="0"/>
              <a:t>, Tipo laurea, numero di ore di lezione, numero crediti lezione)</a:t>
            </a:r>
            <a:endParaRPr lang="en-GB" sz="1400" dirty="0"/>
          </a:p>
          <a:p>
            <a:pPr>
              <a:lnSpc>
                <a:spcPct val="100000"/>
              </a:lnSpc>
              <a:spcBef>
                <a:spcPts val="0"/>
              </a:spcBef>
            </a:pPr>
            <a:r>
              <a:rPr lang="it-IT" sz="1400" dirty="0"/>
              <a:t>Professore (Matricola, </a:t>
            </a:r>
            <a:r>
              <a:rPr lang="it-IT" sz="1400" dirty="0" err="1"/>
              <a:t>Codicefiscale</a:t>
            </a:r>
            <a:r>
              <a:rPr lang="it-IT" sz="1400" dirty="0"/>
              <a:t>, Nome, Cognome, </a:t>
            </a:r>
            <a:r>
              <a:rPr lang="it-IT" sz="1400" dirty="0" err="1"/>
              <a:t>Datanascita</a:t>
            </a:r>
            <a:r>
              <a:rPr lang="it-IT" sz="1400" dirty="0"/>
              <a:t>, </a:t>
            </a:r>
            <a:r>
              <a:rPr lang="it-IT" sz="1400" dirty="0" err="1"/>
              <a:t>Cittànascita</a:t>
            </a:r>
            <a:r>
              <a:rPr lang="it-IT" sz="1400" dirty="0"/>
              <a:t>, Ruolo, </a:t>
            </a:r>
            <a:r>
              <a:rPr lang="it-IT" sz="1400" dirty="0" err="1"/>
              <a:t>Dataassunzione</a:t>
            </a:r>
            <a:r>
              <a:rPr lang="it-IT" sz="1400" dirty="0"/>
              <a:t>, Dipartimento, </a:t>
            </a:r>
            <a:r>
              <a:rPr lang="it-IT" sz="1400" dirty="0" err="1"/>
              <a:t>Annoditrasferimento_nel_Dipartimento</a:t>
            </a:r>
            <a:r>
              <a:rPr lang="it-IT" sz="1400" dirty="0"/>
              <a:t>)</a:t>
            </a:r>
            <a:endParaRPr lang="en-GB" sz="1400" dirty="0"/>
          </a:p>
          <a:p>
            <a:pPr>
              <a:lnSpc>
                <a:spcPct val="100000"/>
              </a:lnSpc>
              <a:spcBef>
                <a:spcPts val="0"/>
              </a:spcBef>
            </a:pPr>
            <a:r>
              <a:rPr lang="it-IT" sz="1400" dirty="0"/>
              <a:t>Dipartimento (</a:t>
            </a:r>
            <a:r>
              <a:rPr lang="it-IT" sz="1400" dirty="0" err="1"/>
              <a:t>CodiceDipartimento</a:t>
            </a:r>
            <a:r>
              <a:rPr lang="it-IT" sz="1400" dirty="0"/>
              <a:t>, </a:t>
            </a:r>
            <a:r>
              <a:rPr lang="it-IT" sz="1400" dirty="0" err="1"/>
              <a:t>NomeDipartimento</a:t>
            </a:r>
            <a:r>
              <a:rPr lang="it-IT" sz="1400" dirty="0"/>
              <a:t>, Indirizzo)</a:t>
            </a:r>
            <a:endParaRPr lang="en-GB" sz="1400" dirty="0"/>
          </a:p>
          <a:p>
            <a:pPr>
              <a:lnSpc>
                <a:spcPct val="100000"/>
              </a:lnSpc>
              <a:spcBef>
                <a:spcPts val="0"/>
              </a:spcBef>
            </a:pPr>
            <a:r>
              <a:rPr lang="it-IT" sz="1400" dirty="0"/>
              <a:t>Venditore (Codice venditore, </a:t>
            </a:r>
            <a:r>
              <a:rPr lang="it-IT" sz="1400" dirty="0" err="1"/>
              <a:t>Partitaiva</a:t>
            </a:r>
            <a:r>
              <a:rPr lang="it-IT" sz="1400" dirty="0"/>
              <a:t>, Nome, </a:t>
            </a:r>
            <a:r>
              <a:rPr lang="it-IT" sz="1400" dirty="0" err="1"/>
              <a:t>Sedelegale</a:t>
            </a:r>
            <a:r>
              <a:rPr lang="it-IT" sz="1400" dirty="0"/>
              <a:t>)</a:t>
            </a:r>
            <a:endParaRPr lang="en-GB" sz="1400" dirty="0"/>
          </a:p>
          <a:p>
            <a:pPr>
              <a:lnSpc>
                <a:spcPct val="100000"/>
              </a:lnSpc>
              <a:spcBef>
                <a:spcPts val="0"/>
              </a:spcBef>
            </a:pPr>
            <a:r>
              <a:rPr lang="it-IT" sz="1400" dirty="0"/>
              <a:t>Prodotto (Codice, nome, categoria merceologica)</a:t>
            </a:r>
            <a:endParaRPr lang="en-GB" sz="1400" dirty="0"/>
          </a:p>
          <a:p>
            <a:pPr>
              <a:lnSpc>
                <a:spcPct val="100000"/>
              </a:lnSpc>
              <a:spcBef>
                <a:spcPts val="0"/>
              </a:spcBef>
            </a:pPr>
            <a:r>
              <a:rPr lang="it-IT" sz="1400" dirty="0" err="1"/>
              <a:t>ProdottoVenditore</a:t>
            </a:r>
            <a:r>
              <a:rPr lang="it-IT" sz="1400" dirty="0"/>
              <a:t> (Codice prodotto, Venditore, </a:t>
            </a:r>
            <a:r>
              <a:rPr lang="it-IT" sz="1400" dirty="0" err="1"/>
              <a:t>Annosolare</a:t>
            </a:r>
            <a:r>
              <a:rPr lang="it-IT" sz="1400" dirty="0"/>
              <a:t>, prezzo</a:t>
            </a:r>
            <a:r>
              <a:rPr lang="it-IT" sz="1400" dirty="0" smtClean="0"/>
              <a:t>)</a:t>
            </a:r>
            <a:endParaRPr lang="en-GB" sz="1400" dirty="0"/>
          </a:p>
          <a:p>
            <a:pPr>
              <a:lnSpc>
                <a:spcPct val="100000"/>
              </a:lnSpc>
              <a:spcBef>
                <a:spcPts val="0"/>
              </a:spcBef>
            </a:pPr>
            <a:endParaRPr lang="en-GB" sz="1400" dirty="0"/>
          </a:p>
          <a:p>
            <a:pPr marL="0" indent="0">
              <a:lnSpc>
                <a:spcPct val="100000"/>
              </a:lnSpc>
              <a:spcBef>
                <a:spcPts val="0"/>
              </a:spcBef>
              <a:buNone/>
            </a:pPr>
            <a:r>
              <a:rPr lang="it-IT" sz="1400" dirty="0"/>
              <a:t>Domanda - Definire tutte le chiavi primarie. Si richiede inoltre di:</a:t>
            </a:r>
            <a:endParaRPr lang="en-GB" sz="1400" dirty="0"/>
          </a:p>
          <a:p>
            <a:pPr marL="457200" lvl="0" indent="-457200">
              <a:lnSpc>
                <a:spcPct val="100000"/>
              </a:lnSpc>
              <a:spcBef>
                <a:spcPts val="0"/>
              </a:spcBef>
              <a:buFont typeface="+mj-lt"/>
              <a:buAutoNum type="arabicPeriod"/>
            </a:pPr>
            <a:r>
              <a:rPr lang="it-IT" sz="1400" dirty="0" smtClean="0"/>
              <a:t>indicare </a:t>
            </a:r>
            <a:r>
              <a:rPr lang="it-IT" sz="1400" dirty="0"/>
              <a:t>almeno due vincoli di dominio, uno dei quali con intervallo numerico, il secondo con dominio costituito da un elenco di valori (es. Dominio(Colore occhi) = [neri, azzurri, verdi, marroni])</a:t>
            </a:r>
            <a:endParaRPr lang="en-GB" sz="1400" dirty="0"/>
          </a:p>
          <a:p>
            <a:pPr marL="457200" lvl="0" indent="-457200">
              <a:lnSpc>
                <a:spcPct val="100000"/>
              </a:lnSpc>
              <a:spcBef>
                <a:spcPts val="0"/>
              </a:spcBef>
              <a:buFont typeface="+mj-lt"/>
              <a:buAutoNum type="arabicPeriod"/>
            </a:pPr>
            <a:r>
              <a:rPr lang="it-IT" sz="1400" dirty="0"/>
              <a:t>indicare due vincoli di ennupla, uno dei quali espresso da una diseguaglianza (es. &lt;=) e l’altro da una formula matematica (es prezzo lordo = prezzo netto + iva)</a:t>
            </a:r>
            <a:endParaRPr lang="en-GB" sz="1400" dirty="0"/>
          </a:p>
          <a:p>
            <a:pPr marL="457200" lvl="0" indent="-457200">
              <a:lnSpc>
                <a:spcPct val="100000"/>
              </a:lnSpc>
              <a:spcBef>
                <a:spcPts val="0"/>
              </a:spcBef>
              <a:buFont typeface="+mj-lt"/>
              <a:buAutoNum type="arabicPeriod"/>
            </a:pPr>
            <a:r>
              <a:rPr lang="it-IT" sz="1400" dirty="0"/>
              <a:t>indicare una </a:t>
            </a:r>
            <a:r>
              <a:rPr lang="it-IT" sz="1400" dirty="0" err="1"/>
              <a:t>superchiave</a:t>
            </a:r>
            <a:r>
              <a:rPr lang="it-IT" sz="1400" dirty="0"/>
              <a:t> non minimale</a:t>
            </a:r>
            <a:endParaRPr lang="en-GB" sz="1400" dirty="0"/>
          </a:p>
          <a:p>
            <a:pPr marL="457200" lvl="0" indent="-457200">
              <a:lnSpc>
                <a:spcPct val="100000"/>
              </a:lnSpc>
              <a:spcBef>
                <a:spcPts val="0"/>
              </a:spcBef>
              <a:buFont typeface="+mj-lt"/>
              <a:buAutoNum type="arabicPeriod"/>
            </a:pPr>
            <a:r>
              <a:rPr lang="it-IT" sz="1400" dirty="0"/>
              <a:t>individuare almeno due chiavi che non sono state scelte come chiavi </a:t>
            </a:r>
            <a:r>
              <a:rPr lang="it-IT" sz="1400" dirty="0" smtClean="0"/>
              <a:t>primarie.</a:t>
            </a:r>
            <a:endParaRPr lang="en-GB" sz="1400" dirty="0"/>
          </a:p>
          <a:p>
            <a:pPr marL="0" lvl="0" indent="0">
              <a:lnSpc>
                <a:spcPct val="100000"/>
              </a:lnSpc>
              <a:spcBef>
                <a:spcPts val="0"/>
              </a:spcBef>
              <a:buNone/>
            </a:pPr>
            <a:r>
              <a:rPr lang="it-IT" sz="1400" dirty="0" smtClean="0"/>
              <a:t>Se </a:t>
            </a:r>
            <a:r>
              <a:rPr lang="it-IT" sz="1400" dirty="0"/>
              <a:t>lo si vuole, giustificare a parole scelte fatte.</a:t>
            </a:r>
            <a:endParaRPr lang="en-GB" sz="1400" dirty="0"/>
          </a:p>
          <a:p>
            <a:pPr>
              <a:lnSpc>
                <a:spcPct val="100000"/>
              </a:lnSpc>
              <a:spcBef>
                <a:spcPts val="0"/>
              </a:spcBef>
            </a:pPr>
            <a:endParaRPr lang="en-GB" sz="1400" dirty="0"/>
          </a:p>
        </p:txBody>
      </p:sp>
      <p:sp>
        <p:nvSpPr>
          <p:cNvPr id="6" name="Segnaposto numero diapositiva 5"/>
          <p:cNvSpPr>
            <a:spLocks noGrp="1"/>
          </p:cNvSpPr>
          <p:nvPr>
            <p:ph type="sldNum" sz="quarter" idx="12"/>
          </p:nvPr>
        </p:nvSpPr>
        <p:spPr/>
        <p:txBody>
          <a:bodyPr/>
          <a:lstStyle/>
          <a:p>
            <a:fld id="{631BB469-ABAD-4866-AC90-48FE8290B794}" type="slidenum">
              <a:rPr lang="en-GB" smtClean="0"/>
              <a:t>12</a:t>
            </a:fld>
            <a:endParaRPr lang="en-GB"/>
          </a:p>
        </p:txBody>
      </p:sp>
    </p:spTree>
    <p:extLst>
      <p:ext uri="{BB962C8B-B14F-4D97-AF65-F5344CB8AC3E}">
        <p14:creationId xmlns:p14="http://schemas.microsoft.com/office/powerpoint/2010/main" val="420664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3629" y="403558"/>
            <a:ext cx="8771283" cy="280916"/>
          </a:xfrm>
        </p:spPr>
        <p:txBody>
          <a:bodyPr/>
          <a:lstStyle/>
          <a:p>
            <a:r>
              <a:rPr lang="en-GB" dirty="0" smtClean="0"/>
              <a:t>Schema finale con </a:t>
            </a:r>
            <a:r>
              <a:rPr lang="en-GB" dirty="0" err="1" smtClean="0"/>
              <a:t>chiavi</a:t>
            </a:r>
            <a:r>
              <a:rPr lang="en-GB" dirty="0" smtClean="0"/>
              <a:t> </a:t>
            </a:r>
            <a:r>
              <a:rPr lang="en-GB" dirty="0" err="1" smtClean="0"/>
              <a:t>primarie</a:t>
            </a:r>
            <a:endParaRPr lang="en-GB" dirty="0"/>
          </a:p>
        </p:txBody>
      </p:sp>
      <p:sp>
        <p:nvSpPr>
          <p:cNvPr id="3" name="Segnaposto contenuto 2"/>
          <p:cNvSpPr>
            <a:spLocks noGrp="1"/>
          </p:cNvSpPr>
          <p:nvPr>
            <p:ph idx="1"/>
          </p:nvPr>
        </p:nvSpPr>
        <p:spPr>
          <a:xfrm>
            <a:off x="148425" y="1195319"/>
            <a:ext cx="8741464" cy="5161032"/>
          </a:xfrm>
        </p:spPr>
        <p:txBody>
          <a:bodyPr>
            <a:normAutofit/>
          </a:bodyPr>
          <a:lstStyle/>
          <a:p>
            <a:pPr>
              <a:lnSpc>
                <a:spcPct val="100000"/>
              </a:lnSpc>
              <a:spcBef>
                <a:spcPts val="0"/>
              </a:spcBef>
            </a:pPr>
            <a:r>
              <a:rPr lang="it-IT" sz="1800" dirty="0"/>
              <a:t>Offerta formativa (</a:t>
            </a:r>
            <a:r>
              <a:rPr lang="it-IT" sz="1800" u="sng" dirty="0"/>
              <a:t>Codice Corso, </a:t>
            </a:r>
            <a:r>
              <a:rPr lang="it-IT" sz="1800" u="sng" dirty="0" err="1" smtClean="0"/>
              <a:t>Annoaccademico</a:t>
            </a:r>
            <a:r>
              <a:rPr lang="it-IT" sz="1800" u="sng" dirty="0" smtClean="0"/>
              <a:t>,</a:t>
            </a:r>
            <a:r>
              <a:rPr lang="it-IT" sz="1800" u="sng" dirty="0"/>
              <a:t> Codice docente, </a:t>
            </a:r>
            <a:r>
              <a:rPr lang="it-IT" sz="1800" dirty="0" smtClean="0"/>
              <a:t> </a:t>
            </a:r>
            <a:r>
              <a:rPr lang="it-IT" sz="1800" dirty="0"/>
              <a:t>Ruolo</a:t>
            </a:r>
            <a:r>
              <a:rPr lang="it-IT" sz="1800" dirty="0" smtClean="0"/>
              <a:t>)</a:t>
            </a:r>
            <a:endParaRPr lang="en-GB" sz="1800" dirty="0" smtClean="0"/>
          </a:p>
          <a:p>
            <a:pPr>
              <a:lnSpc>
                <a:spcPct val="100000"/>
              </a:lnSpc>
              <a:spcBef>
                <a:spcPts val="0"/>
              </a:spcBef>
            </a:pPr>
            <a:endParaRPr lang="en-GB" sz="1800" dirty="0"/>
          </a:p>
          <a:p>
            <a:pPr>
              <a:lnSpc>
                <a:spcPct val="100000"/>
              </a:lnSpc>
              <a:spcBef>
                <a:spcPts val="0"/>
              </a:spcBef>
            </a:pPr>
            <a:r>
              <a:rPr lang="it-IT" sz="1800" dirty="0" err="1" smtClean="0"/>
              <a:t>ProdottoDipartimento</a:t>
            </a:r>
            <a:r>
              <a:rPr lang="it-IT" sz="1800" dirty="0" smtClean="0"/>
              <a:t> </a:t>
            </a:r>
            <a:r>
              <a:rPr lang="it-IT" sz="1800" dirty="0"/>
              <a:t>(</a:t>
            </a:r>
            <a:r>
              <a:rPr lang="it-IT" sz="1800" u="sng" dirty="0"/>
              <a:t>Codice Dipartimento, Prodotto, Venditore</a:t>
            </a:r>
            <a:r>
              <a:rPr lang="it-IT" sz="1800" dirty="0"/>
              <a:t>, quantità</a:t>
            </a:r>
            <a:r>
              <a:rPr lang="it-IT" sz="1800" dirty="0" smtClean="0"/>
              <a:t>)</a:t>
            </a:r>
            <a:endParaRPr lang="en-GB" sz="1800" dirty="0" smtClean="0"/>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smtClean="0"/>
              <a:t>Annoaccademico</a:t>
            </a:r>
            <a:r>
              <a:rPr lang="it-IT" sz="1800" dirty="0"/>
              <a:t>, </a:t>
            </a:r>
            <a:r>
              <a:rPr lang="it-IT" sz="1800" dirty="0" err="1"/>
              <a:t>Nome</a:t>
            </a:r>
            <a:r>
              <a:rPr lang="it-IT" sz="1800" u="sng" dirty="0" err="1"/>
              <a:t>,</a:t>
            </a:r>
            <a:r>
              <a:rPr lang="it-IT" sz="1800" dirty="0" err="1" smtClean="0"/>
              <a:t>Tipo</a:t>
            </a:r>
            <a:r>
              <a:rPr lang="it-IT" sz="1800" dirty="0" smtClean="0"/>
              <a:t> </a:t>
            </a:r>
            <a:r>
              <a:rPr lang="it-IT" sz="1800" dirty="0"/>
              <a:t>laurea, numero di ore di lezione, numero crediti lezione</a:t>
            </a:r>
            <a:r>
              <a:rPr lang="it-IT" sz="1800" dirty="0" smtClean="0"/>
              <a:t>)</a:t>
            </a:r>
            <a:endParaRPr lang="en-GB" sz="1800" dirty="0" smtClean="0"/>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a:t>
            </a:r>
            <a:r>
              <a:rPr lang="it-IT" sz="1800" u="sng" dirty="0" smtClean="0"/>
              <a:t>,</a:t>
            </a:r>
            <a:r>
              <a:rPr lang="it-IT" sz="1800" u="sng" dirty="0"/>
              <a:t> Dipartimento</a:t>
            </a:r>
            <a:r>
              <a:rPr lang="it-IT" sz="1800" dirty="0"/>
              <a:t>, </a:t>
            </a:r>
            <a:r>
              <a:rPr lang="it-IT" sz="1800" dirty="0" smtClean="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smtClean="0"/>
              <a:t>Annoditrasferimento_nel_Dipartimento</a:t>
            </a:r>
            <a:r>
              <a:rPr lang="it-IT" sz="1800" dirty="0" smtClean="0"/>
              <a:t>)</a:t>
            </a:r>
            <a:endParaRPr lang="en-GB" sz="1800" dirty="0" smtClean="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r>
              <a:rPr lang="it-IT" sz="1800" dirty="0" smtClean="0"/>
              <a:t>)</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smtClean="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r>
              <a:rPr lang="it-IT" sz="1800" dirty="0" smtClean="0"/>
              <a:t>)</a:t>
            </a:r>
          </a:p>
          <a:p>
            <a:pPr marL="0" indent="0">
              <a:lnSpc>
                <a:spcPct val="100000"/>
              </a:lnSpc>
              <a:spcBef>
                <a:spcPts val="0"/>
              </a:spcBef>
              <a:buNone/>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marL="0" indent="0">
              <a:buNone/>
            </a:pPr>
            <a:endParaRPr lang="en-GB" sz="1800" dirty="0"/>
          </a:p>
        </p:txBody>
      </p:sp>
      <p:sp>
        <p:nvSpPr>
          <p:cNvPr id="10" name="Segnaposto numero diapositiva 9"/>
          <p:cNvSpPr>
            <a:spLocks noGrp="1"/>
          </p:cNvSpPr>
          <p:nvPr>
            <p:ph type="sldNum" sz="quarter" idx="12"/>
          </p:nvPr>
        </p:nvSpPr>
        <p:spPr/>
        <p:txBody>
          <a:bodyPr/>
          <a:lstStyle/>
          <a:p>
            <a:fld id="{631BB469-ABAD-4866-AC90-48FE8290B794}" type="slidenum">
              <a:rPr lang="en-GB" smtClean="0"/>
              <a:t>13</a:t>
            </a:fld>
            <a:endParaRPr lang="en-GB"/>
          </a:p>
        </p:txBody>
      </p:sp>
    </p:spTree>
    <p:extLst>
      <p:ext uri="{BB962C8B-B14F-4D97-AF65-F5344CB8AC3E}">
        <p14:creationId xmlns:p14="http://schemas.microsoft.com/office/powerpoint/2010/main" val="131564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err="1" smtClean="0"/>
              <a:t>Esercizio</a:t>
            </a:r>
            <a:r>
              <a:rPr lang="en-GB" dirty="0" smtClean="0"/>
              <a:t> 3 Parte 3  </a:t>
            </a:r>
            <a:endParaRPr lang="en-GB" dirty="0"/>
          </a:p>
        </p:txBody>
      </p:sp>
      <p:sp>
        <p:nvSpPr>
          <p:cNvPr id="3" name="Segnaposto contenuto 2"/>
          <p:cNvSpPr>
            <a:spLocks noGrp="1"/>
          </p:cNvSpPr>
          <p:nvPr>
            <p:ph idx="1"/>
          </p:nvPr>
        </p:nvSpPr>
        <p:spPr>
          <a:xfrm>
            <a:off x="298173" y="1331843"/>
            <a:ext cx="8577469" cy="4845120"/>
          </a:xfrm>
        </p:spPr>
        <p:txBody>
          <a:bodyPr>
            <a:normAutofit/>
          </a:bodyPr>
          <a:lstStyle/>
          <a:p>
            <a:pPr marL="0" indent="0">
              <a:buNone/>
            </a:pPr>
            <a:r>
              <a:rPr lang="en-GB" sz="2400" dirty="0" err="1" smtClean="0"/>
              <a:t>Aggiungere</a:t>
            </a:r>
            <a:r>
              <a:rPr lang="en-GB" sz="2400" dirty="0" smtClean="0"/>
              <a:t> I </a:t>
            </a:r>
            <a:r>
              <a:rPr lang="en-GB" sz="2400" dirty="0" err="1" smtClean="0"/>
              <a:t>vincoli</a:t>
            </a:r>
            <a:r>
              <a:rPr lang="en-GB" sz="2400" dirty="0" smtClean="0"/>
              <a:t> di </a:t>
            </a:r>
            <a:r>
              <a:rPr lang="en-GB" sz="2400" dirty="0" err="1" smtClean="0"/>
              <a:t>integrità</a:t>
            </a:r>
            <a:r>
              <a:rPr lang="en-GB" sz="2400" dirty="0" smtClean="0"/>
              <a:t> </a:t>
            </a:r>
            <a:r>
              <a:rPr lang="en-GB" sz="2400" dirty="0" err="1" smtClean="0"/>
              <a:t>referenziale</a:t>
            </a:r>
            <a:r>
              <a:rPr lang="en-GB" sz="2400" dirty="0" smtClean="0"/>
              <a:t> (</a:t>
            </a:r>
            <a:r>
              <a:rPr lang="en-GB" sz="2400" dirty="0" err="1" smtClean="0"/>
              <a:t>nel</a:t>
            </a:r>
            <a:r>
              <a:rPr lang="en-GB" sz="2400" dirty="0" smtClean="0"/>
              <a:t> </a:t>
            </a:r>
            <a:r>
              <a:rPr lang="en-GB" sz="2400" dirty="0" err="1" smtClean="0"/>
              <a:t>seguito</a:t>
            </a:r>
            <a:r>
              <a:rPr lang="en-GB" sz="2400" dirty="0" smtClean="0"/>
              <a:t> VIR)</a:t>
            </a:r>
            <a:endParaRPr lang="it-IT" sz="2400" b="1" dirty="0">
              <a:solidFill>
                <a:srgbClr val="FF0000"/>
              </a:solidFill>
            </a:endParaRPr>
          </a:p>
          <a:p>
            <a:pPr marL="0" indent="0">
              <a:buNone/>
            </a:pPr>
            <a:endParaRPr lang="en-GB" sz="2400" dirty="0"/>
          </a:p>
        </p:txBody>
      </p:sp>
      <p:sp>
        <p:nvSpPr>
          <p:cNvPr id="6" name="Segnaposto numero diapositiva 5"/>
          <p:cNvSpPr>
            <a:spLocks noGrp="1"/>
          </p:cNvSpPr>
          <p:nvPr>
            <p:ph type="sldNum" sz="quarter" idx="12"/>
          </p:nvPr>
        </p:nvSpPr>
        <p:spPr/>
        <p:txBody>
          <a:bodyPr/>
          <a:lstStyle/>
          <a:p>
            <a:fld id="{631BB469-ABAD-4866-AC90-48FE8290B794}" type="slidenum">
              <a:rPr lang="en-GB" smtClean="0"/>
              <a:t>14</a:t>
            </a:fld>
            <a:endParaRPr lang="en-GB"/>
          </a:p>
        </p:txBody>
      </p:sp>
    </p:spTree>
    <p:extLst>
      <p:ext uri="{BB962C8B-B14F-4D97-AF65-F5344CB8AC3E}">
        <p14:creationId xmlns:p14="http://schemas.microsoft.com/office/powerpoint/2010/main" val="1478136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err="1" smtClean="0"/>
              <a:t>Metodo</a:t>
            </a:r>
            <a:r>
              <a:rPr lang="en-GB" dirty="0" smtClean="0"/>
              <a:t> </a:t>
            </a:r>
            <a:endParaRPr lang="en-GB" dirty="0"/>
          </a:p>
        </p:txBody>
      </p:sp>
      <p:sp>
        <p:nvSpPr>
          <p:cNvPr id="3" name="Segnaposto contenuto 2"/>
          <p:cNvSpPr>
            <a:spLocks noGrp="1"/>
          </p:cNvSpPr>
          <p:nvPr>
            <p:ph idx="1"/>
          </p:nvPr>
        </p:nvSpPr>
        <p:spPr>
          <a:xfrm>
            <a:off x="298173" y="1122679"/>
            <a:ext cx="8577469" cy="5054283"/>
          </a:xfrm>
        </p:spPr>
        <p:txBody>
          <a:bodyPr>
            <a:normAutofit/>
          </a:bodyPr>
          <a:lstStyle/>
          <a:p>
            <a:r>
              <a:rPr lang="en-GB" sz="2400" dirty="0" err="1" smtClean="0"/>
              <a:t>Seguiamo</a:t>
            </a:r>
            <a:r>
              <a:rPr lang="en-GB" sz="2400" dirty="0" smtClean="0"/>
              <a:t> un </a:t>
            </a:r>
            <a:r>
              <a:rPr lang="en-GB" sz="2400" dirty="0" err="1" smtClean="0"/>
              <a:t>percorso</a:t>
            </a:r>
            <a:r>
              <a:rPr lang="en-GB" sz="2400" dirty="0" smtClean="0"/>
              <a:t> </a:t>
            </a:r>
            <a:r>
              <a:rPr lang="en-GB" sz="2400" dirty="0" err="1" smtClean="0"/>
              <a:t>guidato</a:t>
            </a:r>
            <a:r>
              <a:rPr lang="en-GB" sz="2400" dirty="0" smtClean="0"/>
              <a:t> </a:t>
            </a:r>
            <a:r>
              <a:rPr lang="en-GB" sz="2400" dirty="0" err="1" smtClean="0"/>
              <a:t>che</a:t>
            </a:r>
            <a:r>
              <a:rPr lang="en-GB" sz="2400" dirty="0" smtClean="0"/>
              <a:t> </a:t>
            </a:r>
            <a:r>
              <a:rPr lang="en-GB" sz="2400" dirty="0" err="1" smtClean="0"/>
              <a:t>alla</a:t>
            </a:r>
            <a:r>
              <a:rPr lang="en-GB" sz="2400" dirty="0" smtClean="0"/>
              <a:t> fine </a:t>
            </a:r>
            <a:r>
              <a:rPr lang="en-GB" sz="2400" dirty="0" err="1" smtClean="0"/>
              <a:t>cercheremo</a:t>
            </a:r>
            <a:r>
              <a:rPr lang="en-GB" sz="2400" dirty="0" smtClean="0"/>
              <a:t> di </a:t>
            </a:r>
            <a:r>
              <a:rPr lang="en-GB" sz="2400" dirty="0" err="1" smtClean="0"/>
              <a:t>trasformare</a:t>
            </a:r>
            <a:r>
              <a:rPr lang="en-GB" sz="2400" dirty="0" smtClean="0"/>
              <a:t> in </a:t>
            </a:r>
            <a:r>
              <a:rPr lang="en-GB" sz="2400" dirty="0" err="1" smtClean="0"/>
              <a:t>metodo</a:t>
            </a:r>
            <a:r>
              <a:rPr lang="en-GB" sz="2400" dirty="0" smtClean="0"/>
              <a:t> </a:t>
            </a:r>
            <a:r>
              <a:rPr lang="en-GB" sz="2400" dirty="0" err="1" smtClean="0"/>
              <a:t>generale</a:t>
            </a:r>
            <a:endParaRPr lang="en-GB" sz="24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15</a:t>
            </a:fld>
            <a:endParaRPr lang="en-GB"/>
          </a:p>
        </p:txBody>
      </p:sp>
    </p:spTree>
    <p:extLst>
      <p:ext uri="{BB962C8B-B14F-4D97-AF65-F5344CB8AC3E}">
        <p14:creationId xmlns:p14="http://schemas.microsoft.com/office/powerpoint/2010/main" val="90963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2536" y="606315"/>
            <a:ext cx="8771283" cy="867325"/>
          </a:xfrm>
        </p:spPr>
        <p:txBody>
          <a:bodyPr/>
          <a:lstStyle/>
          <a:p>
            <a:pPr algn="l"/>
            <a:r>
              <a:rPr lang="en-GB" sz="1800" dirty="0" smtClean="0"/>
              <a:t>1. </a:t>
            </a:r>
            <a:r>
              <a:rPr lang="en-GB" sz="1800" smtClean="0"/>
              <a:t>Concentriamoci</a:t>
            </a:r>
            <a:r>
              <a:rPr lang="en-GB" sz="1800" dirty="0" smtClean="0"/>
              <a:t> prima </a:t>
            </a:r>
            <a:r>
              <a:rPr lang="en-GB" sz="1800" dirty="0" err="1" smtClean="0"/>
              <a:t>sulle</a:t>
            </a:r>
            <a:r>
              <a:rPr lang="en-GB" sz="1800" dirty="0" smtClean="0"/>
              <a:t> VIR1.</a:t>
            </a:r>
            <a:br>
              <a:rPr lang="en-GB" sz="1800" dirty="0" smtClean="0"/>
            </a:br>
            <a:r>
              <a:rPr lang="en-GB" sz="1800" dirty="0" smtClean="0"/>
              <a:t>Data </a:t>
            </a:r>
            <a:r>
              <a:rPr lang="en-GB" sz="1800" dirty="0" err="1" smtClean="0"/>
              <a:t>una</a:t>
            </a:r>
            <a:r>
              <a:rPr lang="en-GB" sz="1800" dirty="0" smtClean="0"/>
              <a:t> VIR (in </a:t>
            </a:r>
            <a:r>
              <a:rPr lang="en-GB" sz="1800" dirty="0" err="1" smtClean="0"/>
              <a:t>particolare</a:t>
            </a:r>
            <a:r>
              <a:rPr lang="en-GB" sz="1800" dirty="0" smtClean="0"/>
              <a:t> qui VIR1)  </a:t>
            </a:r>
            <a:r>
              <a:rPr lang="en-GB" sz="1800" b="1" dirty="0">
                <a:solidFill>
                  <a:srgbClr val="0070C0"/>
                </a:solidFill>
              </a:rPr>
              <a:t>Relazione1.Attributo1</a:t>
            </a:r>
            <a:r>
              <a:rPr lang="en-GB" sz="1800" dirty="0"/>
              <a:t> </a:t>
            </a:r>
            <a:r>
              <a:rPr lang="en-GB" sz="1800" dirty="0">
                <a:sym typeface="Wingdings" panose="05000000000000000000" pitchFamily="2" charset="2"/>
              </a:rPr>
              <a:t> </a:t>
            </a:r>
            <a:r>
              <a:rPr lang="en-GB" sz="1800" b="1" dirty="0" smtClean="0">
                <a:solidFill>
                  <a:srgbClr val="FF0000"/>
                </a:solidFill>
                <a:sym typeface="Wingdings" panose="05000000000000000000" pitchFamily="2" charset="2"/>
              </a:rPr>
              <a:t>Relazione2.Attributo2</a:t>
            </a:r>
            <a:r>
              <a:rPr lang="en-GB" sz="1800" dirty="0" smtClean="0">
                <a:sym typeface="Wingdings" panose="05000000000000000000" pitchFamily="2" charset="2"/>
              </a:rPr>
              <a:t/>
            </a:r>
            <a:br>
              <a:rPr lang="en-GB" sz="1800" dirty="0" smtClean="0">
                <a:sym typeface="Wingdings" panose="05000000000000000000" pitchFamily="2" charset="2"/>
              </a:rPr>
            </a:br>
            <a:r>
              <a:rPr lang="en-GB" sz="1800" dirty="0" err="1">
                <a:sym typeface="Wingdings" panose="05000000000000000000" pitchFamily="2" charset="2"/>
              </a:rPr>
              <a:t>c</a:t>
            </a:r>
            <a:r>
              <a:rPr lang="en-GB" sz="1800" dirty="0" err="1" smtClean="0">
                <a:sym typeface="Wingdings" panose="05000000000000000000" pitchFamily="2" charset="2"/>
              </a:rPr>
              <a:t>hiameremo</a:t>
            </a:r>
            <a:r>
              <a:rPr lang="en-GB" sz="1800" dirty="0" smtClean="0">
                <a:sym typeface="Wingdings" panose="05000000000000000000" pitchFamily="2" charset="2"/>
              </a:rPr>
              <a:t> le due </a:t>
            </a:r>
            <a:r>
              <a:rPr lang="en-GB" sz="1800" dirty="0" err="1" smtClean="0">
                <a:sym typeface="Wingdings" panose="05000000000000000000" pitchFamily="2" charset="2"/>
              </a:rPr>
              <a:t>parti</a:t>
            </a:r>
            <a:r>
              <a:rPr lang="en-GB" sz="1800" dirty="0" smtClean="0">
                <a:sym typeface="Wingdings" panose="05000000000000000000" pitchFamily="2" charset="2"/>
              </a:rPr>
              <a:t> </a:t>
            </a:r>
            <a:r>
              <a:rPr lang="en-GB" sz="1800" b="1" dirty="0">
                <a:solidFill>
                  <a:srgbClr val="0070C0"/>
                </a:solidFill>
                <a:sym typeface="Wingdings" panose="05000000000000000000" pitchFamily="2" charset="2"/>
              </a:rPr>
              <a:t>Parte </a:t>
            </a:r>
            <a:r>
              <a:rPr lang="en-GB" sz="1800" b="1" dirty="0" err="1">
                <a:solidFill>
                  <a:srgbClr val="0070C0"/>
                </a:solidFill>
                <a:sym typeface="Wingdings" panose="05000000000000000000" pitchFamily="2" charset="2"/>
              </a:rPr>
              <a:t>sinistra</a:t>
            </a:r>
            <a:r>
              <a:rPr lang="en-GB" sz="1800" b="1" dirty="0">
                <a:solidFill>
                  <a:srgbClr val="0070C0"/>
                </a:solidFill>
                <a:sym typeface="Wingdings" panose="05000000000000000000" pitchFamily="2" charset="2"/>
              </a:rPr>
              <a:t> </a:t>
            </a:r>
            <a:r>
              <a:rPr lang="en-GB" sz="1800" b="1" dirty="0" smtClean="0">
                <a:solidFill>
                  <a:srgbClr val="0070C0"/>
                </a:solidFill>
                <a:sym typeface="Wingdings" panose="05000000000000000000" pitchFamily="2" charset="2"/>
              </a:rPr>
              <a:t>e </a:t>
            </a:r>
            <a:r>
              <a:rPr lang="en-GB" sz="1800" b="1" dirty="0" smtClean="0">
                <a:solidFill>
                  <a:srgbClr val="FF0000"/>
                </a:solidFill>
                <a:sym typeface="Wingdings" panose="05000000000000000000" pitchFamily="2" charset="2"/>
              </a:rPr>
              <a:t>Parte </a:t>
            </a:r>
            <a:r>
              <a:rPr lang="en-GB" sz="1800" b="1" dirty="0" err="1" smtClean="0">
                <a:solidFill>
                  <a:srgbClr val="FF0000"/>
                </a:solidFill>
                <a:sym typeface="Wingdings" panose="05000000000000000000" pitchFamily="2" charset="2"/>
              </a:rPr>
              <a:t>destra</a:t>
            </a:r>
            <a:r>
              <a:rPr lang="en-GB" sz="1800" b="1" dirty="0" smtClean="0">
                <a:solidFill>
                  <a:srgbClr val="FF0000"/>
                </a:solidFill>
                <a:sym typeface="Wingdings" panose="05000000000000000000" pitchFamily="2" charset="2"/>
              </a:rPr>
              <a:t> </a:t>
            </a:r>
            <a:r>
              <a:rPr lang="en-GB" sz="1800" b="1" dirty="0" smtClean="0">
                <a:sym typeface="Wingdings" panose="05000000000000000000" pitchFamily="2" charset="2"/>
              </a:rPr>
              <a:t>del VIR.</a:t>
            </a:r>
            <a:br>
              <a:rPr lang="en-GB" sz="1800" b="1" dirty="0" smtClean="0">
                <a:sym typeface="Wingdings" panose="05000000000000000000" pitchFamily="2" charset="2"/>
              </a:rPr>
            </a:br>
            <a:r>
              <a:rPr lang="en-GB" sz="1800" b="1" dirty="0" err="1" smtClean="0">
                <a:sym typeface="Wingdings" panose="05000000000000000000" pitchFamily="2" charset="2"/>
              </a:rPr>
              <a:t>Guardiamo</a:t>
            </a:r>
            <a:r>
              <a:rPr lang="en-GB" sz="1800" b="1" dirty="0" smtClean="0">
                <a:sym typeface="Wingdings" panose="05000000000000000000" pitchFamily="2" charset="2"/>
              </a:rPr>
              <a:t> lo schema </a:t>
            </a:r>
            <a:r>
              <a:rPr lang="en-GB" sz="1800" b="1" dirty="0" err="1" smtClean="0">
                <a:sym typeface="Wingdings" panose="05000000000000000000" pitchFamily="2" charset="2"/>
              </a:rPr>
              <a:t>molte</a:t>
            </a:r>
            <a:r>
              <a:rPr lang="en-GB" sz="1800" b="1" dirty="0" smtClean="0">
                <a:sym typeface="Wingdings" panose="05000000000000000000" pitchFamily="2" charset="2"/>
              </a:rPr>
              <a:t> volte, </a:t>
            </a:r>
            <a:r>
              <a:rPr lang="en-GB" sz="1800" b="1" dirty="0" err="1" smtClean="0">
                <a:sym typeface="Wingdings" panose="05000000000000000000" pitchFamily="2" charset="2"/>
              </a:rPr>
              <a:t>cercando</a:t>
            </a:r>
            <a:r>
              <a:rPr lang="en-GB" sz="1800" b="1" dirty="0" smtClean="0">
                <a:sym typeface="Wingdings" panose="05000000000000000000" pitchFamily="2" charset="2"/>
              </a:rPr>
              <a:t> </a:t>
            </a:r>
            <a:r>
              <a:rPr lang="en-GB" sz="1800" b="1" dirty="0" err="1" smtClean="0">
                <a:sym typeface="Wingdings" panose="05000000000000000000" pitchFamily="2" charset="2"/>
              </a:rPr>
              <a:t>visivamente</a:t>
            </a:r>
            <a:r>
              <a:rPr lang="en-GB" sz="1800" b="1" dirty="0" smtClean="0">
                <a:sym typeface="Wingdings" panose="05000000000000000000" pitchFamily="2" charset="2"/>
              </a:rPr>
              <a:t> di far </a:t>
            </a:r>
            <a:r>
              <a:rPr lang="en-GB" sz="1800" b="1" dirty="0" err="1" smtClean="0">
                <a:sym typeface="Wingdings" panose="05000000000000000000" pitchFamily="2" charset="2"/>
              </a:rPr>
              <a:t>corrispondere</a:t>
            </a:r>
            <a:r>
              <a:rPr lang="en-GB" sz="1800" b="1" dirty="0" smtClean="0">
                <a:sym typeface="Wingdings" panose="05000000000000000000" pitchFamily="2" charset="2"/>
              </a:rPr>
              <a:t> </a:t>
            </a:r>
            <a:r>
              <a:rPr lang="en-GB" sz="1800" b="1" dirty="0" err="1" smtClean="0">
                <a:sym typeface="Wingdings" panose="05000000000000000000" pitchFamily="2" charset="2"/>
              </a:rPr>
              <a:t>gli</a:t>
            </a:r>
            <a:r>
              <a:rPr lang="en-GB" sz="1800" b="1" dirty="0" smtClean="0">
                <a:sym typeface="Wingdings" panose="05000000000000000000" pitchFamily="2" charset="2"/>
              </a:rPr>
              <a:t> </a:t>
            </a:r>
            <a:r>
              <a:rPr lang="en-GB" sz="1800" b="1" dirty="0" err="1" smtClean="0">
                <a:sym typeface="Wingdings" panose="05000000000000000000" pitchFamily="2" charset="2"/>
              </a:rPr>
              <a:t>attributi</a:t>
            </a:r>
            <a:r>
              <a:rPr lang="en-GB" sz="1800" b="1" dirty="0" smtClean="0">
                <a:sym typeface="Wingdings" panose="05000000000000000000" pitchFamily="2" charset="2"/>
              </a:rPr>
              <a:t> </a:t>
            </a:r>
            <a:r>
              <a:rPr lang="en-GB" sz="1800" b="1" dirty="0" err="1" smtClean="0">
                <a:sym typeface="Wingdings" panose="05000000000000000000" pitchFamily="2" charset="2"/>
              </a:rPr>
              <a:t>che</a:t>
            </a:r>
            <a:r>
              <a:rPr lang="en-GB" sz="1800" b="1" dirty="0" smtClean="0">
                <a:sym typeface="Wingdings" panose="05000000000000000000" pitchFamily="2" charset="2"/>
              </a:rPr>
              <a:t> </a:t>
            </a:r>
            <a:r>
              <a:rPr lang="en-GB" sz="1800" b="1" dirty="0" err="1" smtClean="0">
                <a:sym typeface="Wingdings" panose="05000000000000000000" pitchFamily="2" charset="2"/>
              </a:rPr>
              <a:t>fanno</a:t>
            </a:r>
            <a:r>
              <a:rPr lang="en-GB" sz="1800" b="1" dirty="0" smtClean="0">
                <a:sym typeface="Wingdings" panose="05000000000000000000" pitchFamily="2" charset="2"/>
              </a:rPr>
              <a:t> </a:t>
            </a:r>
            <a:r>
              <a:rPr lang="en-GB" sz="1800" b="1" dirty="0" err="1" smtClean="0">
                <a:sym typeface="Wingdings" panose="05000000000000000000" pitchFamily="2" charset="2"/>
              </a:rPr>
              <a:t>riferimento</a:t>
            </a:r>
            <a:r>
              <a:rPr lang="en-GB" sz="1800" b="1" dirty="0" smtClean="0">
                <a:sym typeface="Wingdings" panose="05000000000000000000" pitchFamily="2" charset="2"/>
              </a:rPr>
              <a:t> </a:t>
            </a:r>
            <a:r>
              <a:rPr lang="en-GB" sz="1800" b="1" dirty="0" err="1" smtClean="0">
                <a:sym typeface="Wingdings" panose="05000000000000000000" pitchFamily="2" charset="2"/>
              </a:rPr>
              <a:t>allo</a:t>
            </a:r>
            <a:r>
              <a:rPr lang="en-GB" sz="1800" b="1" dirty="0" smtClean="0">
                <a:sym typeface="Wingdings" panose="05000000000000000000" pitchFamily="2" charset="2"/>
              </a:rPr>
              <a:t> </a:t>
            </a:r>
            <a:r>
              <a:rPr lang="en-GB" sz="1800" b="1" dirty="0" err="1" smtClean="0">
                <a:sym typeface="Wingdings" panose="05000000000000000000" pitchFamily="2" charset="2"/>
              </a:rPr>
              <a:t>stesso</a:t>
            </a:r>
            <a:r>
              <a:rPr lang="en-GB" sz="1800" b="1" dirty="0" smtClean="0">
                <a:sym typeface="Wingdings" panose="05000000000000000000" pitchFamily="2" charset="2"/>
              </a:rPr>
              <a:t> </a:t>
            </a:r>
            <a:r>
              <a:rPr lang="en-GB" sz="1800" b="1" dirty="0" err="1" smtClean="0">
                <a:sym typeface="Wingdings" panose="05000000000000000000" pitchFamily="2" charset="2"/>
              </a:rPr>
              <a:t>aspetto</a:t>
            </a:r>
            <a:r>
              <a:rPr lang="en-GB" sz="1800" b="1" dirty="0" smtClean="0">
                <a:sym typeface="Wingdings" panose="05000000000000000000" pitchFamily="2" charset="2"/>
              </a:rPr>
              <a:t> del </a:t>
            </a:r>
            <a:r>
              <a:rPr lang="en-GB" sz="1800" b="1" dirty="0" err="1" smtClean="0">
                <a:sym typeface="Wingdings" panose="05000000000000000000" pitchFamily="2" charset="2"/>
              </a:rPr>
              <a:t>mondo</a:t>
            </a:r>
            <a:r>
              <a:rPr lang="en-GB" sz="1800" b="1" dirty="0" smtClean="0">
                <a:sym typeface="Wingdings" panose="05000000000000000000" pitchFamily="2" charset="2"/>
              </a:rPr>
              <a:t> </a:t>
            </a:r>
            <a:r>
              <a:rPr lang="en-GB" sz="1800" b="1" dirty="0" err="1" smtClean="0">
                <a:sym typeface="Wingdings" panose="05000000000000000000" pitchFamily="2" charset="2"/>
              </a:rPr>
              <a:t>reale</a:t>
            </a:r>
            <a:r>
              <a:rPr lang="en-GB" sz="1800" b="1" dirty="0" smtClean="0">
                <a:sym typeface="Wingdings" panose="05000000000000000000" pitchFamily="2" charset="2"/>
              </a:rPr>
              <a:t>, ma </a:t>
            </a:r>
            <a:r>
              <a:rPr lang="en-GB" sz="1800" b="1" dirty="0" err="1" smtClean="0">
                <a:sym typeface="Wingdings" panose="05000000000000000000" pitchFamily="2" charset="2"/>
              </a:rPr>
              <a:t>che</a:t>
            </a:r>
            <a:r>
              <a:rPr lang="en-GB" sz="1800" b="1" dirty="0" smtClean="0">
                <a:sym typeface="Wingdings" panose="05000000000000000000" pitchFamily="2" charset="2"/>
              </a:rPr>
              <a:t> </a:t>
            </a:r>
            <a:r>
              <a:rPr lang="en-GB" sz="1800" b="1" dirty="0" err="1" smtClean="0">
                <a:sym typeface="Wingdings" panose="05000000000000000000" pitchFamily="2" charset="2"/>
              </a:rPr>
              <a:t>compaiono</a:t>
            </a:r>
            <a:r>
              <a:rPr lang="en-GB" sz="1800" b="1" dirty="0" smtClean="0">
                <a:sym typeface="Wingdings" panose="05000000000000000000" pitchFamily="2" charset="2"/>
              </a:rPr>
              <a:t> in </a:t>
            </a:r>
            <a:r>
              <a:rPr lang="en-GB" sz="1800" b="1" dirty="0" err="1" smtClean="0">
                <a:sym typeface="Wingdings" panose="05000000000000000000" pitchFamily="2" charset="2"/>
              </a:rPr>
              <a:t>almeno</a:t>
            </a:r>
            <a:r>
              <a:rPr lang="en-GB" sz="1800" b="1" dirty="0" smtClean="0">
                <a:sym typeface="Wingdings" panose="05000000000000000000" pitchFamily="2" charset="2"/>
              </a:rPr>
              <a:t>  due  diverse </a:t>
            </a:r>
            <a:r>
              <a:rPr lang="en-GB" sz="1800" b="1" dirty="0" err="1" smtClean="0">
                <a:sym typeface="Wingdings" panose="05000000000000000000" pitchFamily="2" charset="2"/>
              </a:rPr>
              <a:t>relazioni</a:t>
            </a:r>
            <a:r>
              <a:rPr lang="en-GB" sz="1800" b="1" dirty="0" smtClean="0">
                <a:sym typeface="Wingdings" panose="05000000000000000000" pitchFamily="2" charset="2"/>
              </a:rPr>
              <a:t>, ad </a:t>
            </a:r>
            <a:r>
              <a:rPr lang="en-GB" sz="1800" b="1" dirty="0" err="1" smtClean="0">
                <a:sym typeface="Wingdings" panose="05000000000000000000" pitchFamily="2" charset="2"/>
              </a:rPr>
              <a:t>esempio</a:t>
            </a:r>
            <a:r>
              <a:rPr lang="en-GB" sz="1800" b="1" dirty="0" smtClean="0">
                <a:sym typeface="Wingdings" panose="05000000000000000000" pitchFamily="2" charset="2"/>
              </a:rPr>
              <a:t> </a:t>
            </a:r>
            <a:r>
              <a:rPr lang="en-GB" sz="1800" b="1" dirty="0" err="1" smtClean="0">
                <a:sym typeface="Wingdings" panose="05000000000000000000" pitchFamily="2" charset="2"/>
              </a:rPr>
              <a:t>Venditore</a:t>
            </a:r>
            <a:r>
              <a:rPr lang="en-GB" sz="1800" b="1" dirty="0" smtClean="0">
                <a:sym typeface="Wingdings" panose="05000000000000000000" pitchFamily="2" charset="2"/>
              </a:rPr>
              <a:t>, </a:t>
            </a:r>
            <a:r>
              <a:rPr lang="en-GB" sz="1800" b="1" dirty="0" err="1" smtClean="0">
                <a:sym typeface="Wingdings" panose="05000000000000000000" pitchFamily="2" charset="2"/>
              </a:rPr>
              <a:t>oppure</a:t>
            </a:r>
            <a:r>
              <a:rPr lang="en-GB" sz="1800" b="1" dirty="0" smtClean="0">
                <a:sym typeface="Wingdings" panose="05000000000000000000" pitchFamily="2" charset="2"/>
              </a:rPr>
              <a:t> </a:t>
            </a:r>
            <a:r>
              <a:rPr lang="en-GB" sz="1800" b="1" dirty="0" err="1" smtClean="0">
                <a:sym typeface="Wingdings" panose="05000000000000000000" pitchFamily="2" charset="2"/>
              </a:rPr>
              <a:t>Professore</a:t>
            </a:r>
            <a:r>
              <a:rPr lang="en-GB" sz="1800" b="1" dirty="0" smtClean="0">
                <a:sym typeface="Wingdings" panose="05000000000000000000" pitchFamily="2" charset="2"/>
              </a:rPr>
              <a:t>. </a:t>
            </a:r>
            <a:r>
              <a:rPr lang="en-GB" sz="1800" b="1" dirty="0" err="1" smtClean="0">
                <a:sym typeface="Wingdings" panose="05000000000000000000" pitchFamily="2" charset="2"/>
              </a:rPr>
              <a:t>Questi</a:t>
            </a:r>
            <a:r>
              <a:rPr lang="en-GB" sz="1800" b="1" dirty="0" smtClean="0">
                <a:sym typeface="Wingdings" panose="05000000000000000000" pitchFamily="2" charset="2"/>
              </a:rPr>
              <a:t> </a:t>
            </a:r>
            <a:r>
              <a:rPr lang="en-GB" sz="1800" b="1" dirty="0" err="1" smtClean="0">
                <a:sym typeface="Wingdings" panose="05000000000000000000" pitchFamily="2" charset="2"/>
              </a:rPr>
              <a:t>concetti</a:t>
            </a:r>
            <a:r>
              <a:rPr lang="en-GB" sz="1800" b="1" dirty="0">
                <a:sym typeface="Wingdings" panose="05000000000000000000" pitchFamily="2" charset="2"/>
              </a:rPr>
              <a:t> </a:t>
            </a:r>
            <a:r>
              <a:rPr lang="en-GB" sz="1800" b="1" dirty="0" err="1" smtClean="0">
                <a:sym typeface="Wingdings" panose="05000000000000000000" pitchFamily="2" charset="2"/>
              </a:rPr>
              <a:t>corrispondono</a:t>
            </a:r>
            <a:r>
              <a:rPr lang="en-GB" sz="1800" b="1" dirty="0" smtClean="0">
                <a:sym typeface="Wingdings" panose="05000000000000000000" pitchFamily="2" charset="2"/>
              </a:rPr>
              <a:t> </a:t>
            </a:r>
            <a:r>
              <a:rPr lang="en-GB" sz="1800" b="1" dirty="0" err="1" smtClean="0">
                <a:sym typeface="Wingdings" panose="05000000000000000000" pitchFamily="2" charset="2"/>
              </a:rPr>
              <a:t>alle</a:t>
            </a:r>
            <a:r>
              <a:rPr lang="en-GB" sz="1800" b="1" dirty="0" smtClean="0">
                <a:sym typeface="Wingdings" panose="05000000000000000000" pitchFamily="2" charset="2"/>
              </a:rPr>
              <a:t> </a:t>
            </a:r>
            <a:r>
              <a:rPr lang="en-GB" sz="1800" b="1" dirty="0" err="1" smtClean="0">
                <a:sym typeface="Wingdings" panose="05000000000000000000" pitchFamily="2" charset="2"/>
              </a:rPr>
              <a:t>Entità</a:t>
            </a:r>
            <a:r>
              <a:rPr lang="en-GB" sz="1800" b="1" dirty="0" smtClean="0">
                <a:sym typeface="Wingdings" panose="05000000000000000000" pitchFamily="2" charset="2"/>
              </a:rPr>
              <a:t> </a:t>
            </a:r>
            <a:r>
              <a:rPr lang="en-GB" sz="1800" b="1" dirty="0" err="1" smtClean="0">
                <a:sym typeface="Wingdings" panose="05000000000000000000" pitchFamily="2" charset="2"/>
              </a:rPr>
              <a:t>nel</a:t>
            </a:r>
            <a:r>
              <a:rPr lang="en-GB" sz="1800" b="1" dirty="0" smtClean="0">
                <a:sym typeface="Wingdings" panose="05000000000000000000" pitchFamily="2" charset="2"/>
              </a:rPr>
              <a:t> </a:t>
            </a:r>
            <a:r>
              <a:rPr lang="en-GB" sz="1800" b="1" dirty="0" err="1" smtClean="0">
                <a:sym typeface="Wingdings" panose="05000000000000000000" pitchFamily="2" charset="2"/>
              </a:rPr>
              <a:t>modello</a:t>
            </a:r>
            <a:r>
              <a:rPr lang="en-GB" sz="1800" b="1" dirty="0" smtClean="0">
                <a:sym typeface="Wingdings" panose="05000000000000000000" pitchFamily="2" charset="2"/>
              </a:rPr>
              <a:t> ER.</a:t>
            </a:r>
            <a:endParaRPr lang="en-GB" sz="18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a:lnSpc>
                <a:spcPct val="100000"/>
              </a:lnSpc>
              <a:spcBef>
                <a:spcPts val="0"/>
              </a:spcBef>
            </a:pPr>
            <a:r>
              <a:rPr lang="it-IT" sz="1800" dirty="0" err="1" smtClean="0"/>
              <a:t>ProdottoDipartimento</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25" name="Segnaposto numero diapositiva 24"/>
          <p:cNvSpPr>
            <a:spLocks noGrp="1"/>
          </p:cNvSpPr>
          <p:nvPr>
            <p:ph type="sldNum" sz="quarter" idx="12"/>
          </p:nvPr>
        </p:nvSpPr>
        <p:spPr/>
        <p:txBody>
          <a:bodyPr/>
          <a:lstStyle/>
          <a:p>
            <a:fld id="{631BB469-ABAD-4866-AC90-48FE8290B794}" type="slidenum">
              <a:rPr lang="en-GB" smtClean="0"/>
              <a:t>16</a:t>
            </a:fld>
            <a:endParaRPr lang="en-GB"/>
          </a:p>
        </p:txBody>
      </p:sp>
    </p:spTree>
    <p:extLst>
      <p:ext uri="{BB962C8B-B14F-4D97-AF65-F5344CB8AC3E}">
        <p14:creationId xmlns:p14="http://schemas.microsoft.com/office/powerpoint/2010/main" val="29401111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2757" y="545024"/>
            <a:ext cx="8771283" cy="867325"/>
          </a:xfrm>
        </p:spPr>
        <p:txBody>
          <a:bodyPr/>
          <a:lstStyle/>
          <a:p>
            <a:pPr marL="342900" indent="-342900" algn="l">
              <a:buFont typeface="Arial" panose="020B0604020202020204" pitchFamily="34" charset="0"/>
              <a:buChar char="•"/>
            </a:pPr>
            <a:r>
              <a:rPr lang="en-GB" sz="2000" dirty="0" err="1" smtClean="0"/>
              <a:t>Concentriamoci</a:t>
            </a:r>
            <a:r>
              <a:rPr lang="en-GB" sz="2000" dirty="0" smtClean="0"/>
              <a:t> </a:t>
            </a:r>
            <a:r>
              <a:rPr lang="en-GB" sz="2000" dirty="0" err="1" smtClean="0"/>
              <a:t>dapprima</a:t>
            </a:r>
            <a:r>
              <a:rPr lang="en-GB" sz="2000" dirty="0" smtClean="0"/>
              <a:t>  </a:t>
            </a:r>
            <a:r>
              <a:rPr lang="en-GB" sz="2000" dirty="0" err="1" smtClean="0"/>
              <a:t>su</a:t>
            </a:r>
            <a:r>
              <a:rPr lang="en-GB" sz="2000" dirty="0" smtClean="0"/>
              <a:t> </a:t>
            </a:r>
            <a:r>
              <a:rPr lang="en-GB" sz="2000" b="1" dirty="0" err="1" smtClean="0"/>
              <a:t>Venditore</a:t>
            </a:r>
            <a:r>
              <a:rPr lang="en-GB" sz="2000" dirty="0" smtClean="0"/>
              <a:t> e </a:t>
            </a:r>
            <a:r>
              <a:rPr lang="en-GB" sz="2000" b="1" dirty="0" err="1" smtClean="0"/>
              <a:t>Prodotto</a:t>
            </a:r>
            <a:r>
              <a:rPr lang="en-GB" sz="2000" dirty="0" smtClean="0"/>
              <a:t>, </a:t>
            </a:r>
            <a:r>
              <a:rPr lang="en-GB" sz="2000" dirty="0" err="1" smtClean="0"/>
              <a:t>che</a:t>
            </a:r>
            <a:r>
              <a:rPr lang="en-GB" sz="2000" dirty="0" smtClean="0"/>
              <a:t> </a:t>
            </a:r>
            <a:r>
              <a:rPr lang="en-GB" sz="2000" dirty="0" err="1" smtClean="0"/>
              <a:t>sembrano</a:t>
            </a:r>
            <a:r>
              <a:rPr lang="en-GB" sz="2000" dirty="0" smtClean="0"/>
              <a:t> </a:t>
            </a:r>
            <a:r>
              <a:rPr lang="en-GB" sz="2000" dirty="0" err="1" smtClean="0"/>
              <a:t>essere</a:t>
            </a:r>
            <a:r>
              <a:rPr lang="en-GB" sz="2000" dirty="0" smtClean="0"/>
              <a:t> </a:t>
            </a:r>
            <a:r>
              <a:rPr lang="en-GB" sz="2000" dirty="0" err="1" smtClean="0"/>
              <a:t>casi</a:t>
            </a:r>
            <a:r>
              <a:rPr lang="en-GB" sz="2000" dirty="0" smtClean="0"/>
              <a:t> </a:t>
            </a:r>
            <a:r>
              <a:rPr lang="en-GB" sz="2000" dirty="0" err="1" smtClean="0"/>
              <a:t>semplici</a:t>
            </a:r>
            <a:r>
              <a:rPr lang="en-GB" sz="2000" dirty="0" smtClean="0"/>
              <a:t>. </a:t>
            </a:r>
            <a:r>
              <a:rPr lang="en-GB" sz="2000" dirty="0" err="1" smtClean="0"/>
              <a:t>Cercate</a:t>
            </a:r>
            <a:r>
              <a:rPr lang="en-GB" sz="2000" dirty="0" smtClean="0"/>
              <a:t> le </a:t>
            </a:r>
            <a:r>
              <a:rPr lang="en-GB" sz="2000" dirty="0" err="1" smtClean="0"/>
              <a:t>corrispondenze</a:t>
            </a:r>
            <a:r>
              <a:rPr lang="en-GB" sz="2000" dirty="0" smtClean="0"/>
              <a:t> </a:t>
            </a:r>
            <a:r>
              <a:rPr lang="en-GB" sz="2000" dirty="0" err="1" smtClean="0"/>
              <a:t>tra</a:t>
            </a:r>
            <a:r>
              <a:rPr lang="en-GB" sz="2000" dirty="0" smtClean="0"/>
              <a:t> </a:t>
            </a:r>
            <a:r>
              <a:rPr lang="en-GB" sz="2000" dirty="0" err="1" smtClean="0"/>
              <a:t>attributi</a:t>
            </a:r>
            <a:r>
              <a:rPr lang="en-GB" sz="2000" dirty="0" smtClean="0"/>
              <a:t> </a:t>
            </a:r>
            <a:r>
              <a:rPr lang="en-GB" sz="2000" dirty="0" err="1" smtClean="0"/>
              <a:t>che</a:t>
            </a:r>
            <a:r>
              <a:rPr lang="en-GB" sz="2000" dirty="0" smtClean="0"/>
              <a:t> </a:t>
            </a:r>
            <a:r>
              <a:rPr lang="en-GB" sz="2000" dirty="0" err="1" smtClean="0"/>
              <a:t>fanno</a:t>
            </a:r>
            <a:r>
              <a:rPr lang="en-GB" sz="2000" dirty="0" smtClean="0"/>
              <a:t> </a:t>
            </a:r>
            <a:r>
              <a:rPr lang="en-GB" sz="2000" dirty="0" err="1" smtClean="0"/>
              <a:t>riferimento</a:t>
            </a:r>
            <a:r>
              <a:rPr lang="en-GB" sz="2000" dirty="0" smtClean="0"/>
              <a:t> a </a:t>
            </a:r>
            <a:r>
              <a:rPr lang="en-GB" sz="2000" dirty="0" err="1" smtClean="0"/>
              <a:t>Venditore</a:t>
            </a:r>
            <a:r>
              <a:rPr lang="en-GB" sz="2000" dirty="0" smtClean="0"/>
              <a:t> e </a:t>
            </a:r>
            <a:r>
              <a:rPr lang="en-GB" sz="2000" dirty="0" err="1" smtClean="0"/>
              <a:t>Prodotto</a:t>
            </a:r>
            <a:r>
              <a:rPr lang="en-GB" sz="2000" dirty="0" smtClean="0"/>
              <a:t> in due diverse </a:t>
            </a:r>
            <a:r>
              <a:rPr lang="en-GB" sz="2000" dirty="0" err="1" smtClean="0"/>
              <a:t>relazioni</a:t>
            </a:r>
            <a:r>
              <a:rPr lang="en-GB" sz="2000" dirty="0" smtClean="0"/>
              <a:t>. </a:t>
            </a:r>
            <a:r>
              <a:rPr lang="en-GB" sz="2000" dirty="0" err="1" smtClean="0"/>
              <a:t>Segnateli</a:t>
            </a:r>
            <a:r>
              <a:rPr lang="en-GB" sz="2000" dirty="0" smtClean="0"/>
              <a:t> con un </a:t>
            </a:r>
            <a:r>
              <a:rPr lang="en-GB" sz="2000" dirty="0" err="1" smtClean="0"/>
              <a:t>rettangolo</a:t>
            </a:r>
            <a:r>
              <a:rPr lang="en-GB" sz="2000" dirty="0" smtClean="0"/>
              <a:t/>
            </a:r>
            <a:br>
              <a:rPr lang="en-GB" sz="2000" dirty="0" smtClean="0"/>
            </a:br>
            <a:r>
              <a:rPr lang="en-GB" sz="2000" b="1" dirty="0" smtClean="0">
                <a:solidFill>
                  <a:srgbClr val="FF0000"/>
                </a:solidFill>
              </a:rPr>
              <a:t>NB. </a:t>
            </a:r>
            <a:r>
              <a:rPr lang="en-GB" sz="2000" b="1" dirty="0" err="1" smtClean="0">
                <a:solidFill>
                  <a:srgbClr val="FF0000"/>
                </a:solidFill>
              </a:rPr>
              <a:t>d’ora</a:t>
            </a:r>
            <a:r>
              <a:rPr lang="en-GB" sz="2000" b="1" dirty="0" smtClean="0">
                <a:solidFill>
                  <a:srgbClr val="FF0000"/>
                </a:solidFill>
              </a:rPr>
              <a:t> in poi </a:t>
            </a:r>
            <a:r>
              <a:rPr lang="en-GB" sz="2000" b="1" dirty="0" err="1" smtClean="0">
                <a:solidFill>
                  <a:srgbClr val="FF0000"/>
                </a:solidFill>
              </a:rPr>
              <a:t>il</a:t>
            </a:r>
            <a:r>
              <a:rPr lang="en-GB" sz="2000" b="1" dirty="0" smtClean="0">
                <a:solidFill>
                  <a:srgbClr val="FF0000"/>
                </a:solidFill>
              </a:rPr>
              <a:t> </a:t>
            </a:r>
            <a:r>
              <a:rPr lang="en-GB" sz="2000" b="1" dirty="0" err="1" smtClean="0">
                <a:solidFill>
                  <a:srgbClr val="FF0000"/>
                </a:solidFill>
              </a:rPr>
              <a:t>termine</a:t>
            </a:r>
            <a:r>
              <a:rPr lang="en-GB" sz="2000" b="1" dirty="0" smtClean="0">
                <a:solidFill>
                  <a:srgbClr val="FF0000"/>
                </a:solidFill>
              </a:rPr>
              <a:t> </a:t>
            </a:r>
            <a:r>
              <a:rPr lang="en-GB" sz="2000" b="1" dirty="0" err="1" smtClean="0">
                <a:solidFill>
                  <a:srgbClr val="FF0000"/>
                </a:solidFill>
              </a:rPr>
              <a:t>ProdottoDipartimento</a:t>
            </a:r>
            <a:r>
              <a:rPr lang="en-GB" sz="2000" b="1" dirty="0" smtClean="0">
                <a:solidFill>
                  <a:srgbClr val="FF0000"/>
                </a:solidFill>
              </a:rPr>
              <a:t> </a:t>
            </a:r>
            <a:r>
              <a:rPr lang="en-GB" sz="2000" b="1" dirty="0" err="1" smtClean="0">
                <a:solidFill>
                  <a:srgbClr val="FF0000"/>
                </a:solidFill>
              </a:rPr>
              <a:t>sarà</a:t>
            </a:r>
            <a:r>
              <a:rPr lang="en-GB" sz="2000" b="1" dirty="0" smtClean="0">
                <a:solidFill>
                  <a:srgbClr val="FF0000"/>
                </a:solidFill>
              </a:rPr>
              <a:t> </a:t>
            </a:r>
            <a:r>
              <a:rPr lang="en-GB" sz="2000" b="1" dirty="0" err="1" smtClean="0">
                <a:solidFill>
                  <a:srgbClr val="FF0000"/>
                </a:solidFill>
              </a:rPr>
              <a:t>sostituito</a:t>
            </a:r>
            <a:r>
              <a:rPr lang="en-GB" sz="2000" b="1" dirty="0" smtClean="0">
                <a:solidFill>
                  <a:srgbClr val="FF0000"/>
                </a:solidFill>
              </a:rPr>
              <a:t> da </a:t>
            </a:r>
            <a:r>
              <a:rPr lang="en-GB" sz="2000" b="1" dirty="0" err="1" smtClean="0">
                <a:solidFill>
                  <a:srgbClr val="FF0000"/>
                </a:solidFill>
              </a:rPr>
              <a:t>ProdottoD</a:t>
            </a:r>
            <a:r>
              <a:rPr lang="en-GB" sz="2000" dirty="0" smtClean="0"/>
              <a:t>.</a:t>
            </a:r>
            <a:endParaRPr lang="en-GB" sz="20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a:lnSpc>
                <a:spcPct val="100000"/>
              </a:lnSpc>
              <a:spcBef>
                <a:spcPts val="0"/>
              </a:spcBef>
            </a:pPr>
            <a:r>
              <a:rPr lang="it-IT" sz="1800" dirty="0" err="1"/>
              <a:t>ProdottoDipartimento</a:t>
            </a:r>
            <a:r>
              <a:rPr lang="it-IT" sz="1800" dirty="0"/>
              <a:t> (</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5" name="Segnaposto numero diapositiva 4"/>
          <p:cNvSpPr>
            <a:spLocks noGrp="1"/>
          </p:cNvSpPr>
          <p:nvPr>
            <p:ph type="sldNum" sz="quarter" idx="12"/>
          </p:nvPr>
        </p:nvSpPr>
        <p:spPr/>
        <p:txBody>
          <a:bodyPr/>
          <a:lstStyle/>
          <a:p>
            <a:fld id="{631BB469-ABAD-4866-AC90-48FE8290B794}" type="slidenum">
              <a:rPr lang="en-GB" smtClean="0"/>
              <a:t>17</a:t>
            </a:fld>
            <a:endParaRPr lang="en-GB"/>
          </a:p>
        </p:txBody>
      </p:sp>
      <p:sp>
        <p:nvSpPr>
          <p:cNvPr id="6" name="Rettangolo arrotondato 5"/>
          <p:cNvSpPr/>
          <p:nvPr/>
        </p:nvSpPr>
        <p:spPr>
          <a:xfrm>
            <a:off x="531743" y="2678596"/>
            <a:ext cx="2191579" cy="576469"/>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288599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2696" y="530115"/>
            <a:ext cx="8771283" cy="867325"/>
          </a:xfrm>
        </p:spPr>
        <p:txBody>
          <a:bodyPr/>
          <a:lstStyle/>
          <a:p>
            <a:pPr marL="342900" indent="-342900" algn="l">
              <a:buFont typeface="Arial" panose="020B0604020202020204" pitchFamily="34" charset="0"/>
              <a:buChar char="•"/>
            </a:pPr>
            <a:r>
              <a:rPr lang="en-GB" sz="2400" dirty="0" err="1" smtClean="0"/>
              <a:t>Ecco</a:t>
            </a:r>
            <a:r>
              <a:rPr lang="en-GB" sz="2400" dirty="0" smtClean="0"/>
              <a:t> la </a:t>
            </a:r>
            <a:r>
              <a:rPr lang="en-GB" sz="2400" dirty="0" err="1" smtClean="0"/>
              <a:t>soluzione</a:t>
            </a:r>
            <a:endParaRPr lang="en-GB" sz="24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marL="0" indent="0">
              <a:lnSpc>
                <a:spcPct val="100000"/>
              </a:lnSpc>
              <a:spcBef>
                <a:spcPts val="0"/>
              </a:spcBef>
              <a:buNone/>
            </a:pPr>
            <a:endParaRPr lang="en-GB" sz="1800" dirty="0"/>
          </a:p>
          <a:p>
            <a:pPr marL="0" indent="0">
              <a:lnSpc>
                <a:spcPct val="100000"/>
              </a:lnSpc>
              <a:spcBef>
                <a:spcPts val="0"/>
              </a:spcBef>
              <a:buNone/>
            </a:pPr>
            <a:r>
              <a:rPr lang="it-IT" sz="1800" dirty="0" err="1" smtClean="0"/>
              <a:t>ProdottoD</a:t>
            </a:r>
            <a:r>
              <a:rPr lang="it-IT" sz="1800" dirty="0" smtClean="0"/>
              <a:t>. (</a:t>
            </a:r>
            <a:r>
              <a:rPr lang="it-IT" sz="1800" u="sng" dirty="0" smtClean="0"/>
              <a:t>Codice </a:t>
            </a:r>
            <a:r>
              <a:rPr lang="it-IT" sz="1800" u="sng" dirty="0"/>
              <a:t>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4" name="Rettangolo arrotondato 3"/>
          <p:cNvSpPr/>
          <p:nvPr/>
        </p:nvSpPr>
        <p:spPr>
          <a:xfrm>
            <a:off x="3540760" y="2788920"/>
            <a:ext cx="914400" cy="3454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ttangolo arrotondato 4"/>
          <p:cNvSpPr/>
          <p:nvPr/>
        </p:nvSpPr>
        <p:spPr>
          <a:xfrm>
            <a:off x="2346960" y="6258560"/>
            <a:ext cx="1656080" cy="3454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ttangolo arrotondato 5"/>
          <p:cNvSpPr/>
          <p:nvPr/>
        </p:nvSpPr>
        <p:spPr>
          <a:xfrm>
            <a:off x="1452880" y="5730240"/>
            <a:ext cx="817880" cy="3454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ttangolo arrotondato 6"/>
          <p:cNvSpPr/>
          <p:nvPr/>
        </p:nvSpPr>
        <p:spPr>
          <a:xfrm>
            <a:off x="1605280" y="5252417"/>
            <a:ext cx="1706880" cy="3454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ttangolo arrotondato 7"/>
          <p:cNvSpPr/>
          <p:nvPr/>
        </p:nvSpPr>
        <p:spPr>
          <a:xfrm>
            <a:off x="4064000" y="6243320"/>
            <a:ext cx="944880" cy="3454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Segnaposto numero diapositiva 9"/>
          <p:cNvSpPr>
            <a:spLocks noGrp="1"/>
          </p:cNvSpPr>
          <p:nvPr>
            <p:ph type="sldNum" sz="quarter" idx="12"/>
          </p:nvPr>
        </p:nvSpPr>
        <p:spPr/>
        <p:txBody>
          <a:bodyPr/>
          <a:lstStyle/>
          <a:p>
            <a:fld id="{631BB469-ABAD-4866-AC90-48FE8290B794}" type="slidenum">
              <a:rPr lang="en-GB" smtClean="0"/>
              <a:t>18</a:t>
            </a:fld>
            <a:endParaRPr lang="en-GB"/>
          </a:p>
        </p:txBody>
      </p:sp>
      <p:sp>
        <p:nvSpPr>
          <p:cNvPr id="11" name="Rettangolo arrotondato 10"/>
          <p:cNvSpPr/>
          <p:nvPr/>
        </p:nvSpPr>
        <p:spPr>
          <a:xfrm>
            <a:off x="4536440" y="2788920"/>
            <a:ext cx="914400" cy="34544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158186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2696" y="530115"/>
            <a:ext cx="8771283" cy="867325"/>
          </a:xfrm>
        </p:spPr>
        <p:txBody>
          <a:bodyPr/>
          <a:lstStyle/>
          <a:p>
            <a:pPr marL="342900" indent="-342900" algn="l">
              <a:buFont typeface="Arial" panose="020B0604020202020204" pitchFamily="34" charset="0"/>
              <a:buChar char="•"/>
            </a:pPr>
            <a:r>
              <a:rPr lang="en-GB" sz="2000" dirty="0" err="1"/>
              <a:t>Ora</a:t>
            </a:r>
            <a:r>
              <a:rPr lang="en-GB" sz="2000" dirty="0"/>
              <a:t> </a:t>
            </a:r>
            <a:r>
              <a:rPr lang="en-GB" sz="2000" dirty="0" err="1"/>
              <a:t>coloriamo</a:t>
            </a:r>
            <a:r>
              <a:rPr lang="en-GB" sz="2000" dirty="0"/>
              <a:t> in </a:t>
            </a:r>
            <a:r>
              <a:rPr lang="en-GB" sz="2000" dirty="0" err="1"/>
              <a:t>rosso</a:t>
            </a:r>
            <a:r>
              <a:rPr lang="en-GB" sz="2000" dirty="0"/>
              <a:t> </a:t>
            </a:r>
            <a:r>
              <a:rPr lang="en-GB" sz="2000" dirty="0" err="1"/>
              <a:t>gli</a:t>
            </a:r>
            <a:r>
              <a:rPr lang="en-GB" sz="2000" dirty="0"/>
              <a:t> </a:t>
            </a:r>
            <a:r>
              <a:rPr lang="en-GB" sz="2000" dirty="0" err="1"/>
              <a:t>attributi</a:t>
            </a:r>
            <a:r>
              <a:rPr lang="en-GB" sz="2000" dirty="0"/>
              <a:t> </a:t>
            </a:r>
            <a:r>
              <a:rPr lang="en-GB" sz="2000" dirty="0" err="1"/>
              <a:t>delle</a:t>
            </a:r>
            <a:r>
              <a:rPr lang="en-GB" sz="2000" dirty="0"/>
              <a:t> </a:t>
            </a:r>
            <a:r>
              <a:rPr lang="en-GB" sz="2000" dirty="0" err="1"/>
              <a:t>relazioni</a:t>
            </a:r>
            <a:r>
              <a:rPr lang="en-GB" sz="2000" dirty="0"/>
              <a:t> </a:t>
            </a:r>
            <a:r>
              <a:rPr lang="en-GB" sz="2000" dirty="0" err="1"/>
              <a:t>che</a:t>
            </a:r>
            <a:r>
              <a:rPr lang="en-GB" sz="2000" dirty="0"/>
              <a:t> </a:t>
            </a:r>
            <a:r>
              <a:rPr lang="en-GB" sz="2000" dirty="0" err="1"/>
              <a:t>sono</a:t>
            </a:r>
            <a:r>
              <a:rPr lang="en-GB" sz="2000" dirty="0"/>
              <a:t> </a:t>
            </a:r>
            <a:r>
              <a:rPr lang="en-GB" sz="2000" b="1" dirty="0">
                <a:solidFill>
                  <a:srgbClr val="FF0000"/>
                </a:solidFill>
              </a:rPr>
              <a:t>parte </a:t>
            </a:r>
            <a:r>
              <a:rPr lang="en-GB" sz="2000" b="1" dirty="0" err="1">
                <a:solidFill>
                  <a:srgbClr val="FF0000"/>
                </a:solidFill>
              </a:rPr>
              <a:t>destra</a:t>
            </a:r>
            <a:r>
              <a:rPr lang="en-GB" sz="2000" b="1" dirty="0">
                <a:solidFill>
                  <a:srgbClr val="FF0000"/>
                </a:solidFill>
              </a:rPr>
              <a:t> </a:t>
            </a:r>
            <a:r>
              <a:rPr lang="en-GB" sz="2000" b="1" dirty="0" err="1">
                <a:solidFill>
                  <a:srgbClr val="FF0000"/>
                </a:solidFill>
              </a:rPr>
              <a:t>nei</a:t>
            </a:r>
            <a:r>
              <a:rPr lang="en-GB" sz="2000" b="1" dirty="0">
                <a:solidFill>
                  <a:srgbClr val="FF0000"/>
                </a:solidFill>
              </a:rPr>
              <a:t> VIR </a:t>
            </a:r>
            <a:r>
              <a:rPr lang="en-GB" sz="2000" dirty="0" err="1"/>
              <a:t>che</a:t>
            </a:r>
            <a:r>
              <a:rPr lang="en-GB" sz="2000" dirty="0"/>
              <a:t> </a:t>
            </a:r>
            <a:r>
              <a:rPr lang="en-GB" sz="2000" dirty="0" err="1"/>
              <a:t>stiamo</a:t>
            </a:r>
            <a:r>
              <a:rPr lang="en-GB" sz="2000" dirty="0"/>
              <a:t> </a:t>
            </a:r>
            <a:r>
              <a:rPr lang="en-GB" sz="2000" dirty="0" err="1"/>
              <a:t>cercando</a:t>
            </a:r>
            <a:r>
              <a:rPr lang="en-GB" sz="2000" dirty="0"/>
              <a:t> </a:t>
            </a:r>
            <a:r>
              <a:rPr lang="en-GB" sz="2000" dirty="0" smtClean="0"/>
              <a:t>(</a:t>
            </a:r>
            <a:r>
              <a:rPr lang="en-GB" sz="2000" dirty="0" err="1" smtClean="0"/>
              <a:t>sono</a:t>
            </a:r>
            <a:r>
              <a:rPr lang="en-GB" sz="2000" dirty="0" smtClean="0"/>
              <a:t> </a:t>
            </a:r>
            <a:r>
              <a:rPr lang="en-GB" sz="2000" dirty="0" err="1" smtClean="0"/>
              <a:t>cioè</a:t>
            </a:r>
            <a:r>
              <a:rPr lang="en-GB" sz="2000" dirty="0" smtClean="0"/>
              <a:t> </a:t>
            </a:r>
            <a:r>
              <a:rPr lang="en-GB" sz="2000" dirty="0" err="1" smtClean="0"/>
              <a:t>nelle</a:t>
            </a:r>
            <a:r>
              <a:rPr lang="en-GB" sz="2000" dirty="0" smtClean="0"/>
              <a:t> </a:t>
            </a:r>
            <a:r>
              <a:rPr lang="en-GB" sz="2000" dirty="0" err="1" smtClean="0"/>
              <a:t>relazioni</a:t>
            </a:r>
            <a:r>
              <a:rPr lang="en-GB" sz="2000" dirty="0" smtClean="0"/>
              <a:t> </a:t>
            </a:r>
            <a:r>
              <a:rPr lang="en-GB" sz="2000" dirty="0" err="1" smtClean="0"/>
              <a:t>che</a:t>
            </a:r>
            <a:r>
              <a:rPr lang="en-GB" sz="2000" dirty="0" smtClean="0"/>
              <a:t> </a:t>
            </a:r>
            <a:r>
              <a:rPr lang="en-GB" sz="2000" dirty="0" err="1" smtClean="0"/>
              <a:t>rappresentano</a:t>
            </a:r>
            <a:r>
              <a:rPr lang="en-GB" sz="2000" dirty="0" smtClean="0"/>
              <a:t> le </a:t>
            </a:r>
            <a:r>
              <a:rPr lang="en-GB" sz="2000" dirty="0" err="1" smtClean="0"/>
              <a:t>Entità</a:t>
            </a:r>
            <a:r>
              <a:rPr lang="en-GB" sz="2000" dirty="0" smtClean="0"/>
              <a:t>)</a:t>
            </a:r>
            <a:r>
              <a:rPr lang="en-GB" sz="2000" b="1" dirty="0" smtClean="0">
                <a:solidFill>
                  <a:srgbClr val="FF0000"/>
                </a:solidFill>
              </a:rPr>
              <a:t>,</a:t>
            </a:r>
            <a:r>
              <a:rPr lang="en-GB" sz="2000" dirty="0" smtClean="0"/>
              <a:t> </a:t>
            </a:r>
            <a:r>
              <a:rPr lang="en-GB" sz="2000" dirty="0"/>
              <a:t>e </a:t>
            </a:r>
            <a:r>
              <a:rPr lang="en-GB" sz="2000" b="1" dirty="0">
                <a:solidFill>
                  <a:srgbClr val="0070C0"/>
                </a:solidFill>
              </a:rPr>
              <a:t>in </a:t>
            </a:r>
            <a:r>
              <a:rPr lang="en-GB" sz="2000" b="1" dirty="0" err="1">
                <a:solidFill>
                  <a:srgbClr val="0070C0"/>
                </a:solidFill>
              </a:rPr>
              <a:t>blu</a:t>
            </a:r>
            <a:r>
              <a:rPr lang="en-GB" sz="2000" b="1" dirty="0">
                <a:solidFill>
                  <a:srgbClr val="0070C0"/>
                </a:solidFill>
              </a:rPr>
              <a:t> </a:t>
            </a:r>
            <a:r>
              <a:rPr lang="en-GB" sz="2000" b="1" dirty="0" err="1">
                <a:solidFill>
                  <a:srgbClr val="0070C0"/>
                </a:solidFill>
              </a:rPr>
              <a:t>quelli</a:t>
            </a:r>
            <a:r>
              <a:rPr lang="en-GB" sz="2000" b="1" dirty="0">
                <a:solidFill>
                  <a:srgbClr val="0070C0"/>
                </a:solidFill>
              </a:rPr>
              <a:t> </a:t>
            </a:r>
            <a:r>
              <a:rPr lang="en-GB" sz="2000" b="1" dirty="0" err="1">
                <a:solidFill>
                  <a:srgbClr val="0070C0"/>
                </a:solidFill>
              </a:rPr>
              <a:t>che</a:t>
            </a:r>
            <a:r>
              <a:rPr lang="en-GB" sz="2000" b="1" dirty="0">
                <a:solidFill>
                  <a:srgbClr val="0070C0"/>
                </a:solidFill>
              </a:rPr>
              <a:t> </a:t>
            </a:r>
            <a:r>
              <a:rPr lang="en-GB" sz="2000" b="1" dirty="0" err="1">
                <a:solidFill>
                  <a:srgbClr val="0070C0"/>
                </a:solidFill>
              </a:rPr>
              <a:t>sono</a:t>
            </a:r>
            <a:r>
              <a:rPr lang="en-GB" sz="2000" b="1" dirty="0">
                <a:solidFill>
                  <a:srgbClr val="0070C0"/>
                </a:solidFill>
              </a:rPr>
              <a:t> parte </a:t>
            </a:r>
            <a:r>
              <a:rPr lang="en-GB" sz="2000" b="1" dirty="0" err="1">
                <a:solidFill>
                  <a:srgbClr val="0070C0"/>
                </a:solidFill>
              </a:rPr>
              <a:t>sinistra</a:t>
            </a:r>
            <a:endParaRPr lang="en-GB" sz="20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4" name="Rettangolo arrotondato 3"/>
          <p:cNvSpPr/>
          <p:nvPr/>
        </p:nvSpPr>
        <p:spPr>
          <a:xfrm>
            <a:off x="3540760" y="2788920"/>
            <a:ext cx="914400" cy="3454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ttangolo arrotondato 4"/>
          <p:cNvSpPr/>
          <p:nvPr/>
        </p:nvSpPr>
        <p:spPr>
          <a:xfrm>
            <a:off x="2346960" y="6258560"/>
            <a:ext cx="1656080" cy="3454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ttangolo arrotondato 5"/>
          <p:cNvSpPr/>
          <p:nvPr/>
        </p:nvSpPr>
        <p:spPr>
          <a:xfrm>
            <a:off x="1452880" y="5730240"/>
            <a:ext cx="817880" cy="3454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ttangolo arrotondato 6"/>
          <p:cNvSpPr/>
          <p:nvPr/>
        </p:nvSpPr>
        <p:spPr>
          <a:xfrm>
            <a:off x="1605280" y="5252417"/>
            <a:ext cx="1706880" cy="3454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ttangolo arrotondato 7"/>
          <p:cNvSpPr/>
          <p:nvPr/>
        </p:nvSpPr>
        <p:spPr>
          <a:xfrm>
            <a:off x="4064000" y="6243320"/>
            <a:ext cx="944880" cy="3454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Segnaposto numero diapositiva 9"/>
          <p:cNvSpPr>
            <a:spLocks noGrp="1"/>
          </p:cNvSpPr>
          <p:nvPr>
            <p:ph type="sldNum" sz="quarter" idx="12"/>
          </p:nvPr>
        </p:nvSpPr>
        <p:spPr/>
        <p:txBody>
          <a:bodyPr/>
          <a:lstStyle/>
          <a:p>
            <a:fld id="{631BB469-ABAD-4866-AC90-48FE8290B794}" type="slidenum">
              <a:rPr lang="en-GB" smtClean="0"/>
              <a:t>19</a:t>
            </a:fld>
            <a:endParaRPr lang="en-GB"/>
          </a:p>
        </p:txBody>
      </p:sp>
      <p:sp>
        <p:nvSpPr>
          <p:cNvPr id="11" name="Rettangolo arrotondato 10"/>
          <p:cNvSpPr/>
          <p:nvPr/>
        </p:nvSpPr>
        <p:spPr>
          <a:xfrm>
            <a:off x="4536440" y="2788920"/>
            <a:ext cx="914400" cy="34544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95936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err="1"/>
              <a:t>S</a:t>
            </a:r>
            <a:r>
              <a:rPr lang="en-GB" dirty="0" err="1" smtClean="0"/>
              <a:t>copo</a:t>
            </a:r>
            <a:r>
              <a:rPr lang="en-GB" dirty="0" smtClean="0"/>
              <a:t> </a:t>
            </a:r>
            <a:r>
              <a:rPr lang="en-GB" dirty="0" err="1" smtClean="0"/>
              <a:t>della</a:t>
            </a:r>
            <a:r>
              <a:rPr lang="en-GB" dirty="0" smtClean="0"/>
              <a:t> </a:t>
            </a:r>
            <a:r>
              <a:rPr lang="en-GB" dirty="0" err="1" smtClean="0"/>
              <a:t>dispensa</a:t>
            </a:r>
            <a:endParaRPr lang="en-GB" dirty="0"/>
          </a:p>
        </p:txBody>
      </p:sp>
      <p:sp>
        <p:nvSpPr>
          <p:cNvPr id="3" name="Segnaposto contenuto 2"/>
          <p:cNvSpPr>
            <a:spLocks noGrp="1"/>
          </p:cNvSpPr>
          <p:nvPr>
            <p:ph idx="1"/>
          </p:nvPr>
        </p:nvSpPr>
        <p:spPr>
          <a:xfrm>
            <a:off x="298173" y="1290319"/>
            <a:ext cx="8577469" cy="4886643"/>
          </a:xfrm>
        </p:spPr>
        <p:txBody>
          <a:bodyPr>
            <a:normAutofit/>
          </a:bodyPr>
          <a:lstStyle/>
          <a:p>
            <a:r>
              <a:rPr lang="en-GB" sz="2400" dirty="0" err="1" smtClean="0"/>
              <a:t>Condividere</a:t>
            </a:r>
            <a:r>
              <a:rPr lang="en-GB" sz="2400" dirty="0" smtClean="0"/>
              <a:t>  un </a:t>
            </a:r>
            <a:r>
              <a:rPr lang="en-GB" sz="2400" dirty="0" err="1" smtClean="0"/>
              <a:t>metodo</a:t>
            </a:r>
            <a:r>
              <a:rPr lang="en-GB" sz="2400" dirty="0" smtClean="0"/>
              <a:t> per </a:t>
            </a:r>
            <a:r>
              <a:rPr lang="en-GB" sz="2400" dirty="0" err="1" smtClean="0"/>
              <a:t>scegliere</a:t>
            </a:r>
            <a:r>
              <a:rPr lang="en-GB" sz="2400" dirty="0" smtClean="0"/>
              <a:t> e </a:t>
            </a:r>
            <a:r>
              <a:rPr lang="en-GB" sz="2400" dirty="0" err="1" smtClean="0"/>
              <a:t>disegnare</a:t>
            </a:r>
            <a:r>
              <a:rPr lang="en-GB" sz="2400" dirty="0" smtClean="0"/>
              <a:t> I </a:t>
            </a:r>
            <a:r>
              <a:rPr lang="en-GB" sz="2400" dirty="0" err="1" smtClean="0"/>
              <a:t>vincoli</a:t>
            </a:r>
            <a:r>
              <a:rPr lang="en-GB" sz="2400" dirty="0" smtClean="0"/>
              <a:t> di </a:t>
            </a:r>
            <a:r>
              <a:rPr lang="en-GB" sz="2400" dirty="0" err="1" smtClean="0"/>
              <a:t>integrità</a:t>
            </a:r>
            <a:r>
              <a:rPr lang="en-GB" sz="2400" dirty="0" smtClean="0"/>
              <a:t> </a:t>
            </a:r>
            <a:r>
              <a:rPr lang="en-GB" sz="2400" dirty="0" err="1" smtClean="0"/>
              <a:t>referenziale</a:t>
            </a:r>
            <a:r>
              <a:rPr lang="en-GB" sz="2400" dirty="0" smtClean="0"/>
              <a:t> (VIR </a:t>
            </a:r>
            <a:r>
              <a:rPr lang="en-GB" sz="2400" dirty="0" err="1" smtClean="0"/>
              <a:t>nel</a:t>
            </a:r>
            <a:r>
              <a:rPr lang="en-GB" sz="2400" dirty="0" smtClean="0"/>
              <a:t> </a:t>
            </a:r>
            <a:r>
              <a:rPr lang="en-GB" sz="2400" dirty="0" err="1" smtClean="0"/>
              <a:t>seguito</a:t>
            </a:r>
            <a:r>
              <a:rPr lang="en-GB" sz="2400" dirty="0" smtClean="0"/>
              <a:t>). </a:t>
            </a:r>
          </a:p>
          <a:p>
            <a:r>
              <a:rPr lang="en-GB" sz="2400" dirty="0" err="1" smtClean="0"/>
              <a:t>Ho</a:t>
            </a:r>
            <a:r>
              <a:rPr lang="en-GB" sz="2400" dirty="0" smtClean="0"/>
              <a:t> </a:t>
            </a:r>
            <a:r>
              <a:rPr lang="en-GB" sz="2400" dirty="0" err="1" smtClean="0"/>
              <a:t>scelto</a:t>
            </a:r>
            <a:r>
              <a:rPr lang="en-GB" sz="2400" dirty="0" smtClean="0"/>
              <a:t> </a:t>
            </a:r>
            <a:r>
              <a:rPr lang="en-GB" sz="2400" dirty="0" err="1" smtClean="0"/>
              <a:t>il</a:t>
            </a:r>
            <a:r>
              <a:rPr lang="en-GB" sz="2400" dirty="0" smtClean="0"/>
              <a:t> </a:t>
            </a:r>
            <a:r>
              <a:rPr lang="en-GB" sz="2400" dirty="0" err="1" smtClean="0"/>
              <a:t>termine</a:t>
            </a:r>
            <a:r>
              <a:rPr lang="en-GB" sz="2400" dirty="0" smtClean="0"/>
              <a:t> </a:t>
            </a:r>
            <a:r>
              <a:rPr lang="en-GB" sz="2400" b="1" dirty="0" err="1" smtClean="0"/>
              <a:t>condividere</a:t>
            </a:r>
            <a:r>
              <a:rPr lang="en-GB" sz="2400" dirty="0" smtClean="0"/>
              <a:t> e non </a:t>
            </a:r>
            <a:r>
              <a:rPr lang="en-GB" sz="2400" b="1" dirty="0" err="1" smtClean="0"/>
              <a:t>insegnarvi</a:t>
            </a:r>
            <a:r>
              <a:rPr lang="en-GB" sz="2400" dirty="0" smtClean="0"/>
              <a:t>, </a:t>
            </a:r>
            <a:r>
              <a:rPr lang="en-GB" sz="2400" dirty="0" err="1" smtClean="0"/>
              <a:t>perchè</a:t>
            </a:r>
            <a:r>
              <a:rPr lang="en-GB" sz="2400" dirty="0" smtClean="0"/>
              <a:t> la </a:t>
            </a:r>
            <a:r>
              <a:rPr lang="en-GB" sz="2400" dirty="0" err="1" smtClean="0"/>
              <a:t>dispensa</a:t>
            </a:r>
            <a:r>
              <a:rPr lang="en-GB" sz="2400" dirty="0" smtClean="0"/>
              <a:t> è </a:t>
            </a:r>
            <a:r>
              <a:rPr lang="en-GB" sz="2400" dirty="0" err="1" smtClean="0"/>
              <a:t>organzizata</a:t>
            </a:r>
            <a:r>
              <a:rPr lang="en-GB" sz="2400" dirty="0" smtClean="0"/>
              <a:t> in </a:t>
            </a:r>
            <a:r>
              <a:rPr lang="en-GB" sz="2400" dirty="0" err="1" smtClean="0"/>
              <a:t>modo</a:t>
            </a:r>
            <a:r>
              <a:rPr lang="en-GB" sz="2400" dirty="0" smtClean="0"/>
              <a:t> tale da </a:t>
            </a:r>
            <a:r>
              <a:rPr lang="en-GB" sz="2400" dirty="0" err="1" smtClean="0"/>
              <a:t>farvi</a:t>
            </a:r>
            <a:r>
              <a:rPr lang="en-GB" sz="2400" dirty="0" smtClean="0"/>
              <a:t> </a:t>
            </a:r>
            <a:r>
              <a:rPr lang="en-GB" sz="2400" dirty="0" err="1" smtClean="0"/>
              <a:t>scoprire</a:t>
            </a:r>
            <a:r>
              <a:rPr lang="en-GB" sz="2400" dirty="0" smtClean="0"/>
              <a:t> </a:t>
            </a:r>
            <a:r>
              <a:rPr lang="en-GB" sz="2400" dirty="0" err="1" smtClean="0"/>
              <a:t>autonomanente</a:t>
            </a:r>
            <a:r>
              <a:rPr lang="en-GB" sz="2400" dirty="0" smtClean="0"/>
              <a:t> I </a:t>
            </a:r>
            <a:r>
              <a:rPr lang="en-GB" sz="2400" dirty="0" err="1" smtClean="0"/>
              <a:t>problemi</a:t>
            </a:r>
            <a:r>
              <a:rPr lang="en-GB" sz="2400" dirty="0" smtClean="0"/>
              <a:t> (problem posing) e </a:t>
            </a:r>
            <a:r>
              <a:rPr lang="en-GB" sz="2400" dirty="0" err="1" smtClean="0"/>
              <a:t>farveli</a:t>
            </a:r>
            <a:r>
              <a:rPr lang="en-GB" sz="2400" dirty="0" smtClean="0"/>
              <a:t> </a:t>
            </a:r>
            <a:r>
              <a:rPr lang="en-GB" sz="2400" dirty="0" err="1" smtClean="0"/>
              <a:t>risovere</a:t>
            </a:r>
            <a:r>
              <a:rPr lang="en-GB" sz="2400" dirty="0" smtClean="0"/>
              <a:t> </a:t>
            </a:r>
            <a:r>
              <a:rPr lang="en-GB" sz="2400" dirty="0" err="1" smtClean="0"/>
              <a:t>autonomamente</a:t>
            </a:r>
            <a:r>
              <a:rPr lang="en-GB" sz="2400" dirty="0" smtClean="0"/>
              <a:t> (problem solving).</a:t>
            </a:r>
            <a:endParaRPr lang="en-GB" sz="24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2</a:t>
            </a:fld>
            <a:endParaRPr lang="en-GB"/>
          </a:p>
        </p:txBody>
      </p:sp>
    </p:spTree>
    <p:extLst>
      <p:ext uri="{BB962C8B-B14F-4D97-AF65-F5344CB8AC3E}">
        <p14:creationId xmlns:p14="http://schemas.microsoft.com/office/powerpoint/2010/main" val="17496952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2696" y="530115"/>
            <a:ext cx="8771283" cy="867325"/>
          </a:xfrm>
        </p:spPr>
        <p:txBody>
          <a:bodyPr/>
          <a:lstStyle/>
          <a:p>
            <a:pPr marL="342900" indent="-342900" algn="l">
              <a:buFont typeface="Arial" panose="020B0604020202020204" pitchFamily="34" charset="0"/>
              <a:buChar char="•"/>
            </a:pPr>
            <a:r>
              <a:rPr lang="en-GB" sz="2400" dirty="0" err="1" smtClean="0"/>
              <a:t>Ecco</a:t>
            </a:r>
            <a:r>
              <a:rPr lang="en-GB" sz="2400" dirty="0" smtClean="0"/>
              <a:t> la </a:t>
            </a:r>
            <a:r>
              <a:rPr lang="en-GB" sz="2400" dirty="0" err="1" smtClean="0"/>
              <a:t>soluzione</a:t>
            </a:r>
            <a:endParaRPr lang="en-GB" sz="2400" b="1" dirty="0">
              <a:solidFill>
                <a:srgbClr val="0070C0"/>
              </a:solidFill>
            </a:endParaRPr>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4" name="Rettangolo arrotondato 3"/>
          <p:cNvSpPr/>
          <p:nvPr/>
        </p:nvSpPr>
        <p:spPr>
          <a:xfrm>
            <a:off x="3540760" y="2788920"/>
            <a:ext cx="914400" cy="34544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ttangolo arrotondato 4"/>
          <p:cNvSpPr/>
          <p:nvPr/>
        </p:nvSpPr>
        <p:spPr>
          <a:xfrm>
            <a:off x="2346960" y="6258560"/>
            <a:ext cx="1656080" cy="3454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ttangolo arrotondato 5"/>
          <p:cNvSpPr/>
          <p:nvPr/>
        </p:nvSpPr>
        <p:spPr>
          <a:xfrm>
            <a:off x="1452880" y="5730240"/>
            <a:ext cx="817880" cy="34544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ttangolo arrotondato 6"/>
          <p:cNvSpPr/>
          <p:nvPr/>
        </p:nvSpPr>
        <p:spPr>
          <a:xfrm>
            <a:off x="1605280" y="5252417"/>
            <a:ext cx="1706880" cy="34544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8" name="Rettangolo arrotondato 7"/>
          <p:cNvSpPr/>
          <p:nvPr/>
        </p:nvSpPr>
        <p:spPr>
          <a:xfrm>
            <a:off x="4064000" y="6243320"/>
            <a:ext cx="944880" cy="34544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Segnaposto numero diapositiva 9"/>
          <p:cNvSpPr>
            <a:spLocks noGrp="1"/>
          </p:cNvSpPr>
          <p:nvPr>
            <p:ph type="sldNum" sz="quarter" idx="12"/>
          </p:nvPr>
        </p:nvSpPr>
        <p:spPr/>
        <p:txBody>
          <a:bodyPr/>
          <a:lstStyle/>
          <a:p>
            <a:fld id="{631BB469-ABAD-4866-AC90-48FE8290B794}" type="slidenum">
              <a:rPr lang="en-GB" smtClean="0"/>
              <a:t>20</a:t>
            </a:fld>
            <a:endParaRPr lang="en-GB"/>
          </a:p>
        </p:txBody>
      </p:sp>
      <p:sp>
        <p:nvSpPr>
          <p:cNvPr id="11" name="Rettangolo arrotondato 10"/>
          <p:cNvSpPr/>
          <p:nvPr/>
        </p:nvSpPr>
        <p:spPr>
          <a:xfrm>
            <a:off x="4536440" y="2788920"/>
            <a:ext cx="914400" cy="34544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035560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2696" y="530115"/>
            <a:ext cx="8771283" cy="867325"/>
          </a:xfrm>
        </p:spPr>
        <p:txBody>
          <a:bodyPr/>
          <a:lstStyle/>
          <a:p>
            <a:pPr marL="342900" indent="-342900" algn="l">
              <a:buFont typeface="Arial" panose="020B0604020202020204" pitchFamily="34" charset="0"/>
              <a:buChar char="•"/>
            </a:pPr>
            <a:r>
              <a:rPr lang="en-GB" sz="2400" dirty="0" err="1" smtClean="0"/>
              <a:t>Ora</a:t>
            </a:r>
            <a:r>
              <a:rPr lang="en-GB" sz="2400" dirty="0" smtClean="0"/>
              <a:t> </a:t>
            </a:r>
            <a:r>
              <a:rPr lang="en-GB" sz="2400" dirty="0" err="1" smtClean="0"/>
              <a:t>cancelliamo</a:t>
            </a:r>
            <a:r>
              <a:rPr lang="en-GB" sz="2400" dirty="0" smtClean="0"/>
              <a:t> </a:t>
            </a:r>
            <a:r>
              <a:rPr lang="en-GB" sz="2400" dirty="0" err="1" smtClean="0"/>
              <a:t>i</a:t>
            </a:r>
            <a:r>
              <a:rPr lang="en-GB" sz="2400" dirty="0" smtClean="0"/>
              <a:t> </a:t>
            </a:r>
            <a:r>
              <a:rPr lang="en-GB" sz="2400" dirty="0" err="1" smtClean="0"/>
              <a:t>rettangoli</a:t>
            </a:r>
            <a:r>
              <a:rPr lang="en-GB" sz="2400" dirty="0" smtClean="0"/>
              <a:t> e </a:t>
            </a:r>
            <a:r>
              <a:rPr lang="en-GB" sz="2400" dirty="0" err="1" smtClean="0"/>
              <a:t>disegnamo</a:t>
            </a:r>
            <a:r>
              <a:rPr lang="en-GB" sz="2400" dirty="0" smtClean="0"/>
              <a:t> </a:t>
            </a:r>
            <a:r>
              <a:rPr lang="en-GB" sz="2400" dirty="0" err="1" smtClean="0"/>
              <a:t>i</a:t>
            </a:r>
            <a:r>
              <a:rPr lang="en-GB" sz="2400" dirty="0" smtClean="0"/>
              <a:t> VIR-1, </a:t>
            </a:r>
            <a:r>
              <a:rPr lang="en-GB" sz="2400" dirty="0" err="1" smtClean="0"/>
              <a:t>voi</a:t>
            </a:r>
            <a:r>
              <a:rPr lang="en-GB" sz="2400" dirty="0" smtClean="0"/>
              <a:t> con </a:t>
            </a:r>
            <a:r>
              <a:rPr lang="en-GB" sz="2400" dirty="0" err="1" smtClean="0"/>
              <a:t>linea</a:t>
            </a:r>
            <a:r>
              <a:rPr lang="en-GB" sz="2400" dirty="0" smtClean="0"/>
              <a:t> continua </a:t>
            </a:r>
            <a:r>
              <a:rPr lang="en-GB" sz="2400" dirty="0" err="1" smtClean="0"/>
              <a:t>io</a:t>
            </a:r>
            <a:r>
              <a:rPr lang="en-GB" sz="2400" dirty="0" smtClean="0"/>
              <a:t> con </a:t>
            </a:r>
            <a:r>
              <a:rPr lang="en-GB" sz="2400" dirty="0" err="1" smtClean="0"/>
              <a:t>linea</a:t>
            </a:r>
            <a:r>
              <a:rPr lang="en-GB" sz="2400" dirty="0" smtClean="0"/>
              <a:t> </a:t>
            </a:r>
            <a:r>
              <a:rPr lang="en-GB" sz="2400" dirty="0" err="1" smtClean="0"/>
              <a:t>tratteggiata</a:t>
            </a:r>
            <a:r>
              <a:rPr lang="en-GB" sz="2400" dirty="0" smtClean="0"/>
              <a:t>.</a:t>
            </a:r>
            <a:endParaRPr lang="en-GB" sz="2400" b="1" dirty="0">
              <a:solidFill>
                <a:srgbClr val="0070C0"/>
              </a:solidFill>
            </a:endParaRPr>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4" name="Rettangolo arrotondato 3"/>
          <p:cNvSpPr/>
          <p:nvPr/>
        </p:nvSpPr>
        <p:spPr>
          <a:xfrm>
            <a:off x="3540760" y="2788920"/>
            <a:ext cx="914400" cy="34544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ttangolo arrotondato 4"/>
          <p:cNvSpPr/>
          <p:nvPr/>
        </p:nvSpPr>
        <p:spPr>
          <a:xfrm>
            <a:off x="2346960" y="6258560"/>
            <a:ext cx="1656080" cy="3454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ttangolo arrotondato 5"/>
          <p:cNvSpPr/>
          <p:nvPr/>
        </p:nvSpPr>
        <p:spPr>
          <a:xfrm>
            <a:off x="1452880" y="5730240"/>
            <a:ext cx="817880" cy="34544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ttangolo arrotondato 6"/>
          <p:cNvSpPr/>
          <p:nvPr/>
        </p:nvSpPr>
        <p:spPr>
          <a:xfrm>
            <a:off x="1605280" y="5252417"/>
            <a:ext cx="1706880" cy="34544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sp>
        <p:nvSpPr>
          <p:cNvPr id="8" name="Rettangolo arrotondato 7"/>
          <p:cNvSpPr/>
          <p:nvPr/>
        </p:nvSpPr>
        <p:spPr>
          <a:xfrm>
            <a:off x="4064000" y="6243320"/>
            <a:ext cx="944880" cy="34544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Segnaposto numero diapositiva 9"/>
          <p:cNvSpPr>
            <a:spLocks noGrp="1"/>
          </p:cNvSpPr>
          <p:nvPr>
            <p:ph type="sldNum" sz="quarter" idx="12"/>
          </p:nvPr>
        </p:nvSpPr>
        <p:spPr/>
        <p:txBody>
          <a:bodyPr/>
          <a:lstStyle/>
          <a:p>
            <a:fld id="{631BB469-ABAD-4866-AC90-48FE8290B794}" type="slidenum">
              <a:rPr lang="en-GB" smtClean="0"/>
              <a:t>21</a:t>
            </a:fld>
            <a:endParaRPr lang="en-GB"/>
          </a:p>
        </p:txBody>
      </p:sp>
      <p:sp>
        <p:nvSpPr>
          <p:cNvPr id="11" name="Rettangolo arrotondato 10"/>
          <p:cNvSpPr/>
          <p:nvPr/>
        </p:nvSpPr>
        <p:spPr>
          <a:xfrm>
            <a:off x="4536440" y="2788920"/>
            <a:ext cx="914400" cy="34544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701214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55795"/>
            <a:ext cx="8771283" cy="867325"/>
          </a:xfrm>
        </p:spPr>
        <p:txBody>
          <a:bodyPr/>
          <a:lstStyle/>
          <a:p>
            <a:pPr marL="342900" indent="-342900" algn="l">
              <a:buFont typeface="Arial" panose="020B0604020202020204" pitchFamily="34" charset="0"/>
              <a:buChar char="•"/>
            </a:pPr>
            <a:r>
              <a:rPr lang="en-GB" sz="2400" dirty="0" err="1" smtClean="0"/>
              <a:t>Ecco</a:t>
            </a:r>
            <a:r>
              <a:rPr lang="en-GB" sz="2400" dirty="0" smtClean="0"/>
              <a:t> la </a:t>
            </a:r>
            <a:r>
              <a:rPr lang="en-GB" sz="2400" dirty="0" err="1" smtClean="0"/>
              <a:t>soluzione</a:t>
            </a:r>
            <a:endParaRPr lang="en-GB" sz="24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Figura a mano libera 11"/>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22</a:t>
            </a:fld>
            <a:endParaRPr lang="en-GB"/>
          </a:p>
        </p:txBody>
      </p:sp>
    </p:spTree>
    <p:extLst>
      <p:ext uri="{BB962C8B-B14F-4D97-AF65-F5344CB8AC3E}">
        <p14:creationId xmlns:p14="http://schemas.microsoft.com/office/powerpoint/2010/main" val="2849471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55795"/>
            <a:ext cx="8771283" cy="867325"/>
          </a:xfrm>
        </p:spPr>
        <p:txBody>
          <a:bodyPr/>
          <a:lstStyle/>
          <a:p>
            <a:pPr marL="457200" indent="-457200" algn="l">
              <a:buFont typeface="Arial" panose="020B0604020202020204" pitchFamily="34" charset="0"/>
              <a:buChar char="•"/>
            </a:pPr>
            <a:r>
              <a:rPr lang="en-GB" sz="2400" dirty="0" smtClean="0"/>
              <a:t>Bene </a:t>
            </a:r>
            <a:r>
              <a:rPr lang="en-GB" sz="2400" dirty="0" err="1" smtClean="0"/>
              <a:t>ora</a:t>
            </a:r>
            <a:r>
              <a:rPr lang="en-GB" sz="2400" dirty="0" smtClean="0"/>
              <a:t> </a:t>
            </a:r>
            <a:r>
              <a:rPr lang="en-GB" sz="2400" dirty="0" err="1" smtClean="0"/>
              <a:t>facciamo</a:t>
            </a:r>
            <a:r>
              <a:rPr lang="en-GB" sz="2400" dirty="0" smtClean="0"/>
              <a:t> la </a:t>
            </a:r>
            <a:r>
              <a:rPr lang="en-GB" sz="2400" dirty="0" err="1" smtClean="0"/>
              <a:t>stessa</a:t>
            </a:r>
            <a:r>
              <a:rPr lang="en-GB" sz="2400" dirty="0"/>
              <a:t> </a:t>
            </a:r>
            <a:r>
              <a:rPr lang="en-GB" sz="2400" dirty="0" err="1" smtClean="0"/>
              <a:t>cosa</a:t>
            </a:r>
            <a:r>
              <a:rPr lang="en-GB" sz="2400" dirty="0" smtClean="0"/>
              <a:t> con </a:t>
            </a:r>
            <a:r>
              <a:rPr lang="en-GB" sz="2400" dirty="0" err="1" smtClean="0"/>
              <a:t>Professore</a:t>
            </a:r>
            <a:r>
              <a:rPr lang="en-GB" sz="2400" dirty="0" smtClean="0"/>
              <a:t>, </a:t>
            </a:r>
            <a:r>
              <a:rPr lang="en-GB" sz="2400" dirty="0" err="1" smtClean="0"/>
              <a:t>caso</a:t>
            </a:r>
            <a:r>
              <a:rPr lang="en-GB" sz="2400" dirty="0" smtClean="0"/>
              <a:t> </a:t>
            </a:r>
            <a:r>
              <a:rPr lang="en-GB" sz="2400" dirty="0" err="1" smtClean="0"/>
              <a:t>che</a:t>
            </a:r>
            <a:r>
              <a:rPr lang="en-GB" sz="2400" dirty="0" smtClean="0"/>
              <a:t> è </a:t>
            </a:r>
            <a:r>
              <a:rPr lang="en-GB" sz="2400" dirty="0" err="1" smtClean="0"/>
              <a:t>leggermente</a:t>
            </a:r>
            <a:r>
              <a:rPr lang="en-GB" sz="2400" dirty="0" smtClean="0"/>
              <a:t> </a:t>
            </a:r>
            <a:r>
              <a:rPr lang="en-GB" sz="2400" dirty="0" err="1" smtClean="0"/>
              <a:t>più</a:t>
            </a:r>
            <a:r>
              <a:rPr lang="en-GB" sz="2400" dirty="0" smtClean="0"/>
              <a:t> </a:t>
            </a:r>
            <a:r>
              <a:rPr lang="en-GB" sz="2400" dirty="0" err="1" smtClean="0"/>
              <a:t>delicato</a:t>
            </a:r>
            <a:r>
              <a:rPr lang="en-GB" sz="2400" dirty="0" smtClean="0"/>
              <a:t>…</a:t>
            </a:r>
            <a:endParaRPr lang="en-GB" sz="24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igura a mano libera 7"/>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23</a:t>
            </a:fld>
            <a:endParaRPr lang="en-GB"/>
          </a:p>
        </p:txBody>
      </p:sp>
    </p:spTree>
    <p:extLst>
      <p:ext uri="{BB962C8B-B14F-4D97-AF65-F5344CB8AC3E}">
        <p14:creationId xmlns:p14="http://schemas.microsoft.com/office/powerpoint/2010/main" val="28842008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526500"/>
            <a:ext cx="8771283" cy="867325"/>
          </a:xfrm>
        </p:spPr>
        <p:txBody>
          <a:bodyPr/>
          <a:lstStyle/>
          <a:p>
            <a:pPr algn="l"/>
            <a:r>
              <a:rPr lang="en-GB" sz="1600" dirty="0" smtClean="0"/>
              <a:t>Come </a:t>
            </a:r>
            <a:r>
              <a:rPr lang="en-GB" sz="1600" dirty="0" err="1" smtClean="0"/>
              <a:t>vedete</a:t>
            </a:r>
            <a:r>
              <a:rPr lang="en-GB" sz="1600" dirty="0" smtClean="0"/>
              <a:t> la parte </a:t>
            </a:r>
            <a:r>
              <a:rPr lang="en-GB" sz="1600" dirty="0" err="1" smtClean="0"/>
              <a:t>rossa</a:t>
            </a:r>
            <a:r>
              <a:rPr lang="en-GB" sz="1600" dirty="0" smtClean="0"/>
              <a:t> </a:t>
            </a:r>
            <a:r>
              <a:rPr lang="en-GB" sz="1600" dirty="0" err="1" smtClean="0"/>
              <a:t>relativa</a:t>
            </a:r>
            <a:r>
              <a:rPr lang="en-GB" sz="1600" dirty="0" smtClean="0"/>
              <a:t> a </a:t>
            </a:r>
            <a:r>
              <a:rPr lang="en-GB" sz="1600" dirty="0" err="1" smtClean="0"/>
              <a:t>Professore.Matricola</a:t>
            </a:r>
            <a:r>
              <a:rPr lang="en-GB" sz="1600" dirty="0" smtClean="0"/>
              <a:t> (</a:t>
            </a:r>
            <a:r>
              <a:rPr lang="en-GB" sz="1600" dirty="0" err="1" smtClean="0"/>
              <a:t>destinata</a:t>
            </a:r>
            <a:r>
              <a:rPr lang="en-GB" sz="1600" dirty="0" smtClean="0"/>
              <a:t> ad </a:t>
            </a:r>
            <a:r>
              <a:rPr lang="en-GB" sz="1600" dirty="0" err="1" smtClean="0"/>
              <a:t>essere</a:t>
            </a:r>
            <a:r>
              <a:rPr lang="en-GB" sz="1600" dirty="0" smtClean="0"/>
              <a:t> la </a:t>
            </a:r>
            <a:r>
              <a:rPr lang="en-GB" sz="1600" b="1" dirty="0" smtClean="0">
                <a:solidFill>
                  <a:srgbClr val="FF0000"/>
                </a:solidFill>
              </a:rPr>
              <a:t>parte </a:t>
            </a:r>
            <a:r>
              <a:rPr lang="en-GB" sz="1600" b="1" dirty="0" err="1" smtClean="0">
                <a:solidFill>
                  <a:srgbClr val="FF0000"/>
                </a:solidFill>
              </a:rPr>
              <a:t>destra</a:t>
            </a:r>
            <a:r>
              <a:rPr lang="en-GB" sz="1600" b="1" dirty="0" smtClean="0">
                <a:solidFill>
                  <a:srgbClr val="FF0000"/>
                </a:solidFill>
              </a:rPr>
              <a:t> </a:t>
            </a:r>
            <a:r>
              <a:rPr lang="en-GB" sz="1600" dirty="0" smtClean="0"/>
              <a:t>di un VIR) è solo parte </a:t>
            </a:r>
            <a:r>
              <a:rPr lang="en-GB" sz="1600" dirty="0" err="1" smtClean="0"/>
              <a:t>della</a:t>
            </a:r>
            <a:r>
              <a:rPr lang="en-GB" sz="1600" dirty="0" smtClean="0"/>
              <a:t> </a:t>
            </a:r>
            <a:r>
              <a:rPr lang="en-GB" sz="1600" dirty="0" err="1" smtClean="0"/>
              <a:t>chiave</a:t>
            </a:r>
            <a:r>
              <a:rPr lang="en-GB" sz="1600" dirty="0" smtClean="0"/>
              <a:t>. </a:t>
            </a:r>
            <a:r>
              <a:rPr lang="en-GB" sz="1600" dirty="0" err="1"/>
              <a:t>N</a:t>
            </a:r>
            <a:r>
              <a:rPr lang="en-GB" sz="1600" dirty="0" err="1" smtClean="0"/>
              <a:t>essun</a:t>
            </a:r>
            <a:r>
              <a:rPr lang="en-GB" sz="1600" dirty="0" smtClean="0"/>
              <a:t> </a:t>
            </a:r>
            <a:r>
              <a:rPr lang="en-GB" sz="1600" dirty="0" err="1" smtClean="0"/>
              <a:t>problema</a:t>
            </a:r>
            <a:r>
              <a:rPr lang="en-GB" sz="1600" dirty="0"/>
              <a:t>!</a:t>
            </a:r>
            <a:r>
              <a:rPr lang="en-GB" sz="1600" dirty="0" smtClean="0"/>
              <a:t> </a:t>
            </a:r>
            <a:r>
              <a:rPr lang="en-GB" sz="1600" dirty="0" err="1" smtClean="0"/>
              <a:t>nessuno</a:t>
            </a:r>
            <a:r>
              <a:rPr lang="en-GB" sz="1600" dirty="0" smtClean="0"/>
              <a:t> ha </a:t>
            </a:r>
            <a:r>
              <a:rPr lang="en-GB" sz="1600" dirty="0" err="1" smtClean="0"/>
              <a:t>mai</a:t>
            </a:r>
            <a:r>
              <a:rPr lang="en-GB" sz="1600" dirty="0" smtClean="0"/>
              <a:t> </a:t>
            </a:r>
            <a:r>
              <a:rPr lang="en-GB" sz="1600" dirty="0" err="1" smtClean="0"/>
              <a:t>detto</a:t>
            </a:r>
            <a:r>
              <a:rPr lang="en-GB" sz="1600" dirty="0" smtClean="0"/>
              <a:t> </a:t>
            </a:r>
            <a:r>
              <a:rPr lang="en-GB" sz="1600" dirty="0" err="1" smtClean="0"/>
              <a:t>che</a:t>
            </a:r>
            <a:r>
              <a:rPr lang="en-GB" sz="1600" dirty="0" smtClean="0"/>
              <a:t> la parte </a:t>
            </a:r>
            <a:r>
              <a:rPr lang="en-GB" sz="1600" dirty="0" err="1" smtClean="0"/>
              <a:t>destra</a:t>
            </a:r>
            <a:r>
              <a:rPr lang="en-GB" sz="1600" dirty="0" smtClean="0"/>
              <a:t> </a:t>
            </a:r>
            <a:r>
              <a:rPr lang="en-GB" sz="1600" dirty="0" err="1" smtClean="0"/>
              <a:t>debba</a:t>
            </a:r>
            <a:r>
              <a:rPr lang="en-GB" sz="1600" dirty="0" smtClean="0"/>
              <a:t> </a:t>
            </a:r>
            <a:r>
              <a:rPr lang="en-GB" sz="1600" dirty="0" err="1" smtClean="0"/>
              <a:t>essere</a:t>
            </a:r>
            <a:r>
              <a:rPr lang="en-GB" sz="1600" dirty="0" smtClean="0"/>
              <a:t> </a:t>
            </a:r>
            <a:r>
              <a:rPr lang="en-GB" sz="1600" dirty="0" err="1" smtClean="0"/>
              <a:t>chiave</a:t>
            </a:r>
            <a:r>
              <a:rPr lang="en-GB" sz="1600" dirty="0" smtClean="0"/>
              <a:t> </a:t>
            </a:r>
            <a:r>
              <a:rPr lang="en-GB" sz="1600" dirty="0" err="1" smtClean="0"/>
              <a:t>primaria</a:t>
            </a:r>
            <a:r>
              <a:rPr lang="en-GB" sz="1600" dirty="0" smtClean="0"/>
              <a:t> </a:t>
            </a:r>
            <a:r>
              <a:rPr lang="en-GB" sz="1600" dirty="0" err="1" smtClean="0"/>
              <a:t>completa</a:t>
            </a:r>
            <a:r>
              <a:rPr lang="en-GB" sz="1600" dirty="0" smtClean="0"/>
              <a:t>, </a:t>
            </a:r>
            <a:r>
              <a:rPr lang="en-GB" sz="1600" dirty="0" err="1" smtClean="0"/>
              <a:t>l’importante</a:t>
            </a:r>
            <a:r>
              <a:rPr lang="en-GB" sz="1600" dirty="0" smtClean="0"/>
              <a:t> è </a:t>
            </a:r>
            <a:r>
              <a:rPr lang="en-GB" sz="1600" dirty="0" err="1" smtClean="0"/>
              <a:t>che</a:t>
            </a:r>
            <a:r>
              <a:rPr lang="en-GB" sz="1600" dirty="0" smtClean="0"/>
              <a:t> </a:t>
            </a:r>
            <a:r>
              <a:rPr lang="en-GB" sz="1600" dirty="0" err="1" smtClean="0"/>
              <a:t>valga</a:t>
            </a:r>
            <a:r>
              <a:rPr lang="en-GB" sz="1600" dirty="0" smtClean="0"/>
              <a:t> la </a:t>
            </a:r>
            <a:r>
              <a:rPr lang="en-GB" sz="1600" b="1" dirty="0" err="1" smtClean="0"/>
              <a:t>proprietà</a:t>
            </a:r>
            <a:r>
              <a:rPr lang="en-GB" sz="1600" b="1" dirty="0" smtClean="0"/>
              <a:t> </a:t>
            </a:r>
            <a:r>
              <a:rPr lang="en-GB" sz="1600" b="1" dirty="0" err="1" smtClean="0"/>
              <a:t>costitutiva</a:t>
            </a:r>
            <a:r>
              <a:rPr lang="en-GB" sz="1600" b="1" dirty="0" smtClean="0"/>
              <a:t> </a:t>
            </a:r>
            <a:r>
              <a:rPr lang="en-GB" sz="1600" dirty="0" smtClean="0"/>
              <a:t>di un VIR, se </a:t>
            </a:r>
            <a:r>
              <a:rPr lang="en-GB" sz="1600" dirty="0" err="1" smtClean="0"/>
              <a:t>il</a:t>
            </a:r>
            <a:r>
              <a:rPr lang="en-GB" sz="1600" dirty="0" smtClean="0"/>
              <a:t> professor </a:t>
            </a:r>
            <a:r>
              <a:rPr lang="en-GB" sz="1600" dirty="0" err="1" smtClean="0"/>
              <a:t>Ciri</a:t>
            </a:r>
            <a:r>
              <a:rPr lang="en-GB" sz="1600" dirty="0" smtClean="0"/>
              <a:t> </a:t>
            </a:r>
            <a:r>
              <a:rPr lang="en-GB" sz="1600" dirty="0" err="1" smtClean="0"/>
              <a:t>appare</a:t>
            </a:r>
            <a:r>
              <a:rPr lang="en-GB" sz="1600" dirty="0" smtClean="0"/>
              <a:t> in </a:t>
            </a:r>
            <a:r>
              <a:rPr lang="en-GB" sz="1600" dirty="0" err="1" smtClean="0"/>
              <a:t>offerta</a:t>
            </a:r>
            <a:r>
              <a:rPr lang="en-GB" sz="1600" dirty="0" smtClean="0"/>
              <a:t> </a:t>
            </a:r>
            <a:r>
              <a:rPr lang="en-GB" sz="1600" dirty="0" err="1" smtClean="0"/>
              <a:t>formativa</a:t>
            </a:r>
            <a:r>
              <a:rPr lang="en-GB" sz="1600" dirty="0" smtClean="0"/>
              <a:t>, </a:t>
            </a:r>
            <a:r>
              <a:rPr lang="en-GB" sz="1600" b="1" dirty="0" err="1" smtClean="0"/>
              <a:t>deve</a:t>
            </a:r>
            <a:r>
              <a:rPr lang="en-GB" sz="1600" b="1" dirty="0" smtClean="0"/>
              <a:t> </a:t>
            </a:r>
            <a:r>
              <a:rPr lang="en-GB" sz="1600" b="1" dirty="0" err="1" smtClean="0"/>
              <a:t>comparire</a:t>
            </a:r>
            <a:r>
              <a:rPr lang="en-GB" sz="1600" b="1" dirty="0" smtClean="0"/>
              <a:t> </a:t>
            </a:r>
            <a:r>
              <a:rPr lang="en-GB" sz="1600" b="1" dirty="0" err="1" smtClean="0"/>
              <a:t>anche</a:t>
            </a:r>
            <a:r>
              <a:rPr lang="en-GB" sz="1600" b="1" dirty="0" smtClean="0"/>
              <a:t> in </a:t>
            </a:r>
            <a:r>
              <a:rPr lang="en-GB" sz="1600" b="1" dirty="0" err="1" smtClean="0"/>
              <a:t>Professore</a:t>
            </a:r>
            <a:r>
              <a:rPr lang="en-GB" sz="1600" dirty="0" smtClean="0"/>
              <a:t>. Se </a:t>
            </a:r>
            <a:r>
              <a:rPr lang="en-GB" sz="1600" dirty="0" err="1" smtClean="0"/>
              <a:t>qualcuno</a:t>
            </a:r>
            <a:r>
              <a:rPr lang="en-GB" sz="1600" dirty="0" smtClean="0"/>
              <a:t> </a:t>
            </a:r>
            <a:r>
              <a:rPr lang="en-GB" sz="1600" dirty="0" err="1" smtClean="0"/>
              <a:t>vuol</a:t>
            </a:r>
            <a:r>
              <a:rPr lang="en-GB" sz="1600" dirty="0"/>
              <a:t> </a:t>
            </a:r>
            <a:r>
              <a:rPr lang="en-GB" sz="1600" dirty="0" err="1" smtClean="0"/>
              <a:t>capire</a:t>
            </a:r>
            <a:r>
              <a:rPr lang="en-GB" sz="1600" dirty="0" smtClean="0"/>
              <a:t> </a:t>
            </a:r>
            <a:r>
              <a:rPr lang="en-GB" sz="1600" dirty="0" err="1" smtClean="0"/>
              <a:t>perche</a:t>
            </a:r>
            <a:r>
              <a:rPr lang="en-GB" sz="1600" dirty="0" smtClean="0"/>
              <a:t>’ qui la parte </a:t>
            </a:r>
            <a:r>
              <a:rPr lang="en-GB" sz="1600" dirty="0" err="1" smtClean="0"/>
              <a:t>destra</a:t>
            </a:r>
            <a:r>
              <a:rPr lang="en-GB" sz="1600" dirty="0" smtClean="0"/>
              <a:t> </a:t>
            </a:r>
            <a:r>
              <a:rPr lang="en-GB" sz="1600" dirty="0" err="1" smtClean="0"/>
              <a:t>possa</a:t>
            </a:r>
            <a:r>
              <a:rPr lang="en-GB" sz="1600" dirty="0" smtClean="0"/>
              <a:t> </a:t>
            </a:r>
            <a:r>
              <a:rPr lang="en-GB" sz="1600" dirty="0" err="1" smtClean="0"/>
              <a:t>essere</a:t>
            </a:r>
            <a:r>
              <a:rPr lang="en-GB" sz="1600" dirty="0" smtClean="0"/>
              <a:t> parte di </a:t>
            </a:r>
            <a:r>
              <a:rPr lang="en-GB" sz="1600" dirty="0" err="1" smtClean="0"/>
              <a:t>chiave</a:t>
            </a:r>
            <a:r>
              <a:rPr lang="en-GB" sz="1600" dirty="0" smtClean="0"/>
              <a:t> </a:t>
            </a:r>
            <a:r>
              <a:rPr lang="en-GB" sz="1600" dirty="0" err="1" smtClean="0"/>
              <a:t>primaria</a:t>
            </a:r>
            <a:r>
              <a:rPr lang="en-GB" sz="1600" dirty="0" smtClean="0"/>
              <a:t> </a:t>
            </a:r>
            <a:r>
              <a:rPr lang="en-GB" sz="1600" dirty="0" err="1" smtClean="0"/>
              <a:t>completa</a:t>
            </a:r>
            <a:r>
              <a:rPr lang="en-GB" sz="1600" dirty="0" smtClean="0"/>
              <a:t>, </a:t>
            </a:r>
            <a:r>
              <a:rPr lang="en-GB" sz="1600" dirty="0" err="1" smtClean="0"/>
              <a:t>dovrebbe</a:t>
            </a:r>
            <a:r>
              <a:rPr lang="en-GB" sz="1600" dirty="0" smtClean="0"/>
              <a:t> </a:t>
            </a:r>
            <a:r>
              <a:rPr lang="en-GB" sz="1600" dirty="0" err="1" smtClean="0"/>
              <a:t>leggersi</a:t>
            </a:r>
            <a:r>
              <a:rPr lang="en-GB" sz="1600" dirty="0" smtClean="0"/>
              <a:t> bene le dispense </a:t>
            </a:r>
            <a:r>
              <a:rPr lang="en-GB" sz="1600" dirty="0" err="1" smtClean="0"/>
              <a:t>su</a:t>
            </a:r>
            <a:r>
              <a:rPr lang="en-GB" sz="1600" dirty="0" smtClean="0"/>
              <a:t> </a:t>
            </a:r>
            <a:r>
              <a:rPr lang="en-GB" sz="1600" dirty="0" err="1" smtClean="0"/>
              <a:t>dipendenze</a:t>
            </a:r>
            <a:r>
              <a:rPr lang="en-GB" sz="1600" dirty="0" smtClean="0"/>
              <a:t> </a:t>
            </a:r>
            <a:r>
              <a:rPr lang="en-GB" sz="1600" dirty="0" err="1" smtClean="0"/>
              <a:t>funzionali</a:t>
            </a:r>
            <a:r>
              <a:rPr lang="en-GB" sz="1600" dirty="0" smtClean="0"/>
              <a:t> e </a:t>
            </a:r>
            <a:r>
              <a:rPr lang="en-GB" sz="1600" dirty="0" err="1" smtClean="0"/>
              <a:t>decomposzioni</a:t>
            </a:r>
            <a:r>
              <a:rPr lang="en-GB" sz="1600" dirty="0" smtClean="0"/>
              <a:t>, </a:t>
            </a:r>
            <a:r>
              <a:rPr lang="en-GB" sz="1600" dirty="0" err="1" smtClean="0"/>
              <a:t>sono</a:t>
            </a:r>
            <a:r>
              <a:rPr lang="en-GB" sz="1600" dirty="0" smtClean="0"/>
              <a:t> </a:t>
            </a:r>
            <a:r>
              <a:rPr lang="en-GB" sz="1600" dirty="0" err="1" smtClean="0"/>
              <a:t>disponibile</a:t>
            </a:r>
            <a:r>
              <a:rPr lang="en-GB" sz="1600" dirty="0" smtClean="0"/>
              <a:t> a </a:t>
            </a:r>
            <a:r>
              <a:rPr lang="en-GB" sz="1600" dirty="0" err="1" smtClean="0"/>
              <a:t>dialogare</a:t>
            </a:r>
            <a:r>
              <a:rPr lang="en-GB" sz="1600" dirty="0" smtClean="0"/>
              <a:t> </a:t>
            </a:r>
            <a:r>
              <a:rPr lang="en-GB" sz="1600" dirty="0" err="1" smtClean="0"/>
              <a:t>su</a:t>
            </a:r>
            <a:r>
              <a:rPr lang="en-GB" sz="1600" dirty="0" smtClean="0"/>
              <a:t> </a:t>
            </a:r>
            <a:r>
              <a:rPr lang="en-GB" sz="1600" dirty="0" err="1" smtClean="0"/>
              <a:t>questo</a:t>
            </a:r>
            <a:r>
              <a:rPr lang="en-GB" sz="1600" dirty="0" smtClean="0"/>
              <a:t> </a:t>
            </a:r>
            <a:r>
              <a:rPr lang="en-GB" sz="1600" dirty="0" err="1" smtClean="0"/>
              <a:t>aspetto</a:t>
            </a:r>
            <a:r>
              <a:rPr lang="en-GB" sz="1600" dirty="0" smtClean="0"/>
              <a:t>, ma è </a:t>
            </a:r>
            <a:r>
              <a:rPr lang="en-GB" sz="1600" dirty="0" err="1" smtClean="0"/>
              <a:t>fuori</a:t>
            </a:r>
            <a:r>
              <a:rPr lang="en-GB" sz="1600" dirty="0" smtClean="0"/>
              <a:t> dal </a:t>
            </a:r>
            <a:r>
              <a:rPr lang="en-GB" sz="1600" dirty="0" err="1" smtClean="0"/>
              <a:t>programma</a:t>
            </a:r>
            <a:r>
              <a:rPr lang="en-GB" sz="1600" dirty="0" smtClean="0"/>
              <a:t>. </a:t>
            </a:r>
            <a:r>
              <a:rPr lang="en-GB" sz="1600" dirty="0" err="1" smtClean="0"/>
              <a:t>Ora</a:t>
            </a:r>
            <a:r>
              <a:rPr lang="en-GB" sz="1600" dirty="0" smtClean="0"/>
              <a:t> </a:t>
            </a:r>
            <a:r>
              <a:rPr lang="en-GB" sz="1600" dirty="0" err="1" smtClean="0"/>
              <a:t>facciamo</a:t>
            </a:r>
            <a:r>
              <a:rPr lang="en-GB" sz="1600" dirty="0" smtClean="0"/>
              <a:t> </a:t>
            </a:r>
            <a:r>
              <a:rPr lang="en-GB" sz="1600" dirty="0" err="1" smtClean="0"/>
              <a:t>un’altra</a:t>
            </a:r>
            <a:r>
              <a:rPr lang="en-GB" sz="1600" dirty="0" smtClean="0"/>
              <a:t> </a:t>
            </a:r>
            <a:r>
              <a:rPr lang="en-GB" sz="1600" dirty="0" err="1" smtClean="0"/>
              <a:t>considerazione</a:t>
            </a:r>
            <a:r>
              <a:rPr lang="en-GB" sz="1600" dirty="0" smtClean="0"/>
              <a:t>.</a:t>
            </a:r>
            <a:endParaRPr lang="en-GB" sz="16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smtClean="0"/>
          </a:p>
          <a:p>
            <a:pPr>
              <a:lnSpc>
                <a:spcPct val="100000"/>
              </a:lnSpc>
              <a:spcBef>
                <a:spcPts val="0"/>
              </a:spcBef>
            </a:pPr>
            <a:r>
              <a:rPr lang="it-IT" sz="1800" dirty="0" smtClean="0"/>
              <a:t>Corso </a:t>
            </a:r>
            <a:r>
              <a:rPr lang="it-IT" sz="1800" dirty="0"/>
              <a:t>(</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ttangolo arrotondato 7"/>
          <p:cNvSpPr/>
          <p:nvPr/>
        </p:nvSpPr>
        <p:spPr>
          <a:xfrm>
            <a:off x="5267960" y="2300908"/>
            <a:ext cx="1625600" cy="3454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ttangolo arrotondato 8"/>
          <p:cNvSpPr/>
          <p:nvPr/>
        </p:nvSpPr>
        <p:spPr>
          <a:xfrm>
            <a:off x="1609587" y="4036503"/>
            <a:ext cx="1059069" cy="34544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Figura a mano libera 11"/>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24</a:t>
            </a:fld>
            <a:endParaRPr lang="en-GB"/>
          </a:p>
        </p:txBody>
      </p:sp>
    </p:spTree>
    <p:extLst>
      <p:ext uri="{BB962C8B-B14F-4D97-AF65-F5344CB8AC3E}">
        <p14:creationId xmlns:p14="http://schemas.microsoft.com/office/powerpoint/2010/main" val="20349726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1675" y="612294"/>
            <a:ext cx="8771283" cy="867325"/>
          </a:xfrm>
        </p:spPr>
        <p:txBody>
          <a:bodyPr/>
          <a:lstStyle/>
          <a:p>
            <a:pPr algn="l"/>
            <a:r>
              <a:rPr lang="en-GB" sz="1600" dirty="0" smtClean="0"/>
              <a:t>Qui la </a:t>
            </a:r>
            <a:r>
              <a:rPr lang="en-GB" sz="1600" dirty="0" err="1" smtClean="0"/>
              <a:t>difficoltà</a:t>
            </a:r>
            <a:r>
              <a:rPr lang="en-GB" sz="1600" dirty="0" smtClean="0"/>
              <a:t> </a:t>
            </a:r>
            <a:r>
              <a:rPr lang="en-GB" sz="1600" dirty="0" err="1" smtClean="0"/>
              <a:t>nel</a:t>
            </a:r>
            <a:r>
              <a:rPr lang="en-GB" sz="1600" dirty="0" smtClean="0"/>
              <a:t> </a:t>
            </a:r>
            <a:r>
              <a:rPr lang="en-GB" sz="1600" dirty="0" err="1" smtClean="0"/>
              <a:t>collegare</a:t>
            </a:r>
            <a:r>
              <a:rPr lang="en-GB" sz="1600" dirty="0" smtClean="0"/>
              <a:t> </a:t>
            </a:r>
            <a:r>
              <a:rPr lang="en-GB" sz="1600" b="1" dirty="0" smtClean="0">
                <a:solidFill>
                  <a:srgbClr val="0070C0"/>
                </a:solidFill>
              </a:rPr>
              <a:t>parte </a:t>
            </a:r>
            <a:r>
              <a:rPr lang="en-GB" sz="1600" b="1" dirty="0" err="1" smtClean="0">
                <a:solidFill>
                  <a:srgbClr val="0070C0"/>
                </a:solidFill>
              </a:rPr>
              <a:t>blu</a:t>
            </a:r>
            <a:r>
              <a:rPr lang="en-GB" sz="1600" b="1" dirty="0" smtClean="0">
                <a:solidFill>
                  <a:srgbClr val="0070C0"/>
                </a:solidFill>
              </a:rPr>
              <a:t> </a:t>
            </a:r>
            <a:r>
              <a:rPr lang="en-GB" sz="1600" dirty="0" smtClean="0"/>
              <a:t>e </a:t>
            </a:r>
            <a:r>
              <a:rPr lang="en-GB" sz="1600" b="1" dirty="0" smtClean="0">
                <a:solidFill>
                  <a:srgbClr val="FF0000"/>
                </a:solidFill>
              </a:rPr>
              <a:t>parte </a:t>
            </a:r>
            <a:r>
              <a:rPr lang="en-GB" sz="1600" b="1" dirty="0" err="1" smtClean="0">
                <a:solidFill>
                  <a:srgbClr val="FF0000"/>
                </a:solidFill>
              </a:rPr>
              <a:t>rossa</a:t>
            </a:r>
            <a:r>
              <a:rPr lang="en-GB" sz="1600" b="1" dirty="0" smtClean="0">
                <a:solidFill>
                  <a:srgbClr val="FF0000"/>
                </a:solidFill>
              </a:rPr>
              <a:t> </a:t>
            </a:r>
            <a:r>
              <a:rPr lang="en-GB" sz="1600" dirty="0" err="1" smtClean="0"/>
              <a:t>deriva</a:t>
            </a:r>
            <a:r>
              <a:rPr lang="en-GB" sz="1600" dirty="0" smtClean="0"/>
              <a:t> </a:t>
            </a:r>
            <a:r>
              <a:rPr lang="en-GB" sz="1600" dirty="0" err="1" smtClean="0"/>
              <a:t>anche</a:t>
            </a:r>
            <a:r>
              <a:rPr lang="en-GB" sz="1600" dirty="0" smtClean="0"/>
              <a:t> dal </a:t>
            </a:r>
            <a:r>
              <a:rPr lang="en-GB" sz="1600" dirty="0" err="1" smtClean="0"/>
              <a:t>fatto</a:t>
            </a:r>
            <a:r>
              <a:rPr lang="en-GB" sz="1600" dirty="0" smtClean="0"/>
              <a:t> </a:t>
            </a:r>
            <a:r>
              <a:rPr lang="en-GB" sz="1600" dirty="0" err="1" smtClean="0"/>
              <a:t>che</a:t>
            </a:r>
            <a:r>
              <a:rPr lang="en-GB" sz="1600" dirty="0" smtClean="0"/>
              <a:t> I termini </a:t>
            </a:r>
            <a:r>
              <a:rPr lang="en-GB" sz="1600" dirty="0" err="1" smtClean="0"/>
              <a:t>usati</a:t>
            </a:r>
            <a:r>
              <a:rPr lang="en-GB" sz="1600" dirty="0" smtClean="0"/>
              <a:t>, </a:t>
            </a:r>
            <a:r>
              <a:rPr lang="en-GB" sz="1600" dirty="0" err="1" smtClean="0"/>
              <a:t>Codice</a:t>
            </a:r>
            <a:r>
              <a:rPr lang="en-GB" sz="1600" dirty="0" smtClean="0"/>
              <a:t> </a:t>
            </a:r>
            <a:r>
              <a:rPr lang="en-GB" sz="1600" dirty="0" err="1" smtClean="0"/>
              <a:t>docente</a:t>
            </a:r>
            <a:r>
              <a:rPr lang="en-GB" sz="1600" dirty="0" smtClean="0"/>
              <a:t> e </a:t>
            </a:r>
            <a:r>
              <a:rPr lang="en-GB" sz="1600" dirty="0" err="1" smtClean="0"/>
              <a:t>Matricola</a:t>
            </a:r>
            <a:r>
              <a:rPr lang="en-GB" sz="1600" dirty="0" smtClean="0"/>
              <a:t>, </a:t>
            </a:r>
            <a:r>
              <a:rPr lang="en-GB" sz="1600" dirty="0" err="1" smtClean="0"/>
              <a:t>sono</a:t>
            </a:r>
            <a:r>
              <a:rPr lang="en-GB" sz="1600" dirty="0" smtClean="0"/>
              <a:t> </a:t>
            </a:r>
            <a:r>
              <a:rPr lang="en-GB" sz="1600" dirty="0" err="1" smtClean="0"/>
              <a:t>semanticamente</a:t>
            </a:r>
            <a:r>
              <a:rPr lang="en-GB" sz="1600" dirty="0" smtClean="0"/>
              <a:t> </a:t>
            </a:r>
            <a:r>
              <a:rPr lang="en-GB" sz="1600" dirty="0" err="1" smtClean="0"/>
              <a:t>distanti</a:t>
            </a:r>
            <a:r>
              <a:rPr lang="en-GB" sz="1600" dirty="0" smtClean="0"/>
              <a:t>. Ma </a:t>
            </a:r>
            <a:r>
              <a:rPr lang="en-GB" sz="1600" dirty="0" err="1" smtClean="0"/>
              <a:t>dobbiamo</a:t>
            </a:r>
            <a:r>
              <a:rPr lang="en-GB" sz="1600" dirty="0" smtClean="0"/>
              <a:t> dire </a:t>
            </a:r>
            <a:r>
              <a:rPr lang="en-GB" sz="1600" dirty="0" err="1" smtClean="0"/>
              <a:t>che</a:t>
            </a:r>
            <a:r>
              <a:rPr lang="en-GB" sz="1600" dirty="0" smtClean="0"/>
              <a:t> ci ha </a:t>
            </a:r>
            <a:r>
              <a:rPr lang="en-GB" sz="1600" dirty="0" err="1" smtClean="0"/>
              <a:t>aiutato</a:t>
            </a:r>
            <a:r>
              <a:rPr lang="en-GB" sz="1600" dirty="0" smtClean="0"/>
              <a:t> </a:t>
            </a:r>
            <a:r>
              <a:rPr lang="en-GB" sz="1600" dirty="0" err="1" smtClean="0"/>
              <a:t>il</a:t>
            </a:r>
            <a:r>
              <a:rPr lang="en-GB" sz="1600" dirty="0" smtClean="0"/>
              <a:t> </a:t>
            </a:r>
            <a:r>
              <a:rPr lang="en-GB" sz="1600" dirty="0" err="1" smtClean="0"/>
              <a:t>fatto</a:t>
            </a:r>
            <a:r>
              <a:rPr lang="en-GB" sz="1600" dirty="0" smtClean="0"/>
              <a:t> </a:t>
            </a:r>
            <a:r>
              <a:rPr lang="en-GB" sz="1600" dirty="0" err="1" smtClean="0"/>
              <a:t>che</a:t>
            </a:r>
            <a:r>
              <a:rPr lang="en-GB" sz="1600" dirty="0"/>
              <a:t> </a:t>
            </a:r>
            <a:r>
              <a:rPr lang="en-GB" sz="1600" dirty="0" err="1" smtClean="0"/>
              <a:t>sia</a:t>
            </a:r>
            <a:r>
              <a:rPr lang="en-GB" sz="1600" dirty="0" smtClean="0"/>
              <a:t> </a:t>
            </a:r>
            <a:r>
              <a:rPr lang="en-GB" sz="1600" dirty="0" err="1" smtClean="0"/>
              <a:t>stato</a:t>
            </a:r>
            <a:r>
              <a:rPr lang="en-GB" sz="1600" dirty="0" smtClean="0"/>
              <a:t> </a:t>
            </a:r>
            <a:r>
              <a:rPr lang="en-GB" sz="1600" dirty="0" err="1" smtClean="0"/>
              <a:t>utilizzato</a:t>
            </a:r>
            <a:r>
              <a:rPr lang="en-GB" sz="1600" dirty="0" smtClean="0"/>
              <a:t> un </a:t>
            </a:r>
            <a:r>
              <a:rPr lang="en-GB" sz="1600" dirty="0" err="1" smtClean="0"/>
              <a:t>nome</a:t>
            </a:r>
            <a:r>
              <a:rPr lang="en-GB" sz="1600" dirty="0" smtClean="0"/>
              <a:t>, </a:t>
            </a:r>
            <a:r>
              <a:rPr lang="en-GB" sz="1600" dirty="0" err="1" smtClean="0"/>
              <a:t>Codice</a:t>
            </a:r>
            <a:r>
              <a:rPr lang="en-GB" sz="1600" dirty="0" smtClean="0"/>
              <a:t> </a:t>
            </a:r>
            <a:r>
              <a:rPr lang="en-GB" sz="1600" dirty="0" err="1" smtClean="0"/>
              <a:t>docente</a:t>
            </a:r>
            <a:r>
              <a:rPr lang="en-GB" sz="1600" dirty="0" smtClean="0"/>
              <a:t>, </a:t>
            </a:r>
            <a:r>
              <a:rPr lang="en-GB" sz="1600" dirty="0" err="1" smtClean="0"/>
              <a:t>che</a:t>
            </a:r>
            <a:r>
              <a:rPr lang="en-GB" sz="1600" dirty="0" smtClean="0"/>
              <a:t> al </a:t>
            </a:r>
            <a:r>
              <a:rPr lang="en-GB" sz="1600" dirty="0" err="1" smtClean="0"/>
              <a:t>suo</a:t>
            </a:r>
            <a:r>
              <a:rPr lang="en-GB" sz="1600" dirty="0" smtClean="0"/>
              <a:t> </a:t>
            </a:r>
            <a:r>
              <a:rPr lang="en-GB" sz="1600" dirty="0" err="1" smtClean="0"/>
              <a:t>interno</a:t>
            </a:r>
            <a:r>
              <a:rPr lang="en-GB" sz="1600" dirty="0" smtClean="0"/>
              <a:t> ci ha </a:t>
            </a:r>
            <a:r>
              <a:rPr lang="en-GB" sz="1600" dirty="0" err="1" smtClean="0"/>
              <a:t>fatto</a:t>
            </a:r>
            <a:r>
              <a:rPr lang="en-GB" sz="1600" dirty="0" smtClean="0"/>
              <a:t> </a:t>
            </a:r>
            <a:r>
              <a:rPr lang="en-GB" sz="1600" dirty="0" err="1" smtClean="0"/>
              <a:t>subito</a:t>
            </a:r>
            <a:r>
              <a:rPr lang="en-GB" sz="1600" dirty="0" smtClean="0"/>
              <a:t> </a:t>
            </a:r>
            <a:r>
              <a:rPr lang="en-GB" sz="1600" dirty="0" err="1" smtClean="0"/>
              <a:t>capire</a:t>
            </a:r>
            <a:r>
              <a:rPr lang="en-GB" sz="1600" dirty="0" smtClean="0"/>
              <a:t> </a:t>
            </a:r>
            <a:r>
              <a:rPr lang="en-GB" sz="1600" dirty="0" err="1" smtClean="0"/>
              <a:t>che</a:t>
            </a:r>
            <a:r>
              <a:rPr lang="en-GB" sz="1600" dirty="0" smtClean="0"/>
              <a:t> </a:t>
            </a:r>
            <a:r>
              <a:rPr lang="en-GB" sz="1600" dirty="0" err="1" smtClean="0"/>
              <a:t>parlavamo</a:t>
            </a:r>
            <a:r>
              <a:rPr lang="en-GB" sz="1600" dirty="0" smtClean="0"/>
              <a:t> di </a:t>
            </a:r>
            <a:r>
              <a:rPr lang="en-GB" sz="1600" dirty="0" err="1" smtClean="0"/>
              <a:t>professori</a:t>
            </a:r>
            <a:r>
              <a:rPr lang="en-GB" sz="1600" dirty="0" smtClean="0"/>
              <a:t>. </a:t>
            </a:r>
            <a:r>
              <a:rPr lang="en-GB" sz="1600" dirty="0" err="1" smtClean="0"/>
              <a:t>Occorre</a:t>
            </a:r>
            <a:r>
              <a:rPr lang="en-GB" sz="1600" dirty="0" smtClean="0"/>
              <a:t> </a:t>
            </a:r>
            <a:r>
              <a:rPr lang="en-GB" sz="1600" dirty="0" err="1" smtClean="0"/>
              <a:t>anche</a:t>
            </a:r>
            <a:r>
              <a:rPr lang="en-GB" sz="1600" dirty="0" smtClean="0"/>
              <a:t> dire </a:t>
            </a:r>
            <a:r>
              <a:rPr lang="en-GB" sz="1600" dirty="0" err="1" smtClean="0"/>
              <a:t>che</a:t>
            </a:r>
            <a:r>
              <a:rPr lang="en-GB" sz="1600" dirty="0" smtClean="0"/>
              <a:t> </a:t>
            </a:r>
            <a:r>
              <a:rPr lang="en-GB" sz="1600" dirty="0" err="1" smtClean="0"/>
              <a:t>abbaimo</a:t>
            </a:r>
            <a:r>
              <a:rPr lang="en-GB" sz="1600" dirty="0" smtClean="0"/>
              <a:t> </a:t>
            </a:r>
            <a:r>
              <a:rPr lang="en-GB" sz="1600" dirty="0" err="1" smtClean="0"/>
              <a:t>dovuto</a:t>
            </a:r>
            <a:r>
              <a:rPr lang="en-GB" sz="1600" dirty="0" smtClean="0"/>
              <a:t> </a:t>
            </a:r>
            <a:r>
              <a:rPr lang="en-GB" sz="1600" dirty="0" err="1" smtClean="0"/>
              <a:t>mentalmente</a:t>
            </a:r>
            <a:r>
              <a:rPr lang="en-GB" sz="1600" dirty="0" smtClean="0"/>
              <a:t> fare </a:t>
            </a:r>
            <a:r>
              <a:rPr lang="en-GB" sz="1600" dirty="0" err="1" smtClean="0"/>
              <a:t>un’altra</a:t>
            </a:r>
            <a:r>
              <a:rPr lang="en-GB" sz="1600" dirty="0" smtClean="0"/>
              <a:t> </a:t>
            </a:r>
            <a:r>
              <a:rPr lang="en-GB" sz="1600" dirty="0" err="1" smtClean="0"/>
              <a:t>operazione</a:t>
            </a:r>
            <a:r>
              <a:rPr lang="en-GB" sz="1600" dirty="0" smtClean="0"/>
              <a:t>, </a:t>
            </a:r>
            <a:r>
              <a:rPr lang="en-GB" sz="1600" dirty="0" err="1" smtClean="0"/>
              <a:t>consistita</a:t>
            </a:r>
            <a:r>
              <a:rPr lang="en-GB" sz="1600" dirty="0" smtClean="0"/>
              <a:t> </a:t>
            </a:r>
            <a:r>
              <a:rPr lang="en-GB" sz="1600" dirty="0" err="1" smtClean="0"/>
              <a:t>nel</a:t>
            </a:r>
            <a:r>
              <a:rPr lang="en-GB" sz="1600" dirty="0" smtClean="0"/>
              <a:t> </a:t>
            </a:r>
            <a:r>
              <a:rPr lang="en-GB" sz="1600" dirty="0" err="1" smtClean="0"/>
              <a:t>capire</a:t>
            </a:r>
            <a:r>
              <a:rPr lang="en-GB" sz="1600" dirty="0" smtClean="0"/>
              <a:t> </a:t>
            </a:r>
            <a:r>
              <a:rPr lang="en-GB" sz="1600" dirty="0" err="1" smtClean="0"/>
              <a:t>che</a:t>
            </a:r>
            <a:r>
              <a:rPr lang="en-GB" sz="1600" dirty="0" smtClean="0"/>
              <a:t> </a:t>
            </a:r>
            <a:r>
              <a:rPr lang="en-GB" sz="1600" dirty="0" err="1"/>
              <a:t>D</a:t>
            </a:r>
            <a:r>
              <a:rPr lang="en-GB" sz="1600" dirty="0" err="1" smtClean="0"/>
              <a:t>ocente</a:t>
            </a:r>
            <a:r>
              <a:rPr lang="en-GB" sz="1600" dirty="0" smtClean="0"/>
              <a:t> e </a:t>
            </a:r>
            <a:r>
              <a:rPr lang="en-GB" sz="1600" dirty="0" err="1"/>
              <a:t>P</a:t>
            </a:r>
            <a:r>
              <a:rPr lang="en-GB" sz="1600" dirty="0" err="1" smtClean="0"/>
              <a:t>rofessore</a:t>
            </a:r>
            <a:r>
              <a:rPr lang="en-GB" sz="1600" dirty="0" smtClean="0"/>
              <a:t> </a:t>
            </a:r>
            <a:r>
              <a:rPr lang="en-GB" sz="1600" dirty="0" err="1" smtClean="0"/>
              <a:t>sono</a:t>
            </a:r>
            <a:r>
              <a:rPr lang="en-GB" sz="1600" dirty="0" smtClean="0"/>
              <a:t> la </a:t>
            </a:r>
            <a:r>
              <a:rPr lang="en-GB" sz="1600" dirty="0" err="1" smtClean="0"/>
              <a:t>stessa</a:t>
            </a:r>
            <a:r>
              <a:rPr lang="en-GB" sz="1600" dirty="0" smtClean="0"/>
              <a:t> </a:t>
            </a:r>
            <a:r>
              <a:rPr lang="en-GB" sz="1600" dirty="0" err="1" smtClean="0"/>
              <a:t>entità</a:t>
            </a:r>
            <a:r>
              <a:rPr lang="en-GB" sz="1600" dirty="0" smtClean="0"/>
              <a:t>. </a:t>
            </a:r>
            <a:r>
              <a:rPr lang="en-GB" sz="1600" dirty="0" err="1" smtClean="0"/>
              <a:t>Questo</a:t>
            </a:r>
            <a:r>
              <a:rPr lang="en-GB" sz="1600" dirty="0" smtClean="0"/>
              <a:t> è </a:t>
            </a:r>
            <a:r>
              <a:rPr lang="en-GB" sz="1600" dirty="0" err="1" smtClean="0"/>
              <a:t>un’altro</a:t>
            </a:r>
            <a:r>
              <a:rPr lang="en-GB" sz="1600" dirty="0" smtClean="0"/>
              <a:t> </a:t>
            </a:r>
            <a:r>
              <a:rPr lang="en-GB" sz="1600" dirty="0" err="1" smtClean="0"/>
              <a:t>esempio</a:t>
            </a:r>
            <a:r>
              <a:rPr lang="en-GB" sz="1600" dirty="0" smtClean="0"/>
              <a:t> del </a:t>
            </a:r>
            <a:r>
              <a:rPr lang="en-GB" sz="1600" dirty="0" err="1" smtClean="0"/>
              <a:t>fatto</a:t>
            </a:r>
            <a:r>
              <a:rPr lang="en-GB" sz="1600" dirty="0" smtClean="0"/>
              <a:t> </a:t>
            </a:r>
            <a:r>
              <a:rPr lang="en-GB" sz="1600" dirty="0" err="1" smtClean="0"/>
              <a:t>che</a:t>
            </a:r>
            <a:r>
              <a:rPr lang="en-GB" sz="1600" dirty="0" smtClean="0"/>
              <a:t> non </a:t>
            </a:r>
            <a:r>
              <a:rPr lang="en-GB" sz="1600" dirty="0" err="1" smtClean="0"/>
              <a:t>dobbiamo</a:t>
            </a:r>
            <a:r>
              <a:rPr lang="en-GB" sz="1600" dirty="0" smtClean="0"/>
              <a:t> </a:t>
            </a:r>
            <a:r>
              <a:rPr lang="en-GB" sz="1600" dirty="0" err="1" smtClean="0"/>
              <a:t>usare</a:t>
            </a:r>
            <a:r>
              <a:rPr lang="en-GB" sz="1600" dirty="0" smtClean="0"/>
              <a:t> </a:t>
            </a:r>
            <a:r>
              <a:rPr lang="en-GB" sz="1600" dirty="0" err="1" smtClean="0"/>
              <a:t>troppo</a:t>
            </a:r>
            <a:r>
              <a:rPr lang="en-GB" sz="1600" dirty="0" smtClean="0"/>
              <a:t> la fantasia (“non </a:t>
            </a:r>
            <a:r>
              <a:rPr lang="en-GB" sz="1600" dirty="0" err="1" smtClean="0"/>
              <a:t>potrebbe</a:t>
            </a:r>
            <a:r>
              <a:rPr lang="en-GB" sz="1600" dirty="0" smtClean="0"/>
              <a:t> </a:t>
            </a:r>
            <a:r>
              <a:rPr lang="en-GB" sz="1600" dirty="0" err="1" smtClean="0"/>
              <a:t>essere</a:t>
            </a:r>
            <a:r>
              <a:rPr lang="en-GB" sz="1600" dirty="0" smtClean="0"/>
              <a:t> </a:t>
            </a:r>
            <a:r>
              <a:rPr lang="en-GB" sz="1600" dirty="0" err="1" smtClean="0"/>
              <a:t>che</a:t>
            </a:r>
            <a:r>
              <a:rPr lang="en-GB" sz="1600" dirty="0" smtClean="0"/>
              <a:t> </a:t>
            </a:r>
            <a:r>
              <a:rPr lang="en-GB" sz="1600" dirty="0" err="1"/>
              <a:t>D</a:t>
            </a:r>
            <a:r>
              <a:rPr lang="en-GB" sz="1600" dirty="0" err="1" smtClean="0"/>
              <a:t>ocente</a:t>
            </a:r>
            <a:r>
              <a:rPr lang="en-GB" sz="1600" dirty="0" smtClean="0"/>
              <a:t> </a:t>
            </a:r>
            <a:r>
              <a:rPr lang="en-GB" sz="1600" dirty="0" err="1" smtClean="0"/>
              <a:t>sia</a:t>
            </a:r>
            <a:r>
              <a:rPr lang="en-GB" sz="1600" dirty="0" smtClean="0"/>
              <a:t> </a:t>
            </a:r>
            <a:r>
              <a:rPr lang="en-GB" sz="1600" dirty="0" err="1" smtClean="0"/>
              <a:t>più</a:t>
            </a:r>
            <a:r>
              <a:rPr lang="en-GB" sz="1600" dirty="0" smtClean="0"/>
              <a:t> </a:t>
            </a:r>
            <a:r>
              <a:rPr lang="en-GB" sz="1600" dirty="0" err="1" smtClean="0"/>
              <a:t>generale</a:t>
            </a:r>
            <a:r>
              <a:rPr lang="en-GB" sz="1600" dirty="0" smtClean="0"/>
              <a:t> di </a:t>
            </a:r>
            <a:r>
              <a:rPr lang="en-GB" sz="1600" dirty="0" err="1"/>
              <a:t>P</a:t>
            </a:r>
            <a:r>
              <a:rPr lang="en-GB" sz="1600" dirty="0" err="1" smtClean="0"/>
              <a:t>rofessore</a:t>
            </a:r>
            <a:r>
              <a:rPr lang="en-GB" sz="1600" dirty="0" smtClean="0"/>
              <a:t>?”, </a:t>
            </a:r>
            <a:r>
              <a:rPr lang="en-GB" sz="1600" dirty="0" err="1" smtClean="0"/>
              <a:t>dobbiamo</a:t>
            </a:r>
            <a:r>
              <a:rPr lang="en-GB" sz="1600" dirty="0" smtClean="0"/>
              <a:t> </a:t>
            </a:r>
            <a:r>
              <a:rPr lang="en-GB" sz="1600" dirty="0" err="1" smtClean="0"/>
              <a:t>sempre</a:t>
            </a:r>
            <a:r>
              <a:rPr lang="en-GB" sz="1600" dirty="0" smtClean="0"/>
              <a:t> </a:t>
            </a:r>
            <a:r>
              <a:rPr lang="en-GB" sz="1600" dirty="0" err="1" smtClean="0"/>
              <a:t>cercare</a:t>
            </a:r>
            <a:r>
              <a:rPr lang="en-GB" sz="1600" dirty="0" smtClean="0"/>
              <a:t> la </a:t>
            </a:r>
            <a:r>
              <a:rPr lang="en-GB" sz="1600" dirty="0" err="1" smtClean="0"/>
              <a:t>intepretazione</a:t>
            </a:r>
            <a:r>
              <a:rPr lang="en-GB" sz="1600" dirty="0" smtClean="0"/>
              <a:t> </a:t>
            </a:r>
            <a:r>
              <a:rPr lang="en-GB" sz="1600" dirty="0" err="1" smtClean="0"/>
              <a:t>più</a:t>
            </a:r>
            <a:r>
              <a:rPr lang="en-GB" sz="1600" dirty="0" smtClean="0"/>
              <a:t> </a:t>
            </a:r>
            <a:r>
              <a:rPr lang="en-GB" sz="1600" dirty="0" err="1" smtClean="0"/>
              <a:t>semplice</a:t>
            </a:r>
            <a:r>
              <a:rPr lang="en-GB" sz="1600" dirty="0" smtClean="0"/>
              <a:t> e </a:t>
            </a:r>
            <a:r>
              <a:rPr lang="en-GB" sz="1600" dirty="0" err="1" smtClean="0"/>
              <a:t>piana</a:t>
            </a:r>
            <a:r>
              <a:rPr lang="en-GB" sz="1600" dirty="0" smtClean="0"/>
              <a:t>.   </a:t>
            </a:r>
            <a:br>
              <a:rPr lang="en-GB" sz="1600" dirty="0" smtClean="0"/>
            </a:br>
            <a:r>
              <a:rPr lang="en-GB" sz="1600" dirty="0" err="1" smtClean="0"/>
              <a:t>Disegnamo</a:t>
            </a:r>
            <a:r>
              <a:rPr lang="en-GB" sz="1600" dirty="0" smtClean="0"/>
              <a:t> </a:t>
            </a:r>
            <a:r>
              <a:rPr lang="en-GB" sz="1600" dirty="0" err="1" smtClean="0"/>
              <a:t>ora</a:t>
            </a:r>
            <a:r>
              <a:rPr lang="en-GB" sz="1600" dirty="0" smtClean="0"/>
              <a:t> </a:t>
            </a:r>
            <a:r>
              <a:rPr lang="en-GB" sz="1600" dirty="0" err="1" smtClean="0"/>
              <a:t>il</a:t>
            </a:r>
            <a:r>
              <a:rPr lang="en-GB" sz="1600" dirty="0" smtClean="0"/>
              <a:t> </a:t>
            </a:r>
            <a:r>
              <a:rPr lang="en-GB" sz="1600" dirty="0" err="1" smtClean="0"/>
              <a:t>nuovo</a:t>
            </a:r>
            <a:r>
              <a:rPr lang="en-GB" sz="1600" dirty="0" smtClean="0"/>
              <a:t> VIR.</a:t>
            </a:r>
            <a:endParaRPr lang="en-GB" sz="16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ttangolo arrotondato 7"/>
          <p:cNvSpPr/>
          <p:nvPr/>
        </p:nvSpPr>
        <p:spPr>
          <a:xfrm>
            <a:off x="5267960" y="2300908"/>
            <a:ext cx="1625600" cy="34544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ttangolo arrotondato 8"/>
          <p:cNvSpPr/>
          <p:nvPr/>
        </p:nvSpPr>
        <p:spPr>
          <a:xfrm>
            <a:off x="1609587" y="4036503"/>
            <a:ext cx="1059069" cy="34544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Figura a mano libera 11"/>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25</a:t>
            </a:fld>
            <a:endParaRPr lang="en-GB"/>
          </a:p>
        </p:txBody>
      </p:sp>
    </p:spTree>
    <p:extLst>
      <p:ext uri="{BB962C8B-B14F-4D97-AF65-F5344CB8AC3E}">
        <p14:creationId xmlns:p14="http://schemas.microsoft.com/office/powerpoint/2010/main" val="4713515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55795"/>
            <a:ext cx="8771283" cy="867325"/>
          </a:xfrm>
        </p:spPr>
        <p:txBody>
          <a:bodyPr/>
          <a:lstStyle/>
          <a:p>
            <a:pPr marL="342900" indent="-342900" algn="l">
              <a:buFont typeface="Arial" panose="020B0604020202020204" pitchFamily="34" charset="0"/>
              <a:buChar char="•"/>
            </a:pPr>
            <a:r>
              <a:rPr lang="en-GB" sz="2400" dirty="0" err="1" smtClean="0"/>
              <a:t>Ecco</a:t>
            </a:r>
            <a:r>
              <a:rPr lang="en-GB" sz="2400" dirty="0" smtClean="0"/>
              <a:t> </a:t>
            </a:r>
            <a:r>
              <a:rPr lang="en-GB" sz="2400" dirty="0" err="1" smtClean="0"/>
              <a:t>il</a:t>
            </a:r>
            <a:r>
              <a:rPr lang="en-GB" sz="2400" dirty="0" smtClean="0"/>
              <a:t> </a:t>
            </a:r>
            <a:r>
              <a:rPr lang="en-GB" sz="2400" dirty="0" err="1" smtClean="0"/>
              <a:t>nuovo</a:t>
            </a:r>
            <a:r>
              <a:rPr lang="en-GB" sz="2400" dirty="0" smtClean="0"/>
              <a:t> VIR</a:t>
            </a:r>
            <a:endParaRPr lang="en-GB" sz="24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igura a mano libera 20"/>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w="28575">
            <a:solidFill>
              <a:srgbClr val="FF0000"/>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Figura a mano libera 11"/>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26</a:t>
            </a:fld>
            <a:endParaRPr lang="en-GB"/>
          </a:p>
        </p:txBody>
      </p:sp>
    </p:spTree>
    <p:extLst>
      <p:ext uri="{BB962C8B-B14F-4D97-AF65-F5344CB8AC3E}">
        <p14:creationId xmlns:p14="http://schemas.microsoft.com/office/powerpoint/2010/main" val="10259028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55795"/>
            <a:ext cx="8771283" cy="867325"/>
          </a:xfrm>
        </p:spPr>
        <p:txBody>
          <a:bodyPr/>
          <a:lstStyle/>
          <a:p>
            <a:pPr algn="l"/>
            <a:r>
              <a:rPr lang="en-GB" sz="1800" dirty="0" err="1" smtClean="0"/>
              <a:t>Facciamo</a:t>
            </a:r>
            <a:r>
              <a:rPr lang="en-GB" sz="1800" dirty="0" smtClean="0"/>
              <a:t> un check. Ci </a:t>
            </a:r>
            <a:r>
              <a:rPr lang="en-GB" sz="1800" dirty="0" err="1" smtClean="0"/>
              <a:t>sono</a:t>
            </a:r>
            <a:r>
              <a:rPr lang="en-GB" sz="1800" dirty="0" smtClean="0"/>
              <a:t> </a:t>
            </a:r>
            <a:r>
              <a:rPr lang="en-GB" sz="1800" dirty="0" err="1" smtClean="0"/>
              <a:t>altre</a:t>
            </a:r>
            <a:r>
              <a:rPr lang="en-GB" sz="1800" dirty="0" smtClean="0"/>
              <a:t> </a:t>
            </a:r>
            <a:r>
              <a:rPr lang="en-GB" sz="1800" dirty="0" err="1" smtClean="0"/>
              <a:t>potenziali</a:t>
            </a:r>
            <a:r>
              <a:rPr lang="en-GB" sz="1800" dirty="0" smtClean="0"/>
              <a:t> </a:t>
            </a:r>
            <a:r>
              <a:rPr lang="en-GB" sz="1800" b="1" dirty="0" err="1" smtClean="0">
                <a:solidFill>
                  <a:srgbClr val="FF0000"/>
                </a:solidFill>
              </a:rPr>
              <a:t>parti</a:t>
            </a:r>
            <a:r>
              <a:rPr lang="en-GB" sz="1800" b="1" dirty="0" smtClean="0">
                <a:solidFill>
                  <a:srgbClr val="FF0000"/>
                </a:solidFill>
              </a:rPr>
              <a:t> </a:t>
            </a:r>
            <a:r>
              <a:rPr lang="en-GB" sz="1800" b="1" dirty="0" err="1" smtClean="0">
                <a:solidFill>
                  <a:srgbClr val="FF0000"/>
                </a:solidFill>
              </a:rPr>
              <a:t>destre</a:t>
            </a:r>
            <a:r>
              <a:rPr lang="en-GB" sz="1800" b="1" dirty="0" smtClean="0">
                <a:solidFill>
                  <a:srgbClr val="FF0000"/>
                </a:solidFill>
              </a:rPr>
              <a:t> </a:t>
            </a:r>
            <a:r>
              <a:rPr lang="en-GB" sz="1800" dirty="0" smtClean="0"/>
              <a:t>di VIR-1, </a:t>
            </a:r>
            <a:r>
              <a:rPr lang="en-GB" sz="1800" dirty="0" err="1" smtClean="0"/>
              <a:t>oltre</a:t>
            </a:r>
            <a:r>
              <a:rPr lang="en-GB" sz="1800" dirty="0" smtClean="0"/>
              <a:t> </a:t>
            </a:r>
            <a:r>
              <a:rPr lang="en-GB" sz="1800" dirty="0" err="1" smtClean="0"/>
              <a:t>Prodotto</a:t>
            </a:r>
            <a:r>
              <a:rPr lang="en-GB" sz="1800" dirty="0" smtClean="0"/>
              <a:t>, </a:t>
            </a:r>
            <a:r>
              <a:rPr lang="en-GB" sz="1800" dirty="0" err="1" smtClean="0"/>
              <a:t>Venditore</a:t>
            </a:r>
            <a:r>
              <a:rPr lang="en-GB" sz="1800" dirty="0" smtClean="0"/>
              <a:t>, </a:t>
            </a:r>
            <a:r>
              <a:rPr lang="en-GB" sz="1800" dirty="0" err="1" smtClean="0"/>
              <a:t>Professore</a:t>
            </a:r>
            <a:r>
              <a:rPr lang="en-GB" sz="1800" dirty="0"/>
              <a:t>? </a:t>
            </a:r>
            <a:r>
              <a:rPr lang="en-GB" sz="1800" dirty="0" smtClean="0"/>
              <a:t>Come </a:t>
            </a:r>
            <a:r>
              <a:rPr lang="en-GB" sz="1800" dirty="0" err="1"/>
              <a:t>concetti</a:t>
            </a:r>
            <a:r>
              <a:rPr lang="en-GB" sz="1800" dirty="0"/>
              <a:t> </a:t>
            </a:r>
            <a:r>
              <a:rPr lang="en-GB" sz="1800" dirty="0" err="1"/>
              <a:t>che</a:t>
            </a:r>
            <a:r>
              <a:rPr lang="en-GB" sz="1800" dirty="0"/>
              <a:t> </a:t>
            </a:r>
            <a:r>
              <a:rPr lang="en-GB" sz="1800" dirty="0" err="1"/>
              <a:t>possono</a:t>
            </a:r>
            <a:r>
              <a:rPr lang="en-GB" sz="1800" dirty="0"/>
              <a:t> </a:t>
            </a:r>
            <a:r>
              <a:rPr lang="en-GB" sz="1800" dirty="0" err="1"/>
              <a:t>essere</a:t>
            </a:r>
            <a:r>
              <a:rPr lang="en-GB" sz="1800" dirty="0"/>
              <a:t> </a:t>
            </a:r>
            <a:r>
              <a:rPr lang="en-GB" sz="1800" dirty="0" err="1"/>
              <a:t>oggetto</a:t>
            </a:r>
            <a:r>
              <a:rPr lang="en-GB" sz="1800" dirty="0"/>
              <a:t> di </a:t>
            </a:r>
            <a:r>
              <a:rPr lang="en-GB" sz="1800" dirty="0" smtClean="0"/>
              <a:t>VIR, </a:t>
            </a:r>
            <a:r>
              <a:rPr lang="en-GB" sz="1800" dirty="0" err="1" smtClean="0"/>
              <a:t>sono</a:t>
            </a:r>
            <a:r>
              <a:rPr lang="en-GB" sz="1800" dirty="0" smtClean="0"/>
              <a:t> </a:t>
            </a:r>
            <a:r>
              <a:rPr lang="en-GB" sz="1800" dirty="0" err="1" smtClean="0"/>
              <a:t>rimasti</a:t>
            </a:r>
            <a:r>
              <a:rPr lang="en-GB" sz="1800" dirty="0" smtClean="0"/>
              <a:t> Corso e </a:t>
            </a:r>
            <a:r>
              <a:rPr lang="en-GB" sz="1800" dirty="0" err="1" smtClean="0"/>
              <a:t>Dipartimento</a:t>
            </a:r>
            <a:r>
              <a:rPr lang="en-GB" sz="1800" dirty="0"/>
              <a:t>.</a:t>
            </a:r>
            <a:r>
              <a:rPr lang="en-GB" sz="1800" dirty="0" smtClean="0"/>
              <a:t> </a:t>
            </a:r>
            <a:r>
              <a:rPr lang="en-GB" sz="1800" dirty="0" err="1" smtClean="0"/>
              <a:t>Focalizziamoci</a:t>
            </a:r>
            <a:r>
              <a:rPr lang="en-GB" sz="1800" dirty="0" smtClean="0"/>
              <a:t> </a:t>
            </a:r>
            <a:r>
              <a:rPr lang="en-GB" sz="1800" dirty="0" err="1" smtClean="0"/>
              <a:t>su</a:t>
            </a:r>
            <a:r>
              <a:rPr lang="en-GB" sz="1800" dirty="0" smtClean="0"/>
              <a:t> </a:t>
            </a:r>
            <a:r>
              <a:rPr lang="en-GB" sz="1800" dirty="0" err="1" smtClean="0"/>
              <a:t>Dipartimento</a:t>
            </a:r>
            <a:r>
              <a:rPr lang="en-GB" sz="1800" dirty="0" smtClean="0"/>
              <a:t>, </a:t>
            </a:r>
            <a:r>
              <a:rPr lang="en-GB" sz="1800" dirty="0" err="1" smtClean="0"/>
              <a:t>che</a:t>
            </a:r>
            <a:r>
              <a:rPr lang="en-GB" sz="1800" dirty="0" smtClean="0"/>
              <a:t> </a:t>
            </a:r>
            <a:r>
              <a:rPr lang="en-GB" sz="1800" dirty="0" err="1" smtClean="0"/>
              <a:t>sembra</a:t>
            </a:r>
            <a:r>
              <a:rPr lang="en-GB" sz="1800" dirty="0" smtClean="0"/>
              <a:t> un </a:t>
            </a:r>
            <a:r>
              <a:rPr lang="en-GB" sz="1800" dirty="0" err="1" smtClean="0"/>
              <a:t>pò</a:t>
            </a:r>
            <a:r>
              <a:rPr lang="en-GB" sz="1800" dirty="0" smtClean="0"/>
              <a:t> </a:t>
            </a:r>
            <a:r>
              <a:rPr lang="en-GB" sz="1800" dirty="0" err="1" smtClean="0"/>
              <a:t>più</a:t>
            </a:r>
            <a:r>
              <a:rPr lang="en-GB" sz="1800" dirty="0" smtClean="0"/>
              <a:t> </a:t>
            </a:r>
            <a:r>
              <a:rPr lang="en-GB" sz="1800" dirty="0" err="1" smtClean="0"/>
              <a:t>semplice</a:t>
            </a:r>
            <a:r>
              <a:rPr lang="en-GB" sz="1800" dirty="0" smtClean="0"/>
              <a:t>. </a:t>
            </a:r>
            <a:r>
              <a:rPr lang="en-GB" sz="1800" dirty="0" err="1" smtClean="0"/>
              <a:t>Segnamo</a:t>
            </a:r>
            <a:r>
              <a:rPr lang="en-GB" sz="1800" dirty="0" smtClean="0"/>
              <a:t> in </a:t>
            </a:r>
            <a:r>
              <a:rPr lang="en-GB" sz="1800" dirty="0" err="1" smtClean="0"/>
              <a:t>rosso</a:t>
            </a:r>
            <a:r>
              <a:rPr lang="en-GB" sz="1800" dirty="0" smtClean="0"/>
              <a:t> e </a:t>
            </a:r>
            <a:r>
              <a:rPr lang="en-GB" sz="1800" dirty="0" err="1" smtClean="0"/>
              <a:t>blu</a:t>
            </a:r>
            <a:r>
              <a:rPr lang="en-GB" sz="1800" dirty="0" smtClean="0"/>
              <a:t> con </a:t>
            </a:r>
            <a:r>
              <a:rPr lang="en-GB" sz="1800" dirty="0" err="1" smtClean="0"/>
              <a:t>il</a:t>
            </a:r>
            <a:r>
              <a:rPr lang="en-GB" sz="1800" dirty="0" smtClean="0"/>
              <a:t> </a:t>
            </a:r>
            <a:r>
              <a:rPr lang="en-GB" sz="1800" dirty="0" err="1" smtClean="0"/>
              <a:t>solito</a:t>
            </a:r>
            <a:r>
              <a:rPr lang="en-GB" sz="1800" dirty="0" smtClean="0"/>
              <a:t> </a:t>
            </a:r>
            <a:r>
              <a:rPr lang="en-GB" sz="1800" dirty="0" err="1" smtClean="0"/>
              <a:t>significato</a:t>
            </a:r>
            <a:r>
              <a:rPr lang="en-GB" sz="1800" dirty="0" smtClean="0"/>
              <a:t> </a:t>
            </a:r>
            <a:endParaRPr lang="en-GB" sz="18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marL="0" indent="0">
              <a:lnSpc>
                <a:spcPct val="100000"/>
              </a:lnSpc>
              <a:spcBef>
                <a:spcPts val="0"/>
              </a:spcBef>
              <a:buNone/>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igura a mano libera 20"/>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Figura a mano libera 11"/>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27</a:t>
            </a:fld>
            <a:endParaRPr lang="en-GB"/>
          </a:p>
        </p:txBody>
      </p:sp>
    </p:spTree>
    <p:extLst>
      <p:ext uri="{BB962C8B-B14F-4D97-AF65-F5344CB8AC3E}">
        <p14:creationId xmlns:p14="http://schemas.microsoft.com/office/powerpoint/2010/main" val="24489302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55795"/>
            <a:ext cx="8771283" cy="867325"/>
          </a:xfrm>
        </p:spPr>
        <p:txBody>
          <a:bodyPr/>
          <a:lstStyle/>
          <a:p>
            <a:pPr algn="l"/>
            <a:r>
              <a:rPr lang="en-GB" sz="2000" dirty="0" err="1" smtClean="0"/>
              <a:t>Domanda</a:t>
            </a:r>
            <a:r>
              <a:rPr lang="en-GB" sz="2000" dirty="0" smtClean="0"/>
              <a:t>: ci </a:t>
            </a:r>
            <a:r>
              <a:rPr lang="en-GB" sz="2000" dirty="0" err="1" smtClean="0"/>
              <a:t>siamo</a:t>
            </a:r>
            <a:r>
              <a:rPr lang="en-GB" sz="2000" dirty="0" smtClean="0"/>
              <a:t> </a:t>
            </a:r>
            <a:r>
              <a:rPr lang="en-GB" sz="2000" dirty="0" err="1" smtClean="0"/>
              <a:t>scordati</a:t>
            </a:r>
            <a:r>
              <a:rPr lang="en-GB" sz="2000" dirty="0" smtClean="0"/>
              <a:t> </a:t>
            </a:r>
            <a:r>
              <a:rPr lang="en-GB" sz="2000" dirty="0" err="1" smtClean="0"/>
              <a:t>qualche</a:t>
            </a:r>
            <a:r>
              <a:rPr lang="en-GB" sz="2000" dirty="0" smtClean="0"/>
              <a:t> parte </a:t>
            </a:r>
            <a:r>
              <a:rPr lang="en-GB" sz="2000" dirty="0" err="1" smtClean="0"/>
              <a:t>sinistra</a:t>
            </a:r>
            <a:r>
              <a:rPr lang="en-GB" sz="2000" dirty="0" smtClean="0"/>
              <a:t> </a:t>
            </a:r>
            <a:r>
              <a:rPr lang="en-GB" sz="2000" dirty="0" err="1" smtClean="0"/>
              <a:t>che</a:t>
            </a:r>
            <a:r>
              <a:rPr lang="en-GB" sz="2000" dirty="0" smtClean="0"/>
              <a:t> </a:t>
            </a:r>
            <a:r>
              <a:rPr lang="en-GB" sz="2000" dirty="0" err="1" smtClean="0"/>
              <a:t>coinvolge</a:t>
            </a:r>
            <a:r>
              <a:rPr lang="en-GB" sz="2000" dirty="0" smtClean="0"/>
              <a:t> </a:t>
            </a:r>
            <a:r>
              <a:rPr lang="en-GB" sz="2000" dirty="0" err="1"/>
              <a:t>D</a:t>
            </a:r>
            <a:r>
              <a:rPr lang="en-GB" sz="2000" dirty="0" err="1" smtClean="0"/>
              <a:t>ipartimento</a:t>
            </a:r>
            <a:r>
              <a:rPr lang="en-GB" sz="2000" dirty="0" smtClean="0"/>
              <a:t>? </a:t>
            </a:r>
            <a:r>
              <a:rPr lang="en-GB" sz="2000" dirty="0" err="1" smtClean="0"/>
              <a:t>pensateci</a:t>
            </a:r>
            <a:endParaRPr lang="en-GB" sz="20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igura a mano libera 17"/>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igura a mano libera 20"/>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ttangolo arrotondato 8"/>
          <p:cNvSpPr/>
          <p:nvPr/>
        </p:nvSpPr>
        <p:spPr>
          <a:xfrm>
            <a:off x="1440350" y="2814209"/>
            <a:ext cx="2100409" cy="299831"/>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ttangolo arrotondato 11"/>
          <p:cNvSpPr/>
          <p:nvPr/>
        </p:nvSpPr>
        <p:spPr>
          <a:xfrm>
            <a:off x="1861960" y="4784421"/>
            <a:ext cx="2100409" cy="34544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28</a:t>
            </a:fld>
            <a:endParaRPr lang="en-GB"/>
          </a:p>
        </p:txBody>
      </p:sp>
    </p:spTree>
    <p:extLst>
      <p:ext uri="{BB962C8B-B14F-4D97-AF65-F5344CB8AC3E}">
        <p14:creationId xmlns:p14="http://schemas.microsoft.com/office/powerpoint/2010/main" val="18878810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1675" y="492887"/>
            <a:ext cx="8771283" cy="867325"/>
          </a:xfrm>
        </p:spPr>
        <p:txBody>
          <a:bodyPr/>
          <a:lstStyle/>
          <a:p>
            <a:pPr algn="l"/>
            <a:r>
              <a:rPr lang="en-GB" sz="1800" dirty="0" err="1" smtClean="0"/>
              <a:t>Risposta</a:t>
            </a:r>
            <a:r>
              <a:rPr lang="en-GB" sz="1800" dirty="0" smtClean="0"/>
              <a:t>, Si, </a:t>
            </a:r>
            <a:r>
              <a:rPr lang="en-GB" sz="1800" dirty="0" err="1" smtClean="0"/>
              <a:t>Dipartimento</a:t>
            </a:r>
            <a:r>
              <a:rPr lang="en-GB" sz="1800" dirty="0" smtClean="0"/>
              <a:t> in </a:t>
            </a:r>
            <a:r>
              <a:rPr lang="en-GB" sz="1800" dirty="0" err="1" smtClean="0"/>
              <a:t>Professore</a:t>
            </a:r>
            <a:r>
              <a:rPr lang="en-GB" sz="1800" dirty="0" smtClean="0"/>
              <a:t>, </a:t>
            </a:r>
            <a:r>
              <a:rPr lang="en-GB" sz="1800" dirty="0" err="1" smtClean="0"/>
              <a:t>che</a:t>
            </a:r>
            <a:r>
              <a:rPr lang="en-GB" sz="1800" dirty="0" smtClean="0"/>
              <a:t>, notate, in </a:t>
            </a:r>
            <a:r>
              <a:rPr lang="en-GB" sz="1800" dirty="0" err="1" smtClean="0"/>
              <a:t>questo</a:t>
            </a:r>
            <a:r>
              <a:rPr lang="en-GB" sz="1800" dirty="0" smtClean="0"/>
              <a:t> </a:t>
            </a:r>
            <a:r>
              <a:rPr lang="en-GB" sz="1800" dirty="0" err="1" smtClean="0"/>
              <a:t>caso</a:t>
            </a:r>
            <a:r>
              <a:rPr lang="en-GB" sz="1800" dirty="0" smtClean="0"/>
              <a:t> è parte di </a:t>
            </a:r>
            <a:r>
              <a:rPr lang="en-GB" sz="1800" dirty="0" err="1" smtClean="0"/>
              <a:t>chiave</a:t>
            </a:r>
            <a:r>
              <a:rPr lang="en-GB" sz="1800" dirty="0" smtClean="0"/>
              <a:t>. E’ giusto o </a:t>
            </a:r>
            <a:r>
              <a:rPr lang="en-GB" sz="1800" dirty="0" err="1" smtClean="0"/>
              <a:t>sbagliato</a:t>
            </a:r>
            <a:r>
              <a:rPr lang="en-GB" sz="1800" dirty="0" smtClean="0"/>
              <a:t>? Se </a:t>
            </a:r>
            <a:r>
              <a:rPr lang="en-GB" sz="1800" dirty="0" err="1" smtClean="0"/>
              <a:t>abbiamo</a:t>
            </a:r>
            <a:r>
              <a:rPr lang="en-GB" sz="1800" dirty="0" smtClean="0"/>
              <a:t> </a:t>
            </a:r>
            <a:r>
              <a:rPr lang="en-GB" sz="1800" dirty="0" err="1" smtClean="0"/>
              <a:t>dubbi</a:t>
            </a:r>
            <a:r>
              <a:rPr lang="en-GB" sz="1800" dirty="0" smtClean="0"/>
              <a:t>, la </a:t>
            </a:r>
            <a:r>
              <a:rPr lang="en-GB" sz="1800" dirty="0" err="1" smtClean="0"/>
              <a:t>solita</a:t>
            </a:r>
            <a:r>
              <a:rPr lang="en-GB" sz="1800" dirty="0" smtClean="0"/>
              <a:t> </a:t>
            </a:r>
            <a:r>
              <a:rPr lang="en-GB" sz="1800" dirty="0" err="1" smtClean="0"/>
              <a:t>domanda</a:t>
            </a:r>
            <a:r>
              <a:rPr lang="en-GB" sz="1800" dirty="0" smtClean="0"/>
              <a:t>: un </a:t>
            </a:r>
            <a:r>
              <a:rPr lang="en-GB" sz="1800" dirty="0" err="1" smtClean="0"/>
              <a:t>dipartimento</a:t>
            </a:r>
            <a:r>
              <a:rPr lang="en-GB" sz="1800" dirty="0" smtClean="0"/>
              <a:t>, ad </a:t>
            </a:r>
            <a:r>
              <a:rPr lang="en-GB" sz="1800" dirty="0" err="1" smtClean="0"/>
              <a:t>esempio</a:t>
            </a:r>
            <a:r>
              <a:rPr lang="en-GB" sz="1800" dirty="0" smtClean="0"/>
              <a:t> </a:t>
            </a:r>
            <a:r>
              <a:rPr lang="en-GB" sz="1800" dirty="0" err="1" smtClean="0"/>
              <a:t>il</a:t>
            </a:r>
            <a:r>
              <a:rPr lang="en-GB" sz="1800" dirty="0" smtClean="0"/>
              <a:t> </a:t>
            </a:r>
            <a:r>
              <a:rPr lang="en-GB" sz="1800" dirty="0" err="1" smtClean="0"/>
              <a:t>Dipartimento</a:t>
            </a:r>
            <a:r>
              <a:rPr lang="en-GB" sz="1800" dirty="0" smtClean="0"/>
              <a:t> di </a:t>
            </a:r>
            <a:r>
              <a:rPr lang="en-GB" sz="1800" dirty="0" err="1" smtClean="0"/>
              <a:t>Fisica</a:t>
            </a:r>
            <a:r>
              <a:rPr lang="en-GB" sz="1800" dirty="0" smtClean="0"/>
              <a:t>, </a:t>
            </a:r>
            <a:r>
              <a:rPr lang="en-GB" sz="1800" dirty="0" err="1" smtClean="0"/>
              <a:t>può</a:t>
            </a:r>
            <a:r>
              <a:rPr lang="en-GB" sz="1800" dirty="0" smtClean="0"/>
              <a:t> </a:t>
            </a:r>
            <a:r>
              <a:rPr lang="en-GB" sz="1800" dirty="0" err="1" smtClean="0"/>
              <a:t>comparire</a:t>
            </a:r>
            <a:r>
              <a:rPr lang="en-GB" sz="1800" dirty="0" smtClean="0"/>
              <a:t> in </a:t>
            </a:r>
            <a:r>
              <a:rPr lang="en-GB" sz="1800" dirty="0" err="1" smtClean="0"/>
              <a:t>Professore</a:t>
            </a:r>
            <a:r>
              <a:rPr lang="en-GB" sz="1800" dirty="0" smtClean="0"/>
              <a:t> e non in </a:t>
            </a:r>
            <a:r>
              <a:rPr lang="en-GB" sz="1800" dirty="0" err="1" smtClean="0"/>
              <a:t>Dipartimento</a:t>
            </a:r>
            <a:r>
              <a:rPr lang="en-GB" sz="1800" dirty="0" smtClean="0"/>
              <a:t>? </a:t>
            </a:r>
            <a:r>
              <a:rPr lang="en-GB" sz="1800" dirty="0" err="1" smtClean="0"/>
              <a:t>Certamente</a:t>
            </a:r>
            <a:r>
              <a:rPr lang="en-GB" sz="1800" dirty="0" smtClean="0"/>
              <a:t> no, </a:t>
            </a:r>
            <a:r>
              <a:rPr lang="en-GB" sz="1800" dirty="0" err="1" smtClean="0"/>
              <a:t>quindi</a:t>
            </a:r>
            <a:r>
              <a:rPr lang="en-GB" sz="1800" dirty="0" smtClean="0"/>
              <a:t> le </a:t>
            </a:r>
            <a:r>
              <a:rPr lang="en-GB" sz="1800" dirty="0" err="1" smtClean="0"/>
              <a:t>nostre</a:t>
            </a:r>
            <a:r>
              <a:rPr lang="en-GB" sz="1800" dirty="0" smtClean="0"/>
              <a:t> </a:t>
            </a:r>
            <a:r>
              <a:rPr lang="en-GB" sz="1800" dirty="0" err="1" smtClean="0"/>
              <a:t>scelte</a:t>
            </a:r>
            <a:r>
              <a:rPr lang="en-GB" sz="1800" dirty="0" smtClean="0"/>
              <a:t> </a:t>
            </a:r>
            <a:r>
              <a:rPr lang="en-GB" sz="1800" dirty="0" err="1" smtClean="0"/>
              <a:t>vanno</a:t>
            </a:r>
            <a:r>
              <a:rPr lang="en-GB" sz="1800" dirty="0" smtClean="0"/>
              <a:t> bene. </a:t>
            </a:r>
            <a:r>
              <a:rPr lang="en-GB" sz="1800" dirty="0" err="1" smtClean="0"/>
              <a:t>Disegnamo</a:t>
            </a:r>
            <a:r>
              <a:rPr lang="en-GB" sz="1800" dirty="0" smtClean="0"/>
              <a:t> </a:t>
            </a:r>
            <a:r>
              <a:rPr lang="en-GB" sz="1800" dirty="0" err="1" smtClean="0"/>
              <a:t>i</a:t>
            </a:r>
            <a:r>
              <a:rPr lang="en-GB" sz="1800" dirty="0" smtClean="0"/>
              <a:t> due </a:t>
            </a:r>
            <a:r>
              <a:rPr lang="en-GB" sz="1800" dirty="0" err="1" smtClean="0"/>
              <a:t>nuovi</a:t>
            </a:r>
            <a:r>
              <a:rPr lang="en-GB" sz="1800" dirty="0" smtClean="0"/>
              <a:t> VIR-1.</a:t>
            </a:r>
            <a:endParaRPr lang="en-GB" sz="18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igura a mano libera 17"/>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igura a mano libera 20"/>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ttangolo arrotondato 8"/>
          <p:cNvSpPr/>
          <p:nvPr/>
        </p:nvSpPr>
        <p:spPr>
          <a:xfrm>
            <a:off x="1440350" y="2814209"/>
            <a:ext cx="2100409" cy="299831"/>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ttangolo arrotondato 11"/>
          <p:cNvSpPr/>
          <p:nvPr/>
        </p:nvSpPr>
        <p:spPr>
          <a:xfrm>
            <a:off x="1861960" y="4784421"/>
            <a:ext cx="2100409" cy="34544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ttangolo arrotondato 12"/>
          <p:cNvSpPr/>
          <p:nvPr/>
        </p:nvSpPr>
        <p:spPr>
          <a:xfrm>
            <a:off x="2648779" y="4021814"/>
            <a:ext cx="1406276" cy="347511"/>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29</a:t>
            </a:fld>
            <a:endParaRPr lang="en-GB"/>
          </a:p>
        </p:txBody>
      </p:sp>
    </p:spTree>
    <p:extLst>
      <p:ext uri="{BB962C8B-B14F-4D97-AF65-F5344CB8AC3E}">
        <p14:creationId xmlns:p14="http://schemas.microsoft.com/office/powerpoint/2010/main" val="233692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3039" y="1447166"/>
            <a:ext cx="8771283" cy="589031"/>
          </a:xfrm>
        </p:spPr>
        <p:txBody>
          <a:bodyPr/>
          <a:lstStyle/>
          <a:p>
            <a:r>
              <a:rPr lang="en-GB" dirty="0" err="1" smtClean="0"/>
              <a:t>Impariamo</a:t>
            </a:r>
            <a:r>
              <a:rPr lang="en-GB" dirty="0" smtClean="0"/>
              <a:t> </a:t>
            </a:r>
            <a:r>
              <a:rPr lang="en-GB" dirty="0" err="1" smtClean="0"/>
              <a:t>anzitutto</a:t>
            </a:r>
            <a:r>
              <a:rPr lang="en-GB" dirty="0" smtClean="0"/>
              <a:t> a </a:t>
            </a:r>
            <a:r>
              <a:rPr lang="en-GB" dirty="0" err="1" smtClean="0"/>
              <a:t>tracciare</a:t>
            </a:r>
            <a:r>
              <a:rPr lang="en-GB" dirty="0" smtClean="0"/>
              <a:t> bene </a:t>
            </a:r>
            <a:r>
              <a:rPr lang="en-GB" dirty="0" err="1" smtClean="0"/>
              <a:t>graficamente</a:t>
            </a:r>
            <a:r>
              <a:rPr lang="en-GB" dirty="0" smtClean="0"/>
              <a:t> </a:t>
            </a:r>
            <a:br>
              <a:rPr lang="en-GB" dirty="0" smtClean="0"/>
            </a:br>
            <a:r>
              <a:rPr lang="en-GB" dirty="0" err="1" smtClean="0"/>
              <a:t>linee</a:t>
            </a:r>
            <a:r>
              <a:rPr lang="en-GB" dirty="0" smtClean="0"/>
              <a:t> </a:t>
            </a:r>
            <a:r>
              <a:rPr lang="en-GB" dirty="0" err="1" smtClean="0"/>
              <a:t>grafiche</a:t>
            </a:r>
            <a:r>
              <a:rPr lang="en-GB" dirty="0" smtClean="0"/>
              <a:t> </a:t>
            </a:r>
            <a:r>
              <a:rPr lang="en-GB" dirty="0" err="1" smtClean="0"/>
              <a:t>descrittive</a:t>
            </a:r>
            <a:r>
              <a:rPr lang="en-GB" dirty="0" smtClean="0"/>
              <a:t> di VIR e </a:t>
            </a:r>
            <a:br>
              <a:rPr lang="en-GB" dirty="0" smtClean="0"/>
            </a:br>
            <a:r>
              <a:rPr lang="en-GB" dirty="0" smtClean="0"/>
              <a:t>ad </a:t>
            </a:r>
            <a:r>
              <a:rPr lang="en-GB" dirty="0" err="1" smtClean="0"/>
              <a:t>apprezzare</a:t>
            </a:r>
            <a:r>
              <a:rPr lang="en-GB" dirty="0" smtClean="0"/>
              <a:t> le </a:t>
            </a:r>
            <a:r>
              <a:rPr lang="en-GB" dirty="0" err="1" smtClean="0"/>
              <a:t>linee</a:t>
            </a:r>
            <a:r>
              <a:rPr lang="en-GB" dirty="0" smtClean="0"/>
              <a:t> </a:t>
            </a:r>
            <a:r>
              <a:rPr lang="en-GB" dirty="0" err="1" smtClean="0"/>
              <a:t>rispetto</a:t>
            </a:r>
            <a:r>
              <a:rPr lang="en-GB" dirty="0" smtClean="0"/>
              <a:t> </a:t>
            </a:r>
            <a:r>
              <a:rPr lang="en-GB" dirty="0" err="1" smtClean="0"/>
              <a:t>ai</a:t>
            </a:r>
            <a:r>
              <a:rPr lang="en-GB" dirty="0" smtClean="0"/>
              <a:t> </a:t>
            </a:r>
            <a:r>
              <a:rPr lang="en-GB" dirty="0" err="1" smtClean="0"/>
              <a:t>testi</a:t>
            </a: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3</a:t>
            </a:fld>
            <a:endParaRPr lang="en-GB"/>
          </a:p>
        </p:txBody>
      </p:sp>
    </p:spTree>
    <p:extLst>
      <p:ext uri="{BB962C8B-B14F-4D97-AF65-F5344CB8AC3E}">
        <p14:creationId xmlns:p14="http://schemas.microsoft.com/office/powerpoint/2010/main" val="41340071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55795"/>
            <a:ext cx="8771283" cy="867325"/>
          </a:xfrm>
        </p:spPr>
        <p:txBody>
          <a:bodyPr/>
          <a:lstStyle/>
          <a:p>
            <a:pPr marL="342900" indent="-342900" algn="l">
              <a:buFont typeface="Arial" panose="020B0604020202020204" pitchFamily="34" charset="0"/>
              <a:buChar char="•"/>
            </a:pPr>
            <a:r>
              <a:rPr lang="en-GB" sz="2400" dirty="0" err="1" smtClean="0"/>
              <a:t>Ecco</a:t>
            </a:r>
            <a:r>
              <a:rPr lang="en-GB" sz="2400" dirty="0" smtClean="0"/>
              <a:t> la </a:t>
            </a:r>
            <a:r>
              <a:rPr lang="en-GB" sz="2400" dirty="0" err="1" smtClean="0"/>
              <a:t>soluzione</a:t>
            </a:r>
            <a:endParaRPr lang="en-GB" sz="24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igura a mano libera 12"/>
          <p:cNvSpPr/>
          <p:nvPr/>
        </p:nvSpPr>
        <p:spPr>
          <a:xfrm>
            <a:off x="472108" y="3066222"/>
            <a:ext cx="1833770" cy="1764195"/>
          </a:xfrm>
          <a:custGeom>
            <a:avLst/>
            <a:gdLst>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39756 w 2017643"/>
              <a:gd name="connsiteY5" fmla="*/ 218661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83873 w 2017643"/>
              <a:gd name="connsiteY6" fmla="*/ 765312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704561 w 1888435"/>
              <a:gd name="connsiteY0" fmla="*/ 0 h 1764195"/>
              <a:gd name="connsiteX1" fmla="*/ 1684683 w 1888435"/>
              <a:gd name="connsiteY1" fmla="*/ 129208 h 1764195"/>
              <a:gd name="connsiteX2" fmla="*/ 998883 w 1888435"/>
              <a:gd name="connsiteY2" fmla="*/ 173935 h 1764195"/>
              <a:gd name="connsiteX3" fmla="*/ 263387 w 1888435"/>
              <a:gd name="connsiteY3" fmla="*/ 119269 h 1764195"/>
              <a:gd name="connsiteX4" fmla="*/ 208722 w 1888435"/>
              <a:gd name="connsiteY4" fmla="*/ 119269 h 1764195"/>
              <a:gd name="connsiteX5" fmla="*/ 64605 w 1888435"/>
              <a:gd name="connsiteY5" fmla="*/ 288235 h 1764195"/>
              <a:gd name="connsiteX6" fmla="*/ 54665 w 1888435"/>
              <a:gd name="connsiteY6" fmla="*/ 765312 h 1764195"/>
              <a:gd name="connsiteX7" fmla="*/ 109331 w 1888435"/>
              <a:gd name="connsiteY7" fmla="*/ 1356692 h 1764195"/>
              <a:gd name="connsiteX8" fmla="*/ 0 w 1888435"/>
              <a:gd name="connsiteY8" fmla="*/ 1630017 h 1764195"/>
              <a:gd name="connsiteX9" fmla="*/ 64605 w 1888435"/>
              <a:gd name="connsiteY9" fmla="*/ 1634987 h 1764195"/>
              <a:gd name="connsiteX10" fmla="*/ 1371600 w 1888435"/>
              <a:gd name="connsiteY10" fmla="*/ 1664804 h 1764195"/>
              <a:gd name="connsiteX11" fmla="*/ 1446144 w 1888435"/>
              <a:gd name="connsiteY11" fmla="*/ 1664804 h 1764195"/>
              <a:gd name="connsiteX12" fmla="*/ 1888435 w 1888435"/>
              <a:gd name="connsiteY12" fmla="*/ 1764195 h 1764195"/>
              <a:gd name="connsiteX0" fmla="*/ 1706854 w 1890728"/>
              <a:gd name="connsiteY0" fmla="*/ 0 h 1764195"/>
              <a:gd name="connsiteX1" fmla="*/ 1686976 w 1890728"/>
              <a:gd name="connsiteY1" fmla="*/ 129208 h 1764195"/>
              <a:gd name="connsiteX2" fmla="*/ 1001176 w 1890728"/>
              <a:gd name="connsiteY2" fmla="*/ 173935 h 1764195"/>
              <a:gd name="connsiteX3" fmla="*/ 265680 w 1890728"/>
              <a:gd name="connsiteY3" fmla="*/ 119269 h 1764195"/>
              <a:gd name="connsiteX4" fmla="*/ 211015 w 1890728"/>
              <a:gd name="connsiteY4" fmla="*/ 119269 h 1764195"/>
              <a:gd name="connsiteX5" fmla="*/ 66898 w 1890728"/>
              <a:gd name="connsiteY5" fmla="*/ 288235 h 1764195"/>
              <a:gd name="connsiteX6" fmla="*/ 56958 w 1890728"/>
              <a:gd name="connsiteY6" fmla="*/ 765312 h 1764195"/>
              <a:gd name="connsiteX7" fmla="*/ 111624 w 1890728"/>
              <a:gd name="connsiteY7" fmla="*/ 1356692 h 1764195"/>
              <a:gd name="connsiteX8" fmla="*/ 206045 w 1890728"/>
              <a:gd name="connsiteY8" fmla="*/ 1520687 h 1764195"/>
              <a:gd name="connsiteX9" fmla="*/ 66898 w 1890728"/>
              <a:gd name="connsiteY9" fmla="*/ 1634987 h 1764195"/>
              <a:gd name="connsiteX10" fmla="*/ 1373893 w 1890728"/>
              <a:gd name="connsiteY10" fmla="*/ 1664804 h 1764195"/>
              <a:gd name="connsiteX11" fmla="*/ 1448437 w 1890728"/>
              <a:gd name="connsiteY11" fmla="*/ 1664804 h 1764195"/>
              <a:gd name="connsiteX12" fmla="*/ 1890728 w 1890728"/>
              <a:gd name="connsiteY12" fmla="*/ 1764195 h 1764195"/>
              <a:gd name="connsiteX0" fmla="*/ 1649896 w 1833770"/>
              <a:gd name="connsiteY0" fmla="*/ 0 h 1764195"/>
              <a:gd name="connsiteX1" fmla="*/ 1630018 w 1833770"/>
              <a:gd name="connsiteY1" fmla="*/ 12920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23962 w 1833770"/>
              <a:gd name="connsiteY3" fmla="*/ 4814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3770" h="1764195">
                <a:moveTo>
                  <a:pt x="1649896" y="0"/>
                </a:moveTo>
                <a:lnTo>
                  <a:pt x="1492858" y="73328"/>
                </a:lnTo>
                <a:lnTo>
                  <a:pt x="756258" y="77415"/>
                </a:lnTo>
                <a:lnTo>
                  <a:pt x="223962" y="48149"/>
                </a:lnTo>
                <a:lnTo>
                  <a:pt x="21977" y="114189"/>
                </a:lnTo>
                <a:lnTo>
                  <a:pt x="9940" y="288235"/>
                </a:lnTo>
                <a:lnTo>
                  <a:pt x="0" y="765312"/>
                </a:lnTo>
                <a:lnTo>
                  <a:pt x="54666" y="1356692"/>
                </a:lnTo>
                <a:lnTo>
                  <a:pt x="149087" y="1520687"/>
                </a:lnTo>
                <a:cubicBezTo>
                  <a:pt x="102705" y="1558787"/>
                  <a:pt x="202925" y="1516546"/>
                  <a:pt x="397566" y="1540565"/>
                </a:cubicBezTo>
                <a:cubicBezTo>
                  <a:pt x="592207" y="1564584"/>
                  <a:pt x="881270" y="1654865"/>
                  <a:pt x="1316935" y="1664804"/>
                </a:cubicBezTo>
                <a:lnTo>
                  <a:pt x="1391479" y="1664804"/>
                </a:lnTo>
                <a:lnTo>
                  <a:pt x="1833770" y="1764195"/>
                </a:lnTo>
              </a:path>
            </a:pathLst>
          </a:custGeom>
          <a:noFill/>
          <a:ln w="28575">
            <a:solidFill>
              <a:srgbClr val="FF0000"/>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igura a mano libera 22"/>
          <p:cNvSpPr/>
          <p:nvPr/>
        </p:nvSpPr>
        <p:spPr>
          <a:xfrm>
            <a:off x="2981739" y="4288735"/>
            <a:ext cx="1023731" cy="556591"/>
          </a:xfrm>
          <a:custGeom>
            <a:avLst/>
            <a:gdLst>
              <a:gd name="connsiteX0" fmla="*/ 834887 w 1023731"/>
              <a:gd name="connsiteY0" fmla="*/ 0 h 556591"/>
              <a:gd name="connsiteX1" fmla="*/ 1023731 w 1023731"/>
              <a:gd name="connsiteY1" fmla="*/ 248478 h 556591"/>
              <a:gd name="connsiteX2" fmla="*/ 839857 w 1023731"/>
              <a:gd name="connsiteY2" fmla="*/ 432352 h 556591"/>
              <a:gd name="connsiteX3" fmla="*/ 124239 w 1023731"/>
              <a:gd name="connsiteY3" fmla="*/ 432352 h 556591"/>
              <a:gd name="connsiteX4" fmla="*/ 0 w 1023731"/>
              <a:gd name="connsiteY4" fmla="*/ 556591 h 556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3731" h="556591">
                <a:moveTo>
                  <a:pt x="834887" y="0"/>
                </a:moveTo>
                <a:lnTo>
                  <a:pt x="1023731" y="248478"/>
                </a:lnTo>
                <a:lnTo>
                  <a:pt x="839857" y="432352"/>
                </a:lnTo>
                <a:lnTo>
                  <a:pt x="124239" y="432352"/>
                </a:lnTo>
                <a:lnTo>
                  <a:pt x="0" y="556591"/>
                </a:lnTo>
              </a:path>
            </a:pathLst>
          </a:custGeom>
          <a:noFill/>
          <a:ln w="28575">
            <a:solidFill>
              <a:srgbClr val="FF0000"/>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igura a mano libera 13"/>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igura a mano libera 14"/>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egnaposto numero diapositiva 5"/>
          <p:cNvSpPr>
            <a:spLocks noGrp="1"/>
          </p:cNvSpPr>
          <p:nvPr>
            <p:ph type="sldNum" sz="quarter" idx="12"/>
          </p:nvPr>
        </p:nvSpPr>
        <p:spPr/>
        <p:txBody>
          <a:bodyPr/>
          <a:lstStyle/>
          <a:p>
            <a:fld id="{631BB469-ABAD-4866-AC90-48FE8290B794}" type="slidenum">
              <a:rPr lang="en-GB" smtClean="0"/>
              <a:t>30</a:t>
            </a:fld>
            <a:endParaRPr lang="en-GB"/>
          </a:p>
        </p:txBody>
      </p:sp>
    </p:spTree>
    <p:extLst>
      <p:ext uri="{BB962C8B-B14F-4D97-AF65-F5344CB8AC3E}">
        <p14:creationId xmlns:p14="http://schemas.microsoft.com/office/powerpoint/2010/main" val="4090967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6521" y="526500"/>
            <a:ext cx="8866118" cy="867325"/>
          </a:xfrm>
        </p:spPr>
        <p:txBody>
          <a:bodyPr/>
          <a:lstStyle/>
          <a:p>
            <a:pPr algn="l"/>
            <a:r>
              <a:rPr lang="en-GB" sz="1600" dirty="0" err="1" smtClean="0"/>
              <a:t>Abbiamo</a:t>
            </a:r>
            <a:r>
              <a:rPr lang="en-GB" sz="1600" dirty="0" smtClean="0"/>
              <a:t> </a:t>
            </a:r>
            <a:r>
              <a:rPr lang="en-GB" sz="1600" dirty="0" err="1" smtClean="0"/>
              <a:t>esaurito</a:t>
            </a:r>
            <a:r>
              <a:rPr lang="en-GB" sz="1600" dirty="0" smtClean="0"/>
              <a:t> I VIR-1? </a:t>
            </a:r>
            <a:r>
              <a:rPr lang="en-GB" sz="1600" dirty="0" err="1" smtClean="0"/>
              <a:t>Sembrerebbe</a:t>
            </a:r>
            <a:r>
              <a:rPr lang="en-GB" sz="1600" dirty="0" smtClean="0"/>
              <a:t> di </a:t>
            </a:r>
            <a:r>
              <a:rPr lang="en-GB" sz="1600" dirty="0" err="1" smtClean="0"/>
              <a:t>si</a:t>
            </a:r>
            <a:r>
              <a:rPr lang="en-GB" sz="1600" dirty="0" smtClean="0"/>
              <a:t>. Ci è </a:t>
            </a:r>
            <a:r>
              <a:rPr lang="en-GB" sz="1600" dirty="0" err="1" smtClean="0"/>
              <a:t>rimasto</a:t>
            </a:r>
            <a:r>
              <a:rPr lang="en-GB" sz="1600" dirty="0" smtClean="0"/>
              <a:t> da </a:t>
            </a:r>
            <a:r>
              <a:rPr lang="en-GB" sz="1600" dirty="0" err="1" smtClean="0"/>
              <a:t>sistemare</a:t>
            </a:r>
            <a:r>
              <a:rPr lang="en-GB" sz="1600" dirty="0" smtClean="0"/>
              <a:t> solo </a:t>
            </a:r>
            <a:r>
              <a:rPr lang="en-GB" sz="1600" dirty="0" err="1" smtClean="0"/>
              <a:t>il</a:t>
            </a:r>
            <a:r>
              <a:rPr lang="en-GB" sz="1600" dirty="0" smtClean="0"/>
              <a:t> </a:t>
            </a:r>
            <a:r>
              <a:rPr lang="en-GB" sz="1600" dirty="0" err="1" smtClean="0"/>
              <a:t>concetto</a:t>
            </a:r>
            <a:r>
              <a:rPr lang="en-GB" sz="1600" dirty="0" smtClean="0"/>
              <a:t> Corso, </a:t>
            </a:r>
            <a:r>
              <a:rPr lang="en-GB" sz="1600" dirty="0" err="1" smtClean="0"/>
              <a:t>inoltre</a:t>
            </a:r>
            <a:r>
              <a:rPr lang="en-GB" sz="1600" dirty="0" smtClean="0"/>
              <a:t> </a:t>
            </a:r>
            <a:r>
              <a:rPr lang="en-GB" sz="1600" dirty="0" err="1"/>
              <a:t>O</a:t>
            </a:r>
            <a:r>
              <a:rPr lang="en-GB" sz="1600" dirty="0" err="1" smtClean="0"/>
              <a:t>fferta</a:t>
            </a:r>
            <a:r>
              <a:rPr lang="en-GB" sz="1600" dirty="0" smtClean="0"/>
              <a:t> </a:t>
            </a:r>
            <a:r>
              <a:rPr lang="en-GB" sz="1600" dirty="0" err="1" smtClean="0"/>
              <a:t>formativa</a:t>
            </a:r>
            <a:r>
              <a:rPr lang="en-GB" sz="1600" dirty="0" smtClean="0"/>
              <a:t> ci </a:t>
            </a:r>
            <a:r>
              <a:rPr lang="en-GB" sz="1600" dirty="0" err="1" smtClean="0"/>
              <a:t>appare</a:t>
            </a:r>
            <a:r>
              <a:rPr lang="en-GB" sz="1600" dirty="0" smtClean="0"/>
              <a:t> un </a:t>
            </a:r>
            <a:r>
              <a:rPr lang="en-GB" sz="1600" dirty="0" err="1" smtClean="0"/>
              <a:t>pò</a:t>
            </a:r>
            <a:r>
              <a:rPr lang="en-GB" sz="1600" dirty="0" smtClean="0"/>
              <a:t> </a:t>
            </a:r>
            <a:r>
              <a:rPr lang="en-GB" sz="1600" dirty="0" err="1" smtClean="0"/>
              <a:t>sottoutilizzata</a:t>
            </a:r>
            <a:r>
              <a:rPr lang="en-GB" sz="1600" dirty="0" smtClean="0"/>
              <a:t>. </a:t>
            </a:r>
            <a:r>
              <a:rPr lang="en-GB" sz="1600" dirty="0" err="1" smtClean="0"/>
              <a:t>Ecco</a:t>
            </a:r>
            <a:r>
              <a:rPr lang="en-GB" sz="1600" dirty="0" smtClean="0"/>
              <a:t>, </a:t>
            </a:r>
            <a:r>
              <a:rPr lang="en-GB" sz="1600" dirty="0" err="1" smtClean="0"/>
              <a:t>focalizziamoci</a:t>
            </a:r>
            <a:r>
              <a:rPr lang="en-GB" sz="1600" dirty="0" smtClean="0"/>
              <a:t> </a:t>
            </a:r>
            <a:r>
              <a:rPr lang="en-GB" sz="1600" dirty="0" err="1" smtClean="0"/>
              <a:t>su</a:t>
            </a:r>
            <a:r>
              <a:rPr lang="en-GB" sz="1600" dirty="0" smtClean="0"/>
              <a:t> </a:t>
            </a:r>
            <a:r>
              <a:rPr lang="en-GB" sz="1600" dirty="0" err="1"/>
              <a:t>O</a:t>
            </a:r>
            <a:r>
              <a:rPr lang="en-GB" sz="1600" dirty="0" err="1" smtClean="0"/>
              <a:t>fferta</a:t>
            </a:r>
            <a:r>
              <a:rPr lang="en-GB" sz="1600" dirty="0" smtClean="0"/>
              <a:t> </a:t>
            </a:r>
            <a:r>
              <a:rPr lang="en-GB" sz="1600" dirty="0" err="1" smtClean="0"/>
              <a:t>formativa</a:t>
            </a:r>
            <a:r>
              <a:rPr lang="en-GB" sz="1600" dirty="0" smtClean="0"/>
              <a:t>. Secondo </a:t>
            </a:r>
            <a:r>
              <a:rPr lang="en-GB" sz="1600" dirty="0" err="1" smtClean="0"/>
              <a:t>voi</a:t>
            </a:r>
            <a:r>
              <a:rPr lang="en-GB" sz="1600" dirty="0" smtClean="0"/>
              <a:t> </a:t>
            </a:r>
            <a:r>
              <a:rPr lang="en-GB" sz="1600" dirty="0" err="1" smtClean="0"/>
              <a:t>contiene</a:t>
            </a:r>
            <a:r>
              <a:rPr lang="en-GB" sz="1600" dirty="0" smtClean="0"/>
              <a:t> </a:t>
            </a:r>
            <a:r>
              <a:rPr lang="en-GB" sz="1600" dirty="0" err="1" smtClean="0"/>
              <a:t>parti</a:t>
            </a:r>
            <a:r>
              <a:rPr lang="en-GB" sz="1600" dirty="0" smtClean="0"/>
              <a:t> </a:t>
            </a:r>
            <a:r>
              <a:rPr lang="en-GB" sz="1600" dirty="0" err="1" smtClean="0"/>
              <a:t>destre</a:t>
            </a:r>
            <a:r>
              <a:rPr lang="en-GB" sz="1600" dirty="0" smtClean="0"/>
              <a:t> di VIR? Le </a:t>
            </a:r>
            <a:r>
              <a:rPr lang="en-GB" sz="1600" dirty="0" err="1" smtClean="0"/>
              <a:t>relazioni</a:t>
            </a:r>
            <a:r>
              <a:rPr lang="en-GB" sz="1600" dirty="0" smtClean="0"/>
              <a:t> </a:t>
            </a:r>
            <a:r>
              <a:rPr lang="en-GB" sz="1600" dirty="0" err="1" smtClean="0"/>
              <a:t>che</a:t>
            </a:r>
            <a:r>
              <a:rPr lang="en-GB" sz="1600" dirty="0" smtClean="0"/>
              <a:t> </a:t>
            </a:r>
            <a:r>
              <a:rPr lang="en-GB" sz="1600" dirty="0" err="1" smtClean="0"/>
              <a:t>contengono</a:t>
            </a:r>
            <a:r>
              <a:rPr lang="en-GB" sz="1600" dirty="0" smtClean="0"/>
              <a:t> </a:t>
            </a:r>
            <a:r>
              <a:rPr lang="en-GB" sz="1600" dirty="0" err="1" smtClean="0"/>
              <a:t>parti</a:t>
            </a:r>
            <a:r>
              <a:rPr lang="en-GB" sz="1600" dirty="0" smtClean="0"/>
              <a:t> </a:t>
            </a:r>
            <a:r>
              <a:rPr lang="en-GB" sz="1600" dirty="0" err="1" smtClean="0"/>
              <a:t>destre</a:t>
            </a:r>
            <a:r>
              <a:rPr lang="en-GB" sz="1600" dirty="0" smtClean="0"/>
              <a:t> di VIR </a:t>
            </a:r>
            <a:r>
              <a:rPr lang="en-GB" sz="1600" dirty="0" err="1" smtClean="0"/>
              <a:t>sono</a:t>
            </a:r>
            <a:r>
              <a:rPr lang="en-GB" sz="1600" dirty="0" smtClean="0"/>
              <a:t> in </a:t>
            </a:r>
            <a:r>
              <a:rPr lang="en-GB" sz="1600" dirty="0" err="1" smtClean="0"/>
              <a:t>genere</a:t>
            </a:r>
            <a:r>
              <a:rPr lang="en-GB" sz="1600" dirty="0" smtClean="0"/>
              <a:t> </a:t>
            </a:r>
            <a:r>
              <a:rPr lang="en-GB" sz="1600" dirty="0" err="1" smtClean="0"/>
              <a:t>delle</a:t>
            </a:r>
            <a:r>
              <a:rPr lang="en-GB" sz="1600" dirty="0" smtClean="0"/>
              <a:t> </a:t>
            </a:r>
            <a:r>
              <a:rPr lang="en-GB" sz="1600" b="1" dirty="0" err="1" smtClean="0"/>
              <a:t>anagrafi</a:t>
            </a:r>
            <a:r>
              <a:rPr lang="en-GB" sz="1600" dirty="0" smtClean="0"/>
              <a:t>, </a:t>
            </a:r>
            <a:r>
              <a:rPr lang="en-GB" sz="1600" dirty="0" err="1" smtClean="0"/>
              <a:t>cioè</a:t>
            </a:r>
            <a:r>
              <a:rPr lang="en-GB" sz="1600" dirty="0" smtClean="0"/>
              <a:t> </a:t>
            </a:r>
            <a:r>
              <a:rPr lang="en-GB" sz="1600" dirty="0" err="1" smtClean="0"/>
              <a:t>degli</a:t>
            </a:r>
            <a:r>
              <a:rPr lang="en-GB" sz="1600" dirty="0" smtClean="0"/>
              <a:t> </a:t>
            </a:r>
            <a:r>
              <a:rPr lang="en-GB" sz="1600" dirty="0" err="1" smtClean="0"/>
              <a:t>elenchi</a:t>
            </a:r>
            <a:r>
              <a:rPr lang="en-GB" sz="1600" dirty="0" smtClean="0"/>
              <a:t> di, ad </a:t>
            </a:r>
            <a:r>
              <a:rPr lang="en-GB" sz="1600" dirty="0" err="1" smtClean="0"/>
              <a:t>esempio</a:t>
            </a:r>
            <a:r>
              <a:rPr lang="en-GB" sz="1600" dirty="0" smtClean="0"/>
              <a:t>, </a:t>
            </a:r>
            <a:r>
              <a:rPr lang="en-GB" sz="1600" dirty="0" err="1" smtClean="0"/>
              <a:t>prodotti</a:t>
            </a:r>
            <a:r>
              <a:rPr lang="en-GB" sz="1600" dirty="0" smtClean="0"/>
              <a:t>, con </a:t>
            </a:r>
            <a:r>
              <a:rPr lang="en-GB" sz="1600" dirty="0" err="1" smtClean="0"/>
              <a:t>tutti</a:t>
            </a:r>
            <a:r>
              <a:rPr lang="en-GB" sz="1600" dirty="0"/>
              <a:t> </a:t>
            </a:r>
            <a:r>
              <a:rPr lang="en-GB" sz="1600" dirty="0" smtClean="0"/>
              <a:t>I </a:t>
            </a:r>
            <a:r>
              <a:rPr lang="en-GB" sz="1600" dirty="0" err="1" smtClean="0"/>
              <a:t>prodotti</a:t>
            </a:r>
            <a:r>
              <a:rPr lang="en-GB" sz="1600" dirty="0" smtClean="0"/>
              <a:t> e le </a:t>
            </a:r>
            <a:r>
              <a:rPr lang="en-GB" sz="1600" dirty="0" err="1" smtClean="0"/>
              <a:t>loro</a:t>
            </a:r>
            <a:r>
              <a:rPr lang="en-GB" sz="1600" dirty="0" smtClean="0"/>
              <a:t> </a:t>
            </a:r>
            <a:r>
              <a:rPr lang="en-GB" sz="1600" dirty="0" err="1" smtClean="0"/>
              <a:t>caratteristiche</a:t>
            </a:r>
            <a:r>
              <a:rPr lang="en-GB" sz="1600" dirty="0" smtClean="0"/>
              <a:t>, </a:t>
            </a:r>
            <a:r>
              <a:rPr lang="en-GB" sz="1600" dirty="0" err="1" smtClean="0"/>
              <a:t>Venditori</a:t>
            </a:r>
            <a:r>
              <a:rPr lang="en-GB" sz="1600" dirty="0" smtClean="0"/>
              <a:t>, con </a:t>
            </a:r>
            <a:r>
              <a:rPr lang="en-GB" sz="1600" dirty="0" err="1" smtClean="0"/>
              <a:t>tutti</a:t>
            </a:r>
            <a:r>
              <a:rPr lang="en-GB" sz="1600" dirty="0"/>
              <a:t> </a:t>
            </a:r>
            <a:r>
              <a:rPr lang="en-GB" sz="1600" dirty="0" smtClean="0"/>
              <a:t>I </a:t>
            </a:r>
            <a:r>
              <a:rPr lang="en-GB" sz="1600" dirty="0" err="1" smtClean="0"/>
              <a:t>venditori</a:t>
            </a:r>
            <a:r>
              <a:rPr lang="en-GB" sz="1600" dirty="0" smtClean="0"/>
              <a:t>. Al </a:t>
            </a:r>
            <a:r>
              <a:rPr lang="en-GB" sz="1600" dirty="0" err="1" smtClean="0"/>
              <a:t>contrario</a:t>
            </a:r>
            <a:r>
              <a:rPr lang="en-GB" sz="1600" dirty="0" smtClean="0"/>
              <a:t>, </a:t>
            </a:r>
            <a:r>
              <a:rPr lang="en-GB" sz="1600" dirty="0" err="1" smtClean="0"/>
              <a:t>Offerta</a:t>
            </a:r>
            <a:r>
              <a:rPr lang="en-GB" sz="1600" dirty="0" smtClean="0"/>
              <a:t> </a:t>
            </a:r>
            <a:r>
              <a:rPr lang="en-GB" sz="1600" dirty="0" err="1" smtClean="0"/>
              <a:t>formativa</a:t>
            </a:r>
            <a:r>
              <a:rPr lang="en-GB" sz="1600" dirty="0" smtClean="0"/>
              <a:t> ci </a:t>
            </a:r>
            <a:r>
              <a:rPr lang="en-GB" sz="1600" dirty="0" err="1" smtClean="0"/>
              <a:t>appare</a:t>
            </a:r>
            <a:r>
              <a:rPr lang="en-GB" sz="1600" dirty="0" smtClean="0"/>
              <a:t> </a:t>
            </a:r>
            <a:r>
              <a:rPr lang="en-GB" sz="1600" dirty="0" err="1" smtClean="0"/>
              <a:t>piuttosto</a:t>
            </a:r>
            <a:r>
              <a:rPr lang="en-GB" sz="1600" dirty="0" smtClean="0"/>
              <a:t> </a:t>
            </a:r>
            <a:r>
              <a:rPr lang="en-GB" sz="1600" b="1" dirty="0" err="1" smtClean="0"/>
              <a:t>legare</a:t>
            </a:r>
            <a:r>
              <a:rPr lang="en-GB" sz="1600" b="1" dirty="0" smtClean="0"/>
              <a:t> </a:t>
            </a:r>
            <a:r>
              <a:rPr lang="en-GB" sz="1600" b="1" dirty="0" err="1" smtClean="0"/>
              <a:t>logicamente</a:t>
            </a:r>
            <a:r>
              <a:rPr lang="en-GB" sz="1600" b="1" dirty="0" smtClean="0"/>
              <a:t> </a:t>
            </a:r>
            <a:r>
              <a:rPr lang="en-GB" sz="1600" b="1" dirty="0" err="1" smtClean="0"/>
              <a:t>diversi</a:t>
            </a:r>
            <a:r>
              <a:rPr lang="en-GB" sz="1600" b="1" dirty="0" smtClean="0"/>
              <a:t> </a:t>
            </a:r>
            <a:r>
              <a:rPr lang="en-GB" sz="1600" b="1" dirty="0" err="1" smtClean="0"/>
              <a:t>concetti</a:t>
            </a:r>
            <a:r>
              <a:rPr lang="en-GB" sz="1600" b="1" dirty="0" smtClean="0"/>
              <a:t>,</a:t>
            </a:r>
            <a:r>
              <a:rPr lang="en-GB" sz="1600" dirty="0" smtClean="0"/>
              <a:t> </a:t>
            </a:r>
            <a:r>
              <a:rPr lang="en-GB" sz="1600" dirty="0" err="1" smtClean="0"/>
              <a:t>Corsi</a:t>
            </a:r>
            <a:r>
              <a:rPr lang="en-GB" sz="1600" dirty="0" smtClean="0"/>
              <a:t>, </a:t>
            </a:r>
            <a:r>
              <a:rPr lang="en-GB" sz="1600" dirty="0" err="1" smtClean="0"/>
              <a:t>AnniAccademici</a:t>
            </a:r>
            <a:r>
              <a:rPr lang="en-GB" sz="1600" dirty="0" smtClean="0"/>
              <a:t>, </a:t>
            </a:r>
            <a:r>
              <a:rPr lang="en-GB" sz="1600" dirty="0" err="1" smtClean="0"/>
              <a:t>docenti</a:t>
            </a:r>
            <a:r>
              <a:rPr lang="en-GB" sz="1600" dirty="0" smtClean="0"/>
              <a:t>, </a:t>
            </a:r>
            <a:r>
              <a:rPr lang="en-GB" sz="1600" dirty="0" err="1" smtClean="0"/>
              <a:t>quindi</a:t>
            </a:r>
            <a:r>
              <a:rPr lang="en-GB" sz="1600" dirty="0" smtClean="0"/>
              <a:t> </a:t>
            </a:r>
            <a:r>
              <a:rPr lang="en-GB" sz="1600" dirty="0" err="1" smtClean="0"/>
              <a:t>appare</a:t>
            </a:r>
            <a:r>
              <a:rPr lang="en-GB" sz="1600" dirty="0" smtClean="0"/>
              <a:t> </a:t>
            </a:r>
            <a:r>
              <a:rPr lang="en-GB" sz="1600" dirty="0" err="1" smtClean="0"/>
              <a:t>piuttosto</a:t>
            </a:r>
            <a:r>
              <a:rPr lang="en-GB" sz="1600" dirty="0" smtClean="0"/>
              <a:t> come </a:t>
            </a:r>
            <a:r>
              <a:rPr lang="en-GB" sz="1600" b="1" dirty="0" err="1" smtClean="0"/>
              <a:t>generatrice</a:t>
            </a:r>
            <a:r>
              <a:rPr lang="en-GB" sz="1600" b="1" dirty="0" smtClean="0"/>
              <a:t> di </a:t>
            </a:r>
            <a:r>
              <a:rPr lang="en-GB" sz="1600" b="1" dirty="0" err="1" smtClean="0"/>
              <a:t>parti</a:t>
            </a:r>
            <a:r>
              <a:rPr lang="en-GB" sz="1600" b="1" dirty="0" smtClean="0"/>
              <a:t> </a:t>
            </a:r>
            <a:r>
              <a:rPr lang="en-GB" sz="1600" b="1" dirty="0" err="1" smtClean="0"/>
              <a:t>sinistre</a:t>
            </a:r>
            <a:r>
              <a:rPr lang="en-GB" sz="1600" b="1" dirty="0" smtClean="0"/>
              <a:t> </a:t>
            </a:r>
            <a:r>
              <a:rPr lang="en-GB" sz="1600" dirty="0" smtClean="0"/>
              <a:t>di VIR.</a:t>
            </a:r>
            <a:endParaRPr lang="en-GB" sz="16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igura a mano libera 12"/>
          <p:cNvSpPr/>
          <p:nvPr/>
        </p:nvSpPr>
        <p:spPr>
          <a:xfrm>
            <a:off x="472108" y="3066222"/>
            <a:ext cx="1833770" cy="1764195"/>
          </a:xfrm>
          <a:custGeom>
            <a:avLst/>
            <a:gdLst>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39756 w 2017643"/>
              <a:gd name="connsiteY5" fmla="*/ 218661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83873 w 2017643"/>
              <a:gd name="connsiteY6" fmla="*/ 765312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704561 w 1888435"/>
              <a:gd name="connsiteY0" fmla="*/ 0 h 1764195"/>
              <a:gd name="connsiteX1" fmla="*/ 1684683 w 1888435"/>
              <a:gd name="connsiteY1" fmla="*/ 129208 h 1764195"/>
              <a:gd name="connsiteX2" fmla="*/ 998883 w 1888435"/>
              <a:gd name="connsiteY2" fmla="*/ 173935 h 1764195"/>
              <a:gd name="connsiteX3" fmla="*/ 263387 w 1888435"/>
              <a:gd name="connsiteY3" fmla="*/ 119269 h 1764195"/>
              <a:gd name="connsiteX4" fmla="*/ 208722 w 1888435"/>
              <a:gd name="connsiteY4" fmla="*/ 119269 h 1764195"/>
              <a:gd name="connsiteX5" fmla="*/ 64605 w 1888435"/>
              <a:gd name="connsiteY5" fmla="*/ 288235 h 1764195"/>
              <a:gd name="connsiteX6" fmla="*/ 54665 w 1888435"/>
              <a:gd name="connsiteY6" fmla="*/ 765312 h 1764195"/>
              <a:gd name="connsiteX7" fmla="*/ 109331 w 1888435"/>
              <a:gd name="connsiteY7" fmla="*/ 1356692 h 1764195"/>
              <a:gd name="connsiteX8" fmla="*/ 0 w 1888435"/>
              <a:gd name="connsiteY8" fmla="*/ 1630017 h 1764195"/>
              <a:gd name="connsiteX9" fmla="*/ 64605 w 1888435"/>
              <a:gd name="connsiteY9" fmla="*/ 1634987 h 1764195"/>
              <a:gd name="connsiteX10" fmla="*/ 1371600 w 1888435"/>
              <a:gd name="connsiteY10" fmla="*/ 1664804 h 1764195"/>
              <a:gd name="connsiteX11" fmla="*/ 1446144 w 1888435"/>
              <a:gd name="connsiteY11" fmla="*/ 1664804 h 1764195"/>
              <a:gd name="connsiteX12" fmla="*/ 1888435 w 1888435"/>
              <a:gd name="connsiteY12" fmla="*/ 1764195 h 1764195"/>
              <a:gd name="connsiteX0" fmla="*/ 1706854 w 1890728"/>
              <a:gd name="connsiteY0" fmla="*/ 0 h 1764195"/>
              <a:gd name="connsiteX1" fmla="*/ 1686976 w 1890728"/>
              <a:gd name="connsiteY1" fmla="*/ 129208 h 1764195"/>
              <a:gd name="connsiteX2" fmla="*/ 1001176 w 1890728"/>
              <a:gd name="connsiteY2" fmla="*/ 173935 h 1764195"/>
              <a:gd name="connsiteX3" fmla="*/ 265680 w 1890728"/>
              <a:gd name="connsiteY3" fmla="*/ 119269 h 1764195"/>
              <a:gd name="connsiteX4" fmla="*/ 211015 w 1890728"/>
              <a:gd name="connsiteY4" fmla="*/ 119269 h 1764195"/>
              <a:gd name="connsiteX5" fmla="*/ 66898 w 1890728"/>
              <a:gd name="connsiteY5" fmla="*/ 288235 h 1764195"/>
              <a:gd name="connsiteX6" fmla="*/ 56958 w 1890728"/>
              <a:gd name="connsiteY6" fmla="*/ 765312 h 1764195"/>
              <a:gd name="connsiteX7" fmla="*/ 111624 w 1890728"/>
              <a:gd name="connsiteY7" fmla="*/ 1356692 h 1764195"/>
              <a:gd name="connsiteX8" fmla="*/ 206045 w 1890728"/>
              <a:gd name="connsiteY8" fmla="*/ 1520687 h 1764195"/>
              <a:gd name="connsiteX9" fmla="*/ 66898 w 1890728"/>
              <a:gd name="connsiteY9" fmla="*/ 1634987 h 1764195"/>
              <a:gd name="connsiteX10" fmla="*/ 1373893 w 1890728"/>
              <a:gd name="connsiteY10" fmla="*/ 1664804 h 1764195"/>
              <a:gd name="connsiteX11" fmla="*/ 1448437 w 1890728"/>
              <a:gd name="connsiteY11" fmla="*/ 1664804 h 1764195"/>
              <a:gd name="connsiteX12" fmla="*/ 1890728 w 1890728"/>
              <a:gd name="connsiteY12" fmla="*/ 1764195 h 1764195"/>
              <a:gd name="connsiteX0" fmla="*/ 1649896 w 1833770"/>
              <a:gd name="connsiteY0" fmla="*/ 0 h 1764195"/>
              <a:gd name="connsiteX1" fmla="*/ 1630018 w 1833770"/>
              <a:gd name="connsiteY1" fmla="*/ 12920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23962 w 1833770"/>
              <a:gd name="connsiteY3" fmla="*/ 4814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3770" h="1764195">
                <a:moveTo>
                  <a:pt x="1649896" y="0"/>
                </a:moveTo>
                <a:lnTo>
                  <a:pt x="1492858" y="73328"/>
                </a:lnTo>
                <a:lnTo>
                  <a:pt x="756258" y="77415"/>
                </a:lnTo>
                <a:lnTo>
                  <a:pt x="223962" y="48149"/>
                </a:lnTo>
                <a:lnTo>
                  <a:pt x="21977" y="114189"/>
                </a:lnTo>
                <a:lnTo>
                  <a:pt x="9940" y="288235"/>
                </a:lnTo>
                <a:lnTo>
                  <a:pt x="0" y="765312"/>
                </a:lnTo>
                <a:lnTo>
                  <a:pt x="54666" y="1356692"/>
                </a:lnTo>
                <a:lnTo>
                  <a:pt x="149087" y="1520687"/>
                </a:lnTo>
                <a:cubicBezTo>
                  <a:pt x="102705" y="1558787"/>
                  <a:pt x="202925" y="1516546"/>
                  <a:pt x="397566" y="1540565"/>
                </a:cubicBezTo>
                <a:cubicBezTo>
                  <a:pt x="592207" y="1564584"/>
                  <a:pt x="881270" y="1654865"/>
                  <a:pt x="1316935" y="1664804"/>
                </a:cubicBezTo>
                <a:lnTo>
                  <a:pt x="1391479" y="1664804"/>
                </a:lnTo>
                <a:lnTo>
                  <a:pt x="1833770" y="1764195"/>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igura a mano libera 22"/>
          <p:cNvSpPr/>
          <p:nvPr/>
        </p:nvSpPr>
        <p:spPr>
          <a:xfrm>
            <a:off x="2981739" y="4288735"/>
            <a:ext cx="1023731" cy="556591"/>
          </a:xfrm>
          <a:custGeom>
            <a:avLst/>
            <a:gdLst>
              <a:gd name="connsiteX0" fmla="*/ 834887 w 1023731"/>
              <a:gd name="connsiteY0" fmla="*/ 0 h 556591"/>
              <a:gd name="connsiteX1" fmla="*/ 1023731 w 1023731"/>
              <a:gd name="connsiteY1" fmla="*/ 248478 h 556591"/>
              <a:gd name="connsiteX2" fmla="*/ 839857 w 1023731"/>
              <a:gd name="connsiteY2" fmla="*/ 432352 h 556591"/>
              <a:gd name="connsiteX3" fmla="*/ 124239 w 1023731"/>
              <a:gd name="connsiteY3" fmla="*/ 432352 h 556591"/>
              <a:gd name="connsiteX4" fmla="*/ 0 w 1023731"/>
              <a:gd name="connsiteY4" fmla="*/ 556591 h 556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3731" h="556591">
                <a:moveTo>
                  <a:pt x="834887" y="0"/>
                </a:moveTo>
                <a:lnTo>
                  <a:pt x="1023731" y="248478"/>
                </a:lnTo>
                <a:lnTo>
                  <a:pt x="839857" y="432352"/>
                </a:lnTo>
                <a:lnTo>
                  <a:pt x="124239" y="432352"/>
                </a:lnTo>
                <a:lnTo>
                  <a:pt x="0" y="556591"/>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igura a mano libera 13"/>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igura a mano libera 14"/>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31</a:t>
            </a:fld>
            <a:endParaRPr lang="en-GB"/>
          </a:p>
        </p:txBody>
      </p:sp>
    </p:spTree>
    <p:extLst>
      <p:ext uri="{BB962C8B-B14F-4D97-AF65-F5344CB8AC3E}">
        <p14:creationId xmlns:p14="http://schemas.microsoft.com/office/powerpoint/2010/main" val="37489362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419516"/>
            <a:ext cx="8771283" cy="867325"/>
          </a:xfrm>
        </p:spPr>
        <p:txBody>
          <a:bodyPr/>
          <a:lstStyle/>
          <a:p>
            <a:pPr marL="342900" indent="-342900" algn="l">
              <a:buFont typeface="Arial" panose="020B0604020202020204" pitchFamily="34" charset="0"/>
              <a:buChar char="•"/>
            </a:pPr>
            <a:r>
              <a:rPr lang="en-GB" sz="2000" dirty="0" err="1"/>
              <a:t>Offerta</a:t>
            </a:r>
            <a:r>
              <a:rPr lang="en-GB" sz="2000" dirty="0"/>
              <a:t> </a:t>
            </a:r>
            <a:r>
              <a:rPr lang="en-GB" sz="2000" dirty="0" err="1"/>
              <a:t>formativa</a:t>
            </a:r>
            <a:r>
              <a:rPr lang="en-GB" sz="2000" dirty="0"/>
              <a:t> ha </a:t>
            </a:r>
            <a:r>
              <a:rPr lang="en-GB" sz="2000" dirty="0" err="1"/>
              <a:t>già</a:t>
            </a:r>
            <a:r>
              <a:rPr lang="en-GB" sz="2000" dirty="0"/>
              <a:t> </a:t>
            </a:r>
            <a:r>
              <a:rPr lang="en-GB" sz="2000" dirty="0" err="1"/>
              <a:t>dato</a:t>
            </a:r>
            <a:r>
              <a:rPr lang="en-GB" sz="2000" dirty="0"/>
              <a:t> </a:t>
            </a:r>
            <a:r>
              <a:rPr lang="en-GB" sz="2000" dirty="0" err="1"/>
              <a:t>luogo</a:t>
            </a:r>
            <a:r>
              <a:rPr lang="en-GB" sz="2000" dirty="0"/>
              <a:t> a </a:t>
            </a:r>
            <a:r>
              <a:rPr lang="en-GB" sz="2000" dirty="0" err="1"/>
              <a:t>una</a:t>
            </a:r>
            <a:r>
              <a:rPr lang="en-GB" sz="2000" dirty="0"/>
              <a:t> parte </a:t>
            </a:r>
            <a:r>
              <a:rPr lang="en-GB" sz="2000" dirty="0" err="1"/>
              <a:t>sinistra</a:t>
            </a:r>
            <a:r>
              <a:rPr lang="en-GB" sz="2000" dirty="0"/>
              <a:t>, con </a:t>
            </a:r>
            <a:r>
              <a:rPr lang="en-GB" sz="2000" dirty="0" err="1"/>
              <a:t>l’attributo</a:t>
            </a:r>
            <a:r>
              <a:rPr lang="en-GB" sz="2000" dirty="0"/>
              <a:t> </a:t>
            </a:r>
            <a:r>
              <a:rPr lang="en-GB" sz="2000" dirty="0" err="1" smtClean="0"/>
              <a:t>Codice</a:t>
            </a:r>
            <a:r>
              <a:rPr lang="en-GB" sz="2000" dirty="0" smtClean="0"/>
              <a:t> </a:t>
            </a:r>
            <a:r>
              <a:rPr lang="en-GB" sz="2000" dirty="0" err="1" smtClean="0"/>
              <a:t>Docente</a:t>
            </a:r>
            <a:r>
              <a:rPr lang="en-GB" sz="2000" dirty="0"/>
              <a:t>. </a:t>
            </a:r>
            <a:r>
              <a:rPr lang="en-GB" sz="2000" dirty="0" err="1"/>
              <a:t>Che</a:t>
            </a:r>
            <a:r>
              <a:rPr lang="en-GB" sz="2000" dirty="0"/>
              <a:t> </a:t>
            </a:r>
            <a:r>
              <a:rPr lang="en-GB" sz="2000" dirty="0" err="1"/>
              <a:t>altro</a:t>
            </a:r>
            <a:r>
              <a:rPr lang="en-GB" sz="2000" dirty="0"/>
              <a:t> ci </a:t>
            </a:r>
            <a:r>
              <a:rPr lang="en-GB" sz="2000" dirty="0" err="1"/>
              <a:t>suggerisce</a:t>
            </a:r>
            <a:r>
              <a:rPr lang="en-GB" sz="2000" dirty="0"/>
              <a:t>, in termini di </a:t>
            </a:r>
            <a:r>
              <a:rPr lang="en-GB" sz="2000" dirty="0" err="1"/>
              <a:t>parti</a:t>
            </a:r>
            <a:r>
              <a:rPr lang="en-GB" sz="2000" dirty="0"/>
              <a:t> </a:t>
            </a:r>
            <a:r>
              <a:rPr lang="en-GB" sz="2000" dirty="0" err="1"/>
              <a:t>sinistre</a:t>
            </a:r>
            <a:r>
              <a:rPr lang="en-GB" sz="2000" dirty="0"/>
              <a:t> (e relative </a:t>
            </a:r>
            <a:r>
              <a:rPr lang="en-GB" sz="2000" dirty="0" err="1"/>
              <a:t>parti</a:t>
            </a:r>
            <a:r>
              <a:rPr lang="en-GB" sz="2000" dirty="0"/>
              <a:t> </a:t>
            </a:r>
            <a:r>
              <a:rPr lang="en-GB" sz="2000" dirty="0" err="1"/>
              <a:t>destre</a:t>
            </a:r>
            <a:r>
              <a:rPr lang="en-GB" sz="2000" dirty="0"/>
              <a:t> in </a:t>
            </a:r>
            <a:r>
              <a:rPr lang="en-GB" sz="2000" dirty="0" err="1" smtClean="0"/>
              <a:t>altre</a:t>
            </a:r>
            <a:r>
              <a:rPr lang="en-GB" sz="2000" dirty="0" smtClean="0"/>
              <a:t> </a:t>
            </a:r>
            <a:r>
              <a:rPr lang="en-GB" sz="2000" dirty="0" err="1" smtClean="0"/>
              <a:t>relazioni</a:t>
            </a:r>
            <a:r>
              <a:rPr lang="en-GB" sz="2000" dirty="0" smtClean="0"/>
              <a:t>? </a:t>
            </a:r>
            <a:r>
              <a:rPr lang="en-GB" sz="2000" dirty="0" err="1" smtClean="0"/>
              <a:t>Provate</a:t>
            </a:r>
            <a:r>
              <a:rPr lang="en-GB" sz="2000" dirty="0" smtClean="0"/>
              <a:t> </a:t>
            </a:r>
            <a:r>
              <a:rPr lang="en-GB" sz="2000" dirty="0"/>
              <a:t>a </a:t>
            </a:r>
            <a:r>
              <a:rPr lang="en-GB" sz="2000" dirty="0" err="1"/>
              <a:t>rispondere</a:t>
            </a:r>
            <a:r>
              <a:rPr lang="en-GB" sz="2000" dirty="0"/>
              <a:t>. </a:t>
            </a:r>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igura a mano libera 12"/>
          <p:cNvSpPr/>
          <p:nvPr/>
        </p:nvSpPr>
        <p:spPr>
          <a:xfrm>
            <a:off x="472108" y="3066222"/>
            <a:ext cx="1833770" cy="1764195"/>
          </a:xfrm>
          <a:custGeom>
            <a:avLst/>
            <a:gdLst>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39756 w 2017643"/>
              <a:gd name="connsiteY5" fmla="*/ 218661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83873 w 2017643"/>
              <a:gd name="connsiteY6" fmla="*/ 765312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704561 w 1888435"/>
              <a:gd name="connsiteY0" fmla="*/ 0 h 1764195"/>
              <a:gd name="connsiteX1" fmla="*/ 1684683 w 1888435"/>
              <a:gd name="connsiteY1" fmla="*/ 129208 h 1764195"/>
              <a:gd name="connsiteX2" fmla="*/ 998883 w 1888435"/>
              <a:gd name="connsiteY2" fmla="*/ 173935 h 1764195"/>
              <a:gd name="connsiteX3" fmla="*/ 263387 w 1888435"/>
              <a:gd name="connsiteY3" fmla="*/ 119269 h 1764195"/>
              <a:gd name="connsiteX4" fmla="*/ 208722 w 1888435"/>
              <a:gd name="connsiteY4" fmla="*/ 119269 h 1764195"/>
              <a:gd name="connsiteX5" fmla="*/ 64605 w 1888435"/>
              <a:gd name="connsiteY5" fmla="*/ 288235 h 1764195"/>
              <a:gd name="connsiteX6" fmla="*/ 54665 w 1888435"/>
              <a:gd name="connsiteY6" fmla="*/ 765312 h 1764195"/>
              <a:gd name="connsiteX7" fmla="*/ 109331 w 1888435"/>
              <a:gd name="connsiteY7" fmla="*/ 1356692 h 1764195"/>
              <a:gd name="connsiteX8" fmla="*/ 0 w 1888435"/>
              <a:gd name="connsiteY8" fmla="*/ 1630017 h 1764195"/>
              <a:gd name="connsiteX9" fmla="*/ 64605 w 1888435"/>
              <a:gd name="connsiteY9" fmla="*/ 1634987 h 1764195"/>
              <a:gd name="connsiteX10" fmla="*/ 1371600 w 1888435"/>
              <a:gd name="connsiteY10" fmla="*/ 1664804 h 1764195"/>
              <a:gd name="connsiteX11" fmla="*/ 1446144 w 1888435"/>
              <a:gd name="connsiteY11" fmla="*/ 1664804 h 1764195"/>
              <a:gd name="connsiteX12" fmla="*/ 1888435 w 1888435"/>
              <a:gd name="connsiteY12" fmla="*/ 1764195 h 1764195"/>
              <a:gd name="connsiteX0" fmla="*/ 1706854 w 1890728"/>
              <a:gd name="connsiteY0" fmla="*/ 0 h 1764195"/>
              <a:gd name="connsiteX1" fmla="*/ 1686976 w 1890728"/>
              <a:gd name="connsiteY1" fmla="*/ 129208 h 1764195"/>
              <a:gd name="connsiteX2" fmla="*/ 1001176 w 1890728"/>
              <a:gd name="connsiteY2" fmla="*/ 173935 h 1764195"/>
              <a:gd name="connsiteX3" fmla="*/ 265680 w 1890728"/>
              <a:gd name="connsiteY3" fmla="*/ 119269 h 1764195"/>
              <a:gd name="connsiteX4" fmla="*/ 211015 w 1890728"/>
              <a:gd name="connsiteY4" fmla="*/ 119269 h 1764195"/>
              <a:gd name="connsiteX5" fmla="*/ 66898 w 1890728"/>
              <a:gd name="connsiteY5" fmla="*/ 288235 h 1764195"/>
              <a:gd name="connsiteX6" fmla="*/ 56958 w 1890728"/>
              <a:gd name="connsiteY6" fmla="*/ 765312 h 1764195"/>
              <a:gd name="connsiteX7" fmla="*/ 111624 w 1890728"/>
              <a:gd name="connsiteY7" fmla="*/ 1356692 h 1764195"/>
              <a:gd name="connsiteX8" fmla="*/ 206045 w 1890728"/>
              <a:gd name="connsiteY8" fmla="*/ 1520687 h 1764195"/>
              <a:gd name="connsiteX9" fmla="*/ 66898 w 1890728"/>
              <a:gd name="connsiteY9" fmla="*/ 1634987 h 1764195"/>
              <a:gd name="connsiteX10" fmla="*/ 1373893 w 1890728"/>
              <a:gd name="connsiteY10" fmla="*/ 1664804 h 1764195"/>
              <a:gd name="connsiteX11" fmla="*/ 1448437 w 1890728"/>
              <a:gd name="connsiteY11" fmla="*/ 1664804 h 1764195"/>
              <a:gd name="connsiteX12" fmla="*/ 1890728 w 1890728"/>
              <a:gd name="connsiteY12" fmla="*/ 1764195 h 1764195"/>
              <a:gd name="connsiteX0" fmla="*/ 1649896 w 1833770"/>
              <a:gd name="connsiteY0" fmla="*/ 0 h 1764195"/>
              <a:gd name="connsiteX1" fmla="*/ 1630018 w 1833770"/>
              <a:gd name="connsiteY1" fmla="*/ 12920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23962 w 1833770"/>
              <a:gd name="connsiteY3" fmla="*/ 4814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3770" h="1764195">
                <a:moveTo>
                  <a:pt x="1649896" y="0"/>
                </a:moveTo>
                <a:lnTo>
                  <a:pt x="1492858" y="73328"/>
                </a:lnTo>
                <a:lnTo>
                  <a:pt x="756258" y="77415"/>
                </a:lnTo>
                <a:lnTo>
                  <a:pt x="223962" y="48149"/>
                </a:lnTo>
                <a:lnTo>
                  <a:pt x="21977" y="114189"/>
                </a:lnTo>
                <a:lnTo>
                  <a:pt x="9940" y="288235"/>
                </a:lnTo>
                <a:lnTo>
                  <a:pt x="0" y="765312"/>
                </a:lnTo>
                <a:lnTo>
                  <a:pt x="54666" y="1356692"/>
                </a:lnTo>
                <a:lnTo>
                  <a:pt x="149087" y="1520687"/>
                </a:lnTo>
                <a:cubicBezTo>
                  <a:pt x="102705" y="1558787"/>
                  <a:pt x="202925" y="1516546"/>
                  <a:pt x="397566" y="1540565"/>
                </a:cubicBezTo>
                <a:cubicBezTo>
                  <a:pt x="592207" y="1564584"/>
                  <a:pt x="881270" y="1654865"/>
                  <a:pt x="1316935" y="1664804"/>
                </a:cubicBezTo>
                <a:lnTo>
                  <a:pt x="1391479" y="1664804"/>
                </a:lnTo>
                <a:lnTo>
                  <a:pt x="1833770" y="1764195"/>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igura a mano libera 22"/>
          <p:cNvSpPr/>
          <p:nvPr/>
        </p:nvSpPr>
        <p:spPr>
          <a:xfrm>
            <a:off x="2981739" y="4288735"/>
            <a:ext cx="1023731" cy="556591"/>
          </a:xfrm>
          <a:custGeom>
            <a:avLst/>
            <a:gdLst>
              <a:gd name="connsiteX0" fmla="*/ 834887 w 1023731"/>
              <a:gd name="connsiteY0" fmla="*/ 0 h 556591"/>
              <a:gd name="connsiteX1" fmla="*/ 1023731 w 1023731"/>
              <a:gd name="connsiteY1" fmla="*/ 248478 h 556591"/>
              <a:gd name="connsiteX2" fmla="*/ 839857 w 1023731"/>
              <a:gd name="connsiteY2" fmla="*/ 432352 h 556591"/>
              <a:gd name="connsiteX3" fmla="*/ 124239 w 1023731"/>
              <a:gd name="connsiteY3" fmla="*/ 432352 h 556591"/>
              <a:gd name="connsiteX4" fmla="*/ 0 w 1023731"/>
              <a:gd name="connsiteY4" fmla="*/ 556591 h 556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3731" h="556591">
                <a:moveTo>
                  <a:pt x="834887" y="0"/>
                </a:moveTo>
                <a:lnTo>
                  <a:pt x="1023731" y="248478"/>
                </a:lnTo>
                <a:lnTo>
                  <a:pt x="839857" y="432352"/>
                </a:lnTo>
                <a:lnTo>
                  <a:pt x="124239" y="432352"/>
                </a:lnTo>
                <a:lnTo>
                  <a:pt x="0" y="556591"/>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igura a mano libera 13"/>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igura a mano libera 14"/>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32</a:t>
            </a:fld>
            <a:endParaRPr lang="en-GB"/>
          </a:p>
        </p:txBody>
      </p:sp>
    </p:spTree>
    <p:extLst>
      <p:ext uri="{BB962C8B-B14F-4D97-AF65-F5344CB8AC3E}">
        <p14:creationId xmlns:p14="http://schemas.microsoft.com/office/powerpoint/2010/main" val="42368903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1" y="473146"/>
            <a:ext cx="8866118" cy="867325"/>
          </a:xfrm>
        </p:spPr>
        <p:txBody>
          <a:bodyPr/>
          <a:lstStyle/>
          <a:p>
            <a:pPr marL="342900" indent="-342900" algn="l">
              <a:buFont typeface="Arial" panose="020B0604020202020204" pitchFamily="34" charset="0"/>
              <a:buChar char="•"/>
            </a:pPr>
            <a:r>
              <a:rPr lang="en-GB" sz="2400" dirty="0" smtClean="0"/>
              <a:t>Ci </a:t>
            </a:r>
            <a:r>
              <a:rPr lang="en-GB" sz="2400" dirty="0" err="1" smtClean="0"/>
              <a:t>suggerisce</a:t>
            </a:r>
            <a:r>
              <a:rPr lang="en-GB" sz="2400" dirty="0" smtClean="0"/>
              <a:t> </a:t>
            </a:r>
            <a:r>
              <a:rPr lang="en-GB" sz="2400" dirty="0" err="1" smtClean="0"/>
              <a:t>questo</a:t>
            </a:r>
            <a:r>
              <a:rPr lang="en-GB" sz="2400" dirty="0" smtClean="0"/>
              <a:t>. Non ci </a:t>
            </a:r>
            <a:r>
              <a:rPr lang="en-GB" sz="2400" dirty="0" err="1" smtClean="0"/>
              <a:t>rimane</a:t>
            </a:r>
            <a:r>
              <a:rPr lang="en-GB" sz="2400" dirty="0" smtClean="0"/>
              <a:t> </a:t>
            </a:r>
            <a:r>
              <a:rPr lang="en-GB" sz="2400" dirty="0" err="1" smtClean="0"/>
              <a:t>che</a:t>
            </a:r>
            <a:r>
              <a:rPr lang="en-GB" sz="2400" dirty="0" smtClean="0"/>
              <a:t> </a:t>
            </a:r>
            <a:r>
              <a:rPr lang="en-GB" sz="2400" dirty="0" err="1" smtClean="0"/>
              <a:t>tracciare</a:t>
            </a:r>
            <a:r>
              <a:rPr lang="en-GB" sz="2400" dirty="0" smtClean="0"/>
              <a:t> </a:t>
            </a:r>
            <a:r>
              <a:rPr lang="en-GB" sz="2400" dirty="0" err="1" smtClean="0"/>
              <a:t>il</a:t>
            </a:r>
            <a:r>
              <a:rPr lang="en-GB" sz="2400" dirty="0" smtClean="0"/>
              <a:t> </a:t>
            </a:r>
            <a:r>
              <a:rPr lang="en-GB" sz="2400" dirty="0" err="1" smtClean="0"/>
              <a:t>relativo</a:t>
            </a:r>
            <a:r>
              <a:rPr lang="en-GB" sz="2400" dirty="0" smtClean="0"/>
              <a:t> </a:t>
            </a:r>
            <a:r>
              <a:rPr lang="en-GB" sz="2400" b="1" dirty="0" smtClean="0"/>
              <a:t>VIR-2</a:t>
            </a:r>
            <a:r>
              <a:rPr lang="en-GB" sz="2400" dirty="0" smtClean="0"/>
              <a:t>.</a:t>
            </a:r>
            <a:endParaRPr lang="en-GB" sz="24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igura a mano libera 12"/>
          <p:cNvSpPr/>
          <p:nvPr/>
        </p:nvSpPr>
        <p:spPr>
          <a:xfrm>
            <a:off x="472108" y="3066222"/>
            <a:ext cx="1833770" cy="1764195"/>
          </a:xfrm>
          <a:custGeom>
            <a:avLst/>
            <a:gdLst>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39756 w 2017643"/>
              <a:gd name="connsiteY5" fmla="*/ 218661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83873 w 2017643"/>
              <a:gd name="connsiteY6" fmla="*/ 765312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704561 w 1888435"/>
              <a:gd name="connsiteY0" fmla="*/ 0 h 1764195"/>
              <a:gd name="connsiteX1" fmla="*/ 1684683 w 1888435"/>
              <a:gd name="connsiteY1" fmla="*/ 129208 h 1764195"/>
              <a:gd name="connsiteX2" fmla="*/ 998883 w 1888435"/>
              <a:gd name="connsiteY2" fmla="*/ 173935 h 1764195"/>
              <a:gd name="connsiteX3" fmla="*/ 263387 w 1888435"/>
              <a:gd name="connsiteY3" fmla="*/ 119269 h 1764195"/>
              <a:gd name="connsiteX4" fmla="*/ 208722 w 1888435"/>
              <a:gd name="connsiteY4" fmla="*/ 119269 h 1764195"/>
              <a:gd name="connsiteX5" fmla="*/ 64605 w 1888435"/>
              <a:gd name="connsiteY5" fmla="*/ 288235 h 1764195"/>
              <a:gd name="connsiteX6" fmla="*/ 54665 w 1888435"/>
              <a:gd name="connsiteY6" fmla="*/ 765312 h 1764195"/>
              <a:gd name="connsiteX7" fmla="*/ 109331 w 1888435"/>
              <a:gd name="connsiteY7" fmla="*/ 1356692 h 1764195"/>
              <a:gd name="connsiteX8" fmla="*/ 0 w 1888435"/>
              <a:gd name="connsiteY8" fmla="*/ 1630017 h 1764195"/>
              <a:gd name="connsiteX9" fmla="*/ 64605 w 1888435"/>
              <a:gd name="connsiteY9" fmla="*/ 1634987 h 1764195"/>
              <a:gd name="connsiteX10" fmla="*/ 1371600 w 1888435"/>
              <a:gd name="connsiteY10" fmla="*/ 1664804 h 1764195"/>
              <a:gd name="connsiteX11" fmla="*/ 1446144 w 1888435"/>
              <a:gd name="connsiteY11" fmla="*/ 1664804 h 1764195"/>
              <a:gd name="connsiteX12" fmla="*/ 1888435 w 1888435"/>
              <a:gd name="connsiteY12" fmla="*/ 1764195 h 1764195"/>
              <a:gd name="connsiteX0" fmla="*/ 1706854 w 1890728"/>
              <a:gd name="connsiteY0" fmla="*/ 0 h 1764195"/>
              <a:gd name="connsiteX1" fmla="*/ 1686976 w 1890728"/>
              <a:gd name="connsiteY1" fmla="*/ 129208 h 1764195"/>
              <a:gd name="connsiteX2" fmla="*/ 1001176 w 1890728"/>
              <a:gd name="connsiteY2" fmla="*/ 173935 h 1764195"/>
              <a:gd name="connsiteX3" fmla="*/ 265680 w 1890728"/>
              <a:gd name="connsiteY3" fmla="*/ 119269 h 1764195"/>
              <a:gd name="connsiteX4" fmla="*/ 211015 w 1890728"/>
              <a:gd name="connsiteY4" fmla="*/ 119269 h 1764195"/>
              <a:gd name="connsiteX5" fmla="*/ 66898 w 1890728"/>
              <a:gd name="connsiteY5" fmla="*/ 288235 h 1764195"/>
              <a:gd name="connsiteX6" fmla="*/ 56958 w 1890728"/>
              <a:gd name="connsiteY6" fmla="*/ 765312 h 1764195"/>
              <a:gd name="connsiteX7" fmla="*/ 111624 w 1890728"/>
              <a:gd name="connsiteY7" fmla="*/ 1356692 h 1764195"/>
              <a:gd name="connsiteX8" fmla="*/ 206045 w 1890728"/>
              <a:gd name="connsiteY8" fmla="*/ 1520687 h 1764195"/>
              <a:gd name="connsiteX9" fmla="*/ 66898 w 1890728"/>
              <a:gd name="connsiteY9" fmla="*/ 1634987 h 1764195"/>
              <a:gd name="connsiteX10" fmla="*/ 1373893 w 1890728"/>
              <a:gd name="connsiteY10" fmla="*/ 1664804 h 1764195"/>
              <a:gd name="connsiteX11" fmla="*/ 1448437 w 1890728"/>
              <a:gd name="connsiteY11" fmla="*/ 1664804 h 1764195"/>
              <a:gd name="connsiteX12" fmla="*/ 1890728 w 1890728"/>
              <a:gd name="connsiteY12" fmla="*/ 1764195 h 1764195"/>
              <a:gd name="connsiteX0" fmla="*/ 1649896 w 1833770"/>
              <a:gd name="connsiteY0" fmla="*/ 0 h 1764195"/>
              <a:gd name="connsiteX1" fmla="*/ 1630018 w 1833770"/>
              <a:gd name="connsiteY1" fmla="*/ 12920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23962 w 1833770"/>
              <a:gd name="connsiteY3" fmla="*/ 4814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3770" h="1764195">
                <a:moveTo>
                  <a:pt x="1649896" y="0"/>
                </a:moveTo>
                <a:lnTo>
                  <a:pt x="1492858" y="73328"/>
                </a:lnTo>
                <a:lnTo>
                  <a:pt x="756258" y="77415"/>
                </a:lnTo>
                <a:lnTo>
                  <a:pt x="223962" y="48149"/>
                </a:lnTo>
                <a:lnTo>
                  <a:pt x="21977" y="114189"/>
                </a:lnTo>
                <a:lnTo>
                  <a:pt x="9940" y="288235"/>
                </a:lnTo>
                <a:lnTo>
                  <a:pt x="0" y="765312"/>
                </a:lnTo>
                <a:lnTo>
                  <a:pt x="54666" y="1356692"/>
                </a:lnTo>
                <a:lnTo>
                  <a:pt x="149087" y="1520687"/>
                </a:lnTo>
                <a:cubicBezTo>
                  <a:pt x="102705" y="1558787"/>
                  <a:pt x="202925" y="1516546"/>
                  <a:pt x="397566" y="1540565"/>
                </a:cubicBezTo>
                <a:cubicBezTo>
                  <a:pt x="592207" y="1564584"/>
                  <a:pt x="881270" y="1654865"/>
                  <a:pt x="1316935" y="1664804"/>
                </a:cubicBezTo>
                <a:lnTo>
                  <a:pt x="1391479" y="1664804"/>
                </a:lnTo>
                <a:lnTo>
                  <a:pt x="1833770" y="1764195"/>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igura a mano libera 22"/>
          <p:cNvSpPr/>
          <p:nvPr/>
        </p:nvSpPr>
        <p:spPr>
          <a:xfrm>
            <a:off x="2981739" y="4288735"/>
            <a:ext cx="1023731" cy="556591"/>
          </a:xfrm>
          <a:custGeom>
            <a:avLst/>
            <a:gdLst>
              <a:gd name="connsiteX0" fmla="*/ 834887 w 1023731"/>
              <a:gd name="connsiteY0" fmla="*/ 0 h 556591"/>
              <a:gd name="connsiteX1" fmla="*/ 1023731 w 1023731"/>
              <a:gd name="connsiteY1" fmla="*/ 248478 h 556591"/>
              <a:gd name="connsiteX2" fmla="*/ 839857 w 1023731"/>
              <a:gd name="connsiteY2" fmla="*/ 432352 h 556591"/>
              <a:gd name="connsiteX3" fmla="*/ 124239 w 1023731"/>
              <a:gd name="connsiteY3" fmla="*/ 432352 h 556591"/>
              <a:gd name="connsiteX4" fmla="*/ 0 w 1023731"/>
              <a:gd name="connsiteY4" fmla="*/ 556591 h 556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3731" h="556591">
                <a:moveTo>
                  <a:pt x="834887" y="0"/>
                </a:moveTo>
                <a:lnTo>
                  <a:pt x="1023731" y="248478"/>
                </a:lnTo>
                <a:lnTo>
                  <a:pt x="839857" y="432352"/>
                </a:lnTo>
                <a:lnTo>
                  <a:pt x="124239" y="432352"/>
                </a:lnTo>
                <a:lnTo>
                  <a:pt x="0" y="556591"/>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igura a mano libera 13"/>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igura a mano libera 14"/>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33</a:t>
            </a:fld>
            <a:endParaRPr lang="en-GB"/>
          </a:p>
        </p:txBody>
      </p:sp>
      <p:sp>
        <p:nvSpPr>
          <p:cNvPr id="16" name="Rettangolo arrotondato 15"/>
          <p:cNvSpPr/>
          <p:nvPr/>
        </p:nvSpPr>
        <p:spPr>
          <a:xfrm>
            <a:off x="2253151" y="2326005"/>
            <a:ext cx="3070689" cy="299831"/>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ttangolo arrotondato 16"/>
          <p:cNvSpPr/>
          <p:nvPr/>
        </p:nvSpPr>
        <p:spPr>
          <a:xfrm>
            <a:off x="1237813" y="3337063"/>
            <a:ext cx="2414708" cy="299831"/>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762866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35475"/>
            <a:ext cx="8771283" cy="867325"/>
          </a:xfrm>
        </p:spPr>
        <p:txBody>
          <a:bodyPr/>
          <a:lstStyle/>
          <a:p>
            <a:pPr algn="l"/>
            <a:r>
              <a:rPr lang="en-GB" sz="2400" dirty="0" err="1" smtClean="0"/>
              <a:t>Ecco</a:t>
            </a:r>
            <a:r>
              <a:rPr lang="en-GB" sz="2400" dirty="0" smtClean="0"/>
              <a:t> la </a:t>
            </a:r>
            <a:r>
              <a:rPr lang="en-GB" sz="2400" dirty="0" err="1" smtClean="0"/>
              <a:t>soluzione</a:t>
            </a:r>
            <a:endParaRPr lang="en-GB" sz="24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igura a mano libera 12"/>
          <p:cNvSpPr/>
          <p:nvPr/>
        </p:nvSpPr>
        <p:spPr>
          <a:xfrm>
            <a:off x="472108" y="3066222"/>
            <a:ext cx="1833770" cy="1764195"/>
          </a:xfrm>
          <a:custGeom>
            <a:avLst/>
            <a:gdLst>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39756 w 2017643"/>
              <a:gd name="connsiteY5" fmla="*/ 218661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83873 w 2017643"/>
              <a:gd name="connsiteY6" fmla="*/ 765312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704561 w 1888435"/>
              <a:gd name="connsiteY0" fmla="*/ 0 h 1764195"/>
              <a:gd name="connsiteX1" fmla="*/ 1684683 w 1888435"/>
              <a:gd name="connsiteY1" fmla="*/ 129208 h 1764195"/>
              <a:gd name="connsiteX2" fmla="*/ 998883 w 1888435"/>
              <a:gd name="connsiteY2" fmla="*/ 173935 h 1764195"/>
              <a:gd name="connsiteX3" fmla="*/ 263387 w 1888435"/>
              <a:gd name="connsiteY3" fmla="*/ 119269 h 1764195"/>
              <a:gd name="connsiteX4" fmla="*/ 208722 w 1888435"/>
              <a:gd name="connsiteY4" fmla="*/ 119269 h 1764195"/>
              <a:gd name="connsiteX5" fmla="*/ 64605 w 1888435"/>
              <a:gd name="connsiteY5" fmla="*/ 288235 h 1764195"/>
              <a:gd name="connsiteX6" fmla="*/ 54665 w 1888435"/>
              <a:gd name="connsiteY6" fmla="*/ 765312 h 1764195"/>
              <a:gd name="connsiteX7" fmla="*/ 109331 w 1888435"/>
              <a:gd name="connsiteY7" fmla="*/ 1356692 h 1764195"/>
              <a:gd name="connsiteX8" fmla="*/ 0 w 1888435"/>
              <a:gd name="connsiteY8" fmla="*/ 1630017 h 1764195"/>
              <a:gd name="connsiteX9" fmla="*/ 64605 w 1888435"/>
              <a:gd name="connsiteY9" fmla="*/ 1634987 h 1764195"/>
              <a:gd name="connsiteX10" fmla="*/ 1371600 w 1888435"/>
              <a:gd name="connsiteY10" fmla="*/ 1664804 h 1764195"/>
              <a:gd name="connsiteX11" fmla="*/ 1446144 w 1888435"/>
              <a:gd name="connsiteY11" fmla="*/ 1664804 h 1764195"/>
              <a:gd name="connsiteX12" fmla="*/ 1888435 w 1888435"/>
              <a:gd name="connsiteY12" fmla="*/ 1764195 h 1764195"/>
              <a:gd name="connsiteX0" fmla="*/ 1706854 w 1890728"/>
              <a:gd name="connsiteY0" fmla="*/ 0 h 1764195"/>
              <a:gd name="connsiteX1" fmla="*/ 1686976 w 1890728"/>
              <a:gd name="connsiteY1" fmla="*/ 129208 h 1764195"/>
              <a:gd name="connsiteX2" fmla="*/ 1001176 w 1890728"/>
              <a:gd name="connsiteY2" fmla="*/ 173935 h 1764195"/>
              <a:gd name="connsiteX3" fmla="*/ 265680 w 1890728"/>
              <a:gd name="connsiteY3" fmla="*/ 119269 h 1764195"/>
              <a:gd name="connsiteX4" fmla="*/ 211015 w 1890728"/>
              <a:gd name="connsiteY4" fmla="*/ 119269 h 1764195"/>
              <a:gd name="connsiteX5" fmla="*/ 66898 w 1890728"/>
              <a:gd name="connsiteY5" fmla="*/ 288235 h 1764195"/>
              <a:gd name="connsiteX6" fmla="*/ 56958 w 1890728"/>
              <a:gd name="connsiteY6" fmla="*/ 765312 h 1764195"/>
              <a:gd name="connsiteX7" fmla="*/ 111624 w 1890728"/>
              <a:gd name="connsiteY7" fmla="*/ 1356692 h 1764195"/>
              <a:gd name="connsiteX8" fmla="*/ 206045 w 1890728"/>
              <a:gd name="connsiteY8" fmla="*/ 1520687 h 1764195"/>
              <a:gd name="connsiteX9" fmla="*/ 66898 w 1890728"/>
              <a:gd name="connsiteY9" fmla="*/ 1634987 h 1764195"/>
              <a:gd name="connsiteX10" fmla="*/ 1373893 w 1890728"/>
              <a:gd name="connsiteY10" fmla="*/ 1664804 h 1764195"/>
              <a:gd name="connsiteX11" fmla="*/ 1448437 w 1890728"/>
              <a:gd name="connsiteY11" fmla="*/ 1664804 h 1764195"/>
              <a:gd name="connsiteX12" fmla="*/ 1890728 w 1890728"/>
              <a:gd name="connsiteY12" fmla="*/ 1764195 h 1764195"/>
              <a:gd name="connsiteX0" fmla="*/ 1649896 w 1833770"/>
              <a:gd name="connsiteY0" fmla="*/ 0 h 1764195"/>
              <a:gd name="connsiteX1" fmla="*/ 1630018 w 1833770"/>
              <a:gd name="connsiteY1" fmla="*/ 12920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23962 w 1833770"/>
              <a:gd name="connsiteY3" fmla="*/ 4814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3770" h="1764195">
                <a:moveTo>
                  <a:pt x="1649896" y="0"/>
                </a:moveTo>
                <a:lnTo>
                  <a:pt x="1492858" y="73328"/>
                </a:lnTo>
                <a:lnTo>
                  <a:pt x="756258" y="77415"/>
                </a:lnTo>
                <a:lnTo>
                  <a:pt x="223962" y="48149"/>
                </a:lnTo>
                <a:lnTo>
                  <a:pt x="21977" y="114189"/>
                </a:lnTo>
                <a:lnTo>
                  <a:pt x="9940" y="288235"/>
                </a:lnTo>
                <a:lnTo>
                  <a:pt x="0" y="765312"/>
                </a:lnTo>
                <a:lnTo>
                  <a:pt x="54666" y="1356692"/>
                </a:lnTo>
                <a:lnTo>
                  <a:pt x="149087" y="1520687"/>
                </a:lnTo>
                <a:cubicBezTo>
                  <a:pt x="102705" y="1558787"/>
                  <a:pt x="202925" y="1516546"/>
                  <a:pt x="397566" y="1540565"/>
                </a:cubicBezTo>
                <a:cubicBezTo>
                  <a:pt x="592207" y="1564584"/>
                  <a:pt x="881270" y="1654865"/>
                  <a:pt x="1316935" y="1664804"/>
                </a:cubicBezTo>
                <a:lnTo>
                  <a:pt x="1391479" y="1664804"/>
                </a:lnTo>
                <a:lnTo>
                  <a:pt x="1833770" y="1764195"/>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igura a mano libera 22"/>
          <p:cNvSpPr/>
          <p:nvPr/>
        </p:nvSpPr>
        <p:spPr>
          <a:xfrm>
            <a:off x="2981739" y="4288735"/>
            <a:ext cx="1023731" cy="556591"/>
          </a:xfrm>
          <a:custGeom>
            <a:avLst/>
            <a:gdLst>
              <a:gd name="connsiteX0" fmla="*/ 834887 w 1023731"/>
              <a:gd name="connsiteY0" fmla="*/ 0 h 556591"/>
              <a:gd name="connsiteX1" fmla="*/ 1023731 w 1023731"/>
              <a:gd name="connsiteY1" fmla="*/ 248478 h 556591"/>
              <a:gd name="connsiteX2" fmla="*/ 839857 w 1023731"/>
              <a:gd name="connsiteY2" fmla="*/ 432352 h 556591"/>
              <a:gd name="connsiteX3" fmla="*/ 124239 w 1023731"/>
              <a:gd name="connsiteY3" fmla="*/ 432352 h 556591"/>
              <a:gd name="connsiteX4" fmla="*/ 0 w 1023731"/>
              <a:gd name="connsiteY4" fmla="*/ 556591 h 556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3731" h="556591">
                <a:moveTo>
                  <a:pt x="834887" y="0"/>
                </a:moveTo>
                <a:lnTo>
                  <a:pt x="1023731" y="248478"/>
                </a:lnTo>
                <a:lnTo>
                  <a:pt x="839857" y="432352"/>
                </a:lnTo>
                <a:lnTo>
                  <a:pt x="124239" y="432352"/>
                </a:lnTo>
                <a:lnTo>
                  <a:pt x="0" y="556591"/>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igura a mano libera 13"/>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igura a mano libera 14"/>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34</a:t>
            </a:fld>
            <a:endParaRPr lang="en-GB"/>
          </a:p>
        </p:txBody>
      </p:sp>
      <p:sp>
        <p:nvSpPr>
          <p:cNvPr id="16" name="Rettangolo arrotondato 15"/>
          <p:cNvSpPr/>
          <p:nvPr/>
        </p:nvSpPr>
        <p:spPr>
          <a:xfrm>
            <a:off x="2253151" y="2326005"/>
            <a:ext cx="3070689" cy="299831"/>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ttangolo arrotondato 16"/>
          <p:cNvSpPr/>
          <p:nvPr/>
        </p:nvSpPr>
        <p:spPr>
          <a:xfrm>
            <a:off x="1237813" y="3337063"/>
            <a:ext cx="2414708" cy="299831"/>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igura a mano libera 8"/>
          <p:cNvSpPr/>
          <p:nvPr/>
        </p:nvSpPr>
        <p:spPr>
          <a:xfrm>
            <a:off x="233680" y="2128520"/>
            <a:ext cx="2407920" cy="1239520"/>
          </a:xfrm>
          <a:custGeom>
            <a:avLst/>
            <a:gdLst>
              <a:gd name="connsiteX0" fmla="*/ 2397760 w 2397760"/>
              <a:gd name="connsiteY0" fmla="*/ 177800 h 1239520"/>
              <a:gd name="connsiteX1" fmla="*/ 1955800 w 2397760"/>
              <a:gd name="connsiteY1" fmla="*/ 60960 h 1239520"/>
              <a:gd name="connsiteX2" fmla="*/ 1859280 w 2397760"/>
              <a:gd name="connsiteY2" fmla="*/ 60960 h 1239520"/>
              <a:gd name="connsiteX3" fmla="*/ 716280 w 2397760"/>
              <a:gd name="connsiteY3" fmla="*/ 0 h 1239520"/>
              <a:gd name="connsiteX4" fmla="*/ 30480 w 2397760"/>
              <a:gd name="connsiteY4" fmla="*/ 142240 h 1239520"/>
              <a:gd name="connsiteX5" fmla="*/ 0 w 2397760"/>
              <a:gd name="connsiteY5" fmla="*/ 513080 h 1239520"/>
              <a:gd name="connsiteX6" fmla="*/ 10160 w 2397760"/>
              <a:gd name="connsiteY6" fmla="*/ 726440 h 1239520"/>
              <a:gd name="connsiteX7" fmla="*/ 868680 w 2397760"/>
              <a:gd name="connsiteY7" fmla="*/ 1193800 h 1239520"/>
              <a:gd name="connsiteX8" fmla="*/ 1005840 w 2397760"/>
              <a:gd name="connsiteY8" fmla="*/ 1239520 h 1239520"/>
              <a:gd name="connsiteX0" fmla="*/ 2407920 w 2407920"/>
              <a:gd name="connsiteY0" fmla="*/ 177800 h 1239520"/>
              <a:gd name="connsiteX1" fmla="*/ 1965960 w 2407920"/>
              <a:gd name="connsiteY1" fmla="*/ 60960 h 1239520"/>
              <a:gd name="connsiteX2" fmla="*/ 1869440 w 2407920"/>
              <a:gd name="connsiteY2" fmla="*/ 60960 h 1239520"/>
              <a:gd name="connsiteX3" fmla="*/ 726440 w 2407920"/>
              <a:gd name="connsiteY3" fmla="*/ 0 h 1239520"/>
              <a:gd name="connsiteX4" fmla="*/ 40640 w 2407920"/>
              <a:gd name="connsiteY4" fmla="*/ 142240 h 1239520"/>
              <a:gd name="connsiteX5" fmla="*/ 10160 w 2407920"/>
              <a:gd name="connsiteY5" fmla="*/ 513080 h 1239520"/>
              <a:gd name="connsiteX6" fmla="*/ 0 w 2407920"/>
              <a:gd name="connsiteY6" fmla="*/ 848360 h 1239520"/>
              <a:gd name="connsiteX7" fmla="*/ 878840 w 2407920"/>
              <a:gd name="connsiteY7" fmla="*/ 1193800 h 1239520"/>
              <a:gd name="connsiteX8" fmla="*/ 1016000 w 2407920"/>
              <a:gd name="connsiteY8" fmla="*/ 1239520 h 1239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07920" h="1239520">
                <a:moveTo>
                  <a:pt x="2407920" y="177800"/>
                </a:moveTo>
                <a:lnTo>
                  <a:pt x="1965960" y="60960"/>
                </a:lnTo>
                <a:lnTo>
                  <a:pt x="1869440" y="60960"/>
                </a:lnTo>
                <a:lnTo>
                  <a:pt x="726440" y="0"/>
                </a:lnTo>
                <a:lnTo>
                  <a:pt x="40640" y="142240"/>
                </a:lnTo>
                <a:lnTo>
                  <a:pt x="10160" y="513080"/>
                </a:lnTo>
                <a:lnTo>
                  <a:pt x="0" y="848360"/>
                </a:lnTo>
                <a:lnTo>
                  <a:pt x="878840" y="1193800"/>
                </a:lnTo>
                <a:lnTo>
                  <a:pt x="1016000" y="123952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777612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35475"/>
            <a:ext cx="8771283" cy="867325"/>
          </a:xfrm>
        </p:spPr>
        <p:txBody>
          <a:bodyPr/>
          <a:lstStyle/>
          <a:p>
            <a:pPr marL="342900" indent="-342900" algn="l">
              <a:buFont typeface="Arial" panose="020B0604020202020204" pitchFamily="34" charset="0"/>
              <a:buChar char="•"/>
            </a:pPr>
            <a:r>
              <a:rPr lang="en-GB" sz="2400" dirty="0" err="1" smtClean="0"/>
              <a:t>Riguardiamo</a:t>
            </a:r>
            <a:r>
              <a:rPr lang="en-GB" sz="2400" dirty="0" smtClean="0"/>
              <a:t> </a:t>
            </a:r>
            <a:r>
              <a:rPr lang="en-GB" sz="2400" dirty="0" err="1" smtClean="0"/>
              <a:t>una</a:t>
            </a:r>
            <a:r>
              <a:rPr lang="en-GB" sz="2400" dirty="0" smtClean="0"/>
              <a:t> ultima </a:t>
            </a:r>
            <a:r>
              <a:rPr lang="en-GB" sz="2400" dirty="0" err="1" smtClean="0"/>
              <a:t>volta</a:t>
            </a:r>
            <a:r>
              <a:rPr lang="en-GB" sz="2400" dirty="0" smtClean="0"/>
              <a:t>, </a:t>
            </a:r>
            <a:r>
              <a:rPr lang="en-GB" sz="2400" dirty="0" err="1" smtClean="0"/>
              <a:t>facendo</a:t>
            </a:r>
            <a:r>
              <a:rPr lang="en-GB" sz="2400" dirty="0" smtClean="0"/>
              <a:t> </a:t>
            </a:r>
            <a:r>
              <a:rPr lang="en-GB" sz="2400" dirty="0" err="1" smtClean="0"/>
              <a:t>l’avvcocato</a:t>
            </a:r>
            <a:r>
              <a:rPr lang="en-GB" sz="2400" dirty="0" smtClean="0"/>
              <a:t> del </a:t>
            </a:r>
            <a:r>
              <a:rPr lang="en-GB" sz="2400" dirty="0" err="1" smtClean="0"/>
              <a:t>diavolo</a:t>
            </a:r>
            <a:r>
              <a:rPr lang="en-GB" sz="2400" dirty="0" smtClean="0"/>
              <a:t>. Ad </a:t>
            </a:r>
            <a:r>
              <a:rPr lang="en-GB" sz="2400" dirty="0" err="1" smtClean="0"/>
              <a:t>esempio</a:t>
            </a:r>
            <a:r>
              <a:rPr lang="en-GB" sz="2400" dirty="0" smtClean="0"/>
              <a:t>, è </a:t>
            </a:r>
            <a:r>
              <a:rPr lang="en-GB" sz="2400" dirty="0" err="1" smtClean="0"/>
              <a:t>possibile</a:t>
            </a:r>
            <a:r>
              <a:rPr lang="en-GB" sz="2400" dirty="0" smtClean="0"/>
              <a:t> </a:t>
            </a:r>
            <a:r>
              <a:rPr lang="en-GB" sz="2400" dirty="0" err="1" smtClean="0"/>
              <a:t>che</a:t>
            </a:r>
            <a:r>
              <a:rPr lang="en-GB" sz="2400" dirty="0" smtClean="0"/>
              <a:t> anno, o come anno </a:t>
            </a:r>
            <a:r>
              <a:rPr lang="en-GB" sz="2400" dirty="0" err="1" smtClean="0"/>
              <a:t>accademico</a:t>
            </a:r>
            <a:r>
              <a:rPr lang="en-GB" sz="2400" dirty="0" smtClean="0"/>
              <a:t> o come anno </a:t>
            </a:r>
            <a:r>
              <a:rPr lang="en-GB" sz="2400" dirty="0" err="1" smtClean="0"/>
              <a:t>solare</a:t>
            </a:r>
            <a:r>
              <a:rPr lang="en-GB" sz="2400" dirty="0" smtClean="0"/>
              <a:t>, non </a:t>
            </a:r>
            <a:r>
              <a:rPr lang="en-GB" sz="2400" dirty="0" err="1" smtClean="0"/>
              <a:t>generi</a:t>
            </a:r>
            <a:r>
              <a:rPr lang="en-GB" sz="2400" dirty="0" smtClean="0"/>
              <a:t> </a:t>
            </a:r>
            <a:r>
              <a:rPr lang="en-GB" sz="2400" b="1" dirty="0" err="1" smtClean="0">
                <a:solidFill>
                  <a:srgbClr val="0070C0"/>
                </a:solidFill>
              </a:rPr>
              <a:t>parti</a:t>
            </a:r>
            <a:r>
              <a:rPr lang="en-GB" sz="2400" b="1" dirty="0" smtClean="0">
                <a:solidFill>
                  <a:srgbClr val="0070C0"/>
                </a:solidFill>
              </a:rPr>
              <a:t> </a:t>
            </a:r>
            <a:r>
              <a:rPr lang="en-GB" sz="2400" b="1" dirty="0" err="1" smtClean="0">
                <a:solidFill>
                  <a:srgbClr val="0070C0"/>
                </a:solidFill>
              </a:rPr>
              <a:t>sinistre</a:t>
            </a:r>
            <a:r>
              <a:rPr lang="en-GB" sz="2400" dirty="0" smtClean="0"/>
              <a:t>?</a:t>
            </a:r>
            <a:endParaRPr lang="en-GB" sz="24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igura a mano libera 12"/>
          <p:cNvSpPr/>
          <p:nvPr/>
        </p:nvSpPr>
        <p:spPr>
          <a:xfrm>
            <a:off x="472108" y="3066222"/>
            <a:ext cx="1833770" cy="1764195"/>
          </a:xfrm>
          <a:custGeom>
            <a:avLst/>
            <a:gdLst>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39756 w 2017643"/>
              <a:gd name="connsiteY5" fmla="*/ 218661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83873 w 2017643"/>
              <a:gd name="connsiteY6" fmla="*/ 765312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704561 w 1888435"/>
              <a:gd name="connsiteY0" fmla="*/ 0 h 1764195"/>
              <a:gd name="connsiteX1" fmla="*/ 1684683 w 1888435"/>
              <a:gd name="connsiteY1" fmla="*/ 129208 h 1764195"/>
              <a:gd name="connsiteX2" fmla="*/ 998883 w 1888435"/>
              <a:gd name="connsiteY2" fmla="*/ 173935 h 1764195"/>
              <a:gd name="connsiteX3" fmla="*/ 263387 w 1888435"/>
              <a:gd name="connsiteY3" fmla="*/ 119269 h 1764195"/>
              <a:gd name="connsiteX4" fmla="*/ 208722 w 1888435"/>
              <a:gd name="connsiteY4" fmla="*/ 119269 h 1764195"/>
              <a:gd name="connsiteX5" fmla="*/ 64605 w 1888435"/>
              <a:gd name="connsiteY5" fmla="*/ 288235 h 1764195"/>
              <a:gd name="connsiteX6" fmla="*/ 54665 w 1888435"/>
              <a:gd name="connsiteY6" fmla="*/ 765312 h 1764195"/>
              <a:gd name="connsiteX7" fmla="*/ 109331 w 1888435"/>
              <a:gd name="connsiteY7" fmla="*/ 1356692 h 1764195"/>
              <a:gd name="connsiteX8" fmla="*/ 0 w 1888435"/>
              <a:gd name="connsiteY8" fmla="*/ 1630017 h 1764195"/>
              <a:gd name="connsiteX9" fmla="*/ 64605 w 1888435"/>
              <a:gd name="connsiteY9" fmla="*/ 1634987 h 1764195"/>
              <a:gd name="connsiteX10" fmla="*/ 1371600 w 1888435"/>
              <a:gd name="connsiteY10" fmla="*/ 1664804 h 1764195"/>
              <a:gd name="connsiteX11" fmla="*/ 1446144 w 1888435"/>
              <a:gd name="connsiteY11" fmla="*/ 1664804 h 1764195"/>
              <a:gd name="connsiteX12" fmla="*/ 1888435 w 1888435"/>
              <a:gd name="connsiteY12" fmla="*/ 1764195 h 1764195"/>
              <a:gd name="connsiteX0" fmla="*/ 1706854 w 1890728"/>
              <a:gd name="connsiteY0" fmla="*/ 0 h 1764195"/>
              <a:gd name="connsiteX1" fmla="*/ 1686976 w 1890728"/>
              <a:gd name="connsiteY1" fmla="*/ 129208 h 1764195"/>
              <a:gd name="connsiteX2" fmla="*/ 1001176 w 1890728"/>
              <a:gd name="connsiteY2" fmla="*/ 173935 h 1764195"/>
              <a:gd name="connsiteX3" fmla="*/ 265680 w 1890728"/>
              <a:gd name="connsiteY3" fmla="*/ 119269 h 1764195"/>
              <a:gd name="connsiteX4" fmla="*/ 211015 w 1890728"/>
              <a:gd name="connsiteY4" fmla="*/ 119269 h 1764195"/>
              <a:gd name="connsiteX5" fmla="*/ 66898 w 1890728"/>
              <a:gd name="connsiteY5" fmla="*/ 288235 h 1764195"/>
              <a:gd name="connsiteX6" fmla="*/ 56958 w 1890728"/>
              <a:gd name="connsiteY6" fmla="*/ 765312 h 1764195"/>
              <a:gd name="connsiteX7" fmla="*/ 111624 w 1890728"/>
              <a:gd name="connsiteY7" fmla="*/ 1356692 h 1764195"/>
              <a:gd name="connsiteX8" fmla="*/ 206045 w 1890728"/>
              <a:gd name="connsiteY8" fmla="*/ 1520687 h 1764195"/>
              <a:gd name="connsiteX9" fmla="*/ 66898 w 1890728"/>
              <a:gd name="connsiteY9" fmla="*/ 1634987 h 1764195"/>
              <a:gd name="connsiteX10" fmla="*/ 1373893 w 1890728"/>
              <a:gd name="connsiteY10" fmla="*/ 1664804 h 1764195"/>
              <a:gd name="connsiteX11" fmla="*/ 1448437 w 1890728"/>
              <a:gd name="connsiteY11" fmla="*/ 1664804 h 1764195"/>
              <a:gd name="connsiteX12" fmla="*/ 1890728 w 1890728"/>
              <a:gd name="connsiteY12" fmla="*/ 1764195 h 1764195"/>
              <a:gd name="connsiteX0" fmla="*/ 1649896 w 1833770"/>
              <a:gd name="connsiteY0" fmla="*/ 0 h 1764195"/>
              <a:gd name="connsiteX1" fmla="*/ 1630018 w 1833770"/>
              <a:gd name="connsiteY1" fmla="*/ 12920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23962 w 1833770"/>
              <a:gd name="connsiteY3" fmla="*/ 4814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3770" h="1764195">
                <a:moveTo>
                  <a:pt x="1649896" y="0"/>
                </a:moveTo>
                <a:lnTo>
                  <a:pt x="1492858" y="73328"/>
                </a:lnTo>
                <a:lnTo>
                  <a:pt x="756258" y="77415"/>
                </a:lnTo>
                <a:lnTo>
                  <a:pt x="223962" y="48149"/>
                </a:lnTo>
                <a:lnTo>
                  <a:pt x="21977" y="114189"/>
                </a:lnTo>
                <a:lnTo>
                  <a:pt x="9940" y="288235"/>
                </a:lnTo>
                <a:lnTo>
                  <a:pt x="0" y="765312"/>
                </a:lnTo>
                <a:lnTo>
                  <a:pt x="54666" y="1356692"/>
                </a:lnTo>
                <a:lnTo>
                  <a:pt x="149087" y="1520687"/>
                </a:lnTo>
                <a:cubicBezTo>
                  <a:pt x="102705" y="1558787"/>
                  <a:pt x="202925" y="1516546"/>
                  <a:pt x="397566" y="1540565"/>
                </a:cubicBezTo>
                <a:cubicBezTo>
                  <a:pt x="592207" y="1564584"/>
                  <a:pt x="881270" y="1654865"/>
                  <a:pt x="1316935" y="1664804"/>
                </a:cubicBezTo>
                <a:lnTo>
                  <a:pt x="1391479" y="1664804"/>
                </a:lnTo>
                <a:lnTo>
                  <a:pt x="1833770" y="1764195"/>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igura a mano libera 22"/>
          <p:cNvSpPr/>
          <p:nvPr/>
        </p:nvSpPr>
        <p:spPr>
          <a:xfrm>
            <a:off x="2981739" y="4288735"/>
            <a:ext cx="1023731" cy="556591"/>
          </a:xfrm>
          <a:custGeom>
            <a:avLst/>
            <a:gdLst>
              <a:gd name="connsiteX0" fmla="*/ 834887 w 1023731"/>
              <a:gd name="connsiteY0" fmla="*/ 0 h 556591"/>
              <a:gd name="connsiteX1" fmla="*/ 1023731 w 1023731"/>
              <a:gd name="connsiteY1" fmla="*/ 248478 h 556591"/>
              <a:gd name="connsiteX2" fmla="*/ 839857 w 1023731"/>
              <a:gd name="connsiteY2" fmla="*/ 432352 h 556591"/>
              <a:gd name="connsiteX3" fmla="*/ 124239 w 1023731"/>
              <a:gd name="connsiteY3" fmla="*/ 432352 h 556591"/>
              <a:gd name="connsiteX4" fmla="*/ 0 w 1023731"/>
              <a:gd name="connsiteY4" fmla="*/ 556591 h 556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3731" h="556591">
                <a:moveTo>
                  <a:pt x="834887" y="0"/>
                </a:moveTo>
                <a:lnTo>
                  <a:pt x="1023731" y="248478"/>
                </a:lnTo>
                <a:lnTo>
                  <a:pt x="839857" y="432352"/>
                </a:lnTo>
                <a:lnTo>
                  <a:pt x="124239" y="432352"/>
                </a:lnTo>
                <a:lnTo>
                  <a:pt x="0" y="556591"/>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igura a mano libera 13"/>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igura a mano libera 14"/>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35</a:t>
            </a:fld>
            <a:endParaRPr lang="en-GB"/>
          </a:p>
        </p:txBody>
      </p:sp>
      <p:sp>
        <p:nvSpPr>
          <p:cNvPr id="16" name="Rettangolo arrotondato 15"/>
          <p:cNvSpPr/>
          <p:nvPr/>
        </p:nvSpPr>
        <p:spPr>
          <a:xfrm>
            <a:off x="2253151" y="2326005"/>
            <a:ext cx="3070689" cy="299831"/>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ttangolo arrotondato 16"/>
          <p:cNvSpPr/>
          <p:nvPr/>
        </p:nvSpPr>
        <p:spPr>
          <a:xfrm>
            <a:off x="1237813" y="3337063"/>
            <a:ext cx="2414708" cy="299831"/>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igura a mano libera 8"/>
          <p:cNvSpPr/>
          <p:nvPr/>
        </p:nvSpPr>
        <p:spPr>
          <a:xfrm>
            <a:off x="233680" y="2128520"/>
            <a:ext cx="2407920" cy="1239520"/>
          </a:xfrm>
          <a:custGeom>
            <a:avLst/>
            <a:gdLst>
              <a:gd name="connsiteX0" fmla="*/ 2397760 w 2397760"/>
              <a:gd name="connsiteY0" fmla="*/ 177800 h 1239520"/>
              <a:gd name="connsiteX1" fmla="*/ 1955800 w 2397760"/>
              <a:gd name="connsiteY1" fmla="*/ 60960 h 1239520"/>
              <a:gd name="connsiteX2" fmla="*/ 1859280 w 2397760"/>
              <a:gd name="connsiteY2" fmla="*/ 60960 h 1239520"/>
              <a:gd name="connsiteX3" fmla="*/ 716280 w 2397760"/>
              <a:gd name="connsiteY3" fmla="*/ 0 h 1239520"/>
              <a:gd name="connsiteX4" fmla="*/ 30480 w 2397760"/>
              <a:gd name="connsiteY4" fmla="*/ 142240 h 1239520"/>
              <a:gd name="connsiteX5" fmla="*/ 0 w 2397760"/>
              <a:gd name="connsiteY5" fmla="*/ 513080 h 1239520"/>
              <a:gd name="connsiteX6" fmla="*/ 10160 w 2397760"/>
              <a:gd name="connsiteY6" fmla="*/ 726440 h 1239520"/>
              <a:gd name="connsiteX7" fmla="*/ 868680 w 2397760"/>
              <a:gd name="connsiteY7" fmla="*/ 1193800 h 1239520"/>
              <a:gd name="connsiteX8" fmla="*/ 1005840 w 2397760"/>
              <a:gd name="connsiteY8" fmla="*/ 1239520 h 1239520"/>
              <a:gd name="connsiteX0" fmla="*/ 2407920 w 2407920"/>
              <a:gd name="connsiteY0" fmla="*/ 177800 h 1239520"/>
              <a:gd name="connsiteX1" fmla="*/ 1965960 w 2407920"/>
              <a:gd name="connsiteY1" fmla="*/ 60960 h 1239520"/>
              <a:gd name="connsiteX2" fmla="*/ 1869440 w 2407920"/>
              <a:gd name="connsiteY2" fmla="*/ 60960 h 1239520"/>
              <a:gd name="connsiteX3" fmla="*/ 726440 w 2407920"/>
              <a:gd name="connsiteY3" fmla="*/ 0 h 1239520"/>
              <a:gd name="connsiteX4" fmla="*/ 40640 w 2407920"/>
              <a:gd name="connsiteY4" fmla="*/ 142240 h 1239520"/>
              <a:gd name="connsiteX5" fmla="*/ 10160 w 2407920"/>
              <a:gd name="connsiteY5" fmla="*/ 513080 h 1239520"/>
              <a:gd name="connsiteX6" fmla="*/ 0 w 2407920"/>
              <a:gd name="connsiteY6" fmla="*/ 848360 h 1239520"/>
              <a:gd name="connsiteX7" fmla="*/ 878840 w 2407920"/>
              <a:gd name="connsiteY7" fmla="*/ 1193800 h 1239520"/>
              <a:gd name="connsiteX8" fmla="*/ 1016000 w 2407920"/>
              <a:gd name="connsiteY8" fmla="*/ 1239520 h 1239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07920" h="1239520">
                <a:moveTo>
                  <a:pt x="2407920" y="177800"/>
                </a:moveTo>
                <a:lnTo>
                  <a:pt x="1965960" y="60960"/>
                </a:lnTo>
                <a:lnTo>
                  <a:pt x="1869440" y="60960"/>
                </a:lnTo>
                <a:lnTo>
                  <a:pt x="726440" y="0"/>
                </a:lnTo>
                <a:lnTo>
                  <a:pt x="40640" y="142240"/>
                </a:lnTo>
                <a:lnTo>
                  <a:pt x="10160" y="513080"/>
                </a:lnTo>
                <a:lnTo>
                  <a:pt x="0" y="848360"/>
                </a:lnTo>
                <a:lnTo>
                  <a:pt x="878840" y="1193800"/>
                </a:lnTo>
                <a:lnTo>
                  <a:pt x="1016000" y="123952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96709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35475"/>
            <a:ext cx="8771283" cy="867325"/>
          </a:xfrm>
        </p:spPr>
        <p:txBody>
          <a:bodyPr/>
          <a:lstStyle/>
          <a:p>
            <a:pPr marL="342900" indent="-342900" algn="l">
              <a:buFont typeface="Arial" panose="020B0604020202020204" pitchFamily="34" charset="0"/>
              <a:buChar char="•"/>
            </a:pPr>
            <a:r>
              <a:rPr lang="en-GB" sz="2400" dirty="0" err="1" smtClean="0"/>
              <a:t>Certo</a:t>
            </a:r>
            <a:r>
              <a:rPr lang="en-GB" sz="2400" dirty="0" smtClean="0"/>
              <a:t> </a:t>
            </a:r>
            <a:r>
              <a:rPr lang="en-GB" sz="2400" dirty="0" err="1" smtClean="0"/>
              <a:t>che</a:t>
            </a:r>
            <a:r>
              <a:rPr lang="en-GB" sz="2400" dirty="0" smtClean="0"/>
              <a:t> è </a:t>
            </a:r>
            <a:r>
              <a:rPr lang="en-GB" sz="2400" dirty="0" err="1" smtClean="0"/>
              <a:t>possibile</a:t>
            </a:r>
            <a:r>
              <a:rPr lang="en-GB" sz="2400" dirty="0" smtClean="0"/>
              <a:t>, anno non genera </a:t>
            </a:r>
            <a:r>
              <a:rPr lang="en-GB" sz="2400" dirty="0" err="1" smtClean="0"/>
              <a:t>parti</a:t>
            </a:r>
            <a:r>
              <a:rPr lang="en-GB" sz="2400" dirty="0" smtClean="0"/>
              <a:t> </a:t>
            </a:r>
            <a:r>
              <a:rPr lang="en-GB" sz="2400" dirty="0" err="1" smtClean="0"/>
              <a:t>sinistre</a:t>
            </a:r>
            <a:r>
              <a:rPr lang="en-GB" sz="2400" dirty="0" smtClean="0"/>
              <a:t>, ad anno non </a:t>
            </a:r>
            <a:r>
              <a:rPr lang="en-GB" sz="2400" dirty="0" err="1" smtClean="0"/>
              <a:t>corrisponde</a:t>
            </a:r>
            <a:r>
              <a:rPr lang="en-GB" sz="2400" dirty="0" smtClean="0"/>
              <a:t> </a:t>
            </a:r>
            <a:r>
              <a:rPr lang="en-GB" sz="2400" dirty="0" err="1" smtClean="0"/>
              <a:t>nessuna</a:t>
            </a:r>
            <a:r>
              <a:rPr lang="en-GB" sz="2400" dirty="0" smtClean="0"/>
              <a:t> </a:t>
            </a:r>
            <a:r>
              <a:rPr lang="en-GB" sz="2400" dirty="0" err="1" smtClean="0"/>
              <a:t>relaizone</a:t>
            </a:r>
            <a:r>
              <a:rPr lang="en-GB" sz="2400" dirty="0" smtClean="0"/>
              <a:t> </a:t>
            </a:r>
            <a:r>
              <a:rPr lang="en-GB" sz="2400" dirty="0" err="1" smtClean="0"/>
              <a:t>che</a:t>
            </a:r>
            <a:r>
              <a:rPr lang="en-GB" sz="2400" dirty="0" smtClean="0"/>
              <a:t> lo </a:t>
            </a:r>
            <a:r>
              <a:rPr lang="en-GB" sz="2400" dirty="0" err="1" smtClean="0"/>
              <a:t>descriva</a:t>
            </a:r>
            <a:r>
              <a:rPr lang="en-GB" sz="2400" dirty="0" smtClean="0"/>
              <a:t>.</a:t>
            </a:r>
            <a:endParaRPr lang="en-GB" sz="24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igura a mano libera 12"/>
          <p:cNvSpPr/>
          <p:nvPr/>
        </p:nvSpPr>
        <p:spPr>
          <a:xfrm>
            <a:off x="472108" y="3066222"/>
            <a:ext cx="1833770" cy="1764195"/>
          </a:xfrm>
          <a:custGeom>
            <a:avLst/>
            <a:gdLst>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39756 w 2017643"/>
              <a:gd name="connsiteY5" fmla="*/ 218661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83873 w 2017643"/>
              <a:gd name="connsiteY6" fmla="*/ 765312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704561 w 1888435"/>
              <a:gd name="connsiteY0" fmla="*/ 0 h 1764195"/>
              <a:gd name="connsiteX1" fmla="*/ 1684683 w 1888435"/>
              <a:gd name="connsiteY1" fmla="*/ 129208 h 1764195"/>
              <a:gd name="connsiteX2" fmla="*/ 998883 w 1888435"/>
              <a:gd name="connsiteY2" fmla="*/ 173935 h 1764195"/>
              <a:gd name="connsiteX3" fmla="*/ 263387 w 1888435"/>
              <a:gd name="connsiteY3" fmla="*/ 119269 h 1764195"/>
              <a:gd name="connsiteX4" fmla="*/ 208722 w 1888435"/>
              <a:gd name="connsiteY4" fmla="*/ 119269 h 1764195"/>
              <a:gd name="connsiteX5" fmla="*/ 64605 w 1888435"/>
              <a:gd name="connsiteY5" fmla="*/ 288235 h 1764195"/>
              <a:gd name="connsiteX6" fmla="*/ 54665 w 1888435"/>
              <a:gd name="connsiteY6" fmla="*/ 765312 h 1764195"/>
              <a:gd name="connsiteX7" fmla="*/ 109331 w 1888435"/>
              <a:gd name="connsiteY7" fmla="*/ 1356692 h 1764195"/>
              <a:gd name="connsiteX8" fmla="*/ 0 w 1888435"/>
              <a:gd name="connsiteY8" fmla="*/ 1630017 h 1764195"/>
              <a:gd name="connsiteX9" fmla="*/ 64605 w 1888435"/>
              <a:gd name="connsiteY9" fmla="*/ 1634987 h 1764195"/>
              <a:gd name="connsiteX10" fmla="*/ 1371600 w 1888435"/>
              <a:gd name="connsiteY10" fmla="*/ 1664804 h 1764195"/>
              <a:gd name="connsiteX11" fmla="*/ 1446144 w 1888435"/>
              <a:gd name="connsiteY11" fmla="*/ 1664804 h 1764195"/>
              <a:gd name="connsiteX12" fmla="*/ 1888435 w 1888435"/>
              <a:gd name="connsiteY12" fmla="*/ 1764195 h 1764195"/>
              <a:gd name="connsiteX0" fmla="*/ 1706854 w 1890728"/>
              <a:gd name="connsiteY0" fmla="*/ 0 h 1764195"/>
              <a:gd name="connsiteX1" fmla="*/ 1686976 w 1890728"/>
              <a:gd name="connsiteY1" fmla="*/ 129208 h 1764195"/>
              <a:gd name="connsiteX2" fmla="*/ 1001176 w 1890728"/>
              <a:gd name="connsiteY2" fmla="*/ 173935 h 1764195"/>
              <a:gd name="connsiteX3" fmla="*/ 265680 w 1890728"/>
              <a:gd name="connsiteY3" fmla="*/ 119269 h 1764195"/>
              <a:gd name="connsiteX4" fmla="*/ 211015 w 1890728"/>
              <a:gd name="connsiteY4" fmla="*/ 119269 h 1764195"/>
              <a:gd name="connsiteX5" fmla="*/ 66898 w 1890728"/>
              <a:gd name="connsiteY5" fmla="*/ 288235 h 1764195"/>
              <a:gd name="connsiteX6" fmla="*/ 56958 w 1890728"/>
              <a:gd name="connsiteY6" fmla="*/ 765312 h 1764195"/>
              <a:gd name="connsiteX7" fmla="*/ 111624 w 1890728"/>
              <a:gd name="connsiteY7" fmla="*/ 1356692 h 1764195"/>
              <a:gd name="connsiteX8" fmla="*/ 206045 w 1890728"/>
              <a:gd name="connsiteY8" fmla="*/ 1520687 h 1764195"/>
              <a:gd name="connsiteX9" fmla="*/ 66898 w 1890728"/>
              <a:gd name="connsiteY9" fmla="*/ 1634987 h 1764195"/>
              <a:gd name="connsiteX10" fmla="*/ 1373893 w 1890728"/>
              <a:gd name="connsiteY10" fmla="*/ 1664804 h 1764195"/>
              <a:gd name="connsiteX11" fmla="*/ 1448437 w 1890728"/>
              <a:gd name="connsiteY11" fmla="*/ 1664804 h 1764195"/>
              <a:gd name="connsiteX12" fmla="*/ 1890728 w 1890728"/>
              <a:gd name="connsiteY12" fmla="*/ 1764195 h 1764195"/>
              <a:gd name="connsiteX0" fmla="*/ 1649896 w 1833770"/>
              <a:gd name="connsiteY0" fmla="*/ 0 h 1764195"/>
              <a:gd name="connsiteX1" fmla="*/ 1630018 w 1833770"/>
              <a:gd name="connsiteY1" fmla="*/ 12920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23962 w 1833770"/>
              <a:gd name="connsiteY3" fmla="*/ 4814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3770" h="1764195">
                <a:moveTo>
                  <a:pt x="1649896" y="0"/>
                </a:moveTo>
                <a:lnTo>
                  <a:pt x="1492858" y="73328"/>
                </a:lnTo>
                <a:lnTo>
                  <a:pt x="756258" y="77415"/>
                </a:lnTo>
                <a:lnTo>
                  <a:pt x="223962" y="48149"/>
                </a:lnTo>
                <a:lnTo>
                  <a:pt x="21977" y="114189"/>
                </a:lnTo>
                <a:lnTo>
                  <a:pt x="9940" y="288235"/>
                </a:lnTo>
                <a:lnTo>
                  <a:pt x="0" y="765312"/>
                </a:lnTo>
                <a:lnTo>
                  <a:pt x="54666" y="1356692"/>
                </a:lnTo>
                <a:lnTo>
                  <a:pt x="149087" y="1520687"/>
                </a:lnTo>
                <a:cubicBezTo>
                  <a:pt x="102705" y="1558787"/>
                  <a:pt x="202925" y="1516546"/>
                  <a:pt x="397566" y="1540565"/>
                </a:cubicBezTo>
                <a:cubicBezTo>
                  <a:pt x="592207" y="1564584"/>
                  <a:pt x="881270" y="1654865"/>
                  <a:pt x="1316935" y="1664804"/>
                </a:cubicBezTo>
                <a:lnTo>
                  <a:pt x="1391479" y="1664804"/>
                </a:lnTo>
                <a:lnTo>
                  <a:pt x="1833770" y="1764195"/>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igura a mano libera 22"/>
          <p:cNvSpPr/>
          <p:nvPr/>
        </p:nvSpPr>
        <p:spPr>
          <a:xfrm>
            <a:off x="2981739" y="4288735"/>
            <a:ext cx="1023731" cy="556591"/>
          </a:xfrm>
          <a:custGeom>
            <a:avLst/>
            <a:gdLst>
              <a:gd name="connsiteX0" fmla="*/ 834887 w 1023731"/>
              <a:gd name="connsiteY0" fmla="*/ 0 h 556591"/>
              <a:gd name="connsiteX1" fmla="*/ 1023731 w 1023731"/>
              <a:gd name="connsiteY1" fmla="*/ 248478 h 556591"/>
              <a:gd name="connsiteX2" fmla="*/ 839857 w 1023731"/>
              <a:gd name="connsiteY2" fmla="*/ 432352 h 556591"/>
              <a:gd name="connsiteX3" fmla="*/ 124239 w 1023731"/>
              <a:gd name="connsiteY3" fmla="*/ 432352 h 556591"/>
              <a:gd name="connsiteX4" fmla="*/ 0 w 1023731"/>
              <a:gd name="connsiteY4" fmla="*/ 556591 h 556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3731" h="556591">
                <a:moveTo>
                  <a:pt x="834887" y="0"/>
                </a:moveTo>
                <a:lnTo>
                  <a:pt x="1023731" y="248478"/>
                </a:lnTo>
                <a:lnTo>
                  <a:pt x="839857" y="432352"/>
                </a:lnTo>
                <a:lnTo>
                  <a:pt x="124239" y="432352"/>
                </a:lnTo>
                <a:lnTo>
                  <a:pt x="0" y="556591"/>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igura a mano libera 13"/>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igura a mano libera 14"/>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36</a:t>
            </a:fld>
            <a:endParaRPr lang="en-GB"/>
          </a:p>
        </p:txBody>
      </p:sp>
      <p:sp>
        <p:nvSpPr>
          <p:cNvPr id="16" name="Rettangolo arrotondato 15"/>
          <p:cNvSpPr/>
          <p:nvPr/>
        </p:nvSpPr>
        <p:spPr>
          <a:xfrm>
            <a:off x="2253151" y="2326005"/>
            <a:ext cx="3070689" cy="299831"/>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ttangolo arrotondato 16"/>
          <p:cNvSpPr/>
          <p:nvPr/>
        </p:nvSpPr>
        <p:spPr>
          <a:xfrm>
            <a:off x="1237813" y="3337063"/>
            <a:ext cx="2414708" cy="299831"/>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igura a mano libera 8"/>
          <p:cNvSpPr/>
          <p:nvPr/>
        </p:nvSpPr>
        <p:spPr>
          <a:xfrm>
            <a:off x="233680" y="2128520"/>
            <a:ext cx="2407920" cy="1239520"/>
          </a:xfrm>
          <a:custGeom>
            <a:avLst/>
            <a:gdLst>
              <a:gd name="connsiteX0" fmla="*/ 2397760 w 2397760"/>
              <a:gd name="connsiteY0" fmla="*/ 177800 h 1239520"/>
              <a:gd name="connsiteX1" fmla="*/ 1955800 w 2397760"/>
              <a:gd name="connsiteY1" fmla="*/ 60960 h 1239520"/>
              <a:gd name="connsiteX2" fmla="*/ 1859280 w 2397760"/>
              <a:gd name="connsiteY2" fmla="*/ 60960 h 1239520"/>
              <a:gd name="connsiteX3" fmla="*/ 716280 w 2397760"/>
              <a:gd name="connsiteY3" fmla="*/ 0 h 1239520"/>
              <a:gd name="connsiteX4" fmla="*/ 30480 w 2397760"/>
              <a:gd name="connsiteY4" fmla="*/ 142240 h 1239520"/>
              <a:gd name="connsiteX5" fmla="*/ 0 w 2397760"/>
              <a:gd name="connsiteY5" fmla="*/ 513080 h 1239520"/>
              <a:gd name="connsiteX6" fmla="*/ 10160 w 2397760"/>
              <a:gd name="connsiteY6" fmla="*/ 726440 h 1239520"/>
              <a:gd name="connsiteX7" fmla="*/ 868680 w 2397760"/>
              <a:gd name="connsiteY7" fmla="*/ 1193800 h 1239520"/>
              <a:gd name="connsiteX8" fmla="*/ 1005840 w 2397760"/>
              <a:gd name="connsiteY8" fmla="*/ 1239520 h 1239520"/>
              <a:gd name="connsiteX0" fmla="*/ 2407920 w 2407920"/>
              <a:gd name="connsiteY0" fmla="*/ 177800 h 1239520"/>
              <a:gd name="connsiteX1" fmla="*/ 1965960 w 2407920"/>
              <a:gd name="connsiteY1" fmla="*/ 60960 h 1239520"/>
              <a:gd name="connsiteX2" fmla="*/ 1869440 w 2407920"/>
              <a:gd name="connsiteY2" fmla="*/ 60960 h 1239520"/>
              <a:gd name="connsiteX3" fmla="*/ 726440 w 2407920"/>
              <a:gd name="connsiteY3" fmla="*/ 0 h 1239520"/>
              <a:gd name="connsiteX4" fmla="*/ 40640 w 2407920"/>
              <a:gd name="connsiteY4" fmla="*/ 142240 h 1239520"/>
              <a:gd name="connsiteX5" fmla="*/ 10160 w 2407920"/>
              <a:gd name="connsiteY5" fmla="*/ 513080 h 1239520"/>
              <a:gd name="connsiteX6" fmla="*/ 0 w 2407920"/>
              <a:gd name="connsiteY6" fmla="*/ 848360 h 1239520"/>
              <a:gd name="connsiteX7" fmla="*/ 878840 w 2407920"/>
              <a:gd name="connsiteY7" fmla="*/ 1193800 h 1239520"/>
              <a:gd name="connsiteX8" fmla="*/ 1016000 w 2407920"/>
              <a:gd name="connsiteY8" fmla="*/ 1239520 h 1239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07920" h="1239520">
                <a:moveTo>
                  <a:pt x="2407920" y="177800"/>
                </a:moveTo>
                <a:lnTo>
                  <a:pt x="1965960" y="60960"/>
                </a:lnTo>
                <a:lnTo>
                  <a:pt x="1869440" y="60960"/>
                </a:lnTo>
                <a:lnTo>
                  <a:pt x="726440" y="0"/>
                </a:lnTo>
                <a:lnTo>
                  <a:pt x="40640" y="142240"/>
                </a:lnTo>
                <a:lnTo>
                  <a:pt x="10160" y="513080"/>
                </a:lnTo>
                <a:lnTo>
                  <a:pt x="0" y="848360"/>
                </a:lnTo>
                <a:lnTo>
                  <a:pt x="878840" y="1193800"/>
                </a:lnTo>
                <a:lnTo>
                  <a:pt x="1016000" y="123952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354994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err="1" smtClean="0"/>
              <a:t>Errori</a:t>
            </a:r>
            <a:r>
              <a:rPr lang="en-GB" dirty="0" smtClean="0"/>
              <a:t> </a:t>
            </a:r>
            <a:r>
              <a:rPr lang="en-GB" dirty="0" err="1" smtClean="0"/>
              <a:t>più</a:t>
            </a:r>
            <a:r>
              <a:rPr lang="en-GB" dirty="0" smtClean="0"/>
              <a:t> </a:t>
            </a:r>
            <a:r>
              <a:rPr lang="en-GB" dirty="0" err="1" smtClean="0"/>
              <a:t>ricorrenti</a:t>
            </a:r>
            <a:endParaRPr lang="en-GB" dirty="0"/>
          </a:p>
        </p:txBody>
      </p:sp>
      <p:sp>
        <p:nvSpPr>
          <p:cNvPr id="3" name="Segnaposto contenuto 2"/>
          <p:cNvSpPr>
            <a:spLocks noGrp="1"/>
          </p:cNvSpPr>
          <p:nvPr>
            <p:ph idx="1"/>
          </p:nvPr>
        </p:nvSpPr>
        <p:spPr/>
        <p:txBody>
          <a:bodyPr/>
          <a:lstStyle/>
          <a:p>
            <a:endParaRPr lang="en-GB"/>
          </a:p>
        </p:txBody>
      </p:sp>
      <p:sp>
        <p:nvSpPr>
          <p:cNvPr id="4" name="Segnaposto numero diapositiva 3"/>
          <p:cNvSpPr>
            <a:spLocks noGrp="1"/>
          </p:cNvSpPr>
          <p:nvPr>
            <p:ph type="sldNum" sz="quarter" idx="12"/>
          </p:nvPr>
        </p:nvSpPr>
        <p:spPr/>
        <p:txBody>
          <a:bodyPr/>
          <a:lstStyle/>
          <a:p>
            <a:fld id="{631BB469-ABAD-4866-AC90-48FE8290B794}" type="slidenum">
              <a:rPr lang="en-GB" smtClean="0"/>
              <a:t>37</a:t>
            </a:fld>
            <a:endParaRPr lang="en-GB"/>
          </a:p>
        </p:txBody>
      </p:sp>
    </p:spTree>
    <p:extLst>
      <p:ext uri="{BB962C8B-B14F-4D97-AF65-F5344CB8AC3E}">
        <p14:creationId xmlns:p14="http://schemas.microsoft.com/office/powerpoint/2010/main" val="14850396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55795"/>
            <a:ext cx="8771283" cy="867325"/>
          </a:xfrm>
        </p:spPr>
        <p:txBody>
          <a:bodyPr/>
          <a:lstStyle/>
          <a:p>
            <a:pPr algn="l"/>
            <a:r>
              <a:rPr lang="en-GB" sz="2400" dirty="0" err="1" smtClean="0"/>
              <a:t>Errore</a:t>
            </a:r>
            <a:r>
              <a:rPr lang="en-GB" sz="2400" dirty="0" smtClean="0"/>
              <a:t> di </a:t>
            </a:r>
            <a:r>
              <a:rPr lang="en-GB" sz="2400" dirty="0" err="1" smtClean="0"/>
              <a:t>tipo</a:t>
            </a:r>
            <a:r>
              <a:rPr lang="en-GB" sz="2400" dirty="0" smtClean="0"/>
              <a:t> 1 - non “</a:t>
            </a:r>
            <a:r>
              <a:rPr lang="en-GB" sz="2400" dirty="0" err="1" smtClean="0"/>
              <a:t>vedere</a:t>
            </a:r>
            <a:r>
              <a:rPr lang="en-GB" sz="2400" dirty="0" smtClean="0"/>
              <a:t>” VIR-1 </a:t>
            </a:r>
            <a:r>
              <a:rPr lang="en-GB" sz="2400" dirty="0" err="1" smtClean="0"/>
              <a:t>relativi</a:t>
            </a:r>
            <a:r>
              <a:rPr lang="en-GB" sz="2400" dirty="0" smtClean="0"/>
              <a:t> a </a:t>
            </a:r>
            <a:r>
              <a:rPr lang="en-GB" sz="2400" dirty="0" err="1" smtClean="0"/>
              <a:t>concetti</a:t>
            </a:r>
            <a:r>
              <a:rPr lang="en-GB" sz="2400" dirty="0" smtClean="0"/>
              <a:t> </a:t>
            </a:r>
            <a:r>
              <a:rPr lang="en-GB" sz="2400" dirty="0" err="1" smtClean="0"/>
              <a:t>lontani</a:t>
            </a:r>
            <a:endParaRPr lang="en-GB" sz="24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rgbClr val="FF0000"/>
            </a:solidFill>
            <a:prstDash val="sys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igura a mano libera 12"/>
          <p:cNvSpPr/>
          <p:nvPr/>
        </p:nvSpPr>
        <p:spPr>
          <a:xfrm>
            <a:off x="472108" y="3066222"/>
            <a:ext cx="1833770" cy="1764195"/>
          </a:xfrm>
          <a:custGeom>
            <a:avLst/>
            <a:gdLst>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39756 w 2017643"/>
              <a:gd name="connsiteY5" fmla="*/ 218661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83873 w 2017643"/>
              <a:gd name="connsiteY6" fmla="*/ 765312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704561 w 1888435"/>
              <a:gd name="connsiteY0" fmla="*/ 0 h 1764195"/>
              <a:gd name="connsiteX1" fmla="*/ 1684683 w 1888435"/>
              <a:gd name="connsiteY1" fmla="*/ 129208 h 1764195"/>
              <a:gd name="connsiteX2" fmla="*/ 998883 w 1888435"/>
              <a:gd name="connsiteY2" fmla="*/ 173935 h 1764195"/>
              <a:gd name="connsiteX3" fmla="*/ 263387 w 1888435"/>
              <a:gd name="connsiteY3" fmla="*/ 119269 h 1764195"/>
              <a:gd name="connsiteX4" fmla="*/ 208722 w 1888435"/>
              <a:gd name="connsiteY4" fmla="*/ 119269 h 1764195"/>
              <a:gd name="connsiteX5" fmla="*/ 64605 w 1888435"/>
              <a:gd name="connsiteY5" fmla="*/ 288235 h 1764195"/>
              <a:gd name="connsiteX6" fmla="*/ 54665 w 1888435"/>
              <a:gd name="connsiteY6" fmla="*/ 765312 h 1764195"/>
              <a:gd name="connsiteX7" fmla="*/ 109331 w 1888435"/>
              <a:gd name="connsiteY7" fmla="*/ 1356692 h 1764195"/>
              <a:gd name="connsiteX8" fmla="*/ 0 w 1888435"/>
              <a:gd name="connsiteY8" fmla="*/ 1630017 h 1764195"/>
              <a:gd name="connsiteX9" fmla="*/ 64605 w 1888435"/>
              <a:gd name="connsiteY9" fmla="*/ 1634987 h 1764195"/>
              <a:gd name="connsiteX10" fmla="*/ 1371600 w 1888435"/>
              <a:gd name="connsiteY10" fmla="*/ 1664804 h 1764195"/>
              <a:gd name="connsiteX11" fmla="*/ 1446144 w 1888435"/>
              <a:gd name="connsiteY11" fmla="*/ 1664804 h 1764195"/>
              <a:gd name="connsiteX12" fmla="*/ 1888435 w 1888435"/>
              <a:gd name="connsiteY12" fmla="*/ 1764195 h 1764195"/>
              <a:gd name="connsiteX0" fmla="*/ 1706854 w 1890728"/>
              <a:gd name="connsiteY0" fmla="*/ 0 h 1764195"/>
              <a:gd name="connsiteX1" fmla="*/ 1686976 w 1890728"/>
              <a:gd name="connsiteY1" fmla="*/ 129208 h 1764195"/>
              <a:gd name="connsiteX2" fmla="*/ 1001176 w 1890728"/>
              <a:gd name="connsiteY2" fmla="*/ 173935 h 1764195"/>
              <a:gd name="connsiteX3" fmla="*/ 265680 w 1890728"/>
              <a:gd name="connsiteY3" fmla="*/ 119269 h 1764195"/>
              <a:gd name="connsiteX4" fmla="*/ 211015 w 1890728"/>
              <a:gd name="connsiteY4" fmla="*/ 119269 h 1764195"/>
              <a:gd name="connsiteX5" fmla="*/ 66898 w 1890728"/>
              <a:gd name="connsiteY5" fmla="*/ 288235 h 1764195"/>
              <a:gd name="connsiteX6" fmla="*/ 56958 w 1890728"/>
              <a:gd name="connsiteY6" fmla="*/ 765312 h 1764195"/>
              <a:gd name="connsiteX7" fmla="*/ 111624 w 1890728"/>
              <a:gd name="connsiteY7" fmla="*/ 1356692 h 1764195"/>
              <a:gd name="connsiteX8" fmla="*/ 206045 w 1890728"/>
              <a:gd name="connsiteY8" fmla="*/ 1520687 h 1764195"/>
              <a:gd name="connsiteX9" fmla="*/ 66898 w 1890728"/>
              <a:gd name="connsiteY9" fmla="*/ 1634987 h 1764195"/>
              <a:gd name="connsiteX10" fmla="*/ 1373893 w 1890728"/>
              <a:gd name="connsiteY10" fmla="*/ 1664804 h 1764195"/>
              <a:gd name="connsiteX11" fmla="*/ 1448437 w 1890728"/>
              <a:gd name="connsiteY11" fmla="*/ 1664804 h 1764195"/>
              <a:gd name="connsiteX12" fmla="*/ 1890728 w 1890728"/>
              <a:gd name="connsiteY12" fmla="*/ 1764195 h 1764195"/>
              <a:gd name="connsiteX0" fmla="*/ 1649896 w 1833770"/>
              <a:gd name="connsiteY0" fmla="*/ 0 h 1764195"/>
              <a:gd name="connsiteX1" fmla="*/ 1630018 w 1833770"/>
              <a:gd name="connsiteY1" fmla="*/ 12920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23962 w 1833770"/>
              <a:gd name="connsiteY3" fmla="*/ 4814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3770" h="1764195">
                <a:moveTo>
                  <a:pt x="1649896" y="0"/>
                </a:moveTo>
                <a:lnTo>
                  <a:pt x="1492858" y="73328"/>
                </a:lnTo>
                <a:lnTo>
                  <a:pt x="756258" y="77415"/>
                </a:lnTo>
                <a:lnTo>
                  <a:pt x="223962" y="48149"/>
                </a:lnTo>
                <a:lnTo>
                  <a:pt x="21977" y="114189"/>
                </a:lnTo>
                <a:lnTo>
                  <a:pt x="9940" y="288235"/>
                </a:lnTo>
                <a:lnTo>
                  <a:pt x="0" y="765312"/>
                </a:lnTo>
                <a:lnTo>
                  <a:pt x="54666" y="1356692"/>
                </a:lnTo>
                <a:lnTo>
                  <a:pt x="149087" y="1520687"/>
                </a:lnTo>
                <a:cubicBezTo>
                  <a:pt x="102705" y="1558787"/>
                  <a:pt x="202925" y="1516546"/>
                  <a:pt x="397566" y="1540565"/>
                </a:cubicBezTo>
                <a:cubicBezTo>
                  <a:pt x="592207" y="1564584"/>
                  <a:pt x="881270" y="1654865"/>
                  <a:pt x="1316935" y="1664804"/>
                </a:cubicBezTo>
                <a:lnTo>
                  <a:pt x="1391479" y="1664804"/>
                </a:lnTo>
                <a:lnTo>
                  <a:pt x="1833770" y="1764195"/>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igura a mano libera 22"/>
          <p:cNvSpPr/>
          <p:nvPr/>
        </p:nvSpPr>
        <p:spPr>
          <a:xfrm>
            <a:off x="2981739" y="4288735"/>
            <a:ext cx="1023731" cy="556591"/>
          </a:xfrm>
          <a:custGeom>
            <a:avLst/>
            <a:gdLst>
              <a:gd name="connsiteX0" fmla="*/ 834887 w 1023731"/>
              <a:gd name="connsiteY0" fmla="*/ 0 h 556591"/>
              <a:gd name="connsiteX1" fmla="*/ 1023731 w 1023731"/>
              <a:gd name="connsiteY1" fmla="*/ 248478 h 556591"/>
              <a:gd name="connsiteX2" fmla="*/ 839857 w 1023731"/>
              <a:gd name="connsiteY2" fmla="*/ 432352 h 556591"/>
              <a:gd name="connsiteX3" fmla="*/ 124239 w 1023731"/>
              <a:gd name="connsiteY3" fmla="*/ 432352 h 556591"/>
              <a:gd name="connsiteX4" fmla="*/ 0 w 1023731"/>
              <a:gd name="connsiteY4" fmla="*/ 556591 h 556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3731" h="556591">
                <a:moveTo>
                  <a:pt x="834887" y="0"/>
                </a:moveTo>
                <a:lnTo>
                  <a:pt x="1023731" y="248478"/>
                </a:lnTo>
                <a:lnTo>
                  <a:pt x="839857" y="432352"/>
                </a:lnTo>
                <a:lnTo>
                  <a:pt x="124239" y="432352"/>
                </a:lnTo>
                <a:lnTo>
                  <a:pt x="0" y="556591"/>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igura a mano libera 13"/>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igura a mano libera 14"/>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38</a:t>
            </a:fld>
            <a:endParaRPr lang="en-GB"/>
          </a:p>
        </p:txBody>
      </p:sp>
      <p:sp>
        <p:nvSpPr>
          <p:cNvPr id="16" name="Rettangolo arrotondato 15"/>
          <p:cNvSpPr/>
          <p:nvPr/>
        </p:nvSpPr>
        <p:spPr>
          <a:xfrm>
            <a:off x="2253151" y="2326005"/>
            <a:ext cx="3070689" cy="299831"/>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ttangolo arrotondato 16"/>
          <p:cNvSpPr/>
          <p:nvPr/>
        </p:nvSpPr>
        <p:spPr>
          <a:xfrm>
            <a:off x="1237813" y="3337063"/>
            <a:ext cx="2414708" cy="299831"/>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igura a mano libera 8"/>
          <p:cNvSpPr/>
          <p:nvPr/>
        </p:nvSpPr>
        <p:spPr>
          <a:xfrm>
            <a:off x="233680" y="2128520"/>
            <a:ext cx="2407920" cy="1239520"/>
          </a:xfrm>
          <a:custGeom>
            <a:avLst/>
            <a:gdLst>
              <a:gd name="connsiteX0" fmla="*/ 2397760 w 2397760"/>
              <a:gd name="connsiteY0" fmla="*/ 177800 h 1239520"/>
              <a:gd name="connsiteX1" fmla="*/ 1955800 w 2397760"/>
              <a:gd name="connsiteY1" fmla="*/ 60960 h 1239520"/>
              <a:gd name="connsiteX2" fmla="*/ 1859280 w 2397760"/>
              <a:gd name="connsiteY2" fmla="*/ 60960 h 1239520"/>
              <a:gd name="connsiteX3" fmla="*/ 716280 w 2397760"/>
              <a:gd name="connsiteY3" fmla="*/ 0 h 1239520"/>
              <a:gd name="connsiteX4" fmla="*/ 30480 w 2397760"/>
              <a:gd name="connsiteY4" fmla="*/ 142240 h 1239520"/>
              <a:gd name="connsiteX5" fmla="*/ 0 w 2397760"/>
              <a:gd name="connsiteY5" fmla="*/ 513080 h 1239520"/>
              <a:gd name="connsiteX6" fmla="*/ 10160 w 2397760"/>
              <a:gd name="connsiteY6" fmla="*/ 726440 h 1239520"/>
              <a:gd name="connsiteX7" fmla="*/ 868680 w 2397760"/>
              <a:gd name="connsiteY7" fmla="*/ 1193800 h 1239520"/>
              <a:gd name="connsiteX8" fmla="*/ 1005840 w 2397760"/>
              <a:gd name="connsiteY8" fmla="*/ 1239520 h 1239520"/>
              <a:gd name="connsiteX0" fmla="*/ 2407920 w 2407920"/>
              <a:gd name="connsiteY0" fmla="*/ 177800 h 1239520"/>
              <a:gd name="connsiteX1" fmla="*/ 1965960 w 2407920"/>
              <a:gd name="connsiteY1" fmla="*/ 60960 h 1239520"/>
              <a:gd name="connsiteX2" fmla="*/ 1869440 w 2407920"/>
              <a:gd name="connsiteY2" fmla="*/ 60960 h 1239520"/>
              <a:gd name="connsiteX3" fmla="*/ 726440 w 2407920"/>
              <a:gd name="connsiteY3" fmla="*/ 0 h 1239520"/>
              <a:gd name="connsiteX4" fmla="*/ 40640 w 2407920"/>
              <a:gd name="connsiteY4" fmla="*/ 142240 h 1239520"/>
              <a:gd name="connsiteX5" fmla="*/ 10160 w 2407920"/>
              <a:gd name="connsiteY5" fmla="*/ 513080 h 1239520"/>
              <a:gd name="connsiteX6" fmla="*/ 0 w 2407920"/>
              <a:gd name="connsiteY6" fmla="*/ 848360 h 1239520"/>
              <a:gd name="connsiteX7" fmla="*/ 878840 w 2407920"/>
              <a:gd name="connsiteY7" fmla="*/ 1193800 h 1239520"/>
              <a:gd name="connsiteX8" fmla="*/ 1016000 w 2407920"/>
              <a:gd name="connsiteY8" fmla="*/ 1239520 h 1239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07920" h="1239520">
                <a:moveTo>
                  <a:pt x="2407920" y="177800"/>
                </a:moveTo>
                <a:lnTo>
                  <a:pt x="1965960" y="60960"/>
                </a:lnTo>
                <a:lnTo>
                  <a:pt x="1869440" y="60960"/>
                </a:lnTo>
                <a:lnTo>
                  <a:pt x="726440" y="0"/>
                </a:lnTo>
                <a:lnTo>
                  <a:pt x="40640" y="142240"/>
                </a:lnTo>
                <a:lnTo>
                  <a:pt x="10160" y="513080"/>
                </a:lnTo>
                <a:lnTo>
                  <a:pt x="0" y="848360"/>
                </a:lnTo>
                <a:lnTo>
                  <a:pt x="878840" y="1193800"/>
                </a:lnTo>
                <a:lnTo>
                  <a:pt x="1016000" y="123952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Connettore diritto 5"/>
          <p:cNvCxnSpPr/>
          <p:nvPr/>
        </p:nvCxnSpPr>
        <p:spPr>
          <a:xfrm>
            <a:off x="7335520" y="3012440"/>
            <a:ext cx="523240" cy="27432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Connettore diritto 7"/>
          <p:cNvCxnSpPr/>
          <p:nvPr/>
        </p:nvCxnSpPr>
        <p:spPr>
          <a:xfrm flipH="1">
            <a:off x="7533640" y="2992120"/>
            <a:ext cx="233680" cy="344943"/>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53416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55795"/>
            <a:ext cx="8771283" cy="867325"/>
          </a:xfrm>
        </p:spPr>
        <p:txBody>
          <a:bodyPr/>
          <a:lstStyle/>
          <a:p>
            <a:pPr algn="l"/>
            <a:r>
              <a:rPr lang="en-GB" sz="2400" dirty="0" err="1" smtClean="0"/>
              <a:t>Errore</a:t>
            </a:r>
            <a:r>
              <a:rPr lang="en-GB" sz="2400" dirty="0" smtClean="0"/>
              <a:t> di tipo2: </a:t>
            </a:r>
            <a:r>
              <a:rPr lang="en-GB" sz="2400" dirty="0" err="1" smtClean="0"/>
              <a:t>interpretare</a:t>
            </a:r>
            <a:r>
              <a:rPr lang="en-GB" sz="2400" dirty="0" smtClean="0"/>
              <a:t> un VIR-2 come un </a:t>
            </a:r>
            <a:r>
              <a:rPr lang="en-GB" sz="2400" dirty="0" err="1" smtClean="0"/>
              <a:t>doppio</a:t>
            </a:r>
            <a:r>
              <a:rPr lang="en-GB" sz="2400" dirty="0" smtClean="0"/>
              <a:t> VIR-1</a:t>
            </a:r>
            <a:endParaRPr lang="en-GB" sz="24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a:t>.</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igura a mano libera 12"/>
          <p:cNvSpPr/>
          <p:nvPr/>
        </p:nvSpPr>
        <p:spPr>
          <a:xfrm>
            <a:off x="472108" y="3066222"/>
            <a:ext cx="1833770" cy="1764195"/>
          </a:xfrm>
          <a:custGeom>
            <a:avLst/>
            <a:gdLst>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39756 w 2017643"/>
              <a:gd name="connsiteY5" fmla="*/ 218661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83873 w 2017643"/>
              <a:gd name="connsiteY6" fmla="*/ 765312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704561 w 1888435"/>
              <a:gd name="connsiteY0" fmla="*/ 0 h 1764195"/>
              <a:gd name="connsiteX1" fmla="*/ 1684683 w 1888435"/>
              <a:gd name="connsiteY1" fmla="*/ 129208 h 1764195"/>
              <a:gd name="connsiteX2" fmla="*/ 998883 w 1888435"/>
              <a:gd name="connsiteY2" fmla="*/ 173935 h 1764195"/>
              <a:gd name="connsiteX3" fmla="*/ 263387 w 1888435"/>
              <a:gd name="connsiteY3" fmla="*/ 119269 h 1764195"/>
              <a:gd name="connsiteX4" fmla="*/ 208722 w 1888435"/>
              <a:gd name="connsiteY4" fmla="*/ 119269 h 1764195"/>
              <a:gd name="connsiteX5" fmla="*/ 64605 w 1888435"/>
              <a:gd name="connsiteY5" fmla="*/ 288235 h 1764195"/>
              <a:gd name="connsiteX6" fmla="*/ 54665 w 1888435"/>
              <a:gd name="connsiteY6" fmla="*/ 765312 h 1764195"/>
              <a:gd name="connsiteX7" fmla="*/ 109331 w 1888435"/>
              <a:gd name="connsiteY7" fmla="*/ 1356692 h 1764195"/>
              <a:gd name="connsiteX8" fmla="*/ 0 w 1888435"/>
              <a:gd name="connsiteY8" fmla="*/ 1630017 h 1764195"/>
              <a:gd name="connsiteX9" fmla="*/ 64605 w 1888435"/>
              <a:gd name="connsiteY9" fmla="*/ 1634987 h 1764195"/>
              <a:gd name="connsiteX10" fmla="*/ 1371600 w 1888435"/>
              <a:gd name="connsiteY10" fmla="*/ 1664804 h 1764195"/>
              <a:gd name="connsiteX11" fmla="*/ 1446144 w 1888435"/>
              <a:gd name="connsiteY11" fmla="*/ 1664804 h 1764195"/>
              <a:gd name="connsiteX12" fmla="*/ 1888435 w 1888435"/>
              <a:gd name="connsiteY12" fmla="*/ 1764195 h 1764195"/>
              <a:gd name="connsiteX0" fmla="*/ 1706854 w 1890728"/>
              <a:gd name="connsiteY0" fmla="*/ 0 h 1764195"/>
              <a:gd name="connsiteX1" fmla="*/ 1686976 w 1890728"/>
              <a:gd name="connsiteY1" fmla="*/ 129208 h 1764195"/>
              <a:gd name="connsiteX2" fmla="*/ 1001176 w 1890728"/>
              <a:gd name="connsiteY2" fmla="*/ 173935 h 1764195"/>
              <a:gd name="connsiteX3" fmla="*/ 265680 w 1890728"/>
              <a:gd name="connsiteY3" fmla="*/ 119269 h 1764195"/>
              <a:gd name="connsiteX4" fmla="*/ 211015 w 1890728"/>
              <a:gd name="connsiteY4" fmla="*/ 119269 h 1764195"/>
              <a:gd name="connsiteX5" fmla="*/ 66898 w 1890728"/>
              <a:gd name="connsiteY5" fmla="*/ 288235 h 1764195"/>
              <a:gd name="connsiteX6" fmla="*/ 56958 w 1890728"/>
              <a:gd name="connsiteY6" fmla="*/ 765312 h 1764195"/>
              <a:gd name="connsiteX7" fmla="*/ 111624 w 1890728"/>
              <a:gd name="connsiteY7" fmla="*/ 1356692 h 1764195"/>
              <a:gd name="connsiteX8" fmla="*/ 206045 w 1890728"/>
              <a:gd name="connsiteY8" fmla="*/ 1520687 h 1764195"/>
              <a:gd name="connsiteX9" fmla="*/ 66898 w 1890728"/>
              <a:gd name="connsiteY9" fmla="*/ 1634987 h 1764195"/>
              <a:gd name="connsiteX10" fmla="*/ 1373893 w 1890728"/>
              <a:gd name="connsiteY10" fmla="*/ 1664804 h 1764195"/>
              <a:gd name="connsiteX11" fmla="*/ 1448437 w 1890728"/>
              <a:gd name="connsiteY11" fmla="*/ 1664804 h 1764195"/>
              <a:gd name="connsiteX12" fmla="*/ 1890728 w 1890728"/>
              <a:gd name="connsiteY12" fmla="*/ 1764195 h 1764195"/>
              <a:gd name="connsiteX0" fmla="*/ 1649896 w 1833770"/>
              <a:gd name="connsiteY0" fmla="*/ 0 h 1764195"/>
              <a:gd name="connsiteX1" fmla="*/ 1630018 w 1833770"/>
              <a:gd name="connsiteY1" fmla="*/ 12920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08722 w 1833770"/>
              <a:gd name="connsiteY3" fmla="*/ 11926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 name="connsiteX0" fmla="*/ 1649896 w 1833770"/>
              <a:gd name="connsiteY0" fmla="*/ 0 h 1764195"/>
              <a:gd name="connsiteX1" fmla="*/ 1492858 w 1833770"/>
              <a:gd name="connsiteY1" fmla="*/ 73328 h 1764195"/>
              <a:gd name="connsiteX2" fmla="*/ 756258 w 1833770"/>
              <a:gd name="connsiteY2" fmla="*/ 77415 h 1764195"/>
              <a:gd name="connsiteX3" fmla="*/ 223962 w 1833770"/>
              <a:gd name="connsiteY3" fmla="*/ 48149 h 1764195"/>
              <a:gd name="connsiteX4" fmla="*/ 21977 w 1833770"/>
              <a:gd name="connsiteY4" fmla="*/ 11418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3770" h="1764195">
                <a:moveTo>
                  <a:pt x="1649896" y="0"/>
                </a:moveTo>
                <a:lnTo>
                  <a:pt x="1492858" y="73328"/>
                </a:lnTo>
                <a:lnTo>
                  <a:pt x="756258" y="77415"/>
                </a:lnTo>
                <a:lnTo>
                  <a:pt x="223962" y="48149"/>
                </a:lnTo>
                <a:lnTo>
                  <a:pt x="21977" y="114189"/>
                </a:lnTo>
                <a:lnTo>
                  <a:pt x="9940" y="288235"/>
                </a:lnTo>
                <a:lnTo>
                  <a:pt x="0" y="765312"/>
                </a:lnTo>
                <a:lnTo>
                  <a:pt x="54666" y="1356692"/>
                </a:lnTo>
                <a:lnTo>
                  <a:pt x="149087" y="1520687"/>
                </a:lnTo>
                <a:cubicBezTo>
                  <a:pt x="102705" y="1558787"/>
                  <a:pt x="202925" y="1516546"/>
                  <a:pt x="397566" y="1540565"/>
                </a:cubicBezTo>
                <a:cubicBezTo>
                  <a:pt x="592207" y="1564584"/>
                  <a:pt x="881270" y="1654865"/>
                  <a:pt x="1316935" y="1664804"/>
                </a:cubicBezTo>
                <a:lnTo>
                  <a:pt x="1391479" y="1664804"/>
                </a:lnTo>
                <a:lnTo>
                  <a:pt x="1833770" y="1764195"/>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igura a mano libera 22"/>
          <p:cNvSpPr/>
          <p:nvPr/>
        </p:nvSpPr>
        <p:spPr>
          <a:xfrm>
            <a:off x="2981739" y="4288735"/>
            <a:ext cx="1023731" cy="556591"/>
          </a:xfrm>
          <a:custGeom>
            <a:avLst/>
            <a:gdLst>
              <a:gd name="connsiteX0" fmla="*/ 834887 w 1023731"/>
              <a:gd name="connsiteY0" fmla="*/ 0 h 556591"/>
              <a:gd name="connsiteX1" fmla="*/ 1023731 w 1023731"/>
              <a:gd name="connsiteY1" fmla="*/ 248478 h 556591"/>
              <a:gd name="connsiteX2" fmla="*/ 839857 w 1023731"/>
              <a:gd name="connsiteY2" fmla="*/ 432352 h 556591"/>
              <a:gd name="connsiteX3" fmla="*/ 124239 w 1023731"/>
              <a:gd name="connsiteY3" fmla="*/ 432352 h 556591"/>
              <a:gd name="connsiteX4" fmla="*/ 0 w 1023731"/>
              <a:gd name="connsiteY4" fmla="*/ 556591 h 556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3731" h="556591">
                <a:moveTo>
                  <a:pt x="834887" y="0"/>
                </a:moveTo>
                <a:lnTo>
                  <a:pt x="1023731" y="248478"/>
                </a:lnTo>
                <a:lnTo>
                  <a:pt x="839857" y="432352"/>
                </a:lnTo>
                <a:lnTo>
                  <a:pt x="124239" y="432352"/>
                </a:lnTo>
                <a:lnTo>
                  <a:pt x="0" y="556591"/>
                </a:lnTo>
              </a:path>
            </a:pathLst>
          </a:custGeom>
          <a:noFill/>
          <a:ln w="1270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igura a mano libera 13"/>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Figura a mano libera 14"/>
          <p:cNvSpPr/>
          <p:nvPr/>
        </p:nvSpPr>
        <p:spPr>
          <a:xfrm>
            <a:off x="211675" y="3050871"/>
            <a:ext cx="3843379" cy="277842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27341 w 3391259"/>
              <a:gd name="connsiteY2" fmla="*/ 161456 h 2758109"/>
              <a:gd name="connsiteX3" fmla="*/ 437128 w 3391259"/>
              <a:gd name="connsiteY3" fmla="*/ 16156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843379 w 3843379"/>
              <a:gd name="connsiteY0" fmla="*/ 0 h 2778429"/>
              <a:gd name="connsiteX1" fmla="*/ 239237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 name="connsiteX0" fmla="*/ 3843379 w 3843379"/>
              <a:gd name="connsiteY0" fmla="*/ 0 h 2778429"/>
              <a:gd name="connsiteX1" fmla="*/ 3449016 w 3843379"/>
              <a:gd name="connsiteY1" fmla="*/ 214133 h 2778429"/>
              <a:gd name="connsiteX2" fmla="*/ 1527341 w 3843379"/>
              <a:gd name="connsiteY2" fmla="*/ 181776 h 2778429"/>
              <a:gd name="connsiteX3" fmla="*/ 437128 w 3843379"/>
              <a:gd name="connsiteY3" fmla="*/ 181886 h 2778429"/>
              <a:gd name="connsiteX4" fmla="*/ 170981 w 3843379"/>
              <a:gd name="connsiteY4" fmla="*/ 219103 h 2778429"/>
              <a:gd name="connsiteX5" fmla="*/ 21893 w 3843379"/>
              <a:gd name="connsiteY5" fmla="*/ 780664 h 2778429"/>
              <a:gd name="connsiteX6" fmla="*/ 11954 w 3843379"/>
              <a:gd name="connsiteY6" fmla="*/ 1332286 h 2778429"/>
              <a:gd name="connsiteX7" fmla="*/ 11955 w 3843379"/>
              <a:gd name="connsiteY7" fmla="*/ 1719912 h 2778429"/>
              <a:gd name="connsiteX8" fmla="*/ 51711 w 3843379"/>
              <a:gd name="connsiteY8" fmla="*/ 1854090 h 2778429"/>
              <a:gd name="connsiteX9" fmla="*/ 36803 w 3843379"/>
              <a:gd name="connsiteY9" fmla="*/ 2042933 h 2778429"/>
              <a:gd name="connsiteX10" fmla="*/ 21894 w 3843379"/>
              <a:gd name="connsiteY10" fmla="*/ 2231776 h 2778429"/>
              <a:gd name="connsiteX11" fmla="*/ 101407 w 3843379"/>
              <a:gd name="connsiteY11" fmla="*/ 2415651 h 2778429"/>
              <a:gd name="connsiteX12" fmla="*/ 280312 w 3843379"/>
              <a:gd name="connsiteY12" fmla="*/ 2564738 h 2778429"/>
              <a:gd name="connsiteX13" fmla="*/ 1289132 w 3843379"/>
              <a:gd name="connsiteY13" fmla="*/ 2579646 h 2778429"/>
              <a:gd name="connsiteX14" fmla="*/ 1627063 w 3843379"/>
              <a:gd name="connsiteY14" fmla="*/ 2778429 h 2778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43379" h="2778429">
                <a:moveTo>
                  <a:pt x="3843379" y="0"/>
                </a:moveTo>
                <a:lnTo>
                  <a:pt x="3449016" y="214133"/>
                </a:lnTo>
                <a:lnTo>
                  <a:pt x="1527341" y="181776"/>
                </a:lnTo>
                <a:lnTo>
                  <a:pt x="437128" y="181886"/>
                </a:lnTo>
                <a:lnTo>
                  <a:pt x="170981" y="219103"/>
                </a:lnTo>
                <a:lnTo>
                  <a:pt x="21893" y="780664"/>
                </a:lnTo>
                <a:lnTo>
                  <a:pt x="11954" y="1332286"/>
                </a:lnTo>
                <a:cubicBezTo>
                  <a:pt x="53368" y="1473090"/>
                  <a:pt x="-29459" y="1579108"/>
                  <a:pt x="11955" y="1719912"/>
                </a:cubicBezTo>
                <a:lnTo>
                  <a:pt x="51711" y="1854090"/>
                </a:lnTo>
                <a:lnTo>
                  <a:pt x="36803" y="2042933"/>
                </a:lnTo>
                <a:lnTo>
                  <a:pt x="21894" y="2231776"/>
                </a:lnTo>
                <a:cubicBezTo>
                  <a:pt x="33490" y="2303007"/>
                  <a:pt x="50055" y="2334481"/>
                  <a:pt x="101407" y="2415651"/>
                </a:cubicBezTo>
                <a:cubicBezTo>
                  <a:pt x="137851" y="2435529"/>
                  <a:pt x="82358" y="2537406"/>
                  <a:pt x="280312" y="2564738"/>
                </a:cubicBezTo>
                <a:cubicBezTo>
                  <a:pt x="478266" y="2592071"/>
                  <a:pt x="949545" y="2556455"/>
                  <a:pt x="1289132" y="2579646"/>
                </a:cubicBezTo>
                <a:lnTo>
                  <a:pt x="1627063" y="277842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Segnaposto numero diapositiva 4"/>
          <p:cNvSpPr>
            <a:spLocks noGrp="1"/>
          </p:cNvSpPr>
          <p:nvPr>
            <p:ph type="sldNum" sz="quarter" idx="12"/>
          </p:nvPr>
        </p:nvSpPr>
        <p:spPr/>
        <p:txBody>
          <a:bodyPr/>
          <a:lstStyle/>
          <a:p>
            <a:fld id="{631BB469-ABAD-4866-AC90-48FE8290B794}" type="slidenum">
              <a:rPr lang="en-GB" smtClean="0"/>
              <a:t>39</a:t>
            </a:fld>
            <a:endParaRPr lang="en-GB"/>
          </a:p>
        </p:txBody>
      </p:sp>
      <p:sp>
        <p:nvSpPr>
          <p:cNvPr id="4" name="Figura a mano libera 3"/>
          <p:cNvSpPr/>
          <p:nvPr/>
        </p:nvSpPr>
        <p:spPr>
          <a:xfrm>
            <a:off x="172720" y="2565400"/>
            <a:ext cx="2707640" cy="807720"/>
          </a:xfrm>
          <a:custGeom>
            <a:avLst/>
            <a:gdLst>
              <a:gd name="connsiteX0" fmla="*/ 2707640 w 2707640"/>
              <a:gd name="connsiteY0" fmla="*/ 0 h 807720"/>
              <a:gd name="connsiteX1" fmla="*/ 2529840 w 2707640"/>
              <a:gd name="connsiteY1" fmla="*/ 55880 h 807720"/>
              <a:gd name="connsiteX2" fmla="*/ 1137920 w 2707640"/>
              <a:gd name="connsiteY2" fmla="*/ 132080 h 807720"/>
              <a:gd name="connsiteX3" fmla="*/ 325120 w 2707640"/>
              <a:gd name="connsiteY3" fmla="*/ 193040 h 807720"/>
              <a:gd name="connsiteX4" fmla="*/ 0 w 2707640"/>
              <a:gd name="connsiteY4" fmla="*/ 436880 h 807720"/>
              <a:gd name="connsiteX5" fmla="*/ 45720 w 2707640"/>
              <a:gd name="connsiteY5" fmla="*/ 645160 h 807720"/>
              <a:gd name="connsiteX6" fmla="*/ 711200 w 2707640"/>
              <a:gd name="connsiteY6" fmla="*/ 736600 h 807720"/>
              <a:gd name="connsiteX7" fmla="*/ 1259840 w 2707640"/>
              <a:gd name="connsiteY7" fmla="*/ 807720 h 807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07640" h="807720">
                <a:moveTo>
                  <a:pt x="2707640" y="0"/>
                </a:moveTo>
                <a:lnTo>
                  <a:pt x="2529840" y="55880"/>
                </a:lnTo>
                <a:lnTo>
                  <a:pt x="1137920" y="132080"/>
                </a:lnTo>
                <a:lnTo>
                  <a:pt x="325120" y="193040"/>
                </a:lnTo>
                <a:lnTo>
                  <a:pt x="0" y="436880"/>
                </a:lnTo>
                <a:lnTo>
                  <a:pt x="45720" y="645160"/>
                </a:lnTo>
                <a:lnTo>
                  <a:pt x="711200" y="736600"/>
                </a:lnTo>
                <a:lnTo>
                  <a:pt x="1259840" y="807720"/>
                </a:lnTo>
              </a:path>
            </a:pathLst>
          </a:custGeom>
          <a:noFill/>
          <a:ln w="28575">
            <a:solidFill>
              <a:srgbClr val="FF0000"/>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Connettore diritto 6"/>
          <p:cNvCxnSpPr/>
          <p:nvPr/>
        </p:nvCxnSpPr>
        <p:spPr>
          <a:xfrm flipH="1">
            <a:off x="2580640" y="2565400"/>
            <a:ext cx="1351280" cy="807720"/>
          </a:xfrm>
          <a:prstGeom prst="line">
            <a:avLst/>
          </a:prstGeom>
          <a:noFill/>
          <a:ln w="28575">
            <a:solidFill>
              <a:srgbClr val="FF0000"/>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19484747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err="1" smtClean="0"/>
              <a:t>Ripartiamo</a:t>
            </a:r>
            <a:r>
              <a:rPr lang="en-GB" dirty="0" smtClean="0"/>
              <a:t> </a:t>
            </a:r>
            <a:r>
              <a:rPr lang="en-GB" dirty="0" err="1" smtClean="0"/>
              <a:t>dall’esempio</a:t>
            </a:r>
            <a:r>
              <a:rPr lang="en-GB" dirty="0" smtClean="0"/>
              <a:t> </a:t>
            </a:r>
            <a:r>
              <a:rPr lang="en-GB" dirty="0" err="1" smtClean="0"/>
              <a:t>trattato</a:t>
            </a:r>
            <a:r>
              <a:rPr lang="en-GB" dirty="0" smtClean="0"/>
              <a:t> </a:t>
            </a:r>
            <a:r>
              <a:rPr lang="en-GB" dirty="0" err="1" smtClean="0"/>
              <a:t>nella</a:t>
            </a:r>
            <a:r>
              <a:rPr lang="en-GB" dirty="0" smtClean="0"/>
              <a:t> </a:t>
            </a:r>
            <a:r>
              <a:rPr lang="en-GB" dirty="0" err="1" smtClean="0"/>
              <a:t>Dispensa</a:t>
            </a:r>
            <a:r>
              <a:rPr lang="en-GB" dirty="0" smtClean="0"/>
              <a:t> 1 – Parte 3</a:t>
            </a:r>
            <a:endParaRPr lang="en-GB" dirty="0"/>
          </a:p>
        </p:txBody>
      </p:sp>
      <p:sp>
        <p:nvSpPr>
          <p:cNvPr id="3" name="Segnaposto contenuto 2"/>
          <p:cNvSpPr>
            <a:spLocks noGrp="1"/>
          </p:cNvSpPr>
          <p:nvPr>
            <p:ph idx="1"/>
          </p:nvPr>
        </p:nvSpPr>
        <p:spPr/>
        <p:txBody>
          <a:bodyPr/>
          <a:lstStyle/>
          <a:p>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4</a:t>
            </a:fld>
            <a:endParaRPr lang="en-GB"/>
          </a:p>
        </p:txBody>
      </p:sp>
    </p:spTree>
    <p:extLst>
      <p:ext uri="{BB962C8B-B14F-4D97-AF65-F5344CB8AC3E}">
        <p14:creationId xmlns:p14="http://schemas.microsoft.com/office/powerpoint/2010/main" val="34395340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55795"/>
            <a:ext cx="8771283" cy="709405"/>
          </a:xfrm>
          <a:ln w="28575">
            <a:solidFill>
              <a:schemeClr val="bg1"/>
            </a:solidFill>
            <a:headEnd type="arrow" w="med" len="med"/>
            <a:tailEnd type="none" w="med" len="med"/>
          </a:ln>
        </p:spPr>
        <p:txBody>
          <a:bodyPr/>
          <a:lstStyle/>
          <a:p>
            <a:r>
              <a:rPr lang="en-GB" sz="2400" dirty="0" err="1" smtClean="0"/>
              <a:t>Errore</a:t>
            </a:r>
            <a:r>
              <a:rPr lang="en-GB" sz="2400" dirty="0" smtClean="0"/>
              <a:t> di </a:t>
            </a:r>
            <a:r>
              <a:rPr lang="en-GB" sz="2400" dirty="0" err="1" smtClean="0"/>
              <a:t>tipo</a:t>
            </a:r>
            <a:r>
              <a:rPr lang="en-GB" sz="2400" dirty="0" smtClean="0"/>
              <a:t> 3 - </a:t>
            </a:r>
            <a:r>
              <a:rPr lang="en-GB" sz="2400" dirty="0" err="1" smtClean="0"/>
              <a:t>Invertire</a:t>
            </a:r>
            <a:r>
              <a:rPr lang="en-GB" sz="2400" dirty="0" smtClean="0"/>
              <a:t> </a:t>
            </a:r>
            <a:r>
              <a:rPr lang="en-GB" sz="2400" dirty="0" err="1" smtClean="0"/>
              <a:t>il</a:t>
            </a:r>
            <a:r>
              <a:rPr lang="en-GB" sz="2400" dirty="0" smtClean="0"/>
              <a:t> </a:t>
            </a:r>
            <a:r>
              <a:rPr lang="en-GB" sz="2400" dirty="0" err="1" smtClean="0"/>
              <a:t>senso</a:t>
            </a:r>
            <a:r>
              <a:rPr lang="en-GB" sz="2400" dirty="0" smtClean="0"/>
              <a:t> di </a:t>
            </a:r>
            <a:r>
              <a:rPr lang="en-GB" sz="2400" dirty="0" err="1" smtClean="0"/>
              <a:t>qualche</a:t>
            </a:r>
            <a:r>
              <a:rPr lang="en-GB" sz="2400" dirty="0" smtClean="0"/>
              <a:t> </a:t>
            </a:r>
            <a:r>
              <a:rPr lang="en-GB" sz="2400" dirty="0" err="1" smtClean="0"/>
              <a:t>freccia</a:t>
            </a:r>
            <a:endParaRPr lang="en-GB" sz="24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5" name="Rettangolo arrotondato 4"/>
          <p:cNvSpPr/>
          <p:nvPr/>
        </p:nvSpPr>
        <p:spPr>
          <a:xfrm>
            <a:off x="2241275" y="2320786"/>
            <a:ext cx="3150704" cy="323021"/>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igura a mano libera 8"/>
          <p:cNvSpPr/>
          <p:nvPr/>
        </p:nvSpPr>
        <p:spPr>
          <a:xfrm>
            <a:off x="2206487" y="2638839"/>
            <a:ext cx="4527273" cy="725556"/>
          </a:xfrm>
          <a:custGeom>
            <a:avLst/>
            <a:gdLst>
              <a:gd name="connsiteX0" fmla="*/ 3110947 w 4527273"/>
              <a:gd name="connsiteY0" fmla="*/ 0 h 725556"/>
              <a:gd name="connsiteX1" fmla="*/ 3354456 w 4527273"/>
              <a:gd name="connsiteY1" fmla="*/ 24848 h 725556"/>
              <a:gd name="connsiteX2" fmla="*/ 3906078 w 4527273"/>
              <a:gd name="connsiteY2" fmla="*/ 24848 h 725556"/>
              <a:gd name="connsiteX3" fmla="*/ 4527273 w 4527273"/>
              <a:gd name="connsiteY3" fmla="*/ 178904 h 725556"/>
              <a:gd name="connsiteX4" fmla="*/ 4517334 w 4527273"/>
              <a:gd name="connsiteY4" fmla="*/ 432352 h 725556"/>
              <a:gd name="connsiteX5" fmla="*/ 4378186 w 4527273"/>
              <a:gd name="connsiteY5" fmla="*/ 536713 h 725556"/>
              <a:gd name="connsiteX6" fmla="*/ 3240156 w 4527273"/>
              <a:gd name="connsiteY6" fmla="*/ 591378 h 725556"/>
              <a:gd name="connsiteX7" fmla="*/ 1421295 w 4527273"/>
              <a:gd name="connsiteY7" fmla="*/ 561561 h 725556"/>
              <a:gd name="connsiteX8" fmla="*/ 0 w 4527273"/>
              <a:gd name="connsiteY8" fmla="*/ 725556 h 7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27273" h="725556">
                <a:moveTo>
                  <a:pt x="3110947" y="0"/>
                </a:moveTo>
                <a:lnTo>
                  <a:pt x="3354456" y="24848"/>
                </a:lnTo>
                <a:lnTo>
                  <a:pt x="3906078" y="24848"/>
                </a:lnTo>
                <a:lnTo>
                  <a:pt x="4527273" y="178904"/>
                </a:lnTo>
                <a:lnTo>
                  <a:pt x="4517334" y="432352"/>
                </a:lnTo>
                <a:lnTo>
                  <a:pt x="4378186" y="536713"/>
                </a:lnTo>
                <a:lnTo>
                  <a:pt x="3240156" y="591378"/>
                </a:lnTo>
                <a:lnTo>
                  <a:pt x="1421295" y="561561"/>
                </a:lnTo>
                <a:lnTo>
                  <a:pt x="0" y="725556"/>
                </a:lnTo>
              </a:path>
            </a:pathLst>
          </a:custGeom>
          <a:noFill/>
          <a:ln w="28575">
            <a:solidFill>
              <a:srgbClr val="FF0000"/>
            </a:solidFill>
            <a:prstDash val="lgDash"/>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w="28575">
            <a:solidFill>
              <a:srgbClr val="FF0000"/>
            </a:solidFill>
            <a:prstDash val="lgDash"/>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igura a mano libera 12"/>
          <p:cNvSpPr/>
          <p:nvPr/>
        </p:nvSpPr>
        <p:spPr>
          <a:xfrm>
            <a:off x="472108" y="3066222"/>
            <a:ext cx="1833770" cy="1764195"/>
          </a:xfrm>
          <a:custGeom>
            <a:avLst/>
            <a:gdLst>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39756 w 2017643"/>
              <a:gd name="connsiteY5" fmla="*/ 218661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83873 w 2017643"/>
              <a:gd name="connsiteY6" fmla="*/ 765312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704561 w 1888435"/>
              <a:gd name="connsiteY0" fmla="*/ 0 h 1764195"/>
              <a:gd name="connsiteX1" fmla="*/ 1684683 w 1888435"/>
              <a:gd name="connsiteY1" fmla="*/ 129208 h 1764195"/>
              <a:gd name="connsiteX2" fmla="*/ 998883 w 1888435"/>
              <a:gd name="connsiteY2" fmla="*/ 173935 h 1764195"/>
              <a:gd name="connsiteX3" fmla="*/ 263387 w 1888435"/>
              <a:gd name="connsiteY3" fmla="*/ 119269 h 1764195"/>
              <a:gd name="connsiteX4" fmla="*/ 208722 w 1888435"/>
              <a:gd name="connsiteY4" fmla="*/ 119269 h 1764195"/>
              <a:gd name="connsiteX5" fmla="*/ 64605 w 1888435"/>
              <a:gd name="connsiteY5" fmla="*/ 288235 h 1764195"/>
              <a:gd name="connsiteX6" fmla="*/ 54665 w 1888435"/>
              <a:gd name="connsiteY6" fmla="*/ 765312 h 1764195"/>
              <a:gd name="connsiteX7" fmla="*/ 109331 w 1888435"/>
              <a:gd name="connsiteY7" fmla="*/ 1356692 h 1764195"/>
              <a:gd name="connsiteX8" fmla="*/ 0 w 1888435"/>
              <a:gd name="connsiteY8" fmla="*/ 1630017 h 1764195"/>
              <a:gd name="connsiteX9" fmla="*/ 64605 w 1888435"/>
              <a:gd name="connsiteY9" fmla="*/ 1634987 h 1764195"/>
              <a:gd name="connsiteX10" fmla="*/ 1371600 w 1888435"/>
              <a:gd name="connsiteY10" fmla="*/ 1664804 h 1764195"/>
              <a:gd name="connsiteX11" fmla="*/ 1446144 w 1888435"/>
              <a:gd name="connsiteY11" fmla="*/ 1664804 h 1764195"/>
              <a:gd name="connsiteX12" fmla="*/ 1888435 w 1888435"/>
              <a:gd name="connsiteY12" fmla="*/ 1764195 h 1764195"/>
              <a:gd name="connsiteX0" fmla="*/ 1706854 w 1890728"/>
              <a:gd name="connsiteY0" fmla="*/ 0 h 1764195"/>
              <a:gd name="connsiteX1" fmla="*/ 1686976 w 1890728"/>
              <a:gd name="connsiteY1" fmla="*/ 129208 h 1764195"/>
              <a:gd name="connsiteX2" fmla="*/ 1001176 w 1890728"/>
              <a:gd name="connsiteY2" fmla="*/ 173935 h 1764195"/>
              <a:gd name="connsiteX3" fmla="*/ 265680 w 1890728"/>
              <a:gd name="connsiteY3" fmla="*/ 119269 h 1764195"/>
              <a:gd name="connsiteX4" fmla="*/ 211015 w 1890728"/>
              <a:gd name="connsiteY4" fmla="*/ 119269 h 1764195"/>
              <a:gd name="connsiteX5" fmla="*/ 66898 w 1890728"/>
              <a:gd name="connsiteY5" fmla="*/ 288235 h 1764195"/>
              <a:gd name="connsiteX6" fmla="*/ 56958 w 1890728"/>
              <a:gd name="connsiteY6" fmla="*/ 765312 h 1764195"/>
              <a:gd name="connsiteX7" fmla="*/ 111624 w 1890728"/>
              <a:gd name="connsiteY7" fmla="*/ 1356692 h 1764195"/>
              <a:gd name="connsiteX8" fmla="*/ 206045 w 1890728"/>
              <a:gd name="connsiteY8" fmla="*/ 1520687 h 1764195"/>
              <a:gd name="connsiteX9" fmla="*/ 66898 w 1890728"/>
              <a:gd name="connsiteY9" fmla="*/ 1634987 h 1764195"/>
              <a:gd name="connsiteX10" fmla="*/ 1373893 w 1890728"/>
              <a:gd name="connsiteY10" fmla="*/ 1664804 h 1764195"/>
              <a:gd name="connsiteX11" fmla="*/ 1448437 w 1890728"/>
              <a:gd name="connsiteY11" fmla="*/ 1664804 h 1764195"/>
              <a:gd name="connsiteX12" fmla="*/ 1890728 w 1890728"/>
              <a:gd name="connsiteY12" fmla="*/ 1764195 h 1764195"/>
              <a:gd name="connsiteX0" fmla="*/ 1649896 w 1833770"/>
              <a:gd name="connsiteY0" fmla="*/ 0 h 1764195"/>
              <a:gd name="connsiteX1" fmla="*/ 1630018 w 1833770"/>
              <a:gd name="connsiteY1" fmla="*/ 12920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3770" h="1764195">
                <a:moveTo>
                  <a:pt x="1649896" y="0"/>
                </a:moveTo>
                <a:lnTo>
                  <a:pt x="1630018" y="129208"/>
                </a:lnTo>
                <a:lnTo>
                  <a:pt x="944218" y="173935"/>
                </a:lnTo>
                <a:lnTo>
                  <a:pt x="208722" y="119269"/>
                </a:lnTo>
                <a:lnTo>
                  <a:pt x="154057" y="119269"/>
                </a:lnTo>
                <a:lnTo>
                  <a:pt x="9940" y="288235"/>
                </a:lnTo>
                <a:lnTo>
                  <a:pt x="0" y="765312"/>
                </a:lnTo>
                <a:lnTo>
                  <a:pt x="54666" y="1356692"/>
                </a:lnTo>
                <a:lnTo>
                  <a:pt x="149087" y="1520687"/>
                </a:lnTo>
                <a:cubicBezTo>
                  <a:pt x="102705" y="1558787"/>
                  <a:pt x="202925" y="1516546"/>
                  <a:pt x="397566" y="1540565"/>
                </a:cubicBezTo>
                <a:cubicBezTo>
                  <a:pt x="592207" y="1564584"/>
                  <a:pt x="881270" y="1654865"/>
                  <a:pt x="1316935" y="1664804"/>
                </a:cubicBezTo>
                <a:lnTo>
                  <a:pt x="1391479" y="1664804"/>
                </a:lnTo>
                <a:lnTo>
                  <a:pt x="1833770" y="1764195"/>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igura a mano libera 17"/>
          <p:cNvSpPr/>
          <p:nvPr/>
        </p:nvSpPr>
        <p:spPr>
          <a:xfrm>
            <a:off x="211675" y="3071191"/>
            <a:ext cx="3391259" cy="275810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91259" h="2758109">
                <a:moveTo>
                  <a:pt x="3391259" y="0"/>
                </a:moveTo>
                <a:lnTo>
                  <a:pt x="2392376" y="193813"/>
                </a:lnTo>
                <a:lnTo>
                  <a:pt x="1542581" y="49696"/>
                </a:lnTo>
                <a:lnTo>
                  <a:pt x="310128" y="44726"/>
                </a:lnTo>
                <a:lnTo>
                  <a:pt x="170981" y="198783"/>
                </a:lnTo>
                <a:lnTo>
                  <a:pt x="21893" y="760344"/>
                </a:lnTo>
                <a:lnTo>
                  <a:pt x="11954" y="1311966"/>
                </a:lnTo>
                <a:cubicBezTo>
                  <a:pt x="53368" y="1452770"/>
                  <a:pt x="-29459" y="1558788"/>
                  <a:pt x="11955" y="1699592"/>
                </a:cubicBezTo>
                <a:lnTo>
                  <a:pt x="51711" y="1833770"/>
                </a:lnTo>
                <a:lnTo>
                  <a:pt x="36803" y="2022613"/>
                </a:lnTo>
                <a:lnTo>
                  <a:pt x="21894" y="2211456"/>
                </a:lnTo>
                <a:cubicBezTo>
                  <a:pt x="33490" y="2282687"/>
                  <a:pt x="50055" y="2314161"/>
                  <a:pt x="101407" y="2395331"/>
                </a:cubicBezTo>
                <a:cubicBezTo>
                  <a:pt x="137851" y="2415209"/>
                  <a:pt x="82358" y="2517086"/>
                  <a:pt x="280312" y="2544418"/>
                </a:cubicBezTo>
                <a:cubicBezTo>
                  <a:pt x="478266" y="2571751"/>
                  <a:pt x="949545" y="2536135"/>
                  <a:pt x="1289132" y="2559326"/>
                </a:cubicBezTo>
                <a:lnTo>
                  <a:pt x="1627063" y="275810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igura a mano libera 20"/>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igura a mano libera 22"/>
          <p:cNvSpPr/>
          <p:nvPr/>
        </p:nvSpPr>
        <p:spPr>
          <a:xfrm>
            <a:off x="2981739" y="4288735"/>
            <a:ext cx="1023731" cy="556591"/>
          </a:xfrm>
          <a:custGeom>
            <a:avLst/>
            <a:gdLst>
              <a:gd name="connsiteX0" fmla="*/ 834887 w 1023731"/>
              <a:gd name="connsiteY0" fmla="*/ 0 h 556591"/>
              <a:gd name="connsiteX1" fmla="*/ 1023731 w 1023731"/>
              <a:gd name="connsiteY1" fmla="*/ 248478 h 556591"/>
              <a:gd name="connsiteX2" fmla="*/ 839857 w 1023731"/>
              <a:gd name="connsiteY2" fmla="*/ 432352 h 556591"/>
              <a:gd name="connsiteX3" fmla="*/ 124239 w 1023731"/>
              <a:gd name="connsiteY3" fmla="*/ 432352 h 556591"/>
              <a:gd name="connsiteX4" fmla="*/ 0 w 1023731"/>
              <a:gd name="connsiteY4" fmla="*/ 556591 h 556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3731" h="556591">
                <a:moveTo>
                  <a:pt x="834887" y="0"/>
                </a:moveTo>
                <a:lnTo>
                  <a:pt x="1023731" y="248478"/>
                </a:lnTo>
                <a:lnTo>
                  <a:pt x="839857" y="432352"/>
                </a:lnTo>
                <a:lnTo>
                  <a:pt x="124239" y="432352"/>
                </a:lnTo>
                <a:lnTo>
                  <a:pt x="0" y="556591"/>
                </a:lnTo>
              </a:path>
            </a:pathLst>
          </a:custGeom>
          <a:noFill/>
          <a:ln w="28575">
            <a:solidFill>
              <a:srgbClr val="FF0000"/>
            </a:solidFill>
            <a:prstDash val="lgDash"/>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ttangolo arrotondato 13"/>
          <p:cNvSpPr/>
          <p:nvPr/>
        </p:nvSpPr>
        <p:spPr>
          <a:xfrm>
            <a:off x="1188721" y="3374403"/>
            <a:ext cx="2413219" cy="258349"/>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egnaposto numero diapositiva 5"/>
          <p:cNvSpPr>
            <a:spLocks noGrp="1"/>
          </p:cNvSpPr>
          <p:nvPr>
            <p:ph type="sldNum" sz="quarter" idx="12"/>
          </p:nvPr>
        </p:nvSpPr>
        <p:spPr/>
        <p:txBody>
          <a:bodyPr/>
          <a:lstStyle/>
          <a:p>
            <a:fld id="{631BB469-ABAD-4866-AC90-48FE8290B794}" type="slidenum">
              <a:rPr lang="en-GB" smtClean="0"/>
              <a:t>40</a:t>
            </a:fld>
            <a:endParaRPr lang="en-GB"/>
          </a:p>
        </p:txBody>
      </p:sp>
    </p:spTree>
    <p:extLst>
      <p:ext uri="{BB962C8B-B14F-4D97-AF65-F5344CB8AC3E}">
        <p14:creationId xmlns:p14="http://schemas.microsoft.com/office/powerpoint/2010/main" val="37852869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err="1" smtClean="0"/>
              <a:t>Esempi</a:t>
            </a:r>
            <a:r>
              <a:rPr lang="en-GB" dirty="0" smtClean="0"/>
              <a:t> di </a:t>
            </a:r>
            <a:r>
              <a:rPr lang="en-GB" dirty="0" err="1" smtClean="0"/>
              <a:t>errori</a:t>
            </a:r>
            <a:r>
              <a:rPr lang="en-GB" dirty="0" smtClean="0"/>
              <a:t> </a:t>
            </a:r>
            <a:r>
              <a:rPr lang="en-GB" dirty="0" err="1" smtClean="0"/>
              <a:t>catastrofici</a:t>
            </a:r>
            <a:endParaRPr lang="en-GB" dirty="0"/>
          </a:p>
        </p:txBody>
      </p:sp>
      <p:sp>
        <p:nvSpPr>
          <p:cNvPr id="3" name="Segnaposto contenuto 2"/>
          <p:cNvSpPr>
            <a:spLocks noGrp="1"/>
          </p:cNvSpPr>
          <p:nvPr>
            <p:ph idx="1"/>
          </p:nvPr>
        </p:nvSpPr>
        <p:spPr/>
        <p:txBody>
          <a:bodyPr/>
          <a:lstStyle/>
          <a:p>
            <a:endParaRPr lang="en-GB"/>
          </a:p>
        </p:txBody>
      </p:sp>
      <p:sp>
        <p:nvSpPr>
          <p:cNvPr id="4" name="Segnaposto numero diapositiva 3"/>
          <p:cNvSpPr>
            <a:spLocks noGrp="1"/>
          </p:cNvSpPr>
          <p:nvPr>
            <p:ph type="sldNum" sz="quarter" idx="12"/>
          </p:nvPr>
        </p:nvSpPr>
        <p:spPr/>
        <p:txBody>
          <a:bodyPr/>
          <a:lstStyle/>
          <a:p>
            <a:fld id="{631BB469-ABAD-4866-AC90-48FE8290B794}" type="slidenum">
              <a:rPr lang="en-GB" smtClean="0"/>
              <a:t>41</a:t>
            </a:fld>
            <a:endParaRPr lang="en-GB"/>
          </a:p>
        </p:txBody>
      </p:sp>
    </p:spTree>
    <p:extLst>
      <p:ext uri="{BB962C8B-B14F-4D97-AF65-F5344CB8AC3E}">
        <p14:creationId xmlns:p14="http://schemas.microsoft.com/office/powerpoint/2010/main" val="13899853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55795"/>
            <a:ext cx="8771283" cy="709405"/>
          </a:xfrm>
          <a:noFill/>
          <a:ln w="28575">
            <a:solidFill>
              <a:schemeClr val="bg1"/>
            </a:solidFill>
            <a:headEnd type="arrow" w="med" len="med"/>
            <a:tailEnd type="none" w="med" len="med"/>
          </a:ln>
        </p:spPr>
        <p:txBody>
          <a:bodyPr/>
          <a:lstStyle/>
          <a:p>
            <a:r>
              <a:rPr lang="en-GB" sz="2400" dirty="0" err="1" smtClean="0"/>
              <a:t>Errore</a:t>
            </a:r>
            <a:r>
              <a:rPr lang="en-GB" sz="2400" dirty="0" smtClean="0"/>
              <a:t> di </a:t>
            </a:r>
            <a:r>
              <a:rPr lang="en-GB" sz="2400" dirty="0" err="1" smtClean="0"/>
              <a:t>tipo</a:t>
            </a:r>
            <a:r>
              <a:rPr lang="en-GB" sz="2400" dirty="0" smtClean="0"/>
              <a:t> 4 - </a:t>
            </a:r>
            <a:r>
              <a:rPr lang="en-GB" sz="2400" dirty="0" err="1" smtClean="0"/>
              <a:t>Invertire</a:t>
            </a:r>
            <a:r>
              <a:rPr lang="en-GB" sz="2400" dirty="0" smtClean="0"/>
              <a:t> </a:t>
            </a:r>
            <a:r>
              <a:rPr lang="en-GB" sz="2400" dirty="0" err="1" smtClean="0"/>
              <a:t>il</a:t>
            </a:r>
            <a:r>
              <a:rPr lang="en-GB" sz="2400" dirty="0" smtClean="0"/>
              <a:t> </a:t>
            </a:r>
            <a:r>
              <a:rPr lang="en-GB" sz="2400" dirty="0" err="1" smtClean="0"/>
              <a:t>senso</a:t>
            </a:r>
            <a:r>
              <a:rPr lang="en-GB" sz="2400" dirty="0" smtClean="0"/>
              <a:t> di </a:t>
            </a:r>
            <a:r>
              <a:rPr lang="en-GB" sz="2400" dirty="0" err="1" smtClean="0"/>
              <a:t>tutte</a:t>
            </a:r>
            <a:r>
              <a:rPr lang="en-GB" sz="2400" dirty="0" smtClean="0"/>
              <a:t> le </a:t>
            </a:r>
            <a:r>
              <a:rPr lang="en-GB" sz="2400" dirty="0" err="1" smtClean="0"/>
              <a:t>frecce</a:t>
            </a:r>
            <a:endParaRPr lang="en-GB" sz="24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a:t>.</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5" name="Rettangolo arrotondato 4"/>
          <p:cNvSpPr/>
          <p:nvPr/>
        </p:nvSpPr>
        <p:spPr>
          <a:xfrm>
            <a:off x="2241275" y="2320786"/>
            <a:ext cx="3150704" cy="323021"/>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igura a mano libera 8"/>
          <p:cNvSpPr/>
          <p:nvPr/>
        </p:nvSpPr>
        <p:spPr>
          <a:xfrm>
            <a:off x="2206487" y="2638839"/>
            <a:ext cx="4527273" cy="725556"/>
          </a:xfrm>
          <a:custGeom>
            <a:avLst/>
            <a:gdLst>
              <a:gd name="connsiteX0" fmla="*/ 3110947 w 4527273"/>
              <a:gd name="connsiteY0" fmla="*/ 0 h 725556"/>
              <a:gd name="connsiteX1" fmla="*/ 3354456 w 4527273"/>
              <a:gd name="connsiteY1" fmla="*/ 24848 h 725556"/>
              <a:gd name="connsiteX2" fmla="*/ 3906078 w 4527273"/>
              <a:gd name="connsiteY2" fmla="*/ 24848 h 725556"/>
              <a:gd name="connsiteX3" fmla="*/ 4527273 w 4527273"/>
              <a:gd name="connsiteY3" fmla="*/ 178904 h 725556"/>
              <a:gd name="connsiteX4" fmla="*/ 4517334 w 4527273"/>
              <a:gd name="connsiteY4" fmla="*/ 432352 h 725556"/>
              <a:gd name="connsiteX5" fmla="*/ 4378186 w 4527273"/>
              <a:gd name="connsiteY5" fmla="*/ 536713 h 725556"/>
              <a:gd name="connsiteX6" fmla="*/ 3240156 w 4527273"/>
              <a:gd name="connsiteY6" fmla="*/ 591378 h 725556"/>
              <a:gd name="connsiteX7" fmla="*/ 1421295 w 4527273"/>
              <a:gd name="connsiteY7" fmla="*/ 561561 h 725556"/>
              <a:gd name="connsiteX8" fmla="*/ 0 w 4527273"/>
              <a:gd name="connsiteY8" fmla="*/ 725556 h 7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27273" h="725556">
                <a:moveTo>
                  <a:pt x="3110947" y="0"/>
                </a:moveTo>
                <a:lnTo>
                  <a:pt x="3354456" y="24848"/>
                </a:lnTo>
                <a:lnTo>
                  <a:pt x="3906078" y="24848"/>
                </a:lnTo>
                <a:lnTo>
                  <a:pt x="4527273" y="178904"/>
                </a:lnTo>
                <a:lnTo>
                  <a:pt x="4517334" y="432352"/>
                </a:lnTo>
                <a:lnTo>
                  <a:pt x="4378186" y="536713"/>
                </a:lnTo>
                <a:lnTo>
                  <a:pt x="3240156" y="591378"/>
                </a:lnTo>
                <a:lnTo>
                  <a:pt x="1421295" y="561561"/>
                </a:lnTo>
                <a:lnTo>
                  <a:pt x="0" y="725556"/>
                </a:lnTo>
              </a:path>
            </a:pathLst>
          </a:custGeom>
          <a:noFill/>
          <a:ln w="28575">
            <a:solidFill>
              <a:srgbClr val="FF0000"/>
            </a:solidFill>
            <a:prstDash val="lgDash"/>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w="28575">
            <a:solidFill>
              <a:srgbClr val="FF0000"/>
            </a:solidFill>
            <a:prstDash val="lgDash"/>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w="28575">
            <a:solidFill>
              <a:srgbClr val="FF0000"/>
            </a:solidFill>
            <a:prstDash val="lgDash"/>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igura a mano libera 12"/>
          <p:cNvSpPr/>
          <p:nvPr/>
        </p:nvSpPr>
        <p:spPr>
          <a:xfrm>
            <a:off x="472108" y="3066222"/>
            <a:ext cx="1833770" cy="1764195"/>
          </a:xfrm>
          <a:custGeom>
            <a:avLst/>
            <a:gdLst>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39756 w 2017643"/>
              <a:gd name="connsiteY5" fmla="*/ 218661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83873 w 2017643"/>
              <a:gd name="connsiteY6" fmla="*/ 765312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704561 w 1888435"/>
              <a:gd name="connsiteY0" fmla="*/ 0 h 1764195"/>
              <a:gd name="connsiteX1" fmla="*/ 1684683 w 1888435"/>
              <a:gd name="connsiteY1" fmla="*/ 129208 h 1764195"/>
              <a:gd name="connsiteX2" fmla="*/ 998883 w 1888435"/>
              <a:gd name="connsiteY2" fmla="*/ 173935 h 1764195"/>
              <a:gd name="connsiteX3" fmla="*/ 263387 w 1888435"/>
              <a:gd name="connsiteY3" fmla="*/ 119269 h 1764195"/>
              <a:gd name="connsiteX4" fmla="*/ 208722 w 1888435"/>
              <a:gd name="connsiteY4" fmla="*/ 119269 h 1764195"/>
              <a:gd name="connsiteX5" fmla="*/ 64605 w 1888435"/>
              <a:gd name="connsiteY5" fmla="*/ 288235 h 1764195"/>
              <a:gd name="connsiteX6" fmla="*/ 54665 w 1888435"/>
              <a:gd name="connsiteY6" fmla="*/ 765312 h 1764195"/>
              <a:gd name="connsiteX7" fmla="*/ 109331 w 1888435"/>
              <a:gd name="connsiteY7" fmla="*/ 1356692 h 1764195"/>
              <a:gd name="connsiteX8" fmla="*/ 0 w 1888435"/>
              <a:gd name="connsiteY8" fmla="*/ 1630017 h 1764195"/>
              <a:gd name="connsiteX9" fmla="*/ 64605 w 1888435"/>
              <a:gd name="connsiteY9" fmla="*/ 1634987 h 1764195"/>
              <a:gd name="connsiteX10" fmla="*/ 1371600 w 1888435"/>
              <a:gd name="connsiteY10" fmla="*/ 1664804 h 1764195"/>
              <a:gd name="connsiteX11" fmla="*/ 1446144 w 1888435"/>
              <a:gd name="connsiteY11" fmla="*/ 1664804 h 1764195"/>
              <a:gd name="connsiteX12" fmla="*/ 1888435 w 1888435"/>
              <a:gd name="connsiteY12" fmla="*/ 1764195 h 1764195"/>
              <a:gd name="connsiteX0" fmla="*/ 1706854 w 1890728"/>
              <a:gd name="connsiteY0" fmla="*/ 0 h 1764195"/>
              <a:gd name="connsiteX1" fmla="*/ 1686976 w 1890728"/>
              <a:gd name="connsiteY1" fmla="*/ 129208 h 1764195"/>
              <a:gd name="connsiteX2" fmla="*/ 1001176 w 1890728"/>
              <a:gd name="connsiteY2" fmla="*/ 173935 h 1764195"/>
              <a:gd name="connsiteX3" fmla="*/ 265680 w 1890728"/>
              <a:gd name="connsiteY3" fmla="*/ 119269 h 1764195"/>
              <a:gd name="connsiteX4" fmla="*/ 211015 w 1890728"/>
              <a:gd name="connsiteY4" fmla="*/ 119269 h 1764195"/>
              <a:gd name="connsiteX5" fmla="*/ 66898 w 1890728"/>
              <a:gd name="connsiteY5" fmla="*/ 288235 h 1764195"/>
              <a:gd name="connsiteX6" fmla="*/ 56958 w 1890728"/>
              <a:gd name="connsiteY6" fmla="*/ 765312 h 1764195"/>
              <a:gd name="connsiteX7" fmla="*/ 111624 w 1890728"/>
              <a:gd name="connsiteY7" fmla="*/ 1356692 h 1764195"/>
              <a:gd name="connsiteX8" fmla="*/ 206045 w 1890728"/>
              <a:gd name="connsiteY8" fmla="*/ 1520687 h 1764195"/>
              <a:gd name="connsiteX9" fmla="*/ 66898 w 1890728"/>
              <a:gd name="connsiteY9" fmla="*/ 1634987 h 1764195"/>
              <a:gd name="connsiteX10" fmla="*/ 1373893 w 1890728"/>
              <a:gd name="connsiteY10" fmla="*/ 1664804 h 1764195"/>
              <a:gd name="connsiteX11" fmla="*/ 1448437 w 1890728"/>
              <a:gd name="connsiteY11" fmla="*/ 1664804 h 1764195"/>
              <a:gd name="connsiteX12" fmla="*/ 1890728 w 1890728"/>
              <a:gd name="connsiteY12" fmla="*/ 1764195 h 1764195"/>
              <a:gd name="connsiteX0" fmla="*/ 1649896 w 1833770"/>
              <a:gd name="connsiteY0" fmla="*/ 0 h 1764195"/>
              <a:gd name="connsiteX1" fmla="*/ 1630018 w 1833770"/>
              <a:gd name="connsiteY1" fmla="*/ 12920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3770" h="1764195">
                <a:moveTo>
                  <a:pt x="1649896" y="0"/>
                </a:moveTo>
                <a:lnTo>
                  <a:pt x="1630018" y="129208"/>
                </a:lnTo>
                <a:lnTo>
                  <a:pt x="944218" y="173935"/>
                </a:lnTo>
                <a:lnTo>
                  <a:pt x="208722" y="119269"/>
                </a:lnTo>
                <a:lnTo>
                  <a:pt x="154057" y="119269"/>
                </a:lnTo>
                <a:lnTo>
                  <a:pt x="9940" y="288235"/>
                </a:lnTo>
                <a:lnTo>
                  <a:pt x="0" y="765312"/>
                </a:lnTo>
                <a:lnTo>
                  <a:pt x="54666" y="1356692"/>
                </a:lnTo>
                <a:lnTo>
                  <a:pt x="149087" y="1520687"/>
                </a:lnTo>
                <a:cubicBezTo>
                  <a:pt x="102705" y="1558787"/>
                  <a:pt x="202925" y="1516546"/>
                  <a:pt x="397566" y="1540565"/>
                </a:cubicBezTo>
                <a:cubicBezTo>
                  <a:pt x="592207" y="1564584"/>
                  <a:pt x="881270" y="1654865"/>
                  <a:pt x="1316935" y="1664804"/>
                </a:cubicBezTo>
                <a:lnTo>
                  <a:pt x="1391479" y="1664804"/>
                </a:lnTo>
                <a:lnTo>
                  <a:pt x="1833770" y="1764195"/>
                </a:lnTo>
              </a:path>
            </a:pathLst>
          </a:custGeom>
          <a:noFill/>
          <a:ln w="28575">
            <a:solidFill>
              <a:srgbClr val="FF0000"/>
            </a:solidFill>
            <a:prstDash val="lgDash"/>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igura a mano libera 17"/>
          <p:cNvSpPr/>
          <p:nvPr/>
        </p:nvSpPr>
        <p:spPr>
          <a:xfrm>
            <a:off x="211675" y="3071191"/>
            <a:ext cx="3391259" cy="275810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91259" h="2758109">
                <a:moveTo>
                  <a:pt x="3391259" y="0"/>
                </a:moveTo>
                <a:lnTo>
                  <a:pt x="2392376" y="193813"/>
                </a:lnTo>
                <a:lnTo>
                  <a:pt x="1542581" y="49696"/>
                </a:lnTo>
                <a:lnTo>
                  <a:pt x="310128" y="44726"/>
                </a:lnTo>
                <a:lnTo>
                  <a:pt x="170981" y="198783"/>
                </a:lnTo>
                <a:lnTo>
                  <a:pt x="21893" y="760344"/>
                </a:lnTo>
                <a:lnTo>
                  <a:pt x="11954" y="1311966"/>
                </a:lnTo>
                <a:cubicBezTo>
                  <a:pt x="53368" y="1452770"/>
                  <a:pt x="-29459" y="1558788"/>
                  <a:pt x="11955" y="1699592"/>
                </a:cubicBezTo>
                <a:lnTo>
                  <a:pt x="51711" y="1833770"/>
                </a:lnTo>
                <a:lnTo>
                  <a:pt x="36803" y="2022613"/>
                </a:lnTo>
                <a:lnTo>
                  <a:pt x="21894" y="2211456"/>
                </a:lnTo>
                <a:cubicBezTo>
                  <a:pt x="33490" y="2282687"/>
                  <a:pt x="50055" y="2314161"/>
                  <a:pt x="101407" y="2395331"/>
                </a:cubicBezTo>
                <a:cubicBezTo>
                  <a:pt x="137851" y="2415209"/>
                  <a:pt x="82358" y="2517086"/>
                  <a:pt x="280312" y="2544418"/>
                </a:cubicBezTo>
                <a:cubicBezTo>
                  <a:pt x="478266" y="2571751"/>
                  <a:pt x="949545" y="2536135"/>
                  <a:pt x="1289132" y="2559326"/>
                </a:cubicBezTo>
                <a:lnTo>
                  <a:pt x="1627063" y="2758109"/>
                </a:lnTo>
              </a:path>
            </a:pathLst>
          </a:custGeom>
          <a:noFill/>
          <a:ln w="28575">
            <a:solidFill>
              <a:srgbClr val="FF0000"/>
            </a:solidFill>
            <a:prstDash val="lgDash"/>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w="28575">
            <a:solidFill>
              <a:srgbClr val="FF0000"/>
            </a:solidFill>
            <a:prstDash val="lgDash"/>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igura a mano libera 20"/>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w="28575">
            <a:solidFill>
              <a:srgbClr val="FF0000"/>
            </a:solidFill>
            <a:prstDash val="lgDash"/>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igura a mano libera 22"/>
          <p:cNvSpPr/>
          <p:nvPr/>
        </p:nvSpPr>
        <p:spPr>
          <a:xfrm>
            <a:off x="2981739" y="4288735"/>
            <a:ext cx="1023731" cy="556591"/>
          </a:xfrm>
          <a:custGeom>
            <a:avLst/>
            <a:gdLst>
              <a:gd name="connsiteX0" fmla="*/ 834887 w 1023731"/>
              <a:gd name="connsiteY0" fmla="*/ 0 h 556591"/>
              <a:gd name="connsiteX1" fmla="*/ 1023731 w 1023731"/>
              <a:gd name="connsiteY1" fmla="*/ 248478 h 556591"/>
              <a:gd name="connsiteX2" fmla="*/ 839857 w 1023731"/>
              <a:gd name="connsiteY2" fmla="*/ 432352 h 556591"/>
              <a:gd name="connsiteX3" fmla="*/ 124239 w 1023731"/>
              <a:gd name="connsiteY3" fmla="*/ 432352 h 556591"/>
              <a:gd name="connsiteX4" fmla="*/ 0 w 1023731"/>
              <a:gd name="connsiteY4" fmla="*/ 556591 h 556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3731" h="556591">
                <a:moveTo>
                  <a:pt x="834887" y="0"/>
                </a:moveTo>
                <a:lnTo>
                  <a:pt x="1023731" y="248478"/>
                </a:lnTo>
                <a:lnTo>
                  <a:pt x="839857" y="432352"/>
                </a:lnTo>
                <a:lnTo>
                  <a:pt x="124239" y="432352"/>
                </a:lnTo>
                <a:lnTo>
                  <a:pt x="0" y="556591"/>
                </a:lnTo>
              </a:path>
            </a:pathLst>
          </a:custGeom>
          <a:noFill/>
          <a:ln w="28575">
            <a:solidFill>
              <a:srgbClr val="FF0000"/>
            </a:solidFill>
            <a:prstDash val="lgDash"/>
            <a:headEnd type="arrow"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ttangolo arrotondato 13"/>
          <p:cNvSpPr/>
          <p:nvPr/>
        </p:nvSpPr>
        <p:spPr>
          <a:xfrm>
            <a:off x="1188721" y="3374403"/>
            <a:ext cx="2413219" cy="258349"/>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egnaposto numero diapositiva 5"/>
          <p:cNvSpPr>
            <a:spLocks noGrp="1"/>
          </p:cNvSpPr>
          <p:nvPr>
            <p:ph type="sldNum" sz="quarter" idx="12"/>
          </p:nvPr>
        </p:nvSpPr>
        <p:spPr/>
        <p:txBody>
          <a:bodyPr/>
          <a:lstStyle/>
          <a:p>
            <a:fld id="{631BB469-ABAD-4866-AC90-48FE8290B794}" type="slidenum">
              <a:rPr lang="en-GB" smtClean="0"/>
              <a:t>42</a:t>
            </a:fld>
            <a:endParaRPr lang="en-GB"/>
          </a:p>
        </p:txBody>
      </p:sp>
    </p:spTree>
    <p:extLst>
      <p:ext uri="{BB962C8B-B14F-4D97-AF65-F5344CB8AC3E}">
        <p14:creationId xmlns:p14="http://schemas.microsoft.com/office/powerpoint/2010/main" val="9987528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55795"/>
            <a:ext cx="8771283" cy="709405"/>
          </a:xfrm>
        </p:spPr>
        <p:txBody>
          <a:bodyPr/>
          <a:lstStyle/>
          <a:p>
            <a:r>
              <a:rPr lang="en-GB" sz="2400" dirty="0" err="1" smtClean="0"/>
              <a:t>Errore</a:t>
            </a:r>
            <a:r>
              <a:rPr lang="en-GB" sz="2400" dirty="0" smtClean="0"/>
              <a:t> di </a:t>
            </a:r>
            <a:r>
              <a:rPr lang="en-GB" sz="2400" dirty="0" err="1" smtClean="0"/>
              <a:t>tipo</a:t>
            </a:r>
            <a:r>
              <a:rPr lang="en-GB" sz="2400" dirty="0" smtClean="0"/>
              <a:t> 5 - </a:t>
            </a:r>
            <a:r>
              <a:rPr lang="en-GB" sz="2400" dirty="0" err="1" smtClean="0"/>
              <a:t>Inventarsi</a:t>
            </a:r>
            <a:r>
              <a:rPr lang="en-GB" sz="2400" dirty="0" smtClean="0"/>
              <a:t> VIR </a:t>
            </a:r>
            <a:endParaRPr lang="en-GB" sz="2400"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5" name="Rettangolo arrotondato 4"/>
          <p:cNvSpPr/>
          <p:nvPr/>
        </p:nvSpPr>
        <p:spPr>
          <a:xfrm>
            <a:off x="2241275" y="2320786"/>
            <a:ext cx="3150704" cy="323021"/>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igura a mano libera 8"/>
          <p:cNvSpPr/>
          <p:nvPr/>
        </p:nvSpPr>
        <p:spPr>
          <a:xfrm>
            <a:off x="2206487" y="2638839"/>
            <a:ext cx="4527273" cy="725556"/>
          </a:xfrm>
          <a:custGeom>
            <a:avLst/>
            <a:gdLst>
              <a:gd name="connsiteX0" fmla="*/ 3110947 w 4527273"/>
              <a:gd name="connsiteY0" fmla="*/ 0 h 725556"/>
              <a:gd name="connsiteX1" fmla="*/ 3354456 w 4527273"/>
              <a:gd name="connsiteY1" fmla="*/ 24848 h 725556"/>
              <a:gd name="connsiteX2" fmla="*/ 3906078 w 4527273"/>
              <a:gd name="connsiteY2" fmla="*/ 24848 h 725556"/>
              <a:gd name="connsiteX3" fmla="*/ 4527273 w 4527273"/>
              <a:gd name="connsiteY3" fmla="*/ 178904 h 725556"/>
              <a:gd name="connsiteX4" fmla="*/ 4517334 w 4527273"/>
              <a:gd name="connsiteY4" fmla="*/ 432352 h 725556"/>
              <a:gd name="connsiteX5" fmla="*/ 4378186 w 4527273"/>
              <a:gd name="connsiteY5" fmla="*/ 536713 h 725556"/>
              <a:gd name="connsiteX6" fmla="*/ 3240156 w 4527273"/>
              <a:gd name="connsiteY6" fmla="*/ 591378 h 725556"/>
              <a:gd name="connsiteX7" fmla="*/ 1421295 w 4527273"/>
              <a:gd name="connsiteY7" fmla="*/ 561561 h 725556"/>
              <a:gd name="connsiteX8" fmla="*/ 0 w 4527273"/>
              <a:gd name="connsiteY8" fmla="*/ 725556 h 7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27273" h="725556">
                <a:moveTo>
                  <a:pt x="3110947" y="0"/>
                </a:moveTo>
                <a:lnTo>
                  <a:pt x="3354456" y="24848"/>
                </a:lnTo>
                <a:lnTo>
                  <a:pt x="3906078" y="24848"/>
                </a:lnTo>
                <a:lnTo>
                  <a:pt x="4527273" y="178904"/>
                </a:lnTo>
                <a:lnTo>
                  <a:pt x="4517334" y="432352"/>
                </a:lnTo>
                <a:lnTo>
                  <a:pt x="4378186" y="536713"/>
                </a:lnTo>
                <a:lnTo>
                  <a:pt x="3240156" y="591378"/>
                </a:lnTo>
                <a:lnTo>
                  <a:pt x="1421295" y="561561"/>
                </a:lnTo>
                <a:lnTo>
                  <a:pt x="0" y="725556"/>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igura a mano libera 12"/>
          <p:cNvSpPr/>
          <p:nvPr/>
        </p:nvSpPr>
        <p:spPr>
          <a:xfrm>
            <a:off x="472108" y="3066222"/>
            <a:ext cx="1833770" cy="1764195"/>
          </a:xfrm>
          <a:custGeom>
            <a:avLst/>
            <a:gdLst>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39756 w 2017643"/>
              <a:gd name="connsiteY5" fmla="*/ 218661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83873 w 2017643"/>
              <a:gd name="connsiteY6" fmla="*/ 765312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704561 w 1888435"/>
              <a:gd name="connsiteY0" fmla="*/ 0 h 1764195"/>
              <a:gd name="connsiteX1" fmla="*/ 1684683 w 1888435"/>
              <a:gd name="connsiteY1" fmla="*/ 129208 h 1764195"/>
              <a:gd name="connsiteX2" fmla="*/ 998883 w 1888435"/>
              <a:gd name="connsiteY2" fmla="*/ 173935 h 1764195"/>
              <a:gd name="connsiteX3" fmla="*/ 263387 w 1888435"/>
              <a:gd name="connsiteY3" fmla="*/ 119269 h 1764195"/>
              <a:gd name="connsiteX4" fmla="*/ 208722 w 1888435"/>
              <a:gd name="connsiteY4" fmla="*/ 119269 h 1764195"/>
              <a:gd name="connsiteX5" fmla="*/ 64605 w 1888435"/>
              <a:gd name="connsiteY5" fmla="*/ 288235 h 1764195"/>
              <a:gd name="connsiteX6" fmla="*/ 54665 w 1888435"/>
              <a:gd name="connsiteY6" fmla="*/ 765312 h 1764195"/>
              <a:gd name="connsiteX7" fmla="*/ 109331 w 1888435"/>
              <a:gd name="connsiteY7" fmla="*/ 1356692 h 1764195"/>
              <a:gd name="connsiteX8" fmla="*/ 0 w 1888435"/>
              <a:gd name="connsiteY8" fmla="*/ 1630017 h 1764195"/>
              <a:gd name="connsiteX9" fmla="*/ 64605 w 1888435"/>
              <a:gd name="connsiteY9" fmla="*/ 1634987 h 1764195"/>
              <a:gd name="connsiteX10" fmla="*/ 1371600 w 1888435"/>
              <a:gd name="connsiteY10" fmla="*/ 1664804 h 1764195"/>
              <a:gd name="connsiteX11" fmla="*/ 1446144 w 1888435"/>
              <a:gd name="connsiteY11" fmla="*/ 1664804 h 1764195"/>
              <a:gd name="connsiteX12" fmla="*/ 1888435 w 1888435"/>
              <a:gd name="connsiteY12" fmla="*/ 1764195 h 1764195"/>
              <a:gd name="connsiteX0" fmla="*/ 1706854 w 1890728"/>
              <a:gd name="connsiteY0" fmla="*/ 0 h 1764195"/>
              <a:gd name="connsiteX1" fmla="*/ 1686976 w 1890728"/>
              <a:gd name="connsiteY1" fmla="*/ 129208 h 1764195"/>
              <a:gd name="connsiteX2" fmla="*/ 1001176 w 1890728"/>
              <a:gd name="connsiteY2" fmla="*/ 173935 h 1764195"/>
              <a:gd name="connsiteX3" fmla="*/ 265680 w 1890728"/>
              <a:gd name="connsiteY3" fmla="*/ 119269 h 1764195"/>
              <a:gd name="connsiteX4" fmla="*/ 211015 w 1890728"/>
              <a:gd name="connsiteY4" fmla="*/ 119269 h 1764195"/>
              <a:gd name="connsiteX5" fmla="*/ 66898 w 1890728"/>
              <a:gd name="connsiteY5" fmla="*/ 288235 h 1764195"/>
              <a:gd name="connsiteX6" fmla="*/ 56958 w 1890728"/>
              <a:gd name="connsiteY6" fmla="*/ 765312 h 1764195"/>
              <a:gd name="connsiteX7" fmla="*/ 111624 w 1890728"/>
              <a:gd name="connsiteY7" fmla="*/ 1356692 h 1764195"/>
              <a:gd name="connsiteX8" fmla="*/ 206045 w 1890728"/>
              <a:gd name="connsiteY8" fmla="*/ 1520687 h 1764195"/>
              <a:gd name="connsiteX9" fmla="*/ 66898 w 1890728"/>
              <a:gd name="connsiteY9" fmla="*/ 1634987 h 1764195"/>
              <a:gd name="connsiteX10" fmla="*/ 1373893 w 1890728"/>
              <a:gd name="connsiteY10" fmla="*/ 1664804 h 1764195"/>
              <a:gd name="connsiteX11" fmla="*/ 1448437 w 1890728"/>
              <a:gd name="connsiteY11" fmla="*/ 1664804 h 1764195"/>
              <a:gd name="connsiteX12" fmla="*/ 1890728 w 1890728"/>
              <a:gd name="connsiteY12" fmla="*/ 1764195 h 1764195"/>
              <a:gd name="connsiteX0" fmla="*/ 1649896 w 1833770"/>
              <a:gd name="connsiteY0" fmla="*/ 0 h 1764195"/>
              <a:gd name="connsiteX1" fmla="*/ 1630018 w 1833770"/>
              <a:gd name="connsiteY1" fmla="*/ 12920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3770" h="1764195">
                <a:moveTo>
                  <a:pt x="1649896" y="0"/>
                </a:moveTo>
                <a:lnTo>
                  <a:pt x="1630018" y="129208"/>
                </a:lnTo>
                <a:lnTo>
                  <a:pt x="944218" y="173935"/>
                </a:lnTo>
                <a:lnTo>
                  <a:pt x="208722" y="119269"/>
                </a:lnTo>
                <a:lnTo>
                  <a:pt x="154057" y="119269"/>
                </a:lnTo>
                <a:lnTo>
                  <a:pt x="9940" y="288235"/>
                </a:lnTo>
                <a:lnTo>
                  <a:pt x="0" y="765312"/>
                </a:lnTo>
                <a:lnTo>
                  <a:pt x="54666" y="1356692"/>
                </a:lnTo>
                <a:lnTo>
                  <a:pt x="149087" y="1520687"/>
                </a:lnTo>
                <a:cubicBezTo>
                  <a:pt x="102705" y="1558787"/>
                  <a:pt x="202925" y="1516546"/>
                  <a:pt x="397566" y="1540565"/>
                </a:cubicBezTo>
                <a:cubicBezTo>
                  <a:pt x="592207" y="1564584"/>
                  <a:pt x="881270" y="1654865"/>
                  <a:pt x="1316935" y="1664804"/>
                </a:cubicBezTo>
                <a:lnTo>
                  <a:pt x="1391479" y="1664804"/>
                </a:lnTo>
                <a:lnTo>
                  <a:pt x="1833770" y="1764195"/>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igura a mano libera 17"/>
          <p:cNvSpPr/>
          <p:nvPr/>
        </p:nvSpPr>
        <p:spPr>
          <a:xfrm>
            <a:off x="211675" y="3071191"/>
            <a:ext cx="3391259" cy="275810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91259" h="2758109">
                <a:moveTo>
                  <a:pt x="3391259" y="0"/>
                </a:moveTo>
                <a:lnTo>
                  <a:pt x="2392376" y="193813"/>
                </a:lnTo>
                <a:lnTo>
                  <a:pt x="1542581" y="49696"/>
                </a:lnTo>
                <a:lnTo>
                  <a:pt x="310128" y="44726"/>
                </a:lnTo>
                <a:lnTo>
                  <a:pt x="170981" y="198783"/>
                </a:lnTo>
                <a:lnTo>
                  <a:pt x="21893" y="760344"/>
                </a:lnTo>
                <a:lnTo>
                  <a:pt x="11954" y="1311966"/>
                </a:lnTo>
                <a:cubicBezTo>
                  <a:pt x="53368" y="1452770"/>
                  <a:pt x="-29459" y="1558788"/>
                  <a:pt x="11955" y="1699592"/>
                </a:cubicBezTo>
                <a:lnTo>
                  <a:pt x="51711" y="1833770"/>
                </a:lnTo>
                <a:lnTo>
                  <a:pt x="36803" y="2022613"/>
                </a:lnTo>
                <a:lnTo>
                  <a:pt x="21894" y="2211456"/>
                </a:lnTo>
                <a:cubicBezTo>
                  <a:pt x="33490" y="2282687"/>
                  <a:pt x="50055" y="2314161"/>
                  <a:pt x="101407" y="2395331"/>
                </a:cubicBezTo>
                <a:cubicBezTo>
                  <a:pt x="137851" y="2415209"/>
                  <a:pt x="82358" y="2517086"/>
                  <a:pt x="280312" y="2544418"/>
                </a:cubicBezTo>
                <a:cubicBezTo>
                  <a:pt x="478266" y="2571751"/>
                  <a:pt x="949545" y="2536135"/>
                  <a:pt x="1289132" y="2559326"/>
                </a:cubicBezTo>
                <a:lnTo>
                  <a:pt x="1627063" y="275810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igura a mano libera 20"/>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igura a mano libera 22"/>
          <p:cNvSpPr/>
          <p:nvPr/>
        </p:nvSpPr>
        <p:spPr>
          <a:xfrm>
            <a:off x="2981739" y="4288735"/>
            <a:ext cx="1023731" cy="556591"/>
          </a:xfrm>
          <a:custGeom>
            <a:avLst/>
            <a:gdLst>
              <a:gd name="connsiteX0" fmla="*/ 834887 w 1023731"/>
              <a:gd name="connsiteY0" fmla="*/ 0 h 556591"/>
              <a:gd name="connsiteX1" fmla="*/ 1023731 w 1023731"/>
              <a:gd name="connsiteY1" fmla="*/ 248478 h 556591"/>
              <a:gd name="connsiteX2" fmla="*/ 839857 w 1023731"/>
              <a:gd name="connsiteY2" fmla="*/ 432352 h 556591"/>
              <a:gd name="connsiteX3" fmla="*/ 124239 w 1023731"/>
              <a:gd name="connsiteY3" fmla="*/ 432352 h 556591"/>
              <a:gd name="connsiteX4" fmla="*/ 0 w 1023731"/>
              <a:gd name="connsiteY4" fmla="*/ 556591 h 556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3731" h="556591">
                <a:moveTo>
                  <a:pt x="834887" y="0"/>
                </a:moveTo>
                <a:lnTo>
                  <a:pt x="1023731" y="248478"/>
                </a:lnTo>
                <a:lnTo>
                  <a:pt x="839857" y="432352"/>
                </a:lnTo>
                <a:lnTo>
                  <a:pt x="124239" y="432352"/>
                </a:lnTo>
                <a:lnTo>
                  <a:pt x="0" y="556591"/>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ttangolo arrotondato 13"/>
          <p:cNvSpPr/>
          <p:nvPr/>
        </p:nvSpPr>
        <p:spPr>
          <a:xfrm>
            <a:off x="1188721" y="3374403"/>
            <a:ext cx="2413219" cy="258349"/>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egnaposto numero diapositiva 5"/>
          <p:cNvSpPr>
            <a:spLocks noGrp="1"/>
          </p:cNvSpPr>
          <p:nvPr>
            <p:ph type="sldNum" sz="quarter" idx="12"/>
          </p:nvPr>
        </p:nvSpPr>
        <p:spPr/>
        <p:txBody>
          <a:bodyPr/>
          <a:lstStyle/>
          <a:p>
            <a:fld id="{631BB469-ABAD-4866-AC90-48FE8290B794}" type="slidenum">
              <a:rPr lang="en-GB" smtClean="0"/>
              <a:t>43</a:t>
            </a:fld>
            <a:endParaRPr lang="en-GB"/>
          </a:p>
        </p:txBody>
      </p:sp>
      <p:sp>
        <p:nvSpPr>
          <p:cNvPr id="4" name="Figura a mano libera 3"/>
          <p:cNvSpPr/>
          <p:nvPr/>
        </p:nvSpPr>
        <p:spPr>
          <a:xfrm>
            <a:off x="4384040" y="1950720"/>
            <a:ext cx="4277360" cy="4409440"/>
          </a:xfrm>
          <a:custGeom>
            <a:avLst/>
            <a:gdLst>
              <a:gd name="connsiteX0" fmla="*/ 1417320 w 4353560"/>
              <a:gd name="connsiteY0" fmla="*/ 4312920 h 4404360"/>
              <a:gd name="connsiteX1" fmla="*/ 1417320 w 4353560"/>
              <a:gd name="connsiteY1" fmla="*/ 4404360 h 4404360"/>
              <a:gd name="connsiteX2" fmla="*/ 3205480 w 4353560"/>
              <a:gd name="connsiteY2" fmla="*/ 3251200 h 4404360"/>
              <a:gd name="connsiteX3" fmla="*/ 3251200 w 4353560"/>
              <a:gd name="connsiteY3" fmla="*/ 3185160 h 4404360"/>
              <a:gd name="connsiteX4" fmla="*/ 3312160 w 4353560"/>
              <a:gd name="connsiteY4" fmla="*/ 3124200 h 4404360"/>
              <a:gd name="connsiteX5" fmla="*/ 3337560 w 4353560"/>
              <a:gd name="connsiteY5" fmla="*/ 3108960 h 4404360"/>
              <a:gd name="connsiteX6" fmla="*/ 4124960 w 4353560"/>
              <a:gd name="connsiteY6" fmla="*/ 2367280 h 4404360"/>
              <a:gd name="connsiteX7" fmla="*/ 4155440 w 4353560"/>
              <a:gd name="connsiteY7" fmla="*/ 2240280 h 4404360"/>
              <a:gd name="connsiteX8" fmla="*/ 4165600 w 4353560"/>
              <a:gd name="connsiteY8" fmla="*/ 2214880 h 4404360"/>
              <a:gd name="connsiteX9" fmla="*/ 4277360 w 4353560"/>
              <a:gd name="connsiteY9" fmla="*/ 1706880 h 4404360"/>
              <a:gd name="connsiteX10" fmla="*/ 4282440 w 4353560"/>
              <a:gd name="connsiteY10" fmla="*/ 1645920 h 4404360"/>
              <a:gd name="connsiteX11" fmla="*/ 4353560 w 4353560"/>
              <a:gd name="connsiteY11" fmla="*/ 848360 h 4404360"/>
              <a:gd name="connsiteX12" fmla="*/ 3545840 w 4353560"/>
              <a:gd name="connsiteY12" fmla="*/ 142240 h 4404360"/>
              <a:gd name="connsiteX13" fmla="*/ 3495040 w 4353560"/>
              <a:gd name="connsiteY13" fmla="*/ 121920 h 4404360"/>
              <a:gd name="connsiteX14" fmla="*/ 3403600 w 4353560"/>
              <a:gd name="connsiteY14" fmla="*/ 86360 h 4404360"/>
              <a:gd name="connsiteX15" fmla="*/ 3261360 w 4353560"/>
              <a:gd name="connsiteY15" fmla="*/ 55880 h 4404360"/>
              <a:gd name="connsiteX16" fmla="*/ 3164840 w 4353560"/>
              <a:gd name="connsiteY16" fmla="*/ 20320 h 4404360"/>
              <a:gd name="connsiteX17" fmla="*/ 1036320 w 4353560"/>
              <a:gd name="connsiteY17" fmla="*/ 0 h 4404360"/>
              <a:gd name="connsiteX18" fmla="*/ 0 w 4353560"/>
              <a:gd name="connsiteY18" fmla="*/ 335280 h 4404360"/>
              <a:gd name="connsiteX0" fmla="*/ 1341120 w 4277360"/>
              <a:gd name="connsiteY0" fmla="*/ 4312920 h 4404360"/>
              <a:gd name="connsiteX1" fmla="*/ 1341120 w 4277360"/>
              <a:gd name="connsiteY1" fmla="*/ 4404360 h 4404360"/>
              <a:gd name="connsiteX2" fmla="*/ 3129280 w 4277360"/>
              <a:gd name="connsiteY2" fmla="*/ 3251200 h 4404360"/>
              <a:gd name="connsiteX3" fmla="*/ 3175000 w 4277360"/>
              <a:gd name="connsiteY3" fmla="*/ 3185160 h 4404360"/>
              <a:gd name="connsiteX4" fmla="*/ 3235960 w 4277360"/>
              <a:gd name="connsiteY4" fmla="*/ 3124200 h 4404360"/>
              <a:gd name="connsiteX5" fmla="*/ 3261360 w 4277360"/>
              <a:gd name="connsiteY5" fmla="*/ 3108960 h 4404360"/>
              <a:gd name="connsiteX6" fmla="*/ 4048760 w 4277360"/>
              <a:gd name="connsiteY6" fmla="*/ 2367280 h 4404360"/>
              <a:gd name="connsiteX7" fmla="*/ 4079240 w 4277360"/>
              <a:gd name="connsiteY7" fmla="*/ 2240280 h 4404360"/>
              <a:gd name="connsiteX8" fmla="*/ 4089400 w 4277360"/>
              <a:gd name="connsiteY8" fmla="*/ 2214880 h 4404360"/>
              <a:gd name="connsiteX9" fmla="*/ 4201160 w 4277360"/>
              <a:gd name="connsiteY9" fmla="*/ 1706880 h 4404360"/>
              <a:gd name="connsiteX10" fmla="*/ 4206240 w 4277360"/>
              <a:gd name="connsiteY10" fmla="*/ 1645920 h 4404360"/>
              <a:gd name="connsiteX11" fmla="*/ 4277360 w 4277360"/>
              <a:gd name="connsiteY11" fmla="*/ 848360 h 4404360"/>
              <a:gd name="connsiteX12" fmla="*/ 3469640 w 4277360"/>
              <a:gd name="connsiteY12" fmla="*/ 142240 h 4404360"/>
              <a:gd name="connsiteX13" fmla="*/ 3418840 w 4277360"/>
              <a:gd name="connsiteY13" fmla="*/ 121920 h 4404360"/>
              <a:gd name="connsiteX14" fmla="*/ 3327400 w 4277360"/>
              <a:gd name="connsiteY14" fmla="*/ 86360 h 4404360"/>
              <a:gd name="connsiteX15" fmla="*/ 3185160 w 4277360"/>
              <a:gd name="connsiteY15" fmla="*/ 55880 h 4404360"/>
              <a:gd name="connsiteX16" fmla="*/ 3088640 w 4277360"/>
              <a:gd name="connsiteY16" fmla="*/ 20320 h 4404360"/>
              <a:gd name="connsiteX17" fmla="*/ 960120 w 4277360"/>
              <a:gd name="connsiteY17" fmla="*/ 0 h 4404360"/>
              <a:gd name="connsiteX18" fmla="*/ 0 w 4277360"/>
              <a:gd name="connsiteY18" fmla="*/ 462280 h 4404360"/>
              <a:gd name="connsiteX0" fmla="*/ 1259840 w 4277360"/>
              <a:gd name="connsiteY0" fmla="*/ 4384040 h 4404360"/>
              <a:gd name="connsiteX1" fmla="*/ 1341120 w 4277360"/>
              <a:gd name="connsiteY1" fmla="*/ 4404360 h 4404360"/>
              <a:gd name="connsiteX2" fmla="*/ 3129280 w 4277360"/>
              <a:gd name="connsiteY2" fmla="*/ 3251200 h 4404360"/>
              <a:gd name="connsiteX3" fmla="*/ 3175000 w 4277360"/>
              <a:gd name="connsiteY3" fmla="*/ 3185160 h 4404360"/>
              <a:gd name="connsiteX4" fmla="*/ 3235960 w 4277360"/>
              <a:gd name="connsiteY4" fmla="*/ 3124200 h 4404360"/>
              <a:gd name="connsiteX5" fmla="*/ 3261360 w 4277360"/>
              <a:gd name="connsiteY5" fmla="*/ 3108960 h 4404360"/>
              <a:gd name="connsiteX6" fmla="*/ 4048760 w 4277360"/>
              <a:gd name="connsiteY6" fmla="*/ 2367280 h 4404360"/>
              <a:gd name="connsiteX7" fmla="*/ 4079240 w 4277360"/>
              <a:gd name="connsiteY7" fmla="*/ 2240280 h 4404360"/>
              <a:gd name="connsiteX8" fmla="*/ 4089400 w 4277360"/>
              <a:gd name="connsiteY8" fmla="*/ 2214880 h 4404360"/>
              <a:gd name="connsiteX9" fmla="*/ 4201160 w 4277360"/>
              <a:gd name="connsiteY9" fmla="*/ 1706880 h 4404360"/>
              <a:gd name="connsiteX10" fmla="*/ 4206240 w 4277360"/>
              <a:gd name="connsiteY10" fmla="*/ 1645920 h 4404360"/>
              <a:gd name="connsiteX11" fmla="*/ 4277360 w 4277360"/>
              <a:gd name="connsiteY11" fmla="*/ 848360 h 4404360"/>
              <a:gd name="connsiteX12" fmla="*/ 3469640 w 4277360"/>
              <a:gd name="connsiteY12" fmla="*/ 142240 h 4404360"/>
              <a:gd name="connsiteX13" fmla="*/ 3418840 w 4277360"/>
              <a:gd name="connsiteY13" fmla="*/ 121920 h 4404360"/>
              <a:gd name="connsiteX14" fmla="*/ 3327400 w 4277360"/>
              <a:gd name="connsiteY14" fmla="*/ 86360 h 4404360"/>
              <a:gd name="connsiteX15" fmla="*/ 3185160 w 4277360"/>
              <a:gd name="connsiteY15" fmla="*/ 55880 h 4404360"/>
              <a:gd name="connsiteX16" fmla="*/ 3088640 w 4277360"/>
              <a:gd name="connsiteY16" fmla="*/ 20320 h 4404360"/>
              <a:gd name="connsiteX17" fmla="*/ 960120 w 4277360"/>
              <a:gd name="connsiteY17" fmla="*/ 0 h 4404360"/>
              <a:gd name="connsiteX18" fmla="*/ 0 w 4277360"/>
              <a:gd name="connsiteY18" fmla="*/ 462280 h 4404360"/>
              <a:gd name="connsiteX0" fmla="*/ 1259840 w 4277360"/>
              <a:gd name="connsiteY0" fmla="*/ 4384040 h 4384040"/>
              <a:gd name="connsiteX1" fmla="*/ 1468120 w 4277360"/>
              <a:gd name="connsiteY1" fmla="*/ 4302760 h 4384040"/>
              <a:gd name="connsiteX2" fmla="*/ 3129280 w 4277360"/>
              <a:gd name="connsiteY2" fmla="*/ 3251200 h 4384040"/>
              <a:gd name="connsiteX3" fmla="*/ 3175000 w 4277360"/>
              <a:gd name="connsiteY3" fmla="*/ 3185160 h 4384040"/>
              <a:gd name="connsiteX4" fmla="*/ 3235960 w 4277360"/>
              <a:gd name="connsiteY4" fmla="*/ 3124200 h 4384040"/>
              <a:gd name="connsiteX5" fmla="*/ 3261360 w 4277360"/>
              <a:gd name="connsiteY5" fmla="*/ 3108960 h 4384040"/>
              <a:gd name="connsiteX6" fmla="*/ 4048760 w 4277360"/>
              <a:gd name="connsiteY6" fmla="*/ 2367280 h 4384040"/>
              <a:gd name="connsiteX7" fmla="*/ 4079240 w 4277360"/>
              <a:gd name="connsiteY7" fmla="*/ 2240280 h 4384040"/>
              <a:gd name="connsiteX8" fmla="*/ 4089400 w 4277360"/>
              <a:gd name="connsiteY8" fmla="*/ 2214880 h 4384040"/>
              <a:gd name="connsiteX9" fmla="*/ 4201160 w 4277360"/>
              <a:gd name="connsiteY9" fmla="*/ 1706880 h 4384040"/>
              <a:gd name="connsiteX10" fmla="*/ 4206240 w 4277360"/>
              <a:gd name="connsiteY10" fmla="*/ 1645920 h 4384040"/>
              <a:gd name="connsiteX11" fmla="*/ 4277360 w 4277360"/>
              <a:gd name="connsiteY11" fmla="*/ 848360 h 4384040"/>
              <a:gd name="connsiteX12" fmla="*/ 3469640 w 4277360"/>
              <a:gd name="connsiteY12" fmla="*/ 142240 h 4384040"/>
              <a:gd name="connsiteX13" fmla="*/ 3418840 w 4277360"/>
              <a:gd name="connsiteY13" fmla="*/ 121920 h 4384040"/>
              <a:gd name="connsiteX14" fmla="*/ 3327400 w 4277360"/>
              <a:gd name="connsiteY14" fmla="*/ 86360 h 4384040"/>
              <a:gd name="connsiteX15" fmla="*/ 3185160 w 4277360"/>
              <a:gd name="connsiteY15" fmla="*/ 55880 h 4384040"/>
              <a:gd name="connsiteX16" fmla="*/ 3088640 w 4277360"/>
              <a:gd name="connsiteY16" fmla="*/ 20320 h 4384040"/>
              <a:gd name="connsiteX17" fmla="*/ 960120 w 4277360"/>
              <a:gd name="connsiteY17" fmla="*/ 0 h 4384040"/>
              <a:gd name="connsiteX18" fmla="*/ 0 w 4277360"/>
              <a:gd name="connsiteY18" fmla="*/ 462280 h 4384040"/>
              <a:gd name="connsiteX0" fmla="*/ 1264920 w 4277360"/>
              <a:gd name="connsiteY0" fmla="*/ 4409440 h 4409440"/>
              <a:gd name="connsiteX1" fmla="*/ 1468120 w 4277360"/>
              <a:gd name="connsiteY1" fmla="*/ 4302760 h 4409440"/>
              <a:gd name="connsiteX2" fmla="*/ 3129280 w 4277360"/>
              <a:gd name="connsiteY2" fmla="*/ 3251200 h 4409440"/>
              <a:gd name="connsiteX3" fmla="*/ 3175000 w 4277360"/>
              <a:gd name="connsiteY3" fmla="*/ 3185160 h 4409440"/>
              <a:gd name="connsiteX4" fmla="*/ 3235960 w 4277360"/>
              <a:gd name="connsiteY4" fmla="*/ 3124200 h 4409440"/>
              <a:gd name="connsiteX5" fmla="*/ 3261360 w 4277360"/>
              <a:gd name="connsiteY5" fmla="*/ 3108960 h 4409440"/>
              <a:gd name="connsiteX6" fmla="*/ 4048760 w 4277360"/>
              <a:gd name="connsiteY6" fmla="*/ 2367280 h 4409440"/>
              <a:gd name="connsiteX7" fmla="*/ 4079240 w 4277360"/>
              <a:gd name="connsiteY7" fmla="*/ 2240280 h 4409440"/>
              <a:gd name="connsiteX8" fmla="*/ 4089400 w 4277360"/>
              <a:gd name="connsiteY8" fmla="*/ 2214880 h 4409440"/>
              <a:gd name="connsiteX9" fmla="*/ 4201160 w 4277360"/>
              <a:gd name="connsiteY9" fmla="*/ 1706880 h 4409440"/>
              <a:gd name="connsiteX10" fmla="*/ 4206240 w 4277360"/>
              <a:gd name="connsiteY10" fmla="*/ 1645920 h 4409440"/>
              <a:gd name="connsiteX11" fmla="*/ 4277360 w 4277360"/>
              <a:gd name="connsiteY11" fmla="*/ 848360 h 4409440"/>
              <a:gd name="connsiteX12" fmla="*/ 3469640 w 4277360"/>
              <a:gd name="connsiteY12" fmla="*/ 142240 h 4409440"/>
              <a:gd name="connsiteX13" fmla="*/ 3418840 w 4277360"/>
              <a:gd name="connsiteY13" fmla="*/ 121920 h 4409440"/>
              <a:gd name="connsiteX14" fmla="*/ 3327400 w 4277360"/>
              <a:gd name="connsiteY14" fmla="*/ 86360 h 4409440"/>
              <a:gd name="connsiteX15" fmla="*/ 3185160 w 4277360"/>
              <a:gd name="connsiteY15" fmla="*/ 55880 h 4409440"/>
              <a:gd name="connsiteX16" fmla="*/ 3088640 w 4277360"/>
              <a:gd name="connsiteY16" fmla="*/ 20320 h 4409440"/>
              <a:gd name="connsiteX17" fmla="*/ 960120 w 4277360"/>
              <a:gd name="connsiteY17" fmla="*/ 0 h 4409440"/>
              <a:gd name="connsiteX18" fmla="*/ 0 w 4277360"/>
              <a:gd name="connsiteY18" fmla="*/ 462280 h 4409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277360" h="4409440">
                <a:moveTo>
                  <a:pt x="1264920" y="4409440"/>
                </a:moveTo>
                <a:lnTo>
                  <a:pt x="1468120" y="4302760"/>
                </a:lnTo>
                <a:lnTo>
                  <a:pt x="3129280" y="3251200"/>
                </a:lnTo>
                <a:cubicBezTo>
                  <a:pt x="3129537" y="3250814"/>
                  <a:pt x="3164912" y="3195921"/>
                  <a:pt x="3175000" y="3185160"/>
                </a:cubicBezTo>
                <a:cubicBezTo>
                  <a:pt x="3194654" y="3164195"/>
                  <a:pt x="3211318" y="3138985"/>
                  <a:pt x="3235960" y="3124200"/>
                </a:cubicBezTo>
                <a:lnTo>
                  <a:pt x="3261360" y="3108960"/>
                </a:lnTo>
                <a:lnTo>
                  <a:pt x="4048760" y="2367280"/>
                </a:lnTo>
                <a:cubicBezTo>
                  <a:pt x="4098294" y="2238492"/>
                  <a:pt x="4057665" y="2362538"/>
                  <a:pt x="4079240" y="2240280"/>
                </a:cubicBezTo>
                <a:cubicBezTo>
                  <a:pt x="4080825" y="2231300"/>
                  <a:pt x="4089400" y="2214880"/>
                  <a:pt x="4089400" y="2214880"/>
                </a:cubicBezTo>
                <a:lnTo>
                  <a:pt x="4201160" y="1706880"/>
                </a:lnTo>
                <a:cubicBezTo>
                  <a:pt x="4206577" y="1652710"/>
                  <a:pt x="4206240" y="1673098"/>
                  <a:pt x="4206240" y="1645920"/>
                </a:cubicBezTo>
                <a:lnTo>
                  <a:pt x="4277360" y="848360"/>
                </a:lnTo>
                <a:lnTo>
                  <a:pt x="3469640" y="142240"/>
                </a:lnTo>
                <a:cubicBezTo>
                  <a:pt x="3452707" y="135467"/>
                  <a:pt x="3435649" y="128997"/>
                  <a:pt x="3418840" y="121920"/>
                </a:cubicBezTo>
                <a:cubicBezTo>
                  <a:pt x="3376110" y="103928"/>
                  <a:pt x="3371921" y="98347"/>
                  <a:pt x="3327400" y="86360"/>
                </a:cubicBezTo>
                <a:cubicBezTo>
                  <a:pt x="3263294" y="69101"/>
                  <a:pt x="3244091" y="66595"/>
                  <a:pt x="3185160" y="55880"/>
                </a:cubicBezTo>
                <a:lnTo>
                  <a:pt x="3088640" y="20320"/>
                </a:lnTo>
                <a:lnTo>
                  <a:pt x="960120" y="0"/>
                </a:lnTo>
                <a:lnTo>
                  <a:pt x="0" y="462280"/>
                </a:lnTo>
              </a:path>
            </a:pathLst>
          </a:custGeom>
          <a:noFill/>
          <a:ln w="28575">
            <a:solidFill>
              <a:srgbClr val="FF0000"/>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igura a mano libera 6"/>
          <p:cNvSpPr/>
          <p:nvPr/>
        </p:nvSpPr>
        <p:spPr>
          <a:xfrm>
            <a:off x="4881880" y="4521200"/>
            <a:ext cx="2001520" cy="1793240"/>
          </a:xfrm>
          <a:custGeom>
            <a:avLst/>
            <a:gdLst>
              <a:gd name="connsiteX0" fmla="*/ 0 w 2001520"/>
              <a:gd name="connsiteY0" fmla="*/ 0 h 1793240"/>
              <a:gd name="connsiteX1" fmla="*/ 1051560 w 2001520"/>
              <a:gd name="connsiteY1" fmla="*/ 96520 h 1793240"/>
              <a:gd name="connsiteX2" fmla="*/ 1920240 w 2001520"/>
              <a:gd name="connsiteY2" fmla="*/ 289560 h 1793240"/>
              <a:gd name="connsiteX3" fmla="*/ 2001520 w 2001520"/>
              <a:gd name="connsiteY3" fmla="*/ 706120 h 1793240"/>
              <a:gd name="connsiteX4" fmla="*/ 1173480 w 2001520"/>
              <a:gd name="connsiteY4" fmla="*/ 1209040 h 1793240"/>
              <a:gd name="connsiteX5" fmla="*/ 589280 w 2001520"/>
              <a:gd name="connsiteY5" fmla="*/ 1793240 h 1793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01520" h="1793240">
                <a:moveTo>
                  <a:pt x="0" y="0"/>
                </a:moveTo>
                <a:lnTo>
                  <a:pt x="1051560" y="96520"/>
                </a:lnTo>
                <a:lnTo>
                  <a:pt x="1920240" y="289560"/>
                </a:lnTo>
                <a:lnTo>
                  <a:pt x="2001520" y="706120"/>
                </a:lnTo>
                <a:lnTo>
                  <a:pt x="1173480" y="1209040"/>
                </a:lnTo>
                <a:lnTo>
                  <a:pt x="589280" y="1793240"/>
                </a:lnTo>
              </a:path>
            </a:pathLst>
          </a:custGeom>
          <a:noFill/>
          <a:ln w="28575">
            <a:solidFill>
              <a:srgbClr val="FF0000"/>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99245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38" y="255795"/>
            <a:ext cx="8771283" cy="709405"/>
          </a:xfrm>
        </p:spPr>
        <p:txBody>
          <a:bodyPr/>
          <a:lstStyle/>
          <a:p>
            <a:r>
              <a:rPr lang="en-GB" sz="2400" b="1" dirty="0" smtClean="0"/>
              <a:t>Schema finale</a:t>
            </a:r>
            <a:endParaRPr lang="en-GB" sz="2400" b="1" dirty="0"/>
          </a:p>
        </p:txBody>
      </p:sp>
      <p:sp>
        <p:nvSpPr>
          <p:cNvPr id="3" name="Segnaposto contenuto 2"/>
          <p:cNvSpPr>
            <a:spLocks noGrp="1"/>
          </p:cNvSpPr>
          <p:nvPr>
            <p:ph idx="1"/>
          </p:nvPr>
        </p:nvSpPr>
        <p:spPr>
          <a:xfrm>
            <a:off x="288235" y="2300908"/>
            <a:ext cx="8741464" cy="4435475"/>
          </a:xfrm>
        </p:spPr>
        <p:txBody>
          <a:bodyPr vert="horz" lIns="91440" tIns="45720" rIns="91440" bIns="45720" rtlCol="0">
            <a:normAutofit lnSpcReduction="10000"/>
          </a:bodyPr>
          <a:lstStyle/>
          <a:p>
            <a:pPr>
              <a:lnSpc>
                <a:spcPct val="100000"/>
              </a:lnSpc>
              <a:spcBef>
                <a:spcPts val="0"/>
              </a:spcBef>
            </a:pPr>
            <a:r>
              <a:rPr lang="it-IT" sz="1800" dirty="0"/>
              <a:t>Offerta formativa (</a:t>
            </a:r>
            <a:r>
              <a:rPr lang="it-IT" sz="1800" u="sng" dirty="0"/>
              <a:t>Codice Corso, </a:t>
            </a:r>
            <a:r>
              <a:rPr lang="it-IT" sz="1800" u="sng" dirty="0" err="1"/>
              <a:t>Annoaccademico</a:t>
            </a:r>
            <a:r>
              <a:rPr lang="it-IT" sz="1800" u="sng" dirty="0"/>
              <a:t>, Codice docente</a:t>
            </a:r>
            <a:r>
              <a:rPr lang="it-IT" sz="1800" dirty="0"/>
              <a:t>,  Ruolo)</a:t>
            </a:r>
          </a:p>
          <a:p>
            <a:pPr>
              <a:lnSpc>
                <a:spcPct val="100000"/>
              </a:lnSpc>
              <a:spcBef>
                <a:spcPts val="0"/>
              </a:spcBef>
            </a:pPr>
            <a:endParaRPr lang="en-GB" sz="1800" dirty="0"/>
          </a:p>
          <a:p>
            <a:pPr marL="0" indent="0">
              <a:lnSpc>
                <a:spcPct val="100000"/>
              </a:lnSpc>
              <a:spcBef>
                <a:spcPts val="0"/>
              </a:spcBef>
              <a:buNone/>
            </a:pPr>
            <a:r>
              <a:rPr lang="it-IT" sz="1800" dirty="0" err="1" smtClean="0"/>
              <a:t>ProdottoD</a:t>
            </a:r>
            <a:r>
              <a:rPr lang="it-IT" sz="1800" dirty="0"/>
              <a:t>.</a:t>
            </a:r>
            <a:r>
              <a:rPr lang="it-IT" sz="1800" dirty="0" smtClean="0"/>
              <a:t> </a:t>
            </a:r>
            <a:r>
              <a:rPr lang="it-IT" sz="1800" dirty="0"/>
              <a:t>(</a:t>
            </a:r>
            <a:r>
              <a:rPr lang="it-IT" sz="1800" u="sng" dirty="0"/>
              <a:t>Codice Dipartimento, Prodotto, Venditore</a:t>
            </a:r>
            <a:r>
              <a:rPr lang="it-IT" sz="1800" dirty="0"/>
              <a:t>, quantità)</a:t>
            </a:r>
          </a:p>
          <a:p>
            <a:pPr>
              <a:lnSpc>
                <a:spcPct val="100000"/>
              </a:lnSpc>
              <a:spcBef>
                <a:spcPts val="0"/>
              </a:spcBef>
            </a:pPr>
            <a:endParaRPr lang="en-GB" sz="1800" dirty="0"/>
          </a:p>
          <a:p>
            <a:pPr>
              <a:lnSpc>
                <a:spcPct val="100000"/>
              </a:lnSpc>
              <a:spcBef>
                <a:spcPts val="0"/>
              </a:spcBef>
            </a:pPr>
            <a:r>
              <a:rPr lang="it-IT" sz="1800" dirty="0"/>
              <a:t>Corso (</a:t>
            </a:r>
            <a:r>
              <a:rPr lang="it-IT" sz="1800" u="sng" dirty="0"/>
              <a:t>Codice, </a:t>
            </a:r>
            <a:r>
              <a:rPr lang="it-IT" sz="1800" u="sng" dirty="0" err="1"/>
              <a:t>Annoaccademico</a:t>
            </a:r>
            <a:r>
              <a:rPr lang="it-IT" sz="1800" dirty="0"/>
              <a:t>, </a:t>
            </a:r>
            <a:r>
              <a:rPr lang="it-IT" sz="1800" dirty="0" err="1"/>
              <a:t>Nome,Tipo</a:t>
            </a:r>
            <a:r>
              <a:rPr lang="it-IT" sz="1800" dirty="0"/>
              <a:t> laurea, numero di ore di lezione, numero crediti lezione)</a:t>
            </a:r>
          </a:p>
          <a:p>
            <a:pPr>
              <a:lnSpc>
                <a:spcPct val="100000"/>
              </a:lnSpc>
              <a:spcBef>
                <a:spcPts val="0"/>
              </a:spcBef>
            </a:pPr>
            <a:endParaRPr lang="en-GB" sz="1800" dirty="0"/>
          </a:p>
          <a:p>
            <a:pPr>
              <a:lnSpc>
                <a:spcPct val="100000"/>
              </a:lnSpc>
              <a:spcBef>
                <a:spcPts val="0"/>
              </a:spcBef>
            </a:pPr>
            <a:r>
              <a:rPr lang="it-IT" sz="1800" dirty="0"/>
              <a:t>Professore (</a:t>
            </a:r>
            <a:r>
              <a:rPr lang="it-IT" sz="1800" u="sng" dirty="0"/>
              <a:t>Matricola, Dipartimento</a:t>
            </a:r>
            <a:r>
              <a:rPr lang="it-IT" sz="1800" dirty="0"/>
              <a:t>,  </a:t>
            </a:r>
            <a:r>
              <a:rPr lang="it-IT" sz="1800" dirty="0" err="1"/>
              <a:t>Codicefiscale</a:t>
            </a:r>
            <a:r>
              <a:rPr lang="it-IT" sz="1800" dirty="0"/>
              <a:t>, Nome, Cognome, </a:t>
            </a:r>
            <a:r>
              <a:rPr lang="it-IT" sz="1800" dirty="0" err="1"/>
              <a:t>Datanascita</a:t>
            </a:r>
            <a:r>
              <a:rPr lang="it-IT" sz="1800" dirty="0"/>
              <a:t>, </a:t>
            </a:r>
            <a:r>
              <a:rPr lang="it-IT" sz="1800" dirty="0" err="1"/>
              <a:t>Cittànascita</a:t>
            </a:r>
            <a:r>
              <a:rPr lang="it-IT" sz="1800" dirty="0"/>
              <a:t>, Ruolo, </a:t>
            </a:r>
            <a:r>
              <a:rPr lang="it-IT" sz="1800" dirty="0" err="1"/>
              <a:t>Dataassunzione</a:t>
            </a:r>
            <a:r>
              <a:rPr lang="it-IT" sz="1800" dirty="0"/>
              <a:t>, </a:t>
            </a:r>
            <a:r>
              <a:rPr lang="it-IT" sz="1800" dirty="0" err="1"/>
              <a:t>Annoditrasferimento_nel_Dipartimento</a:t>
            </a:r>
            <a:r>
              <a:rPr lang="it-IT" sz="1800" dirty="0"/>
              <a:t>)</a:t>
            </a:r>
            <a:endParaRPr lang="en-GB" sz="1800" dirty="0"/>
          </a:p>
          <a:p>
            <a:pPr>
              <a:lnSpc>
                <a:spcPct val="100000"/>
              </a:lnSpc>
              <a:spcBef>
                <a:spcPts val="0"/>
              </a:spcBef>
            </a:pPr>
            <a:endParaRPr lang="en-GB" sz="1800" dirty="0"/>
          </a:p>
          <a:p>
            <a:pPr>
              <a:lnSpc>
                <a:spcPct val="100000"/>
              </a:lnSpc>
              <a:spcBef>
                <a:spcPts val="0"/>
              </a:spcBef>
            </a:pPr>
            <a:r>
              <a:rPr lang="it-IT" sz="1800" dirty="0"/>
              <a:t>Dipartimento (</a:t>
            </a:r>
            <a:r>
              <a:rPr lang="it-IT" sz="1800" u="sng" dirty="0" err="1"/>
              <a:t>CodiceDipartimento</a:t>
            </a:r>
            <a:r>
              <a:rPr lang="it-IT" sz="1800" dirty="0"/>
              <a:t>, </a:t>
            </a:r>
            <a:r>
              <a:rPr lang="it-IT" sz="1800" dirty="0" err="1"/>
              <a:t>NomeDipartimento</a:t>
            </a:r>
            <a:r>
              <a:rPr lang="it-IT" sz="1800" dirty="0"/>
              <a:t>, Indirizzo)</a:t>
            </a:r>
          </a:p>
          <a:p>
            <a:pPr>
              <a:lnSpc>
                <a:spcPct val="100000"/>
              </a:lnSpc>
              <a:spcBef>
                <a:spcPts val="0"/>
              </a:spcBef>
            </a:pPr>
            <a:endParaRPr lang="en-GB" sz="1800" dirty="0"/>
          </a:p>
          <a:p>
            <a:pPr>
              <a:lnSpc>
                <a:spcPct val="100000"/>
              </a:lnSpc>
              <a:spcBef>
                <a:spcPts val="0"/>
              </a:spcBef>
            </a:pPr>
            <a:r>
              <a:rPr lang="it-IT" sz="1800" dirty="0"/>
              <a:t>Venditore (</a:t>
            </a:r>
            <a:r>
              <a:rPr lang="it-IT" sz="1800" u="sng" dirty="0"/>
              <a:t>Codice venditore</a:t>
            </a:r>
            <a:r>
              <a:rPr lang="it-IT" sz="1800" dirty="0"/>
              <a:t>, </a:t>
            </a:r>
            <a:r>
              <a:rPr lang="it-IT" sz="1800" dirty="0" err="1"/>
              <a:t>Partitaiva</a:t>
            </a:r>
            <a:r>
              <a:rPr lang="it-IT" sz="1800" dirty="0"/>
              <a:t>, Nome, </a:t>
            </a:r>
            <a:r>
              <a:rPr lang="it-IT" sz="1800" dirty="0" err="1"/>
              <a:t>Sedelegale</a:t>
            </a:r>
            <a:r>
              <a:rPr lang="it-IT" sz="1800" dirty="0"/>
              <a:t>)</a:t>
            </a:r>
          </a:p>
          <a:p>
            <a:pPr>
              <a:lnSpc>
                <a:spcPct val="100000"/>
              </a:lnSpc>
              <a:spcBef>
                <a:spcPts val="0"/>
              </a:spcBef>
            </a:pPr>
            <a:endParaRPr lang="en-GB" sz="1800" dirty="0"/>
          </a:p>
          <a:p>
            <a:pPr>
              <a:lnSpc>
                <a:spcPct val="100000"/>
              </a:lnSpc>
              <a:spcBef>
                <a:spcPts val="0"/>
              </a:spcBef>
            </a:pPr>
            <a:r>
              <a:rPr lang="it-IT" sz="1800" dirty="0"/>
              <a:t>Prodotto (</a:t>
            </a:r>
            <a:r>
              <a:rPr lang="it-IT" sz="1800" u="sng" dirty="0"/>
              <a:t>Codice,</a:t>
            </a:r>
            <a:r>
              <a:rPr lang="it-IT" sz="1800" dirty="0"/>
              <a:t> nome, categoria merceologica)</a:t>
            </a:r>
            <a:endParaRPr lang="en-GB" sz="1800" dirty="0"/>
          </a:p>
          <a:p>
            <a:pPr>
              <a:lnSpc>
                <a:spcPct val="100000"/>
              </a:lnSpc>
              <a:spcBef>
                <a:spcPts val="0"/>
              </a:spcBef>
            </a:pPr>
            <a:endParaRPr lang="en-GB" sz="1800" dirty="0"/>
          </a:p>
          <a:p>
            <a:pPr>
              <a:lnSpc>
                <a:spcPct val="100000"/>
              </a:lnSpc>
              <a:spcBef>
                <a:spcPts val="0"/>
              </a:spcBef>
            </a:pPr>
            <a:r>
              <a:rPr lang="it-IT" sz="1800" dirty="0" err="1"/>
              <a:t>ProdottoVenditore</a:t>
            </a:r>
            <a:r>
              <a:rPr lang="it-IT" sz="1800" dirty="0"/>
              <a:t> (</a:t>
            </a:r>
            <a:r>
              <a:rPr lang="it-IT" sz="1800" u="sng" dirty="0"/>
              <a:t>Codice prodotto, Venditore, </a:t>
            </a:r>
            <a:r>
              <a:rPr lang="it-IT" sz="1800" u="sng" dirty="0" err="1"/>
              <a:t>Annosolare</a:t>
            </a:r>
            <a:r>
              <a:rPr lang="it-IT" sz="1800" dirty="0"/>
              <a:t>, prezzo)</a:t>
            </a:r>
            <a:endParaRPr lang="en-GB" sz="1800" dirty="0"/>
          </a:p>
          <a:p>
            <a:pPr>
              <a:lnSpc>
                <a:spcPct val="100000"/>
              </a:lnSpc>
              <a:spcBef>
                <a:spcPts val="0"/>
              </a:spcBef>
            </a:pPr>
            <a:endParaRPr lang="en-GB" sz="1800" dirty="0"/>
          </a:p>
        </p:txBody>
      </p:sp>
      <p:sp>
        <p:nvSpPr>
          <p:cNvPr id="5" name="Rettangolo arrotondato 4"/>
          <p:cNvSpPr/>
          <p:nvPr/>
        </p:nvSpPr>
        <p:spPr>
          <a:xfrm>
            <a:off x="2241275" y="2320786"/>
            <a:ext cx="3150704" cy="323021"/>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igura a mano libera 8"/>
          <p:cNvSpPr/>
          <p:nvPr/>
        </p:nvSpPr>
        <p:spPr>
          <a:xfrm>
            <a:off x="2206487" y="2638839"/>
            <a:ext cx="4527273" cy="725556"/>
          </a:xfrm>
          <a:custGeom>
            <a:avLst/>
            <a:gdLst>
              <a:gd name="connsiteX0" fmla="*/ 3110947 w 4527273"/>
              <a:gd name="connsiteY0" fmla="*/ 0 h 725556"/>
              <a:gd name="connsiteX1" fmla="*/ 3354456 w 4527273"/>
              <a:gd name="connsiteY1" fmla="*/ 24848 h 725556"/>
              <a:gd name="connsiteX2" fmla="*/ 3906078 w 4527273"/>
              <a:gd name="connsiteY2" fmla="*/ 24848 h 725556"/>
              <a:gd name="connsiteX3" fmla="*/ 4527273 w 4527273"/>
              <a:gd name="connsiteY3" fmla="*/ 178904 h 725556"/>
              <a:gd name="connsiteX4" fmla="*/ 4517334 w 4527273"/>
              <a:gd name="connsiteY4" fmla="*/ 432352 h 725556"/>
              <a:gd name="connsiteX5" fmla="*/ 4378186 w 4527273"/>
              <a:gd name="connsiteY5" fmla="*/ 536713 h 725556"/>
              <a:gd name="connsiteX6" fmla="*/ 3240156 w 4527273"/>
              <a:gd name="connsiteY6" fmla="*/ 591378 h 725556"/>
              <a:gd name="connsiteX7" fmla="*/ 1421295 w 4527273"/>
              <a:gd name="connsiteY7" fmla="*/ 561561 h 725556"/>
              <a:gd name="connsiteX8" fmla="*/ 0 w 4527273"/>
              <a:gd name="connsiteY8" fmla="*/ 725556 h 7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27273" h="725556">
                <a:moveTo>
                  <a:pt x="3110947" y="0"/>
                </a:moveTo>
                <a:lnTo>
                  <a:pt x="3354456" y="24848"/>
                </a:lnTo>
                <a:lnTo>
                  <a:pt x="3906078" y="24848"/>
                </a:lnTo>
                <a:lnTo>
                  <a:pt x="4527273" y="178904"/>
                </a:lnTo>
                <a:lnTo>
                  <a:pt x="4517334" y="432352"/>
                </a:lnTo>
                <a:lnTo>
                  <a:pt x="4378186" y="536713"/>
                </a:lnTo>
                <a:lnTo>
                  <a:pt x="3240156" y="591378"/>
                </a:lnTo>
                <a:lnTo>
                  <a:pt x="1421295" y="561561"/>
                </a:lnTo>
                <a:lnTo>
                  <a:pt x="0" y="725556"/>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igura a mano libera 9"/>
          <p:cNvSpPr/>
          <p:nvPr/>
        </p:nvSpPr>
        <p:spPr>
          <a:xfrm>
            <a:off x="2668656" y="3076162"/>
            <a:ext cx="6341165" cy="2266122"/>
          </a:xfrm>
          <a:custGeom>
            <a:avLst/>
            <a:gdLst>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6306378 w 6341165"/>
              <a:gd name="connsiteY5" fmla="*/ 69574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5824331 w 6341165"/>
              <a:gd name="connsiteY3" fmla="*/ 79513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69574 h 2549387"/>
              <a:gd name="connsiteX1" fmla="*/ 2589144 w 6341165"/>
              <a:gd name="connsiteY1" fmla="*/ 19878 h 2549387"/>
              <a:gd name="connsiteX2" fmla="*/ 3424031 w 6341165"/>
              <a:gd name="connsiteY2" fmla="*/ 0 h 2549387"/>
              <a:gd name="connsiteX3" fmla="*/ 4994414 w 6341165"/>
              <a:gd name="connsiteY3" fmla="*/ 387626 h 2549387"/>
              <a:gd name="connsiteX4" fmla="*/ 6306378 w 6341165"/>
              <a:gd name="connsiteY4" fmla="*/ 69574 h 2549387"/>
              <a:gd name="connsiteX5" fmla="*/ 5754756 w 6341165"/>
              <a:gd name="connsiteY5" fmla="*/ 382657 h 2549387"/>
              <a:gd name="connsiteX6" fmla="*/ 6341165 w 6341165"/>
              <a:gd name="connsiteY6" fmla="*/ 452230 h 2549387"/>
              <a:gd name="connsiteX7" fmla="*/ 6281531 w 6341165"/>
              <a:gd name="connsiteY7" fmla="*/ 2062369 h 2549387"/>
              <a:gd name="connsiteX8" fmla="*/ 6082748 w 6341165"/>
              <a:gd name="connsiteY8" fmla="*/ 2410239 h 2549387"/>
              <a:gd name="connsiteX9" fmla="*/ 4671391 w 6341165"/>
              <a:gd name="connsiteY9" fmla="*/ 2449995 h 2549387"/>
              <a:gd name="connsiteX10" fmla="*/ 69574 w 6341165"/>
              <a:gd name="connsiteY10" fmla="*/ 2430117 h 2549387"/>
              <a:gd name="connsiteX11" fmla="*/ 0 w 6341165"/>
              <a:gd name="connsiteY11" fmla="*/ 2549387 h 2549387"/>
              <a:gd name="connsiteX0" fmla="*/ 2146852 w 6341165"/>
              <a:gd name="connsiteY0" fmla="*/ 49696 h 2529509"/>
              <a:gd name="connsiteX1" fmla="*/ 2589144 w 6341165"/>
              <a:gd name="connsiteY1" fmla="*/ 0 h 2529509"/>
              <a:gd name="connsiteX2" fmla="*/ 3364396 w 6341165"/>
              <a:gd name="connsiteY2" fmla="*/ 491988 h 2529509"/>
              <a:gd name="connsiteX3" fmla="*/ 4994414 w 6341165"/>
              <a:gd name="connsiteY3" fmla="*/ 367748 h 2529509"/>
              <a:gd name="connsiteX4" fmla="*/ 6306378 w 6341165"/>
              <a:gd name="connsiteY4" fmla="*/ 49696 h 2529509"/>
              <a:gd name="connsiteX5" fmla="*/ 5754756 w 6341165"/>
              <a:gd name="connsiteY5" fmla="*/ 362779 h 2529509"/>
              <a:gd name="connsiteX6" fmla="*/ 6341165 w 6341165"/>
              <a:gd name="connsiteY6" fmla="*/ 432352 h 2529509"/>
              <a:gd name="connsiteX7" fmla="*/ 6281531 w 6341165"/>
              <a:gd name="connsiteY7" fmla="*/ 2042491 h 2529509"/>
              <a:gd name="connsiteX8" fmla="*/ 6082748 w 6341165"/>
              <a:gd name="connsiteY8" fmla="*/ 2390361 h 2529509"/>
              <a:gd name="connsiteX9" fmla="*/ 4671391 w 6341165"/>
              <a:gd name="connsiteY9" fmla="*/ 2430117 h 2529509"/>
              <a:gd name="connsiteX10" fmla="*/ 69574 w 6341165"/>
              <a:gd name="connsiteY10" fmla="*/ 2410239 h 2529509"/>
              <a:gd name="connsiteX11" fmla="*/ 0 w 6341165"/>
              <a:gd name="connsiteY11" fmla="*/ 2529509 h 2529509"/>
              <a:gd name="connsiteX0" fmla="*/ 2146852 w 6341165"/>
              <a:gd name="connsiteY0" fmla="*/ 3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213694 h 2479816"/>
              <a:gd name="connsiteX1" fmla="*/ 2827683 w 6341165"/>
              <a:gd name="connsiteY1" fmla="*/ 298176 h 2479816"/>
              <a:gd name="connsiteX2" fmla="*/ 3364396 w 6341165"/>
              <a:gd name="connsiteY2" fmla="*/ 442295 h 2479816"/>
              <a:gd name="connsiteX3" fmla="*/ 4994414 w 6341165"/>
              <a:gd name="connsiteY3" fmla="*/ 318055 h 2479816"/>
              <a:gd name="connsiteX4" fmla="*/ 6306378 w 6341165"/>
              <a:gd name="connsiteY4" fmla="*/ 3 h 2479816"/>
              <a:gd name="connsiteX5" fmla="*/ 5754756 w 6341165"/>
              <a:gd name="connsiteY5" fmla="*/ 313086 h 2479816"/>
              <a:gd name="connsiteX6" fmla="*/ 6341165 w 6341165"/>
              <a:gd name="connsiteY6" fmla="*/ 382659 h 2479816"/>
              <a:gd name="connsiteX7" fmla="*/ 6281531 w 6341165"/>
              <a:gd name="connsiteY7" fmla="*/ 1992798 h 2479816"/>
              <a:gd name="connsiteX8" fmla="*/ 6082748 w 6341165"/>
              <a:gd name="connsiteY8" fmla="*/ 2340668 h 2479816"/>
              <a:gd name="connsiteX9" fmla="*/ 4671391 w 6341165"/>
              <a:gd name="connsiteY9" fmla="*/ 2380424 h 2479816"/>
              <a:gd name="connsiteX10" fmla="*/ 69574 w 6341165"/>
              <a:gd name="connsiteY10" fmla="*/ 2360546 h 2479816"/>
              <a:gd name="connsiteX11" fmla="*/ 0 w 6341165"/>
              <a:gd name="connsiteY11" fmla="*/ 2479816 h 2479816"/>
              <a:gd name="connsiteX0" fmla="*/ 2330726 w 6341165"/>
              <a:gd name="connsiteY0" fmla="*/ 0 h 2266122"/>
              <a:gd name="connsiteX1" fmla="*/ 2827683 w 6341165"/>
              <a:gd name="connsiteY1" fmla="*/ 84482 h 2266122"/>
              <a:gd name="connsiteX2" fmla="*/ 3364396 w 6341165"/>
              <a:gd name="connsiteY2" fmla="*/ 228601 h 2266122"/>
              <a:gd name="connsiteX3" fmla="*/ 4994414 w 6341165"/>
              <a:gd name="connsiteY3" fmla="*/ 104361 h 2266122"/>
              <a:gd name="connsiteX4" fmla="*/ 5511247 w 6341165"/>
              <a:gd name="connsiteY4" fmla="*/ 129209 h 2266122"/>
              <a:gd name="connsiteX5" fmla="*/ 5754756 w 6341165"/>
              <a:gd name="connsiteY5" fmla="*/ 99392 h 2266122"/>
              <a:gd name="connsiteX6" fmla="*/ 6341165 w 6341165"/>
              <a:gd name="connsiteY6" fmla="*/ 168965 h 2266122"/>
              <a:gd name="connsiteX7" fmla="*/ 6281531 w 6341165"/>
              <a:gd name="connsiteY7" fmla="*/ 1779104 h 2266122"/>
              <a:gd name="connsiteX8" fmla="*/ 6082748 w 6341165"/>
              <a:gd name="connsiteY8" fmla="*/ 2126974 h 2266122"/>
              <a:gd name="connsiteX9" fmla="*/ 4671391 w 6341165"/>
              <a:gd name="connsiteY9" fmla="*/ 2166730 h 2266122"/>
              <a:gd name="connsiteX10" fmla="*/ 69574 w 6341165"/>
              <a:gd name="connsiteY10" fmla="*/ 2146852 h 2266122"/>
              <a:gd name="connsiteX11" fmla="*/ 0 w 6341165"/>
              <a:gd name="connsiteY11" fmla="*/ 2266122 h 2266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341165" h="2266122">
                <a:moveTo>
                  <a:pt x="2330726" y="0"/>
                </a:moveTo>
                <a:lnTo>
                  <a:pt x="2827683" y="84482"/>
                </a:lnTo>
                <a:lnTo>
                  <a:pt x="3364396" y="228601"/>
                </a:lnTo>
                <a:lnTo>
                  <a:pt x="4994414" y="104361"/>
                </a:lnTo>
                <a:cubicBezTo>
                  <a:pt x="5352222" y="87796"/>
                  <a:pt x="5384523" y="130037"/>
                  <a:pt x="5511247" y="129209"/>
                </a:cubicBezTo>
                <a:cubicBezTo>
                  <a:pt x="5637971" y="128381"/>
                  <a:pt x="5616436" y="92766"/>
                  <a:pt x="5754756" y="99392"/>
                </a:cubicBezTo>
                <a:cubicBezTo>
                  <a:pt x="5893076" y="106018"/>
                  <a:pt x="6145695" y="145774"/>
                  <a:pt x="6341165" y="168965"/>
                </a:cubicBezTo>
                <a:lnTo>
                  <a:pt x="6281531" y="1779104"/>
                </a:lnTo>
                <a:lnTo>
                  <a:pt x="6082748" y="2126974"/>
                </a:lnTo>
                <a:lnTo>
                  <a:pt x="4671391" y="2166730"/>
                </a:lnTo>
                <a:lnTo>
                  <a:pt x="69574" y="2146852"/>
                </a:lnTo>
                <a:lnTo>
                  <a:pt x="0" y="2266122"/>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2912165" y="5536096"/>
            <a:ext cx="2479328" cy="785191"/>
          </a:xfrm>
          <a:custGeom>
            <a:avLst/>
            <a:gdLst>
              <a:gd name="connsiteX0" fmla="*/ 1600200 w 2479328"/>
              <a:gd name="connsiteY0" fmla="*/ 785191 h 785191"/>
              <a:gd name="connsiteX1" fmla="*/ 2181639 w 2479328"/>
              <a:gd name="connsiteY1" fmla="*/ 705678 h 785191"/>
              <a:gd name="connsiteX2" fmla="*/ 2221395 w 2479328"/>
              <a:gd name="connsiteY2" fmla="*/ 675861 h 785191"/>
              <a:gd name="connsiteX3" fmla="*/ 2246243 w 2479328"/>
              <a:gd name="connsiteY3" fmla="*/ 660952 h 785191"/>
              <a:gd name="connsiteX4" fmla="*/ 2459935 w 2479328"/>
              <a:gd name="connsiteY4" fmla="*/ 536713 h 785191"/>
              <a:gd name="connsiteX5" fmla="*/ 2464904 w 2479328"/>
              <a:gd name="connsiteY5" fmla="*/ 477078 h 785191"/>
              <a:gd name="connsiteX6" fmla="*/ 2445026 w 2479328"/>
              <a:gd name="connsiteY6" fmla="*/ 278295 h 785191"/>
              <a:gd name="connsiteX7" fmla="*/ 1933161 w 2479328"/>
              <a:gd name="connsiteY7" fmla="*/ 84482 h 785191"/>
              <a:gd name="connsiteX8" fmla="*/ 665922 w 2479328"/>
              <a:gd name="connsiteY8" fmla="*/ 188843 h 785191"/>
              <a:gd name="connsiteX9" fmla="*/ 323022 w 2479328"/>
              <a:gd name="connsiteY9" fmla="*/ 188843 h 785191"/>
              <a:gd name="connsiteX10" fmla="*/ 0 w 2479328"/>
              <a:gd name="connsiteY10" fmla="*/ 0 h 7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79328" h="785191">
                <a:moveTo>
                  <a:pt x="1600200" y="785191"/>
                </a:moveTo>
                <a:lnTo>
                  <a:pt x="2181639" y="705678"/>
                </a:lnTo>
                <a:cubicBezTo>
                  <a:pt x="2194891" y="695739"/>
                  <a:pt x="2207775" y="685290"/>
                  <a:pt x="2221395" y="675861"/>
                </a:cubicBezTo>
                <a:cubicBezTo>
                  <a:pt x="2229337" y="670363"/>
                  <a:pt x="2246243" y="660952"/>
                  <a:pt x="2246243" y="660952"/>
                </a:cubicBezTo>
                <a:lnTo>
                  <a:pt x="2459935" y="536713"/>
                </a:lnTo>
                <a:cubicBezTo>
                  <a:pt x="2475818" y="478474"/>
                  <a:pt x="2491736" y="490495"/>
                  <a:pt x="2464904" y="477078"/>
                </a:cubicBezTo>
                <a:lnTo>
                  <a:pt x="2445026" y="278295"/>
                </a:lnTo>
                <a:lnTo>
                  <a:pt x="1933161" y="84482"/>
                </a:lnTo>
                <a:lnTo>
                  <a:pt x="665922" y="188843"/>
                </a:lnTo>
                <a:lnTo>
                  <a:pt x="323022" y="188843"/>
                </a:ln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igura a mano libera 12"/>
          <p:cNvSpPr/>
          <p:nvPr/>
        </p:nvSpPr>
        <p:spPr>
          <a:xfrm>
            <a:off x="472108" y="3066222"/>
            <a:ext cx="1833770" cy="1764195"/>
          </a:xfrm>
          <a:custGeom>
            <a:avLst/>
            <a:gdLst>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39756 w 2017643"/>
              <a:gd name="connsiteY5" fmla="*/ 218661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4908 w 2017643"/>
              <a:gd name="connsiteY6" fmla="*/ 740465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833769 w 2017643"/>
              <a:gd name="connsiteY0" fmla="*/ 0 h 1764195"/>
              <a:gd name="connsiteX1" fmla="*/ 1813891 w 2017643"/>
              <a:gd name="connsiteY1" fmla="*/ 129208 h 1764195"/>
              <a:gd name="connsiteX2" fmla="*/ 1128091 w 2017643"/>
              <a:gd name="connsiteY2" fmla="*/ 173935 h 1764195"/>
              <a:gd name="connsiteX3" fmla="*/ 392595 w 2017643"/>
              <a:gd name="connsiteY3" fmla="*/ 119269 h 1764195"/>
              <a:gd name="connsiteX4" fmla="*/ 337930 w 2017643"/>
              <a:gd name="connsiteY4" fmla="*/ 119269 h 1764195"/>
              <a:gd name="connsiteX5" fmla="*/ 193813 w 2017643"/>
              <a:gd name="connsiteY5" fmla="*/ 288235 h 1764195"/>
              <a:gd name="connsiteX6" fmla="*/ 183873 w 2017643"/>
              <a:gd name="connsiteY6" fmla="*/ 765312 h 1764195"/>
              <a:gd name="connsiteX7" fmla="*/ 0 w 2017643"/>
              <a:gd name="connsiteY7" fmla="*/ 1326874 h 1764195"/>
              <a:gd name="connsiteX8" fmla="*/ 129208 w 2017643"/>
              <a:gd name="connsiteY8" fmla="*/ 1630017 h 1764195"/>
              <a:gd name="connsiteX9" fmla="*/ 193813 w 2017643"/>
              <a:gd name="connsiteY9" fmla="*/ 1634987 h 1764195"/>
              <a:gd name="connsiteX10" fmla="*/ 1500808 w 2017643"/>
              <a:gd name="connsiteY10" fmla="*/ 1664804 h 1764195"/>
              <a:gd name="connsiteX11" fmla="*/ 1575352 w 2017643"/>
              <a:gd name="connsiteY11" fmla="*/ 1664804 h 1764195"/>
              <a:gd name="connsiteX12" fmla="*/ 2017643 w 2017643"/>
              <a:gd name="connsiteY12" fmla="*/ 1764195 h 1764195"/>
              <a:gd name="connsiteX0" fmla="*/ 1704561 w 1888435"/>
              <a:gd name="connsiteY0" fmla="*/ 0 h 1764195"/>
              <a:gd name="connsiteX1" fmla="*/ 1684683 w 1888435"/>
              <a:gd name="connsiteY1" fmla="*/ 129208 h 1764195"/>
              <a:gd name="connsiteX2" fmla="*/ 998883 w 1888435"/>
              <a:gd name="connsiteY2" fmla="*/ 173935 h 1764195"/>
              <a:gd name="connsiteX3" fmla="*/ 263387 w 1888435"/>
              <a:gd name="connsiteY3" fmla="*/ 119269 h 1764195"/>
              <a:gd name="connsiteX4" fmla="*/ 208722 w 1888435"/>
              <a:gd name="connsiteY4" fmla="*/ 119269 h 1764195"/>
              <a:gd name="connsiteX5" fmla="*/ 64605 w 1888435"/>
              <a:gd name="connsiteY5" fmla="*/ 288235 h 1764195"/>
              <a:gd name="connsiteX6" fmla="*/ 54665 w 1888435"/>
              <a:gd name="connsiteY6" fmla="*/ 765312 h 1764195"/>
              <a:gd name="connsiteX7" fmla="*/ 109331 w 1888435"/>
              <a:gd name="connsiteY7" fmla="*/ 1356692 h 1764195"/>
              <a:gd name="connsiteX8" fmla="*/ 0 w 1888435"/>
              <a:gd name="connsiteY8" fmla="*/ 1630017 h 1764195"/>
              <a:gd name="connsiteX9" fmla="*/ 64605 w 1888435"/>
              <a:gd name="connsiteY9" fmla="*/ 1634987 h 1764195"/>
              <a:gd name="connsiteX10" fmla="*/ 1371600 w 1888435"/>
              <a:gd name="connsiteY10" fmla="*/ 1664804 h 1764195"/>
              <a:gd name="connsiteX11" fmla="*/ 1446144 w 1888435"/>
              <a:gd name="connsiteY11" fmla="*/ 1664804 h 1764195"/>
              <a:gd name="connsiteX12" fmla="*/ 1888435 w 1888435"/>
              <a:gd name="connsiteY12" fmla="*/ 1764195 h 1764195"/>
              <a:gd name="connsiteX0" fmla="*/ 1706854 w 1890728"/>
              <a:gd name="connsiteY0" fmla="*/ 0 h 1764195"/>
              <a:gd name="connsiteX1" fmla="*/ 1686976 w 1890728"/>
              <a:gd name="connsiteY1" fmla="*/ 129208 h 1764195"/>
              <a:gd name="connsiteX2" fmla="*/ 1001176 w 1890728"/>
              <a:gd name="connsiteY2" fmla="*/ 173935 h 1764195"/>
              <a:gd name="connsiteX3" fmla="*/ 265680 w 1890728"/>
              <a:gd name="connsiteY3" fmla="*/ 119269 h 1764195"/>
              <a:gd name="connsiteX4" fmla="*/ 211015 w 1890728"/>
              <a:gd name="connsiteY4" fmla="*/ 119269 h 1764195"/>
              <a:gd name="connsiteX5" fmla="*/ 66898 w 1890728"/>
              <a:gd name="connsiteY5" fmla="*/ 288235 h 1764195"/>
              <a:gd name="connsiteX6" fmla="*/ 56958 w 1890728"/>
              <a:gd name="connsiteY6" fmla="*/ 765312 h 1764195"/>
              <a:gd name="connsiteX7" fmla="*/ 111624 w 1890728"/>
              <a:gd name="connsiteY7" fmla="*/ 1356692 h 1764195"/>
              <a:gd name="connsiteX8" fmla="*/ 206045 w 1890728"/>
              <a:gd name="connsiteY8" fmla="*/ 1520687 h 1764195"/>
              <a:gd name="connsiteX9" fmla="*/ 66898 w 1890728"/>
              <a:gd name="connsiteY9" fmla="*/ 1634987 h 1764195"/>
              <a:gd name="connsiteX10" fmla="*/ 1373893 w 1890728"/>
              <a:gd name="connsiteY10" fmla="*/ 1664804 h 1764195"/>
              <a:gd name="connsiteX11" fmla="*/ 1448437 w 1890728"/>
              <a:gd name="connsiteY11" fmla="*/ 1664804 h 1764195"/>
              <a:gd name="connsiteX12" fmla="*/ 1890728 w 1890728"/>
              <a:gd name="connsiteY12" fmla="*/ 1764195 h 1764195"/>
              <a:gd name="connsiteX0" fmla="*/ 1649896 w 1833770"/>
              <a:gd name="connsiteY0" fmla="*/ 0 h 1764195"/>
              <a:gd name="connsiteX1" fmla="*/ 1630018 w 1833770"/>
              <a:gd name="connsiteY1" fmla="*/ 129208 h 1764195"/>
              <a:gd name="connsiteX2" fmla="*/ 944218 w 1833770"/>
              <a:gd name="connsiteY2" fmla="*/ 173935 h 1764195"/>
              <a:gd name="connsiteX3" fmla="*/ 208722 w 1833770"/>
              <a:gd name="connsiteY3" fmla="*/ 119269 h 1764195"/>
              <a:gd name="connsiteX4" fmla="*/ 154057 w 1833770"/>
              <a:gd name="connsiteY4" fmla="*/ 119269 h 1764195"/>
              <a:gd name="connsiteX5" fmla="*/ 9940 w 1833770"/>
              <a:gd name="connsiteY5" fmla="*/ 288235 h 1764195"/>
              <a:gd name="connsiteX6" fmla="*/ 0 w 1833770"/>
              <a:gd name="connsiteY6" fmla="*/ 765312 h 1764195"/>
              <a:gd name="connsiteX7" fmla="*/ 54666 w 1833770"/>
              <a:gd name="connsiteY7" fmla="*/ 1356692 h 1764195"/>
              <a:gd name="connsiteX8" fmla="*/ 149087 w 1833770"/>
              <a:gd name="connsiteY8" fmla="*/ 1520687 h 1764195"/>
              <a:gd name="connsiteX9" fmla="*/ 397566 w 1833770"/>
              <a:gd name="connsiteY9" fmla="*/ 1540565 h 1764195"/>
              <a:gd name="connsiteX10" fmla="*/ 1316935 w 1833770"/>
              <a:gd name="connsiteY10" fmla="*/ 1664804 h 1764195"/>
              <a:gd name="connsiteX11" fmla="*/ 1391479 w 1833770"/>
              <a:gd name="connsiteY11" fmla="*/ 1664804 h 1764195"/>
              <a:gd name="connsiteX12" fmla="*/ 1833770 w 1833770"/>
              <a:gd name="connsiteY12" fmla="*/ 1764195 h 176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33770" h="1764195">
                <a:moveTo>
                  <a:pt x="1649896" y="0"/>
                </a:moveTo>
                <a:lnTo>
                  <a:pt x="1630018" y="129208"/>
                </a:lnTo>
                <a:lnTo>
                  <a:pt x="944218" y="173935"/>
                </a:lnTo>
                <a:lnTo>
                  <a:pt x="208722" y="119269"/>
                </a:lnTo>
                <a:lnTo>
                  <a:pt x="154057" y="119269"/>
                </a:lnTo>
                <a:lnTo>
                  <a:pt x="9940" y="288235"/>
                </a:lnTo>
                <a:lnTo>
                  <a:pt x="0" y="765312"/>
                </a:lnTo>
                <a:lnTo>
                  <a:pt x="54666" y="1356692"/>
                </a:lnTo>
                <a:lnTo>
                  <a:pt x="149087" y="1520687"/>
                </a:lnTo>
                <a:cubicBezTo>
                  <a:pt x="102705" y="1558787"/>
                  <a:pt x="202925" y="1516546"/>
                  <a:pt x="397566" y="1540565"/>
                </a:cubicBezTo>
                <a:cubicBezTo>
                  <a:pt x="592207" y="1564584"/>
                  <a:pt x="881270" y="1654865"/>
                  <a:pt x="1316935" y="1664804"/>
                </a:cubicBezTo>
                <a:lnTo>
                  <a:pt x="1391479" y="1664804"/>
                </a:lnTo>
                <a:lnTo>
                  <a:pt x="1833770" y="1764195"/>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Figura a mano libera 17"/>
          <p:cNvSpPr/>
          <p:nvPr/>
        </p:nvSpPr>
        <p:spPr>
          <a:xfrm>
            <a:off x="211675" y="3071191"/>
            <a:ext cx="3391259" cy="2758109"/>
          </a:xfrm>
          <a:custGeom>
            <a:avLst/>
            <a:gdLst>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203753 w 3299792"/>
              <a:gd name="connsiteY11" fmla="*/ 2385392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154057 w 3299792"/>
              <a:gd name="connsiteY10" fmla="*/ 2385392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299792 w 3299792"/>
              <a:gd name="connsiteY0" fmla="*/ 0 h 2758109"/>
              <a:gd name="connsiteX1" fmla="*/ 2300909 w 3299792"/>
              <a:gd name="connsiteY1" fmla="*/ 193813 h 2758109"/>
              <a:gd name="connsiteX2" fmla="*/ 1451114 w 3299792"/>
              <a:gd name="connsiteY2" fmla="*/ 49696 h 2758109"/>
              <a:gd name="connsiteX3" fmla="*/ 218661 w 3299792"/>
              <a:gd name="connsiteY3" fmla="*/ 44726 h 2758109"/>
              <a:gd name="connsiteX4" fmla="*/ 79514 w 3299792"/>
              <a:gd name="connsiteY4" fmla="*/ 198783 h 2758109"/>
              <a:gd name="connsiteX5" fmla="*/ 0 w 3299792"/>
              <a:gd name="connsiteY5" fmla="*/ 715618 h 2758109"/>
              <a:gd name="connsiteX6" fmla="*/ 69574 w 3299792"/>
              <a:gd name="connsiteY6" fmla="*/ 1306996 h 2758109"/>
              <a:gd name="connsiteX7" fmla="*/ 69574 w 3299792"/>
              <a:gd name="connsiteY7" fmla="*/ 1794013 h 2758109"/>
              <a:gd name="connsiteX8" fmla="*/ 39757 w 3299792"/>
              <a:gd name="connsiteY8" fmla="*/ 2027583 h 2758109"/>
              <a:gd name="connsiteX9" fmla="*/ 44727 w 3299792"/>
              <a:gd name="connsiteY9" fmla="*/ 2181639 h 2758109"/>
              <a:gd name="connsiteX10" fmla="*/ 79514 w 3299792"/>
              <a:gd name="connsiteY10" fmla="*/ 2395331 h 2758109"/>
              <a:gd name="connsiteX11" fmla="*/ 188845 w 3299792"/>
              <a:gd name="connsiteY11" fmla="*/ 2454966 h 2758109"/>
              <a:gd name="connsiteX12" fmla="*/ 1207605 w 3299792"/>
              <a:gd name="connsiteY12" fmla="*/ 2524539 h 2758109"/>
              <a:gd name="connsiteX13" fmla="*/ 1535596 w 3299792"/>
              <a:gd name="connsiteY13" fmla="*/ 2758109 h 2758109"/>
              <a:gd name="connsiteX0" fmla="*/ 3369366 w 3369366"/>
              <a:gd name="connsiteY0" fmla="*/ 0 h 2758109"/>
              <a:gd name="connsiteX1" fmla="*/ 2370483 w 3369366"/>
              <a:gd name="connsiteY1" fmla="*/ 193813 h 2758109"/>
              <a:gd name="connsiteX2" fmla="*/ 1520688 w 3369366"/>
              <a:gd name="connsiteY2" fmla="*/ 49696 h 2758109"/>
              <a:gd name="connsiteX3" fmla="*/ 288235 w 3369366"/>
              <a:gd name="connsiteY3" fmla="*/ 44726 h 2758109"/>
              <a:gd name="connsiteX4" fmla="*/ 149088 w 3369366"/>
              <a:gd name="connsiteY4" fmla="*/ 198783 h 2758109"/>
              <a:gd name="connsiteX5" fmla="*/ 0 w 3369366"/>
              <a:gd name="connsiteY5" fmla="*/ 760344 h 2758109"/>
              <a:gd name="connsiteX6" fmla="*/ 139148 w 3369366"/>
              <a:gd name="connsiteY6" fmla="*/ 1306996 h 2758109"/>
              <a:gd name="connsiteX7" fmla="*/ 139148 w 3369366"/>
              <a:gd name="connsiteY7" fmla="*/ 1794013 h 2758109"/>
              <a:gd name="connsiteX8" fmla="*/ 109331 w 3369366"/>
              <a:gd name="connsiteY8" fmla="*/ 2027583 h 2758109"/>
              <a:gd name="connsiteX9" fmla="*/ 114301 w 3369366"/>
              <a:gd name="connsiteY9" fmla="*/ 2181639 h 2758109"/>
              <a:gd name="connsiteX10" fmla="*/ 149088 w 3369366"/>
              <a:gd name="connsiteY10" fmla="*/ 2395331 h 2758109"/>
              <a:gd name="connsiteX11" fmla="*/ 258419 w 3369366"/>
              <a:gd name="connsiteY11" fmla="*/ 2454966 h 2758109"/>
              <a:gd name="connsiteX12" fmla="*/ 1277179 w 3369366"/>
              <a:gd name="connsiteY12" fmla="*/ 2524539 h 2758109"/>
              <a:gd name="connsiteX13" fmla="*/ 1605170 w 3369366"/>
              <a:gd name="connsiteY13" fmla="*/ 2758109 h 2758109"/>
              <a:gd name="connsiteX0" fmla="*/ 3379305 w 3379305"/>
              <a:gd name="connsiteY0" fmla="*/ 0 h 2758109"/>
              <a:gd name="connsiteX1" fmla="*/ 2380422 w 3379305"/>
              <a:gd name="connsiteY1" fmla="*/ 193813 h 2758109"/>
              <a:gd name="connsiteX2" fmla="*/ 1530627 w 3379305"/>
              <a:gd name="connsiteY2" fmla="*/ 49696 h 2758109"/>
              <a:gd name="connsiteX3" fmla="*/ 298174 w 3379305"/>
              <a:gd name="connsiteY3" fmla="*/ 44726 h 2758109"/>
              <a:gd name="connsiteX4" fmla="*/ 159027 w 3379305"/>
              <a:gd name="connsiteY4" fmla="*/ 198783 h 2758109"/>
              <a:gd name="connsiteX5" fmla="*/ 9939 w 3379305"/>
              <a:gd name="connsiteY5" fmla="*/ 760344 h 2758109"/>
              <a:gd name="connsiteX6" fmla="*/ 0 w 3379305"/>
              <a:gd name="connsiteY6" fmla="*/ 1311966 h 2758109"/>
              <a:gd name="connsiteX7" fmla="*/ 149087 w 3379305"/>
              <a:gd name="connsiteY7" fmla="*/ 1794013 h 2758109"/>
              <a:gd name="connsiteX8" fmla="*/ 119270 w 3379305"/>
              <a:gd name="connsiteY8" fmla="*/ 2027583 h 2758109"/>
              <a:gd name="connsiteX9" fmla="*/ 124240 w 3379305"/>
              <a:gd name="connsiteY9" fmla="*/ 2181639 h 2758109"/>
              <a:gd name="connsiteX10" fmla="*/ 159027 w 3379305"/>
              <a:gd name="connsiteY10" fmla="*/ 2395331 h 2758109"/>
              <a:gd name="connsiteX11" fmla="*/ 268358 w 3379305"/>
              <a:gd name="connsiteY11" fmla="*/ 2454966 h 2758109"/>
              <a:gd name="connsiteX12" fmla="*/ 1287118 w 3379305"/>
              <a:gd name="connsiteY12" fmla="*/ 2524539 h 2758109"/>
              <a:gd name="connsiteX13" fmla="*/ 1615109 w 3379305"/>
              <a:gd name="connsiteY13"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161041 w 3391259"/>
              <a:gd name="connsiteY8" fmla="*/ 1794013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70981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454966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99072 w 3391259"/>
              <a:gd name="connsiteY13" fmla="*/ 2524539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31224 w 3391259"/>
              <a:gd name="connsiteY9" fmla="*/ 2027583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136194 w 3391259"/>
              <a:gd name="connsiteY10" fmla="*/ 2181639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101407 w 3391259"/>
              <a:gd name="connsiteY9" fmla="*/ 2002735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 name="connsiteX0" fmla="*/ 3391259 w 3391259"/>
              <a:gd name="connsiteY0" fmla="*/ 0 h 2758109"/>
              <a:gd name="connsiteX1" fmla="*/ 2392376 w 3391259"/>
              <a:gd name="connsiteY1" fmla="*/ 193813 h 2758109"/>
              <a:gd name="connsiteX2" fmla="*/ 1542581 w 3391259"/>
              <a:gd name="connsiteY2" fmla="*/ 49696 h 2758109"/>
              <a:gd name="connsiteX3" fmla="*/ 310128 w 3391259"/>
              <a:gd name="connsiteY3" fmla="*/ 44726 h 2758109"/>
              <a:gd name="connsiteX4" fmla="*/ 170981 w 3391259"/>
              <a:gd name="connsiteY4" fmla="*/ 198783 h 2758109"/>
              <a:gd name="connsiteX5" fmla="*/ 21893 w 3391259"/>
              <a:gd name="connsiteY5" fmla="*/ 760344 h 2758109"/>
              <a:gd name="connsiteX6" fmla="*/ 11954 w 3391259"/>
              <a:gd name="connsiteY6" fmla="*/ 1311966 h 2758109"/>
              <a:gd name="connsiteX7" fmla="*/ 11955 w 3391259"/>
              <a:gd name="connsiteY7" fmla="*/ 1699592 h 2758109"/>
              <a:gd name="connsiteX8" fmla="*/ 51711 w 3391259"/>
              <a:gd name="connsiteY8" fmla="*/ 1833770 h 2758109"/>
              <a:gd name="connsiteX9" fmla="*/ 36803 w 3391259"/>
              <a:gd name="connsiteY9" fmla="*/ 2022613 h 2758109"/>
              <a:gd name="connsiteX10" fmla="*/ 21894 w 3391259"/>
              <a:gd name="connsiteY10" fmla="*/ 2211456 h 2758109"/>
              <a:gd name="connsiteX11" fmla="*/ 101407 w 3391259"/>
              <a:gd name="connsiteY11" fmla="*/ 2395331 h 2758109"/>
              <a:gd name="connsiteX12" fmla="*/ 280312 w 3391259"/>
              <a:gd name="connsiteY12" fmla="*/ 2544418 h 2758109"/>
              <a:gd name="connsiteX13" fmla="*/ 1289132 w 3391259"/>
              <a:gd name="connsiteY13" fmla="*/ 2559326 h 2758109"/>
              <a:gd name="connsiteX14" fmla="*/ 1627063 w 3391259"/>
              <a:gd name="connsiteY14" fmla="*/ 2758109 h 2758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91259" h="2758109">
                <a:moveTo>
                  <a:pt x="3391259" y="0"/>
                </a:moveTo>
                <a:lnTo>
                  <a:pt x="2392376" y="193813"/>
                </a:lnTo>
                <a:lnTo>
                  <a:pt x="1542581" y="49696"/>
                </a:lnTo>
                <a:lnTo>
                  <a:pt x="310128" y="44726"/>
                </a:lnTo>
                <a:lnTo>
                  <a:pt x="170981" y="198783"/>
                </a:lnTo>
                <a:lnTo>
                  <a:pt x="21893" y="760344"/>
                </a:lnTo>
                <a:lnTo>
                  <a:pt x="11954" y="1311966"/>
                </a:lnTo>
                <a:cubicBezTo>
                  <a:pt x="53368" y="1452770"/>
                  <a:pt x="-29459" y="1558788"/>
                  <a:pt x="11955" y="1699592"/>
                </a:cubicBezTo>
                <a:lnTo>
                  <a:pt x="51711" y="1833770"/>
                </a:lnTo>
                <a:lnTo>
                  <a:pt x="36803" y="2022613"/>
                </a:lnTo>
                <a:lnTo>
                  <a:pt x="21894" y="2211456"/>
                </a:lnTo>
                <a:cubicBezTo>
                  <a:pt x="33490" y="2282687"/>
                  <a:pt x="50055" y="2314161"/>
                  <a:pt x="101407" y="2395331"/>
                </a:cubicBezTo>
                <a:cubicBezTo>
                  <a:pt x="137851" y="2415209"/>
                  <a:pt x="82358" y="2517086"/>
                  <a:pt x="280312" y="2544418"/>
                </a:cubicBezTo>
                <a:cubicBezTo>
                  <a:pt x="478266" y="2571751"/>
                  <a:pt x="949545" y="2536135"/>
                  <a:pt x="1289132" y="2559326"/>
                </a:cubicBezTo>
                <a:lnTo>
                  <a:pt x="1627063" y="2758109"/>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igura a mano libera 18"/>
          <p:cNvSpPr/>
          <p:nvPr/>
        </p:nvSpPr>
        <p:spPr>
          <a:xfrm>
            <a:off x="2082248" y="6047961"/>
            <a:ext cx="1152939" cy="263387"/>
          </a:xfrm>
          <a:custGeom>
            <a:avLst/>
            <a:gdLst>
              <a:gd name="connsiteX0" fmla="*/ 1152939 w 1152939"/>
              <a:gd name="connsiteY0" fmla="*/ 263387 h 263387"/>
              <a:gd name="connsiteX1" fmla="*/ 0 w 1152939"/>
              <a:gd name="connsiteY1" fmla="*/ 0 h 263387"/>
            </a:gdLst>
            <a:ahLst/>
            <a:cxnLst>
              <a:cxn ang="0">
                <a:pos x="connsiteX0" y="connsiteY0"/>
              </a:cxn>
              <a:cxn ang="0">
                <a:pos x="connsiteX1" y="connsiteY1"/>
              </a:cxn>
            </a:cxnLst>
            <a:rect l="l" t="t" r="r" b="b"/>
            <a:pathLst>
              <a:path w="1152939" h="263387">
                <a:moveTo>
                  <a:pt x="1152939" y="263387"/>
                </a:moveTo>
                <a:lnTo>
                  <a:pt x="0" y="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Figura a mano libera 20"/>
          <p:cNvSpPr/>
          <p:nvPr/>
        </p:nvSpPr>
        <p:spPr>
          <a:xfrm>
            <a:off x="2415209" y="2589143"/>
            <a:ext cx="6452432" cy="1495840"/>
          </a:xfrm>
          <a:custGeom>
            <a:avLst/>
            <a:gdLst>
              <a:gd name="connsiteX0" fmla="*/ 4084982 w 6452432"/>
              <a:gd name="connsiteY0" fmla="*/ 0 h 1495840"/>
              <a:gd name="connsiteX1" fmla="*/ 4084982 w 6452432"/>
              <a:gd name="connsiteY1" fmla="*/ 0 h 1495840"/>
              <a:gd name="connsiteX2" fmla="*/ 4179404 w 6452432"/>
              <a:gd name="connsiteY2" fmla="*/ 9940 h 1495840"/>
              <a:gd name="connsiteX3" fmla="*/ 4939748 w 6452432"/>
              <a:gd name="connsiteY3" fmla="*/ 243509 h 1495840"/>
              <a:gd name="connsiteX4" fmla="*/ 5213074 w 6452432"/>
              <a:gd name="connsiteY4" fmla="*/ 243509 h 1495840"/>
              <a:gd name="connsiteX5" fmla="*/ 5898874 w 6452432"/>
              <a:gd name="connsiteY5" fmla="*/ 402535 h 1495840"/>
              <a:gd name="connsiteX6" fmla="*/ 6077778 w 6452432"/>
              <a:gd name="connsiteY6" fmla="*/ 407505 h 1495840"/>
              <a:gd name="connsiteX7" fmla="*/ 6425648 w 6452432"/>
              <a:gd name="connsiteY7" fmla="*/ 581440 h 1495840"/>
              <a:gd name="connsiteX8" fmla="*/ 6445526 w 6452432"/>
              <a:gd name="connsiteY8" fmla="*/ 854766 h 1495840"/>
              <a:gd name="connsiteX9" fmla="*/ 6445526 w 6452432"/>
              <a:gd name="connsiteY9" fmla="*/ 1302027 h 1495840"/>
              <a:gd name="connsiteX10" fmla="*/ 6356074 w 6452432"/>
              <a:gd name="connsiteY10" fmla="*/ 1431235 h 1495840"/>
              <a:gd name="connsiteX11" fmla="*/ 223630 w 6452432"/>
              <a:gd name="connsiteY11" fmla="*/ 1361661 h 1495840"/>
              <a:gd name="connsiteX12" fmla="*/ 0 w 6452432"/>
              <a:gd name="connsiteY12" fmla="*/ 1495840 h 149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52432" h="1495840">
                <a:moveTo>
                  <a:pt x="4084982" y="0"/>
                </a:moveTo>
                <a:lnTo>
                  <a:pt x="4084982" y="0"/>
                </a:lnTo>
                <a:cubicBezTo>
                  <a:pt x="4145879" y="13534"/>
                  <a:pt x="4114436" y="9940"/>
                  <a:pt x="4179404" y="9940"/>
                </a:cubicBezTo>
                <a:lnTo>
                  <a:pt x="4939748" y="243509"/>
                </a:lnTo>
                <a:lnTo>
                  <a:pt x="5213074" y="243509"/>
                </a:lnTo>
                <a:lnTo>
                  <a:pt x="5898874" y="402535"/>
                </a:lnTo>
                <a:cubicBezTo>
                  <a:pt x="5994782" y="411255"/>
                  <a:pt x="5935242" y="407505"/>
                  <a:pt x="6077778" y="407505"/>
                </a:cubicBezTo>
                <a:lnTo>
                  <a:pt x="6425648" y="581440"/>
                </a:lnTo>
                <a:cubicBezTo>
                  <a:pt x="6470434" y="704604"/>
                  <a:pt x="6445526" y="616716"/>
                  <a:pt x="6445526" y="854766"/>
                </a:cubicBezTo>
                <a:lnTo>
                  <a:pt x="6445526" y="1302027"/>
                </a:lnTo>
                <a:lnTo>
                  <a:pt x="6356074" y="1431235"/>
                </a:lnTo>
                <a:lnTo>
                  <a:pt x="223630" y="1361661"/>
                </a:lnTo>
                <a:lnTo>
                  <a:pt x="0" y="1495840"/>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igura a mano libera 22"/>
          <p:cNvSpPr/>
          <p:nvPr/>
        </p:nvSpPr>
        <p:spPr>
          <a:xfrm>
            <a:off x="2981739" y="4288735"/>
            <a:ext cx="1023731" cy="556591"/>
          </a:xfrm>
          <a:custGeom>
            <a:avLst/>
            <a:gdLst>
              <a:gd name="connsiteX0" fmla="*/ 834887 w 1023731"/>
              <a:gd name="connsiteY0" fmla="*/ 0 h 556591"/>
              <a:gd name="connsiteX1" fmla="*/ 1023731 w 1023731"/>
              <a:gd name="connsiteY1" fmla="*/ 248478 h 556591"/>
              <a:gd name="connsiteX2" fmla="*/ 839857 w 1023731"/>
              <a:gd name="connsiteY2" fmla="*/ 432352 h 556591"/>
              <a:gd name="connsiteX3" fmla="*/ 124239 w 1023731"/>
              <a:gd name="connsiteY3" fmla="*/ 432352 h 556591"/>
              <a:gd name="connsiteX4" fmla="*/ 0 w 1023731"/>
              <a:gd name="connsiteY4" fmla="*/ 556591 h 5565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3731" h="556591">
                <a:moveTo>
                  <a:pt x="834887" y="0"/>
                </a:moveTo>
                <a:lnTo>
                  <a:pt x="1023731" y="248478"/>
                </a:lnTo>
                <a:lnTo>
                  <a:pt x="839857" y="432352"/>
                </a:lnTo>
                <a:lnTo>
                  <a:pt x="124239" y="432352"/>
                </a:lnTo>
                <a:lnTo>
                  <a:pt x="0" y="556591"/>
                </a:lnTo>
              </a:path>
            </a:pathLst>
          </a:custGeom>
          <a:noFill/>
          <a:ln>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ttangolo arrotondato 13"/>
          <p:cNvSpPr/>
          <p:nvPr/>
        </p:nvSpPr>
        <p:spPr>
          <a:xfrm>
            <a:off x="1188721" y="3374403"/>
            <a:ext cx="2413219" cy="258349"/>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egnaposto numero diapositiva 5"/>
          <p:cNvSpPr>
            <a:spLocks noGrp="1"/>
          </p:cNvSpPr>
          <p:nvPr>
            <p:ph type="sldNum" sz="quarter" idx="12"/>
          </p:nvPr>
        </p:nvSpPr>
        <p:spPr/>
        <p:txBody>
          <a:bodyPr/>
          <a:lstStyle/>
          <a:p>
            <a:fld id="{631BB469-ABAD-4866-AC90-48FE8290B794}" type="slidenum">
              <a:rPr lang="en-GB" smtClean="0"/>
              <a:t>44</a:t>
            </a:fld>
            <a:endParaRPr lang="en-GB"/>
          </a:p>
        </p:txBody>
      </p:sp>
    </p:spTree>
    <p:extLst>
      <p:ext uri="{BB962C8B-B14F-4D97-AF65-F5344CB8AC3E}">
        <p14:creationId xmlns:p14="http://schemas.microsoft.com/office/powerpoint/2010/main" val="13310589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7957" y="167151"/>
            <a:ext cx="8771283" cy="589031"/>
          </a:xfrm>
        </p:spPr>
        <p:txBody>
          <a:bodyPr/>
          <a:lstStyle/>
          <a:p>
            <a:r>
              <a:rPr lang="en-GB" dirty="0" err="1" smtClean="0"/>
              <a:t>Metodo</a:t>
            </a:r>
            <a:endParaRPr lang="en-GB" dirty="0"/>
          </a:p>
        </p:txBody>
      </p:sp>
      <p:sp>
        <p:nvSpPr>
          <p:cNvPr id="3" name="Segnaposto contenuto 2"/>
          <p:cNvSpPr>
            <a:spLocks noGrp="1"/>
          </p:cNvSpPr>
          <p:nvPr>
            <p:ph idx="1"/>
          </p:nvPr>
        </p:nvSpPr>
        <p:spPr>
          <a:xfrm>
            <a:off x="228597" y="817880"/>
            <a:ext cx="8771283" cy="5806440"/>
          </a:xfrm>
        </p:spPr>
        <p:txBody>
          <a:bodyPr>
            <a:normAutofit fontScale="92500" lnSpcReduction="20000"/>
          </a:bodyPr>
          <a:lstStyle/>
          <a:p>
            <a:pPr marL="457200" indent="-457200">
              <a:buFont typeface="+mj-lt"/>
              <a:buAutoNum type="arabicPeriod"/>
            </a:pPr>
            <a:r>
              <a:rPr lang="en-GB" dirty="0" err="1"/>
              <a:t>Usa</a:t>
            </a:r>
            <a:r>
              <a:rPr lang="en-GB" dirty="0"/>
              <a:t> </a:t>
            </a:r>
            <a:r>
              <a:rPr lang="en-GB" dirty="0" err="1"/>
              <a:t>matita</a:t>
            </a:r>
            <a:r>
              <a:rPr lang="en-GB" dirty="0"/>
              <a:t> e </a:t>
            </a:r>
            <a:r>
              <a:rPr lang="en-GB" dirty="0" err="1"/>
              <a:t>gomma</a:t>
            </a:r>
            <a:r>
              <a:rPr lang="en-GB" dirty="0"/>
              <a:t> per </a:t>
            </a:r>
            <a:r>
              <a:rPr lang="en-GB" dirty="0" err="1"/>
              <a:t>cancellare</a:t>
            </a:r>
            <a:r>
              <a:rPr lang="en-GB" dirty="0"/>
              <a:t> </a:t>
            </a:r>
            <a:r>
              <a:rPr lang="en-GB" dirty="0" err="1"/>
              <a:t>linee</a:t>
            </a:r>
            <a:r>
              <a:rPr lang="en-GB" dirty="0"/>
              <a:t> </a:t>
            </a:r>
            <a:r>
              <a:rPr lang="en-GB" dirty="0" err="1"/>
              <a:t>sbagliate</a:t>
            </a:r>
            <a:r>
              <a:rPr lang="en-GB" dirty="0"/>
              <a:t> e </a:t>
            </a:r>
            <a:r>
              <a:rPr lang="en-GB" dirty="0" err="1"/>
              <a:t>sostituirle</a:t>
            </a:r>
            <a:r>
              <a:rPr lang="en-GB" dirty="0"/>
              <a:t> con line </a:t>
            </a:r>
            <a:r>
              <a:rPr lang="en-GB" dirty="0" err="1"/>
              <a:t>giuste</a:t>
            </a:r>
            <a:endParaRPr lang="en-GB" dirty="0"/>
          </a:p>
          <a:p>
            <a:pPr marL="457200" indent="-457200">
              <a:buFont typeface="+mj-lt"/>
              <a:buAutoNum type="arabicPeriod"/>
            </a:pPr>
            <a:r>
              <a:rPr lang="en-GB" dirty="0" err="1" smtClean="0"/>
              <a:t>Concentrati</a:t>
            </a:r>
            <a:r>
              <a:rPr lang="en-GB" dirty="0" smtClean="0"/>
              <a:t> sui VIR-1. </a:t>
            </a:r>
            <a:r>
              <a:rPr lang="en-GB" dirty="0" err="1" smtClean="0"/>
              <a:t>Concentrati</a:t>
            </a:r>
            <a:r>
              <a:rPr lang="en-GB" dirty="0" smtClean="0"/>
              <a:t> </a:t>
            </a:r>
            <a:r>
              <a:rPr lang="en-GB" dirty="0" err="1" smtClean="0"/>
              <a:t>inizialmente</a:t>
            </a:r>
            <a:r>
              <a:rPr lang="en-GB" dirty="0" smtClean="0"/>
              <a:t> sui </a:t>
            </a:r>
            <a:r>
              <a:rPr lang="en-GB" b="1" dirty="0" err="1" smtClean="0"/>
              <a:t>concetti</a:t>
            </a:r>
            <a:r>
              <a:rPr lang="en-GB" dirty="0" smtClean="0"/>
              <a:t>, </a:t>
            </a:r>
            <a:r>
              <a:rPr lang="en-GB" dirty="0" err="1" smtClean="0"/>
              <a:t>che</a:t>
            </a:r>
            <a:r>
              <a:rPr lang="en-GB" dirty="0" smtClean="0"/>
              <a:t> </a:t>
            </a:r>
            <a:r>
              <a:rPr lang="en-GB" dirty="0" err="1" smtClean="0"/>
              <a:t>nell’ER</a:t>
            </a:r>
            <a:r>
              <a:rPr lang="en-GB" dirty="0" smtClean="0"/>
              <a:t> </a:t>
            </a:r>
            <a:r>
              <a:rPr lang="en-GB" dirty="0" err="1" smtClean="0"/>
              <a:t>rappresenteresti</a:t>
            </a:r>
            <a:r>
              <a:rPr lang="en-GB" dirty="0" smtClean="0"/>
              <a:t> come </a:t>
            </a:r>
            <a:r>
              <a:rPr lang="en-GB" b="1" dirty="0" err="1" smtClean="0"/>
              <a:t>Entità</a:t>
            </a:r>
            <a:r>
              <a:rPr lang="en-GB" dirty="0" smtClean="0"/>
              <a:t> (ad </a:t>
            </a:r>
            <a:r>
              <a:rPr lang="en-GB" dirty="0" err="1" smtClean="0"/>
              <a:t>es</a:t>
            </a:r>
            <a:r>
              <a:rPr lang="en-GB" dirty="0" smtClean="0"/>
              <a:t>. </a:t>
            </a:r>
            <a:r>
              <a:rPr lang="en-GB" dirty="0" err="1" smtClean="0"/>
              <a:t>Prodotto</a:t>
            </a:r>
            <a:r>
              <a:rPr lang="en-GB" dirty="0" smtClean="0"/>
              <a:t>). In </a:t>
            </a:r>
            <a:r>
              <a:rPr lang="en-GB" dirty="0" err="1" smtClean="0"/>
              <a:t>genere</a:t>
            </a:r>
            <a:r>
              <a:rPr lang="en-GB" dirty="0" smtClean="0"/>
              <a:t>, </a:t>
            </a:r>
            <a:r>
              <a:rPr lang="en-GB" b="1" dirty="0" smtClean="0"/>
              <a:t>ma non </a:t>
            </a:r>
            <a:r>
              <a:rPr lang="en-GB" b="1" dirty="0" err="1" smtClean="0"/>
              <a:t>sempre</a:t>
            </a:r>
            <a:r>
              <a:rPr lang="en-GB" b="1" dirty="0" smtClean="0"/>
              <a:t> </a:t>
            </a:r>
            <a:r>
              <a:rPr lang="en-GB" dirty="0" smtClean="0"/>
              <a:t>(</a:t>
            </a:r>
            <a:r>
              <a:rPr lang="en-GB" dirty="0" err="1" smtClean="0"/>
              <a:t>riguarda</a:t>
            </a:r>
            <a:r>
              <a:rPr lang="en-GB" dirty="0" smtClean="0"/>
              <a:t> </a:t>
            </a:r>
            <a:r>
              <a:rPr lang="en-GB" dirty="0" err="1" smtClean="0"/>
              <a:t>il</a:t>
            </a:r>
            <a:r>
              <a:rPr lang="en-GB" dirty="0" smtClean="0"/>
              <a:t> </a:t>
            </a:r>
            <a:r>
              <a:rPr lang="en-GB" dirty="0" err="1" smtClean="0"/>
              <a:t>caso</a:t>
            </a:r>
            <a:r>
              <a:rPr lang="en-GB" dirty="0" smtClean="0"/>
              <a:t> di </a:t>
            </a:r>
            <a:r>
              <a:rPr lang="en-GB" dirty="0" err="1" smtClean="0"/>
              <a:t>Professore</a:t>
            </a:r>
            <a:r>
              <a:rPr lang="en-GB" dirty="0" smtClean="0"/>
              <a:t>), </a:t>
            </a:r>
            <a:r>
              <a:rPr lang="en-GB" dirty="0" err="1" smtClean="0"/>
              <a:t>i</a:t>
            </a:r>
            <a:r>
              <a:rPr lang="en-GB" dirty="0" smtClean="0"/>
              <a:t> </a:t>
            </a:r>
            <a:r>
              <a:rPr lang="en-GB" dirty="0" err="1" smtClean="0"/>
              <a:t>concetti</a:t>
            </a:r>
            <a:r>
              <a:rPr lang="en-GB" dirty="0" smtClean="0"/>
              <a:t> </a:t>
            </a:r>
            <a:r>
              <a:rPr lang="en-GB" dirty="0" err="1" smtClean="0"/>
              <a:t>corrispondono</a:t>
            </a:r>
            <a:r>
              <a:rPr lang="en-GB" dirty="0" smtClean="0"/>
              <a:t> a </a:t>
            </a:r>
            <a:r>
              <a:rPr lang="en-GB" dirty="0" err="1" smtClean="0"/>
              <a:t>relazioni</a:t>
            </a:r>
            <a:r>
              <a:rPr lang="en-GB" dirty="0" smtClean="0"/>
              <a:t> con </a:t>
            </a:r>
            <a:r>
              <a:rPr lang="en-GB" dirty="0" err="1" smtClean="0"/>
              <a:t>chiave</a:t>
            </a:r>
            <a:r>
              <a:rPr lang="en-GB" dirty="0" smtClean="0"/>
              <a:t> </a:t>
            </a:r>
            <a:r>
              <a:rPr lang="en-GB" dirty="0" err="1" smtClean="0"/>
              <a:t>primaria</a:t>
            </a:r>
            <a:r>
              <a:rPr lang="en-GB" dirty="0" smtClean="0"/>
              <a:t> </a:t>
            </a:r>
            <a:r>
              <a:rPr lang="en-GB" dirty="0" err="1" smtClean="0"/>
              <a:t>semplice</a:t>
            </a:r>
            <a:r>
              <a:rPr lang="en-GB" dirty="0" smtClean="0"/>
              <a:t>.</a:t>
            </a:r>
          </a:p>
          <a:p>
            <a:pPr marL="457200" indent="-457200">
              <a:buFont typeface="+mj-lt"/>
              <a:buAutoNum type="arabicPeriod"/>
            </a:pPr>
            <a:r>
              <a:rPr lang="en-GB" dirty="0" err="1" smtClean="0"/>
              <a:t>Questo</a:t>
            </a:r>
            <a:r>
              <a:rPr lang="en-GB" dirty="0" smtClean="0"/>
              <a:t> primo </a:t>
            </a:r>
            <a:r>
              <a:rPr lang="en-GB" dirty="0" err="1" smtClean="0"/>
              <a:t>insieme</a:t>
            </a:r>
            <a:r>
              <a:rPr lang="en-GB" dirty="0" smtClean="0"/>
              <a:t> di </a:t>
            </a:r>
            <a:r>
              <a:rPr lang="en-GB" dirty="0" err="1" smtClean="0"/>
              <a:t>concetti</a:t>
            </a:r>
            <a:r>
              <a:rPr lang="en-GB" dirty="0" smtClean="0"/>
              <a:t> ha </a:t>
            </a:r>
            <a:r>
              <a:rPr lang="en-GB" dirty="0" err="1" smtClean="0"/>
              <a:t>associati</a:t>
            </a:r>
            <a:r>
              <a:rPr lang="en-GB" dirty="0" smtClean="0"/>
              <a:t>, </a:t>
            </a:r>
            <a:r>
              <a:rPr lang="en-GB" dirty="0" err="1" smtClean="0"/>
              <a:t>ciascun</a:t>
            </a:r>
            <a:r>
              <a:rPr lang="en-GB" dirty="0" smtClean="0"/>
              <a:t> </a:t>
            </a:r>
            <a:r>
              <a:rPr lang="en-GB" dirty="0" err="1" smtClean="0"/>
              <a:t>concetto</a:t>
            </a:r>
            <a:r>
              <a:rPr lang="en-GB" dirty="0" smtClean="0"/>
              <a:t>, </a:t>
            </a:r>
            <a:r>
              <a:rPr lang="en-GB" dirty="0" err="1" smtClean="0"/>
              <a:t>uno</a:t>
            </a:r>
            <a:r>
              <a:rPr lang="en-GB" dirty="0"/>
              <a:t> </a:t>
            </a:r>
            <a:r>
              <a:rPr lang="en-GB" dirty="0" smtClean="0"/>
              <a:t>o </a:t>
            </a:r>
            <a:r>
              <a:rPr lang="en-GB" dirty="0" err="1" smtClean="0"/>
              <a:t>più</a:t>
            </a:r>
            <a:r>
              <a:rPr lang="en-GB" dirty="0" smtClean="0"/>
              <a:t> </a:t>
            </a:r>
            <a:r>
              <a:rPr lang="en-GB" dirty="0" err="1" smtClean="0"/>
              <a:t>vincoli</a:t>
            </a:r>
            <a:r>
              <a:rPr lang="en-GB" dirty="0" smtClean="0"/>
              <a:t> di </a:t>
            </a:r>
            <a:r>
              <a:rPr lang="en-GB" dirty="0" err="1" smtClean="0"/>
              <a:t>integrità</a:t>
            </a:r>
            <a:r>
              <a:rPr lang="en-GB" dirty="0" smtClean="0"/>
              <a:t> </a:t>
            </a:r>
            <a:r>
              <a:rPr lang="en-GB" dirty="0" err="1" smtClean="0"/>
              <a:t>referenziale</a:t>
            </a:r>
            <a:r>
              <a:rPr lang="en-GB" dirty="0" smtClean="0"/>
              <a:t> di cui </a:t>
            </a:r>
            <a:r>
              <a:rPr lang="en-GB" dirty="0" err="1" smtClean="0"/>
              <a:t>il</a:t>
            </a:r>
            <a:r>
              <a:rPr lang="en-GB" dirty="0" smtClean="0"/>
              <a:t> </a:t>
            </a:r>
            <a:r>
              <a:rPr lang="en-GB" dirty="0" err="1" smtClean="0"/>
              <a:t>concetto</a:t>
            </a:r>
            <a:r>
              <a:rPr lang="en-GB" dirty="0" smtClean="0"/>
              <a:t> è </a:t>
            </a:r>
            <a:r>
              <a:rPr lang="en-GB" b="1" dirty="0" smtClean="0">
                <a:solidFill>
                  <a:srgbClr val="FF0000"/>
                </a:solidFill>
              </a:rPr>
              <a:t>parte </a:t>
            </a:r>
            <a:r>
              <a:rPr lang="en-GB" b="1" dirty="0" err="1" smtClean="0">
                <a:solidFill>
                  <a:srgbClr val="FF0000"/>
                </a:solidFill>
              </a:rPr>
              <a:t>destra</a:t>
            </a:r>
            <a:r>
              <a:rPr lang="en-GB" dirty="0" smtClean="0"/>
              <a:t>. </a:t>
            </a:r>
            <a:r>
              <a:rPr lang="en-GB" dirty="0" err="1" smtClean="0"/>
              <a:t>Cerca</a:t>
            </a:r>
            <a:r>
              <a:rPr lang="en-GB" dirty="0" smtClean="0"/>
              <a:t> le </a:t>
            </a:r>
            <a:r>
              <a:rPr lang="en-GB" b="1" dirty="0" err="1" smtClean="0">
                <a:solidFill>
                  <a:srgbClr val="0070C0"/>
                </a:solidFill>
              </a:rPr>
              <a:t>parti</a:t>
            </a:r>
            <a:r>
              <a:rPr lang="en-GB" b="1" dirty="0" smtClean="0">
                <a:solidFill>
                  <a:srgbClr val="0070C0"/>
                </a:solidFill>
              </a:rPr>
              <a:t> </a:t>
            </a:r>
            <a:r>
              <a:rPr lang="en-GB" b="1" dirty="0" err="1" smtClean="0">
                <a:solidFill>
                  <a:srgbClr val="0070C0"/>
                </a:solidFill>
              </a:rPr>
              <a:t>sinistre</a:t>
            </a:r>
            <a:r>
              <a:rPr lang="en-GB" dirty="0" smtClean="0"/>
              <a:t> in </a:t>
            </a:r>
            <a:r>
              <a:rPr lang="en-GB" dirty="0" err="1" smtClean="0"/>
              <a:t>altre</a:t>
            </a:r>
            <a:r>
              <a:rPr lang="en-GB" dirty="0" smtClean="0"/>
              <a:t> </a:t>
            </a:r>
            <a:r>
              <a:rPr lang="en-GB" dirty="0" err="1" smtClean="0"/>
              <a:t>relazioni</a:t>
            </a:r>
            <a:r>
              <a:rPr lang="en-GB" dirty="0" smtClean="0"/>
              <a:t>. </a:t>
            </a:r>
          </a:p>
          <a:p>
            <a:pPr marL="457200" indent="-457200">
              <a:buFont typeface="+mj-lt"/>
              <a:buAutoNum type="arabicPeriod"/>
            </a:pPr>
            <a:r>
              <a:rPr lang="en-GB" dirty="0" err="1" smtClean="0"/>
              <a:t>Rappresenta</a:t>
            </a:r>
            <a:r>
              <a:rPr lang="en-GB" dirty="0" smtClean="0"/>
              <a:t> I VIR con </a:t>
            </a:r>
            <a:r>
              <a:rPr lang="en-GB" dirty="0" err="1" smtClean="0"/>
              <a:t>linee</a:t>
            </a:r>
            <a:r>
              <a:rPr lang="en-GB" dirty="0" smtClean="0"/>
              <a:t> e </a:t>
            </a:r>
            <a:r>
              <a:rPr lang="en-GB" dirty="0" err="1" smtClean="0"/>
              <a:t>frecce</a:t>
            </a:r>
            <a:r>
              <a:rPr lang="en-GB" dirty="0" smtClean="0"/>
              <a:t>.</a:t>
            </a:r>
          </a:p>
          <a:p>
            <a:pPr marL="457200" indent="-457200">
              <a:buFont typeface="+mj-lt"/>
              <a:buAutoNum type="arabicPeriod"/>
            </a:pPr>
            <a:r>
              <a:rPr lang="en-GB" dirty="0" err="1"/>
              <a:t>Cerca</a:t>
            </a:r>
            <a:r>
              <a:rPr lang="en-GB" dirty="0"/>
              <a:t> di non </a:t>
            </a:r>
            <a:r>
              <a:rPr lang="en-GB" dirty="0" err="1"/>
              <a:t>sovrapporre</a:t>
            </a:r>
            <a:r>
              <a:rPr lang="en-GB" dirty="0"/>
              <a:t> </a:t>
            </a:r>
            <a:r>
              <a:rPr lang="en-GB" dirty="0" err="1"/>
              <a:t>linee</a:t>
            </a:r>
            <a:r>
              <a:rPr lang="en-GB" dirty="0"/>
              <a:t>, </a:t>
            </a:r>
            <a:r>
              <a:rPr lang="en-GB" dirty="0" err="1"/>
              <a:t>magari</a:t>
            </a:r>
            <a:r>
              <a:rPr lang="en-GB" dirty="0"/>
              <a:t> </a:t>
            </a:r>
            <a:r>
              <a:rPr lang="en-GB" dirty="0" err="1"/>
              <a:t>cercando</a:t>
            </a:r>
            <a:r>
              <a:rPr lang="en-GB" dirty="0"/>
              <a:t> </a:t>
            </a:r>
            <a:r>
              <a:rPr lang="en-GB" dirty="0" err="1"/>
              <a:t>percorsi</a:t>
            </a:r>
            <a:r>
              <a:rPr lang="en-GB" dirty="0"/>
              <a:t> un </a:t>
            </a:r>
            <a:r>
              <a:rPr lang="en-GB" dirty="0" err="1"/>
              <a:t>pò</a:t>
            </a:r>
            <a:r>
              <a:rPr lang="en-GB" dirty="0"/>
              <a:t> </a:t>
            </a:r>
            <a:r>
              <a:rPr lang="en-GB" dirty="0" err="1"/>
              <a:t>più</a:t>
            </a:r>
            <a:r>
              <a:rPr lang="en-GB" dirty="0"/>
              <a:t> </a:t>
            </a:r>
            <a:r>
              <a:rPr lang="en-GB" dirty="0" err="1"/>
              <a:t>lunghi</a:t>
            </a:r>
            <a:r>
              <a:rPr lang="en-GB" dirty="0"/>
              <a:t>.</a:t>
            </a:r>
          </a:p>
          <a:p>
            <a:pPr marL="457200" indent="-457200">
              <a:buFont typeface="+mj-lt"/>
              <a:buAutoNum type="arabicPeriod"/>
            </a:pPr>
            <a:r>
              <a:rPr lang="en-GB" dirty="0" err="1" smtClean="0"/>
              <a:t>Verifica</a:t>
            </a:r>
            <a:r>
              <a:rPr lang="en-GB" dirty="0" smtClean="0"/>
              <a:t> </a:t>
            </a:r>
            <a:r>
              <a:rPr lang="en-GB" dirty="0" err="1" smtClean="0"/>
              <a:t>che</a:t>
            </a:r>
            <a:r>
              <a:rPr lang="en-GB" dirty="0" smtClean="0"/>
              <a:t> non </a:t>
            </a:r>
            <a:r>
              <a:rPr lang="en-GB" dirty="0" err="1" smtClean="0"/>
              <a:t>ti</a:t>
            </a:r>
            <a:r>
              <a:rPr lang="en-GB" dirty="0" smtClean="0"/>
              <a:t> </a:t>
            </a:r>
            <a:r>
              <a:rPr lang="en-GB" dirty="0" err="1" smtClean="0"/>
              <a:t>sei</a:t>
            </a:r>
            <a:r>
              <a:rPr lang="en-GB" dirty="0" smtClean="0"/>
              <a:t> </a:t>
            </a:r>
            <a:r>
              <a:rPr lang="en-GB" dirty="0" err="1" smtClean="0"/>
              <a:t>scordato</a:t>
            </a:r>
            <a:r>
              <a:rPr lang="en-GB" dirty="0" smtClean="0"/>
              <a:t>/a </a:t>
            </a:r>
            <a:r>
              <a:rPr lang="en-GB" dirty="0" err="1" smtClean="0"/>
              <a:t>nulla</a:t>
            </a:r>
            <a:r>
              <a:rPr lang="en-GB" dirty="0" smtClean="0"/>
              <a:t>, </a:t>
            </a:r>
            <a:r>
              <a:rPr lang="en-GB" dirty="0" err="1" smtClean="0"/>
              <a:t>cercando</a:t>
            </a:r>
            <a:r>
              <a:rPr lang="en-GB" dirty="0" smtClean="0"/>
              <a:t> </a:t>
            </a:r>
            <a:r>
              <a:rPr lang="en-GB" dirty="0" err="1" smtClean="0"/>
              <a:t>eventuali</a:t>
            </a:r>
            <a:r>
              <a:rPr lang="en-GB" dirty="0" smtClean="0"/>
              <a:t> </a:t>
            </a:r>
            <a:r>
              <a:rPr lang="en-GB" dirty="0" err="1" smtClean="0"/>
              <a:t>altri</a:t>
            </a:r>
            <a:r>
              <a:rPr lang="en-GB" dirty="0" smtClean="0"/>
              <a:t> </a:t>
            </a:r>
            <a:r>
              <a:rPr lang="en-GB" b="1" dirty="0" err="1" smtClean="0">
                <a:solidFill>
                  <a:srgbClr val="FF0000"/>
                </a:solidFill>
              </a:rPr>
              <a:t>parti</a:t>
            </a:r>
            <a:r>
              <a:rPr lang="en-GB" b="1" dirty="0" smtClean="0">
                <a:solidFill>
                  <a:srgbClr val="FF0000"/>
                </a:solidFill>
              </a:rPr>
              <a:t> </a:t>
            </a:r>
            <a:r>
              <a:rPr lang="en-GB" b="1" dirty="0" err="1" smtClean="0">
                <a:solidFill>
                  <a:srgbClr val="FF0000"/>
                </a:solidFill>
              </a:rPr>
              <a:t>destre</a:t>
            </a:r>
            <a:r>
              <a:rPr lang="en-GB" dirty="0" smtClean="0"/>
              <a:t>.</a:t>
            </a:r>
          </a:p>
          <a:p>
            <a:pPr marL="457200" indent="-457200">
              <a:buFont typeface="+mj-lt"/>
              <a:buAutoNum type="arabicPeriod"/>
            </a:pPr>
            <a:r>
              <a:rPr lang="en-GB" dirty="0" err="1"/>
              <a:t>Verifica</a:t>
            </a:r>
            <a:r>
              <a:rPr lang="en-GB" dirty="0"/>
              <a:t> </a:t>
            </a:r>
            <a:r>
              <a:rPr lang="en-GB" dirty="0" err="1"/>
              <a:t>che</a:t>
            </a:r>
            <a:r>
              <a:rPr lang="en-GB" dirty="0"/>
              <a:t> non </a:t>
            </a:r>
            <a:r>
              <a:rPr lang="en-GB" dirty="0" err="1"/>
              <a:t>ti</a:t>
            </a:r>
            <a:r>
              <a:rPr lang="en-GB" dirty="0"/>
              <a:t> </a:t>
            </a:r>
            <a:r>
              <a:rPr lang="en-GB" dirty="0" err="1"/>
              <a:t>sei</a:t>
            </a:r>
            <a:r>
              <a:rPr lang="en-GB" dirty="0"/>
              <a:t> </a:t>
            </a:r>
            <a:r>
              <a:rPr lang="en-GB" dirty="0" err="1" smtClean="0"/>
              <a:t>scordato</a:t>
            </a:r>
            <a:r>
              <a:rPr lang="en-GB" dirty="0" smtClean="0"/>
              <a:t>/a </a:t>
            </a:r>
            <a:r>
              <a:rPr lang="en-GB" dirty="0" err="1"/>
              <a:t>nulla</a:t>
            </a:r>
            <a:r>
              <a:rPr lang="en-GB" dirty="0"/>
              <a:t>, </a:t>
            </a:r>
            <a:r>
              <a:rPr lang="en-GB" dirty="0" err="1"/>
              <a:t>cercando</a:t>
            </a:r>
            <a:r>
              <a:rPr lang="en-GB" dirty="0"/>
              <a:t> </a:t>
            </a:r>
            <a:r>
              <a:rPr lang="en-GB" dirty="0" err="1"/>
              <a:t>eventuali</a:t>
            </a:r>
            <a:r>
              <a:rPr lang="en-GB" dirty="0"/>
              <a:t> </a:t>
            </a:r>
            <a:r>
              <a:rPr lang="en-GB" dirty="0" err="1"/>
              <a:t>altri</a:t>
            </a:r>
            <a:r>
              <a:rPr lang="en-GB" dirty="0"/>
              <a:t> </a:t>
            </a:r>
            <a:r>
              <a:rPr lang="en-GB" b="1" dirty="0" err="1">
                <a:solidFill>
                  <a:srgbClr val="0070C0"/>
                </a:solidFill>
              </a:rPr>
              <a:t>parti</a:t>
            </a:r>
            <a:r>
              <a:rPr lang="en-GB" b="1" dirty="0">
                <a:solidFill>
                  <a:srgbClr val="0070C0"/>
                </a:solidFill>
              </a:rPr>
              <a:t> </a:t>
            </a:r>
            <a:r>
              <a:rPr lang="en-GB" b="1" dirty="0" err="1" smtClean="0">
                <a:solidFill>
                  <a:srgbClr val="0070C0"/>
                </a:solidFill>
              </a:rPr>
              <a:t>sinistre</a:t>
            </a:r>
            <a:r>
              <a:rPr lang="en-GB" dirty="0" smtClean="0"/>
              <a:t>.</a:t>
            </a:r>
          </a:p>
          <a:p>
            <a:pPr marL="457200" indent="-457200">
              <a:buFont typeface="+mj-lt"/>
              <a:buAutoNum type="arabicPeriod"/>
            </a:pPr>
            <a:r>
              <a:rPr lang="en-GB" dirty="0" err="1" smtClean="0"/>
              <a:t>Passa</a:t>
            </a:r>
            <a:r>
              <a:rPr lang="en-GB" dirty="0" smtClean="0"/>
              <a:t> </a:t>
            </a:r>
            <a:r>
              <a:rPr lang="en-GB" dirty="0" err="1" smtClean="0"/>
              <a:t>ora</a:t>
            </a:r>
            <a:r>
              <a:rPr lang="en-GB" dirty="0" smtClean="0"/>
              <a:t> </a:t>
            </a:r>
            <a:r>
              <a:rPr lang="en-GB" dirty="0" err="1" smtClean="0"/>
              <a:t>ai</a:t>
            </a:r>
            <a:r>
              <a:rPr lang="en-GB" dirty="0" smtClean="0"/>
              <a:t> VIR-n, con n </a:t>
            </a:r>
            <a:r>
              <a:rPr lang="en-GB" dirty="0" err="1" smtClean="0"/>
              <a:t>pari</a:t>
            </a:r>
            <a:r>
              <a:rPr lang="en-GB" dirty="0" smtClean="0"/>
              <a:t> a 2, 3, 4  (</a:t>
            </a:r>
            <a:r>
              <a:rPr lang="en-GB" dirty="0" err="1" smtClean="0"/>
              <a:t>oltre</a:t>
            </a:r>
            <a:r>
              <a:rPr lang="en-GB" dirty="0" smtClean="0"/>
              <a:t> 4 </a:t>
            </a:r>
            <a:r>
              <a:rPr lang="en-GB" dirty="0" err="1" smtClean="0"/>
              <a:t>sono</a:t>
            </a:r>
            <a:r>
              <a:rPr lang="en-GB" dirty="0" smtClean="0"/>
              <a:t> </a:t>
            </a:r>
            <a:r>
              <a:rPr lang="en-GB" dirty="0" err="1" smtClean="0"/>
              <a:t>straordinariamente</a:t>
            </a:r>
            <a:r>
              <a:rPr lang="en-GB" dirty="0" smtClean="0"/>
              <a:t> </a:t>
            </a:r>
            <a:r>
              <a:rPr lang="en-GB" dirty="0" err="1" smtClean="0"/>
              <a:t>rari</a:t>
            </a:r>
            <a:r>
              <a:rPr lang="en-GB" dirty="0" smtClean="0"/>
              <a:t>, </a:t>
            </a:r>
            <a:r>
              <a:rPr lang="en-GB" dirty="0" err="1" smtClean="0"/>
              <a:t>anche</a:t>
            </a:r>
            <a:r>
              <a:rPr lang="en-GB" dirty="0" smtClean="0"/>
              <a:t> 4 è un </a:t>
            </a:r>
            <a:r>
              <a:rPr lang="en-GB" dirty="0" err="1" smtClean="0"/>
              <a:t>caso</a:t>
            </a:r>
            <a:r>
              <a:rPr lang="en-GB" dirty="0" smtClean="0"/>
              <a:t> </a:t>
            </a:r>
            <a:r>
              <a:rPr lang="en-GB" dirty="0" err="1" smtClean="0"/>
              <a:t>rarissimo</a:t>
            </a:r>
            <a:r>
              <a:rPr lang="en-GB" dirty="0" smtClean="0"/>
              <a:t>, </a:t>
            </a:r>
            <a:r>
              <a:rPr lang="en-GB" dirty="0" err="1" smtClean="0"/>
              <a:t>tra</a:t>
            </a:r>
            <a:r>
              <a:rPr lang="en-GB" dirty="0" smtClean="0"/>
              <a:t> VIR-2 e VIR-3 </a:t>
            </a:r>
            <a:r>
              <a:rPr lang="en-GB" dirty="0" err="1" smtClean="0"/>
              <a:t>ce</a:t>
            </a:r>
            <a:r>
              <a:rPr lang="en-GB" dirty="0" smtClean="0"/>
              <a:t> ne </a:t>
            </a:r>
            <a:r>
              <a:rPr lang="en-GB" dirty="0" err="1" smtClean="0"/>
              <a:t>sono</a:t>
            </a:r>
            <a:r>
              <a:rPr lang="en-GB" dirty="0" smtClean="0"/>
              <a:t> in </a:t>
            </a:r>
            <a:r>
              <a:rPr lang="en-GB" dirty="0" err="1" smtClean="0"/>
              <a:t>genere</a:t>
            </a:r>
            <a:r>
              <a:rPr lang="en-GB" dirty="0" smtClean="0"/>
              <a:t> </a:t>
            </a:r>
            <a:r>
              <a:rPr lang="en-GB" dirty="0" err="1" smtClean="0"/>
              <a:t>tra</a:t>
            </a:r>
            <a:r>
              <a:rPr lang="en-GB" dirty="0" smtClean="0"/>
              <a:t> 1 e 3 o 4 </a:t>
            </a:r>
            <a:r>
              <a:rPr lang="en-GB" dirty="0" err="1" smtClean="0"/>
              <a:t>nei</a:t>
            </a:r>
            <a:r>
              <a:rPr lang="en-GB" dirty="0" smtClean="0"/>
              <a:t> </a:t>
            </a:r>
            <a:r>
              <a:rPr lang="en-GB" dirty="0" err="1" smtClean="0"/>
              <a:t>compiti</a:t>
            </a:r>
            <a:r>
              <a:rPr lang="en-GB" dirty="0" smtClean="0"/>
              <a:t>).</a:t>
            </a:r>
          </a:p>
          <a:p>
            <a:pPr marL="457200" indent="-457200">
              <a:buFont typeface="+mj-lt"/>
              <a:buAutoNum type="arabicPeriod"/>
            </a:pPr>
            <a:r>
              <a:rPr lang="en-GB" dirty="0" err="1" smtClean="0"/>
              <a:t>Identifica</a:t>
            </a:r>
            <a:r>
              <a:rPr lang="en-GB" dirty="0" smtClean="0"/>
              <a:t> </a:t>
            </a:r>
            <a:r>
              <a:rPr lang="en-GB" dirty="0" err="1" smtClean="0"/>
              <a:t>coppie</a:t>
            </a:r>
            <a:r>
              <a:rPr lang="en-GB" dirty="0" smtClean="0"/>
              <a:t> di </a:t>
            </a:r>
            <a:r>
              <a:rPr lang="en-GB" b="1" dirty="0" err="1" smtClean="0">
                <a:solidFill>
                  <a:srgbClr val="0070C0"/>
                </a:solidFill>
              </a:rPr>
              <a:t>parti</a:t>
            </a:r>
            <a:r>
              <a:rPr lang="en-GB" b="1" dirty="0" smtClean="0">
                <a:solidFill>
                  <a:srgbClr val="0070C0"/>
                </a:solidFill>
              </a:rPr>
              <a:t> </a:t>
            </a:r>
            <a:r>
              <a:rPr lang="en-GB" b="1" dirty="0" err="1" smtClean="0">
                <a:solidFill>
                  <a:srgbClr val="0070C0"/>
                </a:solidFill>
              </a:rPr>
              <a:t>sinistre</a:t>
            </a:r>
            <a:r>
              <a:rPr lang="en-GB" b="1" dirty="0" smtClean="0">
                <a:solidFill>
                  <a:srgbClr val="0070C0"/>
                </a:solidFill>
              </a:rPr>
              <a:t> </a:t>
            </a:r>
            <a:r>
              <a:rPr lang="en-GB" dirty="0" smtClean="0"/>
              <a:t>e </a:t>
            </a:r>
            <a:r>
              <a:rPr lang="en-GB" b="1" dirty="0" err="1" smtClean="0">
                <a:solidFill>
                  <a:srgbClr val="FF0000"/>
                </a:solidFill>
              </a:rPr>
              <a:t>parti</a:t>
            </a:r>
            <a:r>
              <a:rPr lang="en-GB" b="1" dirty="0" smtClean="0">
                <a:solidFill>
                  <a:srgbClr val="FF0000"/>
                </a:solidFill>
              </a:rPr>
              <a:t> </a:t>
            </a:r>
            <a:r>
              <a:rPr lang="en-GB" b="1" dirty="0" err="1" smtClean="0">
                <a:solidFill>
                  <a:srgbClr val="FF0000"/>
                </a:solidFill>
              </a:rPr>
              <a:t>destre</a:t>
            </a:r>
            <a:r>
              <a:rPr lang="en-GB" dirty="0" smtClean="0"/>
              <a:t>, </a:t>
            </a:r>
            <a:r>
              <a:rPr lang="en-GB" dirty="0" err="1" smtClean="0"/>
              <a:t>nel</a:t>
            </a:r>
            <a:r>
              <a:rPr lang="en-GB" dirty="0" smtClean="0"/>
              <a:t> </a:t>
            </a:r>
            <a:r>
              <a:rPr lang="en-GB" dirty="0" err="1" smtClean="0"/>
              <a:t>caso</a:t>
            </a:r>
            <a:r>
              <a:rPr lang="en-GB" dirty="0" smtClean="0"/>
              <a:t> di VIR-2 </a:t>
            </a:r>
            <a:r>
              <a:rPr lang="en-GB" dirty="0" err="1" smtClean="0"/>
              <a:t>verifica</a:t>
            </a:r>
            <a:r>
              <a:rPr lang="en-GB" dirty="0" smtClean="0"/>
              <a:t> </a:t>
            </a:r>
            <a:r>
              <a:rPr lang="en-GB" dirty="0" err="1" smtClean="0"/>
              <a:t>che</a:t>
            </a:r>
            <a:r>
              <a:rPr lang="en-GB" dirty="0" smtClean="0"/>
              <a:t> non </a:t>
            </a:r>
            <a:r>
              <a:rPr lang="en-GB" dirty="0" err="1" smtClean="0"/>
              <a:t>siano</a:t>
            </a:r>
            <a:r>
              <a:rPr lang="en-GB" dirty="0" smtClean="0"/>
              <a:t> VIR-3, e </a:t>
            </a:r>
            <a:r>
              <a:rPr lang="en-GB" dirty="0" err="1" smtClean="0"/>
              <a:t>viceversa</a:t>
            </a:r>
            <a:r>
              <a:rPr lang="en-GB" dirty="0" smtClean="0"/>
              <a:t>. </a:t>
            </a:r>
          </a:p>
          <a:p>
            <a:pPr marL="457200" indent="-457200">
              <a:buFont typeface="+mj-lt"/>
              <a:buAutoNum type="arabicPeriod"/>
            </a:pPr>
            <a:r>
              <a:rPr lang="en-GB" dirty="0" err="1" smtClean="0"/>
              <a:t>Ora</a:t>
            </a:r>
            <a:r>
              <a:rPr lang="en-GB" dirty="0" smtClean="0"/>
              <a:t> </a:t>
            </a:r>
            <a:r>
              <a:rPr lang="en-GB" dirty="0" err="1" smtClean="0"/>
              <a:t>torna</a:t>
            </a:r>
            <a:r>
              <a:rPr lang="en-GB" dirty="0" smtClean="0"/>
              <a:t> </a:t>
            </a:r>
            <a:r>
              <a:rPr lang="en-GB" dirty="0" err="1" smtClean="0"/>
              <a:t>indietro</a:t>
            </a:r>
            <a:r>
              <a:rPr lang="en-GB" dirty="0" smtClean="0"/>
              <a:t> e </a:t>
            </a:r>
            <a:r>
              <a:rPr lang="en-GB" dirty="0" err="1" smtClean="0"/>
              <a:t>verifica</a:t>
            </a:r>
            <a:r>
              <a:rPr lang="en-GB" dirty="0" smtClean="0"/>
              <a:t> di non aver </a:t>
            </a:r>
            <a:r>
              <a:rPr lang="en-GB" dirty="0" err="1" smtClean="0"/>
              <a:t>trattato</a:t>
            </a:r>
            <a:r>
              <a:rPr lang="en-GB" dirty="0" smtClean="0"/>
              <a:t> </a:t>
            </a:r>
            <a:r>
              <a:rPr lang="en-GB" dirty="0" err="1" smtClean="0"/>
              <a:t>coppie</a:t>
            </a:r>
            <a:r>
              <a:rPr lang="en-GB" dirty="0" smtClean="0"/>
              <a:t> di VIR-1 al </a:t>
            </a:r>
            <a:r>
              <a:rPr lang="en-GB" dirty="0" err="1" smtClean="0"/>
              <a:t>posto</a:t>
            </a:r>
            <a:r>
              <a:rPr lang="en-GB" dirty="0" smtClean="0"/>
              <a:t> di un VIR-2 e </a:t>
            </a:r>
            <a:r>
              <a:rPr lang="en-GB" dirty="0" err="1" smtClean="0"/>
              <a:t>terne</a:t>
            </a:r>
            <a:r>
              <a:rPr lang="en-GB" dirty="0" smtClean="0"/>
              <a:t> di VIR-1 al </a:t>
            </a:r>
            <a:r>
              <a:rPr lang="en-GB" dirty="0" err="1" smtClean="0"/>
              <a:t>posto</a:t>
            </a:r>
            <a:r>
              <a:rPr lang="en-GB" dirty="0" smtClean="0"/>
              <a:t> di un VIR-3</a:t>
            </a:r>
          </a:p>
          <a:p>
            <a:pPr marL="457200" indent="-457200">
              <a:buFont typeface="+mj-lt"/>
              <a:buAutoNum type="arabicPeriod"/>
            </a:pPr>
            <a:r>
              <a:rPr lang="en-GB" dirty="0" err="1" smtClean="0"/>
              <a:t>Verifica</a:t>
            </a:r>
            <a:r>
              <a:rPr lang="en-GB" dirty="0" smtClean="0"/>
              <a:t> </a:t>
            </a:r>
            <a:r>
              <a:rPr lang="en-GB" dirty="0" err="1"/>
              <a:t>che</a:t>
            </a:r>
            <a:r>
              <a:rPr lang="en-GB" dirty="0"/>
              <a:t> </a:t>
            </a:r>
            <a:r>
              <a:rPr lang="en-GB" dirty="0" err="1"/>
              <a:t>il</a:t>
            </a:r>
            <a:r>
              <a:rPr lang="en-GB" dirty="0"/>
              <a:t> verso </a:t>
            </a:r>
            <a:r>
              <a:rPr lang="en-GB" dirty="0" err="1"/>
              <a:t>della</a:t>
            </a:r>
            <a:r>
              <a:rPr lang="en-GB" dirty="0"/>
              <a:t> </a:t>
            </a:r>
            <a:r>
              <a:rPr lang="en-GB" dirty="0" err="1"/>
              <a:t>freccia</a:t>
            </a:r>
            <a:r>
              <a:rPr lang="en-GB" dirty="0"/>
              <a:t> </a:t>
            </a:r>
            <a:r>
              <a:rPr lang="en-GB" dirty="0" err="1"/>
              <a:t>sia</a:t>
            </a:r>
            <a:r>
              <a:rPr lang="en-GB" dirty="0"/>
              <a:t> giusto, da </a:t>
            </a:r>
            <a:r>
              <a:rPr lang="en-GB" b="1" dirty="0">
                <a:solidFill>
                  <a:srgbClr val="FF0000"/>
                </a:solidFill>
              </a:rPr>
              <a:t>parte </a:t>
            </a:r>
            <a:r>
              <a:rPr lang="en-GB" b="1" dirty="0" err="1">
                <a:solidFill>
                  <a:srgbClr val="FF0000"/>
                </a:solidFill>
              </a:rPr>
              <a:t>destra</a:t>
            </a:r>
            <a:r>
              <a:rPr lang="en-GB" b="1" dirty="0">
                <a:solidFill>
                  <a:srgbClr val="FF0000"/>
                </a:solidFill>
              </a:rPr>
              <a:t> </a:t>
            </a:r>
            <a:r>
              <a:rPr lang="en-GB" dirty="0"/>
              <a:t>verso </a:t>
            </a:r>
            <a:r>
              <a:rPr lang="en-GB" b="1" dirty="0">
                <a:solidFill>
                  <a:srgbClr val="0070C0"/>
                </a:solidFill>
              </a:rPr>
              <a:t>parte </a:t>
            </a:r>
            <a:r>
              <a:rPr lang="en-GB" b="1" dirty="0" err="1">
                <a:solidFill>
                  <a:srgbClr val="0070C0"/>
                </a:solidFill>
              </a:rPr>
              <a:t>sinistra</a:t>
            </a:r>
            <a:endParaRPr lang="en-GB" b="1" dirty="0">
              <a:solidFill>
                <a:srgbClr val="0070C0"/>
              </a:solidFill>
            </a:endParaRPr>
          </a:p>
          <a:p>
            <a:pPr marL="457200" indent="-457200">
              <a:buFont typeface="+mj-lt"/>
              <a:buAutoNum type="arabicPeriod"/>
            </a:pPr>
            <a:r>
              <a:rPr lang="en-GB" dirty="0" err="1" smtClean="0"/>
              <a:t>Posa</a:t>
            </a:r>
            <a:r>
              <a:rPr lang="en-GB" dirty="0" smtClean="0"/>
              <a:t> la </a:t>
            </a:r>
            <a:r>
              <a:rPr lang="en-GB" dirty="0" err="1" smtClean="0"/>
              <a:t>matita</a:t>
            </a:r>
            <a:r>
              <a:rPr lang="en-GB" dirty="0" smtClean="0"/>
              <a:t> e </a:t>
            </a:r>
            <a:r>
              <a:rPr lang="en-GB" dirty="0" err="1" smtClean="0"/>
              <a:t>riposa</a:t>
            </a:r>
            <a:r>
              <a:rPr lang="en-GB" dirty="0"/>
              <a:t>.</a:t>
            </a:r>
            <a:endParaRPr lang="en-GB" dirty="0" smtClean="0"/>
          </a:p>
          <a:p>
            <a:pPr marL="457200" indent="-457200">
              <a:buFont typeface="+mj-lt"/>
              <a:buAutoNum type="arabicPeriod"/>
            </a:pPr>
            <a:endParaRPr lang="en-GB" dirty="0" smtClean="0"/>
          </a:p>
          <a:p>
            <a:pPr marL="457200" indent="-457200">
              <a:buFont typeface="+mj-lt"/>
              <a:buAutoNum type="arabicPeriod"/>
            </a:pPr>
            <a:endParaRPr lang="en-GB" dirty="0"/>
          </a:p>
          <a:p>
            <a:pPr marL="0" indent="0">
              <a:buNone/>
            </a:pPr>
            <a:endParaRPr lang="en-GB"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45</a:t>
            </a:fld>
            <a:endParaRPr lang="en-GB"/>
          </a:p>
        </p:txBody>
      </p:sp>
    </p:spTree>
    <p:extLst>
      <p:ext uri="{BB962C8B-B14F-4D97-AF65-F5344CB8AC3E}">
        <p14:creationId xmlns:p14="http://schemas.microsoft.com/office/powerpoint/2010/main" val="1254231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3743" y="589227"/>
            <a:ext cx="8820978" cy="589031"/>
          </a:xfrm>
        </p:spPr>
        <p:txBody>
          <a:bodyPr/>
          <a:lstStyle/>
          <a:p>
            <a:pPr algn="l"/>
            <a:r>
              <a:rPr lang="en-GB" sz="1800" dirty="0" err="1" smtClean="0"/>
              <a:t>Guardate</a:t>
            </a:r>
            <a:r>
              <a:rPr lang="en-GB" sz="1800" dirty="0" smtClean="0"/>
              <a:t> </a:t>
            </a:r>
            <a:r>
              <a:rPr lang="en-GB" sz="1800" dirty="0" err="1" smtClean="0"/>
              <a:t>nuovamente</a:t>
            </a:r>
            <a:r>
              <a:rPr lang="en-GB" sz="1800" dirty="0" smtClean="0"/>
              <a:t> </a:t>
            </a:r>
            <a:r>
              <a:rPr lang="en-GB" sz="1800" dirty="0" err="1" smtClean="0"/>
              <a:t>questo</a:t>
            </a:r>
            <a:r>
              <a:rPr lang="en-GB" sz="1800" dirty="0" smtClean="0"/>
              <a:t> schema </a:t>
            </a:r>
            <a:r>
              <a:rPr lang="en-GB" sz="1800" dirty="0" err="1" smtClean="0"/>
              <a:t>relazionale</a:t>
            </a:r>
            <a:r>
              <a:rPr lang="en-GB" sz="1800" dirty="0" smtClean="0"/>
              <a:t> con </a:t>
            </a:r>
            <a:r>
              <a:rPr lang="en-GB" sz="1800" dirty="0" err="1" smtClean="0"/>
              <a:t>chiavi</a:t>
            </a:r>
            <a:r>
              <a:rPr lang="en-GB" sz="1800" dirty="0" smtClean="0"/>
              <a:t> e VIR. </a:t>
            </a:r>
            <a:r>
              <a:rPr lang="en-GB" sz="1800" dirty="0" err="1" smtClean="0"/>
              <a:t>Osservate</a:t>
            </a:r>
            <a:r>
              <a:rPr lang="en-GB" sz="1800" dirty="0" smtClean="0"/>
              <a:t> come </a:t>
            </a:r>
            <a:r>
              <a:rPr lang="en-GB" sz="1800" dirty="0" err="1" smtClean="0"/>
              <a:t>tutto</a:t>
            </a:r>
            <a:r>
              <a:rPr lang="en-GB" sz="1800" dirty="0" smtClean="0"/>
              <a:t> è </a:t>
            </a:r>
            <a:r>
              <a:rPr lang="en-GB" sz="1800" dirty="0" err="1" smtClean="0"/>
              <a:t>ordinato</a:t>
            </a:r>
            <a:r>
              <a:rPr lang="en-GB" sz="1800" dirty="0" smtClean="0"/>
              <a:t>, </a:t>
            </a:r>
            <a:r>
              <a:rPr lang="en-GB" sz="1800" dirty="0" err="1" smtClean="0"/>
              <a:t>il</a:t>
            </a:r>
            <a:r>
              <a:rPr lang="en-GB" sz="1800" dirty="0" smtClean="0"/>
              <a:t> VIR-2 </a:t>
            </a:r>
            <a:r>
              <a:rPr lang="en-GB" sz="1800" dirty="0" err="1" smtClean="0"/>
              <a:t>si</a:t>
            </a:r>
            <a:r>
              <a:rPr lang="en-GB" sz="1800" dirty="0" smtClean="0"/>
              <a:t> </a:t>
            </a:r>
            <a:r>
              <a:rPr lang="en-GB" sz="1800" dirty="0" err="1" smtClean="0"/>
              <a:t>identifica</a:t>
            </a:r>
            <a:r>
              <a:rPr lang="en-GB" sz="1800" dirty="0" smtClean="0"/>
              <a:t> </a:t>
            </a:r>
            <a:r>
              <a:rPr lang="en-GB" sz="1800" dirty="0" err="1" smtClean="0"/>
              <a:t>subito</a:t>
            </a:r>
            <a:r>
              <a:rPr lang="en-GB" sz="1800" dirty="0" smtClean="0"/>
              <a:t> </a:t>
            </a:r>
            <a:r>
              <a:rPr lang="en-GB" sz="1800" dirty="0" err="1" smtClean="0"/>
              <a:t>perchè</a:t>
            </a:r>
            <a:r>
              <a:rPr lang="en-GB" sz="1800" dirty="0" smtClean="0"/>
              <a:t> </a:t>
            </a:r>
            <a:r>
              <a:rPr lang="en-GB" sz="1800" dirty="0" err="1" smtClean="0"/>
              <a:t>sia</a:t>
            </a:r>
            <a:r>
              <a:rPr lang="en-GB" sz="1800" dirty="0" smtClean="0"/>
              <a:t> </a:t>
            </a:r>
            <a:r>
              <a:rPr lang="en-GB" sz="1800" dirty="0" err="1" smtClean="0"/>
              <a:t>gli</a:t>
            </a:r>
            <a:r>
              <a:rPr lang="en-GB" sz="1800" dirty="0" smtClean="0"/>
              <a:t> </a:t>
            </a:r>
            <a:r>
              <a:rPr lang="en-GB" sz="1800" dirty="0" err="1" smtClean="0"/>
              <a:t>attributi</a:t>
            </a:r>
            <a:r>
              <a:rPr lang="en-GB" sz="1800" dirty="0" smtClean="0"/>
              <a:t> </a:t>
            </a:r>
            <a:r>
              <a:rPr lang="en-GB" sz="1800" dirty="0" err="1" smtClean="0"/>
              <a:t>della</a:t>
            </a:r>
            <a:r>
              <a:rPr lang="en-GB" sz="1800" dirty="0" smtClean="0"/>
              <a:t> parte </a:t>
            </a:r>
            <a:r>
              <a:rPr lang="en-GB" sz="1800" dirty="0" err="1" smtClean="0"/>
              <a:t>destra</a:t>
            </a:r>
            <a:r>
              <a:rPr lang="en-GB" sz="1800" dirty="0" smtClean="0"/>
              <a:t> </a:t>
            </a:r>
            <a:r>
              <a:rPr lang="en-GB" sz="1800" dirty="0" err="1" smtClean="0"/>
              <a:t>che</a:t>
            </a:r>
            <a:r>
              <a:rPr lang="en-GB" sz="1800" dirty="0" smtClean="0"/>
              <a:t> </a:t>
            </a:r>
            <a:r>
              <a:rPr lang="en-GB" sz="1800" dirty="0" err="1" smtClean="0"/>
              <a:t>quelli</a:t>
            </a:r>
            <a:r>
              <a:rPr lang="en-GB" sz="1800" dirty="0" smtClean="0"/>
              <a:t> </a:t>
            </a:r>
            <a:r>
              <a:rPr lang="en-GB" sz="1800" dirty="0" err="1" smtClean="0"/>
              <a:t>della</a:t>
            </a:r>
            <a:r>
              <a:rPr lang="en-GB" sz="1800" dirty="0" smtClean="0"/>
              <a:t> parte </a:t>
            </a:r>
            <a:r>
              <a:rPr lang="en-GB" sz="1800" dirty="0" err="1" smtClean="0"/>
              <a:t>sinistra</a:t>
            </a:r>
            <a:r>
              <a:rPr lang="en-GB" sz="1800" dirty="0" smtClean="0"/>
              <a:t> </a:t>
            </a:r>
            <a:r>
              <a:rPr lang="en-GB" sz="1800" dirty="0" err="1" smtClean="0"/>
              <a:t>sono</a:t>
            </a:r>
            <a:r>
              <a:rPr lang="en-GB" sz="1800" dirty="0" smtClean="0"/>
              <a:t> </a:t>
            </a:r>
            <a:r>
              <a:rPr lang="en-GB" sz="1800" dirty="0" err="1" smtClean="0"/>
              <a:t>circondati</a:t>
            </a:r>
            <a:r>
              <a:rPr lang="en-GB" sz="1800" dirty="0" smtClean="0"/>
              <a:t> da </a:t>
            </a:r>
            <a:r>
              <a:rPr lang="en-GB" sz="1800" dirty="0" err="1" smtClean="0"/>
              <a:t>una</a:t>
            </a:r>
            <a:r>
              <a:rPr lang="en-GB" sz="1800" dirty="0" smtClean="0"/>
              <a:t> </a:t>
            </a:r>
            <a:r>
              <a:rPr lang="en-GB" sz="1800" dirty="0" err="1" smtClean="0"/>
              <a:t>superfice</a:t>
            </a:r>
            <a:r>
              <a:rPr lang="en-GB" sz="1800" dirty="0" smtClean="0"/>
              <a:t>, non </a:t>
            </a:r>
            <a:r>
              <a:rPr lang="en-GB" sz="1800" dirty="0" err="1" smtClean="0"/>
              <a:t>abbiamo</a:t>
            </a:r>
            <a:r>
              <a:rPr lang="en-GB" sz="1800" dirty="0" smtClean="0"/>
              <a:t> </a:t>
            </a:r>
            <a:r>
              <a:rPr lang="en-GB" sz="1800" dirty="0" err="1" smtClean="0"/>
              <a:t>circondaqto</a:t>
            </a:r>
            <a:r>
              <a:rPr lang="en-GB" sz="1800" dirty="0" smtClean="0"/>
              <a:t> </a:t>
            </a:r>
            <a:r>
              <a:rPr lang="en-GB" sz="1800" dirty="0" err="1" smtClean="0"/>
              <a:t>gli</a:t>
            </a:r>
            <a:r>
              <a:rPr lang="en-GB" sz="1800" dirty="0" smtClean="0"/>
              <a:t> </a:t>
            </a:r>
            <a:r>
              <a:rPr lang="en-GB" sz="1800" dirty="0" err="1" smtClean="0"/>
              <a:t>attributi</a:t>
            </a:r>
            <a:r>
              <a:rPr lang="en-GB" sz="1800" dirty="0" smtClean="0"/>
              <a:t> </a:t>
            </a:r>
            <a:r>
              <a:rPr lang="en-GB" sz="1800" dirty="0" err="1" smtClean="0"/>
              <a:t>singoli</a:t>
            </a:r>
            <a:r>
              <a:rPr lang="en-GB" sz="1800" dirty="0" smtClean="0"/>
              <a:t> con </a:t>
            </a:r>
            <a:r>
              <a:rPr lang="en-GB" sz="1800" dirty="0" err="1" smtClean="0"/>
              <a:t>superfici</a:t>
            </a:r>
            <a:r>
              <a:rPr lang="en-GB" sz="1800" dirty="0" smtClean="0"/>
              <a:t> </a:t>
            </a:r>
            <a:r>
              <a:rPr lang="en-GB" sz="1800" dirty="0" err="1" smtClean="0"/>
              <a:t>perchè</a:t>
            </a:r>
            <a:r>
              <a:rPr lang="en-GB" sz="1800" dirty="0" smtClean="0"/>
              <a:t> </a:t>
            </a:r>
            <a:r>
              <a:rPr lang="en-GB" sz="1800" dirty="0" err="1" smtClean="0"/>
              <a:t>il</a:t>
            </a:r>
            <a:r>
              <a:rPr lang="en-GB" sz="1800" dirty="0" smtClean="0"/>
              <a:t> </a:t>
            </a:r>
            <a:r>
              <a:rPr lang="en-GB" sz="1800" dirty="0" err="1" smtClean="0"/>
              <a:t>diagramma</a:t>
            </a:r>
            <a:r>
              <a:rPr lang="en-GB" sz="1800" dirty="0" smtClean="0"/>
              <a:t> </a:t>
            </a:r>
            <a:r>
              <a:rPr lang="en-GB" sz="1800" dirty="0" err="1" smtClean="0"/>
              <a:t>veniva</a:t>
            </a:r>
            <a:r>
              <a:rPr lang="en-GB" sz="1800" dirty="0" smtClean="0"/>
              <a:t> </a:t>
            </a:r>
            <a:r>
              <a:rPr lang="en-GB" sz="1800" dirty="0" err="1" smtClean="0"/>
              <a:t>troppo</a:t>
            </a:r>
            <a:r>
              <a:rPr lang="en-GB" sz="1800" dirty="0" smtClean="0"/>
              <a:t> </a:t>
            </a:r>
            <a:r>
              <a:rPr lang="en-GB" sz="1800" dirty="0" err="1" smtClean="0"/>
              <a:t>carico</a:t>
            </a:r>
            <a:r>
              <a:rPr lang="en-GB" sz="1800" dirty="0" smtClean="0"/>
              <a:t> e </a:t>
            </a:r>
            <a:r>
              <a:rPr lang="en-GB" sz="1800" dirty="0" err="1" smtClean="0"/>
              <a:t>affollato</a:t>
            </a:r>
            <a:r>
              <a:rPr lang="en-GB" sz="1800" dirty="0" smtClean="0"/>
              <a:t> di </a:t>
            </a:r>
            <a:r>
              <a:rPr lang="en-GB" sz="1800" dirty="0" err="1" smtClean="0"/>
              <a:t>simboli</a:t>
            </a:r>
            <a:r>
              <a:rPr lang="en-GB" sz="1800" dirty="0" smtClean="0"/>
              <a:t>, non ci </a:t>
            </a:r>
            <a:r>
              <a:rPr lang="en-GB" sz="1800" dirty="0" err="1" smtClean="0"/>
              <a:t>sono</a:t>
            </a:r>
            <a:r>
              <a:rPr lang="en-GB" sz="1800" dirty="0" smtClean="0"/>
              <a:t> </a:t>
            </a:r>
            <a:r>
              <a:rPr lang="en-GB" sz="1800" dirty="0" err="1" smtClean="0"/>
              <a:t>incroci</a:t>
            </a:r>
            <a:r>
              <a:rPr lang="en-GB" sz="1800" dirty="0" smtClean="0"/>
              <a:t> </a:t>
            </a:r>
            <a:r>
              <a:rPr lang="en-GB" sz="1800" dirty="0" err="1" smtClean="0"/>
              <a:t>tra</a:t>
            </a:r>
            <a:r>
              <a:rPr lang="en-GB" sz="1800" dirty="0" smtClean="0"/>
              <a:t> le line </a:t>
            </a:r>
            <a:r>
              <a:rPr lang="en-GB" sz="1800" dirty="0" err="1" smtClean="0"/>
              <a:t>usate</a:t>
            </a:r>
            <a:r>
              <a:rPr lang="en-GB" sz="1800" dirty="0" smtClean="0"/>
              <a:t> </a:t>
            </a:r>
            <a:r>
              <a:rPr lang="en-GB" sz="1800" dirty="0" err="1" smtClean="0"/>
              <a:t>nei</a:t>
            </a:r>
            <a:r>
              <a:rPr lang="en-GB" sz="1800" dirty="0" smtClean="0"/>
              <a:t> VIR.  </a:t>
            </a:r>
            <a:r>
              <a:rPr lang="en-GB" sz="1800" dirty="0" err="1" smtClean="0"/>
              <a:t>Chiamiamo</a:t>
            </a:r>
            <a:r>
              <a:rPr lang="en-GB" sz="1800" dirty="0" smtClean="0"/>
              <a:t> </a:t>
            </a:r>
            <a:r>
              <a:rPr lang="en-GB" sz="1800" dirty="0" err="1" smtClean="0"/>
              <a:t>questo</a:t>
            </a:r>
            <a:r>
              <a:rPr lang="en-GB" sz="1800" dirty="0" smtClean="0"/>
              <a:t> schema </a:t>
            </a:r>
            <a:r>
              <a:rPr lang="en-GB" sz="1800" b="1" dirty="0" smtClean="0"/>
              <a:t>Soluzione</a:t>
            </a:r>
            <a:r>
              <a:rPr lang="en-GB" sz="1800" b="1" dirty="0"/>
              <a:t>1</a:t>
            </a:r>
          </a:p>
        </p:txBody>
      </p:sp>
      <p:sp>
        <p:nvSpPr>
          <p:cNvPr id="6" name="CasellaDiTesto 5"/>
          <p:cNvSpPr txBox="1"/>
          <p:nvPr/>
        </p:nvSpPr>
        <p:spPr>
          <a:xfrm>
            <a:off x="604853" y="2189769"/>
            <a:ext cx="8498890" cy="3970318"/>
          </a:xfrm>
          <a:prstGeom prst="rect">
            <a:avLst/>
          </a:prstGeom>
          <a:noFill/>
          <a:ln w="19050">
            <a:solidFill>
              <a:schemeClr val="bg1"/>
            </a:solidFill>
            <a:prstDash val="lgDash"/>
          </a:ln>
        </p:spPr>
        <p:txBody>
          <a:bodyPr wrap="square" rtlCol="0">
            <a:spAutoFit/>
          </a:bodyPr>
          <a:lstStyle/>
          <a:p>
            <a:r>
              <a:rPr lang="en-GB" dirty="0" err="1" smtClean="0"/>
              <a:t>Studente</a:t>
            </a:r>
            <a:r>
              <a:rPr lang="en-GB" dirty="0" smtClean="0"/>
              <a:t> (</a:t>
            </a:r>
            <a:r>
              <a:rPr lang="en-GB" u="sng" dirty="0" err="1" smtClean="0"/>
              <a:t>Matricola</a:t>
            </a:r>
            <a:r>
              <a:rPr lang="en-GB" dirty="0" smtClean="0"/>
              <a:t>, Nome, </a:t>
            </a:r>
            <a:r>
              <a:rPr lang="en-GB" dirty="0" err="1" smtClean="0"/>
              <a:t>Cognome</a:t>
            </a:r>
            <a:r>
              <a:rPr lang="en-GB" dirty="0" smtClean="0"/>
              <a:t>, </a:t>
            </a:r>
            <a:r>
              <a:rPr lang="en-GB" dirty="0" err="1" smtClean="0"/>
              <a:t>Comune</a:t>
            </a:r>
            <a:r>
              <a:rPr lang="en-GB" dirty="0" smtClean="0"/>
              <a:t> di </a:t>
            </a:r>
            <a:r>
              <a:rPr lang="en-GB" dirty="0" err="1" smtClean="0"/>
              <a:t>Nascita</a:t>
            </a:r>
            <a:r>
              <a:rPr lang="en-GB" dirty="0" smtClean="0"/>
              <a:t>, </a:t>
            </a:r>
            <a:r>
              <a:rPr lang="en-GB" dirty="0" err="1" smtClean="0"/>
              <a:t>Comune</a:t>
            </a:r>
            <a:r>
              <a:rPr lang="en-GB" dirty="0" smtClean="0"/>
              <a:t> di </a:t>
            </a:r>
            <a:r>
              <a:rPr lang="en-GB" dirty="0" err="1" smtClean="0"/>
              <a:t>Residenza</a:t>
            </a:r>
            <a:r>
              <a:rPr lang="en-GB" dirty="0" smtClean="0"/>
              <a:t>)</a:t>
            </a:r>
          </a:p>
          <a:p>
            <a:endParaRPr lang="en-GB" dirty="0"/>
          </a:p>
          <a:p>
            <a:r>
              <a:rPr lang="en-GB" dirty="0" err="1" smtClean="0"/>
              <a:t>Esame</a:t>
            </a:r>
            <a:r>
              <a:rPr lang="en-GB" dirty="0" smtClean="0"/>
              <a:t> (</a:t>
            </a:r>
            <a:r>
              <a:rPr lang="en-GB" u="sng" dirty="0" err="1" smtClean="0"/>
              <a:t>Studente</a:t>
            </a:r>
            <a:r>
              <a:rPr lang="en-GB" u="sng" dirty="0" smtClean="0"/>
              <a:t>, </a:t>
            </a:r>
            <a:r>
              <a:rPr lang="en-GB" u="sng" dirty="0" err="1"/>
              <a:t>C</a:t>
            </a:r>
            <a:r>
              <a:rPr lang="en-GB" u="sng" dirty="0" err="1" smtClean="0"/>
              <a:t>odice</a:t>
            </a:r>
            <a:r>
              <a:rPr lang="en-GB" u="sng" dirty="0" smtClean="0"/>
              <a:t> </a:t>
            </a:r>
            <a:r>
              <a:rPr lang="en-GB" u="sng" dirty="0" err="1" smtClean="0"/>
              <a:t>corso</a:t>
            </a:r>
            <a:r>
              <a:rPr lang="en-GB" dirty="0" smtClean="0"/>
              <a:t>, </a:t>
            </a:r>
            <a:r>
              <a:rPr lang="en-GB" dirty="0" err="1" smtClean="0"/>
              <a:t>Voto</a:t>
            </a:r>
            <a:r>
              <a:rPr lang="en-GB" dirty="0" smtClean="0"/>
              <a:t>, Data)</a:t>
            </a:r>
          </a:p>
          <a:p>
            <a:endParaRPr lang="en-GB" dirty="0"/>
          </a:p>
          <a:p>
            <a:r>
              <a:rPr lang="en-GB" dirty="0" smtClean="0"/>
              <a:t>Corso (</a:t>
            </a:r>
            <a:r>
              <a:rPr lang="en-GB" u="sng" dirty="0" err="1" smtClean="0"/>
              <a:t>Codice</a:t>
            </a:r>
            <a:r>
              <a:rPr lang="en-GB" dirty="0" smtClean="0"/>
              <a:t>, Nome, Anno di </a:t>
            </a:r>
            <a:r>
              <a:rPr lang="en-GB" dirty="0" err="1" smtClean="0"/>
              <a:t>erogazione</a:t>
            </a:r>
            <a:r>
              <a:rPr lang="en-GB" dirty="0" smtClean="0"/>
              <a:t>)</a:t>
            </a:r>
          </a:p>
          <a:p>
            <a:endParaRPr lang="en-GB" dirty="0"/>
          </a:p>
          <a:p>
            <a:r>
              <a:rPr lang="en-GB" dirty="0" err="1" smtClean="0"/>
              <a:t>Comune</a:t>
            </a:r>
            <a:r>
              <a:rPr lang="en-GB" dirty="0" smtClean="0"/>
              <a:t> (</a:t>
            </a:r>
            <a:r>
              <a:rPr lang="en-GB" u="sng" dirty="0" err="1"/>
              <a:t>C</a:t>
            </a:r>
            <a:r>
              <a:rPr lang="en-GB" u="sng" dirty="0" err="1" smtClean="0"/>
              <a:t>odice</a:t>
            </a:r>
            <a:r>
              <a:rPr lang="en-GB" dirty="0" smtClean="0"/>
              <a:t>, </a:t>
            </a:r>
            <a:r>
              <a:rPr lang="en-GB" dirty="0"/>
              <a:t>N</a:t>
            </a:r>
            <a:r>
              <a:rPr lang="en-GB" dirty="0" smtClean="0"/>
              <a:t>ome, </a:t>
            </a:r>
            <a:r>
              <a:rPr lang="en-GB" dirty="0" err="1" smtClean="0"/>
              <a:t>Provincia</a:t>
            </a:r>
            <a:r>
              <a:rPr lang="en-GB" dirty="0" smtClean="0"/>
              <a:t>)</a:t>
            </a:r>
          </a:p>
          <a:p>
            <a:endParaRPr lang="en-GB" dirty="0"/>
          </a:p>
          <a:p>
            <a:r>
              <a:rPr lang="en-GB" dirty="0" err="1" smtClean="0"/>
              <a:t>Studenti</a:t>
            </a:r>
            <a:r>
              <a:rPr lang="en-GB" dirty="0" smtClean="0"/>
              <a:t> </a:t>
            </a:r>
            <a:r>
              <a:rPr lang="en-GB" dirty="0" err="1" smtClean="0"/>
              <a:t>fratelli</a:t>
            </a:r>
            <a:r>
              <a:rPr lang="en-GB" dirty="0" smtClean="0"/>
              <a:t> (</a:t>
            </a:r>
            <a:r>
              <a:rPr lang="en-GB" u="sng" dirty="0" smtClean="0"/>
              <a:t>Matricola1, Matricola2</a:t>
            </a:r>
            <a:r>
              <a:rPr lang="en-GB" dirty="0" smtClean="0"/>
              <a:t>)</a:t>
            </a:r>
          </a:p>
          <a:p>
            <a:endParaRPr lang="en-GB" dirty="0"/>
          </a:p>
          <a:p>
            <a:endParaRPr lang="en-GB" dirty="0"/>
          </a:p>
          <a:p>
            <a:r>
              <a:rPr lang="en-GB" dirty="0" err="1" smtClean="0"/>
              <a:t>Libro</a:t>
            </a:r>
            <a:r>
              <a:rPr lang="en-GB" dirty="0" smtClean="0"/>
              <a:t> (</a:t>
            </a:r>
            <a:r>
              <a:rPr lang="en-GB" u="sng" dirty="0" err="1" smtClean="0"/>
              <a:t>Codice</a:t>
            </a:r>
            <a:r>
              <a:rPr lang="en-GB" u="sng" dirty="0" smtClean="0"/>
              <a:t> </a:t>
            </a:r>
            <a:r>
              <a:rPr lang="en-GB" u="sng" dirty="0" err="1" smtClean="0"/>
              <a:t>libro</a:t>
            </a:r>
            <a:r>
              <a:rPr lang="en-GB" u="sng" dirty="0" smtClean="0"/>
              <a:t>, </a:t>
            </a:r>
            <a:r>
              <a:rPr lang="en-GB" u="sng" dirty="0" err="1" smtClean="0"/>
              <a:t>Numero-copia-cartacea</a:t>
            </a:r>
            <a:r>
              <a:rPr lang="en-GB" dirty="0" smtClean="0"/>
              <a:t>, </a:t>
            </a:r>
            <a:r>
              <a:rPr lang="en-GB" dirty="0" err="1" smtClean="0"/>
              <a:t>Titolo</a:t>
            </a:r>
            <a:r>
              <a:rPr lang="en-GB" dirty="0" smtClean="0"/>
              <a:t>)</a:t>
            </a:r>
          </a:p>
          <a:p>
            <a:endParaRPr lang="en-GB" dirty="0"/>
          </a:p>
          <a:p>
            <a:r>
              <a:rPr lang="en-GB" dirty="0" err="1" smtClean="0"/>
              <a:t>Prestito</a:t>
            </a:r>
            <a:r>
              <a:rPr lang="en-GB" dirty="0" smtClean="0"/>
              <a:t> (</a:t>
            </a:r>
            <a:r>
              <a:rPr lang="en-GB" u="sng" dirty="0" err="1"/>
              <a:t>Codice</a:t>
            </a:r>
            <a:r>
              <a:rPr lang="en-GB" u="sng" dirty="0"/>
              <a:t> </a:t>
            </a:r>
            <a:r>
              <a:rPr lang="en-GB" u="sng" dirty="0" err="1"/>
              <a:t>libro</a:t>
            </a:r>
            <a:r>
              <a:rPr lang="en-GB" u="sng" dirty="0"/>
              <a:t>, </a:t>
            </a:r>
            <a:r>
              <a:rPr lang="en-GB" u="sng" dirty="0" err="1" smtClean="0"/>
              <a:t>Numero-copia-cartacea</a:t>
            </a:r>
            <a:r>
              <a:rPr lang="en-GB" u="sng" dirty="0" smtClean="0"/>
              <a:t>, </a:t>
            </a:r>
            <a:r>
              <a:rPr lang="en-GB" u="sng" dirty="0" err="1" smtClean="0"/>
              <a:t>Studente</a:t>
            </a:r>
            <a:r>
              <a:rPr lang="en-GB" u="sng" dirty="0" smtClean="0"/>
              <a:t>, data </a:t>
            </a:r>
            <a:r>
              <a:rPr lang="en-GB" u="sng" dirty="0" err="1" smtClean="0"/>
              <a:t>prestito</a:t>
            </a:r>
            <a:r>
              <a:rPr lang="en-GB" dirty="0" smtClean="0"/>
              <a:t>, data </a:t>
            </a:r>
            <a:r>
              <a:rPr lang="en-GB" dirty="0" err="1" smtClean="0"/>
              <a:t>restituzione</a:t>
            </a:r>
            <a:r>
              <a:rPr lang="en-GB" dirty="0" smtClean="0"/>
              <a:t>)</a:t>
            </a:r>
            <a:endParaRPr lang="en-GB" dirty="0"/>
          </a:p>
        </p:txBody>
      </p:sp>
      <p:cxnSp>
        <p:nvCxnSpPr>
          <p:cNvPr id="8" name="Connettore diritto 7"/>
          <p:cNvCxnSpPr/>
          <p:nvPr/>
        </p:nvCxnSpPr>
        <p:spPr>
          <a:xfrm flipV="1">
            <a:off x="1817427" y="2487943"/>
            <a:ext cx="253448" cy="342900"/>
          </a:xfrm>
          <a:prstGeom prst="line">
            <a:avLst/>
          </a:prstGeom>
          <a:ln w="19050">
            <a:solidFill>
              <a:schemeClr val="tx1"/>
            </a:solidFill>
            <a:prstDash val="lg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 name="Connettore diritto 6"/>
          <p:cNvCxnSpPr/>
          <p:nvPr/>
        </p:nvCxnSpPr>
        <p:spPr>
          <a:xfrm flipH="1">
            <a:off x="1777671" y="3069382"/>
            <a:ext cx="834887" cy="296317"/>
          </a:xfrm>
          <a:prstGeom prst="line">
            <a:avLst/>
          </a:prstGeom>
          <a:ln w="19050">
            <a:solidFill>
              <a:schemeClr val="tx1"/>
            </a:solidFill>
            <a:prstDash val="lg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 name="Figura a mano libera 2"/>
          <p:cNvSpPr/>
          <p:nvPr/>
        </p:nvSpPr>
        <p:spPr>
          <a:xfrm>
            <a:off x="1895969" y="2478061"/>
            <a:ext cx="3431628" cy="1476703"/>
          </a:xfrm>
          <a:custGeom>
            <a:avLst/>
            <a:gdLst>
              <a:gd name="connsiteX0" fmla="*/ 3415862 w 3431628"/>
              <a:gd name="connsiteY0" fmla="*/ 0 h 1476703"/>
              <a:gd name="connsiteX1" fmla="*/ 3431628 w 3431628"/>
              <a:gd name="connsiteY1" fmla="*/ 325821 h 1476703"/>
              <a:gd name="connsiteX2" fmla="*/ 3373821 w 3431628"/>
              <a:gd name="connsiteY2" fmla="*/ 772510 h 1476703"/>
              <a:gd name="connsiteX3" fmla="*/ 3363311 w 3431628"/>
              <a:gd name="connsiteY3" fmla="*/ 840828 h 1476703"/>
              <a:gd name="connsiteX4" fmla="*/ 3147849 w 3431628"/>
              <a:gd name="connsiteY4" fmla="*/ 1182414 h 1476703"/>
              <a:gd name="connsiteX5" fmla="*/ 3095297 w 3431628"/>
              <a:gd name="connsiteY5" fmla="*/ 1203435 h 1476703"/>
              <a:gd name="connsiteX6" fmla="*/ 3063766 w 3431628"/>
              <a:gd name="connsiteY6" fmla="*/ 1213945 h 1476703"/>
              <a:gd name="connsiteX7" fmla="*/ 2259725 w 3431628"/>
              <a:gd name="connsiteY7" fmla="*/ 1261241 h 1476703"/>
              <a:gd name="connsiteX8" fmla="*/ 2201918 w 3431628"/>
              <a:gd name="connsiteY8" fmla="*/ 1261241 h 1476703"/>
              <a:gd name="connsiteX9" fmla="*/ 840828 w 3431628"/>
              <a:gd name="connsiteY9" fmla="*/ 1298028 h 1476703"/>
              <a:gd name="connsiteX10" fmla="*/ 278525 w 3431628"/>
              <a:gd name="connsiteY10" fmla="*/ 1298028 h 1476703"/>
              <a:gd name="connsiteX11" fmla="*/ 0 w 3431628"/>
              <a:gd name="connsiteY11" fmla="*/ 1476703 h 1476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31628" h="1476703">
                <a:moveTo>
                  <a:pt x="3415862" y="0"/>
                </a:moveTo>
                <a:lnTo>
                  <a:pt x="3431628" y="325821"/>
                </a:lnTo>
                <a:lnTo>
                  <a:pt x="3373821" y="772510"/>
                </a:lnTo>
                <a:cubicBezTo>
                  <a:pt x="3368211" y="834218"/>
                  <a:pt x="3377218" y="813011"/>
                  <a:pt x="3363311" y="840828"/>
                </a:cubicBezTo>
                <a:lnTo>
                  <a:pt x="3147849" y="1182414"/>
                </a:lnTo>
                <a:cubicBezTo>
                  <a:pt x="3130332" y="1189421"/>
                  <a:pt x="3112963" y="1196810"/>
                  <a:pt x="3095297" y="1203435"/>
                </a:cubicBezTo>
                <a:cubicBezTo>
                  <a:pt x="3084924" y="1207325"/>
                  <a:pt x="3063766" y="1213945"/>
                  <a:pt x="3063766" y="1213945"/>
                </a:cubicBezTo>
                <a:lnTo>
                  <a:pt x="2259725" y="1261241"/>
                </a:lnTo>
                <a:lnTo>
                  <a:pt x="2201918" y="1261241"/>
                </a:lnTo>
                <a:lnTo>
                  <a:pt x="840828" y="1298028"/>
                </a:lnTo>
                <a:lnTo>
                  <a:pt x="278525" y="1298028"/>
                </a:lnTo>
                <a:lnTo>
                  <a:pt x="0" y="1476703"/>
                </a:lnTo>
              </a:path>
            </a:pathLst>
          </a:custGeom>
          <a:noFill/>
          <a:ln w="1905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igura a mano libera 4"/>
          <p:cNvSpPr/>
          <p:nvPr/>
        </p:nvSpPr>
        <p:spPr>
          <a:xfrm>
            <a:off x="2132452" y="2525358"/>
            <a:ext cx="4593021" cy="1429406"/>
          </a:xfrm>
          <a:custGeom>
            <a:avLst/>
            <a:gdLst>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4330262 w 4593021"/>
              <a:gd name="connsiteY7" fmla="*/ 578069 h 1429406"/>
              <a:gd name="connsiteX8" fmla="*/ 3920359 w 4593021"/>
              <a:gd name="connsiteY8" fmla="*/ 909144 h 1429406"/>
              <a:gd name="connsiteX9" fmla="*/ 3888828 w 4593021"/>
              <a:gd name="connsiteY9" fmla="*/ 945931 h 1429406"/>
              <a:gd name="connsiteX10" fmla="*/ 3878317 w 4593021"/>
              <a:gd name="connsiteY10" fmla="*/ 966951 h 1429406"/>
              <a:gd name="connsiteX11" fmla="*/ 2916621 w 4593021"/>
              <a:gd name="connsiteY11" fmla="*/ 1308538 h 1429406"/>
              <a:gd name="connsiteX12" fmla="*/ 2864069 w 4593021"/>
              <a:gd name="connsiteY12" fmla="*/ 1313793 h 1429406"/>
              <a:gd name="connsiteX13" fmla="*/ 1802524 w 4593021"/>
              <a:gd name="connsiteY13" fmla="*/ 1340069 h 1429406"/>
              <a:gd name="connsiteX14" fmla="*/ 861848 w 4593021"/>
              <a:gd name="connsiteY14" fmla="*/ 1334813 h 1429406"/>
              <a:gd name="connsiteX15" fmla="*/ 168166 w 4593021"/>
              <a:gd name="connsiteY15" fmla="*/ 1329558 h 1429406"/>
              <a:gd name="connsiteX16" fmla="*/ 0 w 4593021"/>
              <a:gd name="connsiteY16" fmla="*/ 1429406 h 1429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93021" h="1429406">
                <a:moveTo>
                  <a:pt x="4593021" y="0"/>
                </a:moveTo>
                <a:lnTo>
                  <a:pt x="4556235" y="336331"/>
                </a:lnTo>
                <a:cubicBezTo>
                  <a:pt x="4547476" y="348593"/>
                  <a:pt x="4539501" y="361454"/>
                  <a:pt x="4529959" y="373117"/>
                </a:cubicBezTo>
                <a:cubicBezTo>
                  <a:pt x="4523684" y="380786"/>
                  <a:pt x="4508938" y="394138"/>
                  <a:pt x="4508938" y="394138"/>
                </a:cubicBezTo>
                <a:lnTo>
                  <a:pt x="4382814" y="504496"/>
                </a:lnTo>
                <a:cubicBezTo>
                  <a:pt x="4370552" y="518510"/>
                  <a:pt x="4356980" y="531478"/>
                  <a:pt x="4346028" y="546538"/>
                </a:cubicBezTo>
                <a:cubicBezTo>
                  <a:pt x="4342770" y="551018"/>
                  <a:pt x="4343250" y="557349"/>
                  <a:pt x="4340773" y="562303"/>
                </a:cubicBezTo>
                <a:cubicBezTo>
                  <a:pt x="4337948" y="567952"/>
                  <a:pt x="4330262" y="578069"/>
                  <a:pt x="4330262" y="578069"/>
                </a:cubicBezTo>
                <a:lnTo>
                  <a:pt x="3920359" y="909144"/>
                </a:lnTo>
                <a:cubicBezTo>
                  <a:pt x="3909849" y="921406"/>
                  <a:pt x="3898327" y="932870"/>
                  <a:pt x="3888828" y="945931"/>
                </a:cubicBezTo>
                <a:cubicBezTo>
                  <a:pt x="3884220" y="952266"/>
                  <a:pt x="3878317" y="966951"/>
                  <a:pt x="3878317" y="966951"/>
                </a:cubicBezTo>
                <a:lnTo>
                  <a:pt x="2916621" y="1308538"/>
                </a:lnTo>
                <a:lnTo>
                  <a:pt x="2864069" y="1313793"/>
                </a:lnTo>
                <a:lnTo>
                  <a:pt x="1802524" y="1340069"/>
                </a:lnTo>
                <a:lnTo>
                  <a:pt x="861848" y="1334813"/>
                </a:lnTo>
                <a:lnTo>
                  <a:pt x="168166" y="1329558"/>
                </a:lnTo>
                <a:lnTo>
                  <a:pt x="0" y="1429406"/>
                </a:lnTo>
              </a:path>
            </a:pathLst>
          </a:custGeom>
          <a:noFill/>
          <a:ln w="1905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igura a mano libera 8"/>
          <p:cNvSpPr/>
          <p:nvPr/>
        </p:nvSpPr>
        <p:spPr>
          <a:xfrm>
            <a:off x="473702" y="2507411"/>
            <a:ext cx="2196860" cy="2386641"/>
          </a:xfrm>
          <a:custGeom>
            <a:avLst/>
            <a:gdLst>
              <a:gd name="connsiteX0" fmla="*/ 2196860 w 2196860"/>
              <a:gd name="connsiteY0" fmla="*/ 2231366 h 2386641"/>
              <a:gd name="connsiteX1" fmla="*/ 1903562 w 2196860"/>
              <a:gd name="connsiteY1" fmla="*/ 2346385 h 2386641"/>
              <a:gd name="connsiteX2" fmla="*/ 678611 w 2196860"/>
              <a:gd name="connsiteY2" fmla="*/ 2386641 h 2386641"/>
              <a:gd name="connsiteX3" fmla="*/ 626852 w 2196860"/>
              <a:gd name="connsiteY3" fmla="*/ 2386641 h 2386641"/>
              <a:gd name="connsiteX4" fmla="*/ 69011 w 2196860"/>
              <a:gd name="connsiteY4" fmla="*/ 2277373 h 2386641"/>
              <a:gd name="connsiteX5" fmla="*/ 5751 w 2196860"/>
              <a:gd name="connsiteY5" fmla="*/ 1046672 h 2386641"/>
              <a:gd name="connsiteX6" fmla="*/ 0 w 2196860"/>
              <a:gd name="connsiteY6" fmla="*/ 937404 h 2386641"/>
              <a:gd name="connsiteX7" fmla="*/ 63260 w 2196860"/>
              <a:gd name="connsiteY7" fmla="*/ 224287 h 2386641"/>
              <a:gd name="connsiteX8" fmla="*/ 264543 w 2196860"/>
              <a:gd name="connsiteY8" fmla="*/ 86264 h 2386641"/>
              <a:gd name="connsiteX9" fmla="*/ 621101 w 2196860"/>
              <a:gd name="connsiteY9" fmla="*/ 97766 h 2386641"/>
              <a:gd name="connsiteX10" fmla="*/ 672860 w 2196860"/>
              <a:gd name="connsiteY10" fmla="*/ 97766 h 2386641"/>
              <a:gd name="connsiteX11" fmla="*/ 1190445 w 2196860"/>
              <a:gd name="connsiteY11" fmla="*/ 126521 h 2386641"/>
              <a:gd name="connsiteX12" fmla="*/ 1414732 w 2196860"/>
              <a:gd name="connsiteY12" fmla="*/ 0 h 2386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96860" h="2386641">
                <a:moveTo>
                  <a:pt x="2196860" y="2231366"/>
                </a:moveTo>
                <a:lnTo>
                  <a:pt x="1903562" y="2346385"/>
                </a:lnTo>
                <a:lnTo>
                  <a:pt x="678611" y="2386641"/>
                </a:lnTo>
                <a:lnTo>
                  <a:pt x="626852" y="2386641"/>
                </a:lnTo>
                <a:lnTo>
                  <a:pt x="69011" y="2277373"/>
                </a:lnTo>
                <a:lnTo>
                  <a:pt x="5751" y="1046672"/>
                </a:lnTo>
                <a:lnTo>
                  <a:pt x="0" y="937404"/>
                </a:lnTo>
                <a:lnTo>
                  <a:pt x="63260" y="224287"/>
                </a:lnTo>
                <a:lnTo>
                  <a:pt x="264543" y="86264"/>
                </a:lnTo>
                <a:lnTo>
                  <a:pt x="621101" y="97766"/>
                </a:lnTo>
                <a:lnTo>
                  <a:pt x="672860" y="97766"/>
                </a:lnTo>
                <a:lnTo>
                  <a:pt x="1190445" y="126521"/>
                </a:lnTo>
                <a:lnTo>
                  <a:pt x="1414732" y="0"/>
                </a:lnTo>
              </a:path>
            </a:pathLst>
          </a:custGeom>
          <a:noFill/>
          <a:ln w="1905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igura a mano libera 9"/>
          <p:cNvSpPr/>
          <p:nvPr/>
        </p:nvSpPr>
        <p:spPr>
          <a:xfrm>
            <a:off x="266668" y="2507411"/>
            <a:ext cx="3433313" cy="2530415"/>
          </a:xfrm>
          <a:custGeom>
            <a:avLst/>
            <a:gdLst>
              <a:gd name="connsiteX0" fmla="*/ 3433313 w 3433313"/>
              <a:gd name="connsiteY0" fmla="*/ 2196860 h 2530415"/>
              <a:gd name="connsiteX1" fmla="*/ 3191773 w 3433313"/>
              <a:gd name="connsiteY1" fmla="*/ 2426898 h 2530415"/>
              <a:gd name="connsiteX2" fmla="*/ 2058837 w 3433313"/>
              <a:gd name="connsiteY2" fmla="*/ 2461404 h 2530415"/>
              <a:gd name="connsiteX3" fmla="*/ 1984075 w 3433313"/>
              <a:gd name="connsiteY3" fmla="*/ 2461404 h 2530415"/>
              <a:gd name="connsiteX4" fmla="*/ 586596 w 3433313"/>
              <a:gd name="connsiteY4" fmla="*/ 2530415 h 2530415"/>
              <a:gd name="connsiteX5" fmla="*/ 402566 w 3433313"/>
              <a:gd name="connsiteY5" fmla="*/ 2518913 h 2530415"/>
              <a:gd name="connsiteX6" fmla="*/ 23003 w 3433313"/>
              <a:gd name="connsiteY6" fmla="*/ 2363638 h 2530415"/>
              <a:gd name="connsiteX7" fmla="*/ 0 w 3433313"/>
              <a:gd name="connsiteY7" fmla="*/ 1161690 h 2530415"/>
              <a:gd name="connsiteX8" fmla="*/ 57509 w 3433313"/>
              <a:gd name="connsiteY8" fmla="*/ 736121 h 2530415"/>
              <a:gd name="connsiteX9" fmla="*/ 63260 w 3433313"/>
              <a:gd name="connsiteY9" fmla="*/ 333555 h 2530415"/>
              <a:gd name="connsiteX10" fmla="*/ 63260 w 3433313"/>
              <a:gd name="connsiteY10" fmla="*/ 149524 h 2530415"/>
              <a:gd name="connsiteX11" fmla="*/ 264543 w 3433313"/>
              <a:gd name="connsiteY11" fmla="*/ 0 h 2530415"/>
              <a:gd name="connsiteX12" fmla="*/ 897147 w 3433313"/>
              <a:gd name="connsiteY12" fmla="*/ 28755 h 2530415"/>
              <a:gd name="connsiteX13" fmla="*/ 1121434 w 3433313"/>
              <a:gd name="connsiteY13" fmla="*/ 40256 h 2530415"/>
              <a:gd name="connsiteX14" fmla="*/ 1454988 w 3433313"/>
              <a:gd name="connsiteY14" fmla="*/ 0 h 2530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433313" h="2530415">
                <a:moveTo>
                  <a:pt x="3433313" y="2196860"/>
                </a:moveTo>
                <a:lnTo>
                  <a:pt x="3191773" y="2426898"/>
                </a:lnTo>
                <a:lnTo>
                  <a:pt x="2058837" y="2461404"/>
                </a:lnTo>
                <a:lnTo>
                  <a:pt x="1984075" y="2461404"/>
                </a:lnTo>
                <a:lnTo>
                  <a:pt x="586596" y="2530415"/>
                </a:lnTo>
                <a:lnTo>
                  <a:pt x="402566" y="2518913"/>
                </a:lnTo>
                <a:lnTo>
                  <a:pt x="23003" y="2363638"/>
                </a:lnTo>
                <a:lnTo>
                  <a:pt x="0" y="1161690"/>
                </a:lnTo>
                <a:lnTo>
                  <a:pt x="57509" y="736121"/>
                </a:lnTo>
                <a:lnTo>
                  <a:pt x="63260" y="333555"/>
                </a:lnTo>
                <a:lnTo>
                  <a:pt x="63260" y="149524"/>
                </a:lnTo>
                <a:lnTo>
                  <a:pt x="264543" y="0"/>
                </a:lnTo>
                <a:lnTo>
                  <a:pt x="897147" y="28755"/>
                </a:lnTo>
                <a:lnTo>
                  <a:pt x="1121434" y="40256"/>
                </a:lnTo>
                <a:lnTo>
                  <a:pt x="1454988" y="0"/>
                </a:lnTo>
              </a:path>
            </a:pathLst>
          </a:custGeom>
          <a:noFill/>
          <a:ln w="1905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ttangolo arrotondato 3"/>
          <p:cNvSpPr/>
          <p:nvPr/>
        </p:nvSpPr>
        <p:spPr>
          <a:xfrm>
            <a:off x="1495245" y="5825706"/>
            <a:ext cx="3531080" cy="299325"/>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3068320" y="5566911"/>
            <a:ext cx="347740" cy="241541"/>
          </a:xfrm>
          <a:custGeom>
            <a:avLst/>
            <a:gdLst>
              <a:gd name="connsiteX0" fmla="*/ 368060 w 368060"/>
              <a:gd name="connsiteY0" fmla="*/ 293298 h 293298"/>
              <a:gd name="connsiteX1" fmla="*/ 0 w 368060"/>
              <a:gd name="connsiteY1" fmla="*/ 0 h 293298"/>
            </a:gdLst>
            <a:ahLst/>
            <a:cxnLst>
              <a:cxn ang="0">
                <a:pos x="connsiteX0" y="connsiteY0"/>
              </a:cxn>
              <a:cxn ang="0">
                <a:pos x="connsiteX1" y="connsiteY1"/>
              </a:cxn>
            </a:cxnLst>
            <a:rect l="l" t="t" r="r" b="b"/>
            <a:pathLst>
              <a:path w="368060" h="293298">
                <a:moveTo>
                  <a:pt x="368060" y="293298"/>
                </a:moveTo>
                <a:lnTo>
                  <a:pt x="0" y="0"/>
                </a:lnTo>
              </a:path>
            </a:pathLst>
          </a:custGeom>
          <a:noFill/>
          <a:ln w="1905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itolo 1"/>
          <p:cNvSpPr txBox="1">
            <a:spLocks/>
          </p:cNvSpPr>
          <p:nvPr/>
        </p:nvSpPr>
        <p:spPr>
          <a:xfrm>
            <a:off x="133492" y="302088"/>
            <a:ext cx="8820978" cy="58903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2800" kern="1200">
                <a:solidFill>
                  <a:schemeClr val="tx1"/>
                </a:solidFill>
                <a:latin typeface="+mn-lt"/>
                <a:ea typeface="+mj-ea"/>
                <a:cs typeface="+mj-cs"/>
              </a:defRPr>
            </a:lvl1pPr>
          </a:lstStyle>
          <a:p>
            <a:pPr algn="l"/>
            <a:endParaRPr lang="en-GB" sz="1800" dirty="0"/>
          </a:p>
        </p:txBody>
      </p:sp>
      <p:sp>
        <p:nvSpPr>
          <p:cNvPr id="13" name="Figura a mano libera 12"/>
          <p:cNvSpPr/>
          <p:nvPr/>
        </p:nvSpPr>
        <p:spPr>
          <a:xfrm>
            <a:off x="103517" y="2122098"/>
            <a:ext cx="5423140" cy="4261449"/>
          </a:xfrm>
          <a:custGeom>
            <a:avLst/>
            <a:gdLst>
              <a:gd name="connsiteX0" fmla="*/ 5423140 w 5423140"/>
              <a:gd name="connsiteY0" fmla="*/ 4002657 h 4261449"/>
              <a:gd name="connsiteX1" fmla="*/ 5394385 w 5423140"/>
              <a:gd name="connsiteY1" fmla="*/ 4215442 h 4261449"/>
              <a:gd name="connsiteX2" fmla="*/ 2219864 w 5423140"/>
              <a:gd name="connsiteY2" fmla="*/ 4261449 h 4261449"/>
              <a:gd name="connsiteX3" fmla="*/ 264543 w 5423140"/>
              <a:gd name="connsiteY3" fmla="*/ 4198189 h 4261449"/>
              <a:gd name="connsiteX4" fmla="*/ 0 w 5423140"/>
              <a:gd name="connsiteY4" fmla="*/ 3318294 h 4261449"/>
              <a:gd name="connsiteX5" fmla="*/ 0 w 5423140"/>
              <a:gd name="connsiteY5" fmla="*/ 3232030 h 4261449"/>
              <a:gd name="connsiteX6" fmla="*/ 11502 w 5423140"/>
              <a:gd name="connsiteY6" fmla="*/ 1541253 h 4261449"/>
              <a:gd name="connsiteX7" fmla="*/ 80513 w 5423140"/>
              <a:gd name="connsiteY7" fmla="*/ 782128 h 4261449"/>
              <a:gd name="connsiteX8" fmla="*/ 126521 w 5423140"/>
              <a:gd name="connsiteY8" fmla="*/ 391064 h 4261449"/>
              <a:gd name="connsiteX9" fmla="*/ 126521 w 5423140"/>
              <a:gd name="connsiteY9" fmla="*/ 339306 h 4261449"/>
              <a:gd name="connsiteX10" fmla="*/ 345057 w 5423140"/>
              <a:gd name="connsiteY10" fmla="*/ 115019 h 4261449"/>
              <a:gd name="connsiteX11" fmla="*/ 396815 w 5423140"/>
              <a:gd name="connsiteY11" fmla="*/ 63260 h 4261449"/>
              <a:gd name="connsiteX12" fmla="*/ 425570 w 5423140"/>
              <a:gd name="connsiteY12" fmla="*/ 51759 h 4261449"/>
              <a:gd name="connsiteX13" fmla="*/ 437072 w 5423140"/>
              <a:gd name="connsiteY13" fmla="*/ 46008 h 4261449"/>
              <a:gd name="connsiteX14" fmla="*/ 897147 w 5423140"/>
              <a:gd name="connsiteY14" fmla="*/ 0 h 4261449"/>
              <a:gd name="connsiteX15" fmla="*/ 1357223 w 5423140"/>
              <a:gd name="connsiteY15" fmla="*/ 0 h 4261449"/>
              <a:gd name="connsiteX16" fmla="*/ 1805796 w 5423140"/>
              <a:gd name="connsiteY16" fmla="*/ 155276 h 4261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423140" h="4261449">
                <a:moveTo>
                  <a:pt x="5423140" y="4002657"/>
                </a:moveTo>
                <a:lnTo>
                  <a:pt x="5394385" y="4215442"/>
                </a:lnTo>
                <a:lnTo>
                  <a:pt x="2219864" y="4261449"/>
                </a:lnTo>
                <a:lnTo>
                  <a:pt x="264543" y="4198189"/>
                </a:lnTo>
                <a:lnTo>
                  <a:pt x="0" y="3318294"/>
                </a:lnTo>
                <a:lnTo>
                  <a:pt x="0" y="3232030"/>
                </a:lnTo>
                <a:lnTo>
                  <a:pt x="11502" y="1541253"/>
                </a:lnTo>
                <a:lnTo>
                  <a:pt x="80513" y="782128"/>
                </a:lnTo>
                <a:lnTo>
                  <a:pt x="126521" y="391064"/>
                </a:lnTo>
                <a:lnTo>
                  <a:pt x="126521" y="339306"/>
                </a:lnTo>
                <a:lnTo>
                  <a:pt x="345057" y="115019"/>
                </a:lnTo>
                <a:cubicBezTo>
                  <a:pt x="362310" y="97766"/>
                  <a:pt x="377629" y="78334"/>
                  <a:pt x="396815" y="63260"/>
                </a:cubicBezTo>
                <a:cubicBezTo>
                  <a:pt x="404932" y="56882"/>
                  <a:pt x="416081" y="55825"/>
                  <a:pt x="425570" y="51759"/>
                </a:cubicBezTo>
                <a:cubicBezTo>
                  <a:pt x="429510" y="50071"/>
                  <a:pt x="433238" y="47925"/>
                  <a:pt x="437072" y="46008"/>
                </a:cubicBezTo>
                <a:lnTo>
                  <a:pt x="897147" y="0"/>
                </a:lnTo>
                <a:lnTo>
                  <a:pt x="1357223" y="0"/>
                </a:lnTo>
                <a:lnTo>
                  <a:pt x="1805796" y="155276"/>
                </a:lnTo>
              </a:path>
            </a:pathLst>
          </a:custGeom>
          <a:noFill/>
          <a:ln w="1905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Segnaposto numero diapositiva 13"/>
          <p:cNvSpPr>
            <a:spLocks noGrp="1"/>
          </p:cNvSpPr>
          <p:nvPr>
            <p:ph type="sldNum" sz="quarter" idx="12"/>
          </p:nvPr>
        </p:nvSpPr>
        <p:spPr/>
        <p:txBody>
          <a:bodyPr/>
          <a:lstStyle/>
          <a:p>
            <a:fld id="{631BB469-ABAD-4866-AC90-48FE8290B794}" type="slidenum">
              <a:rPr lang="en-GB" smtClean="0"/>
              <a:t>5</a:t>
            </a:fld>
            <a:endParaRPr lang="en-GB"/>
          </a:p>
        </p:txBody>
      </p:sp>
      <p:sp>
        <p:nvSpPr>
          <p:cNvPr id="15" name="Rettangolo arrotondato 14"/>
          <p:cNvSpPr/>
          <p:nvPr/>
        </p:nvSpPr>
        <p:spPr>
          <a:xfrm>
            <a:off x="1282460" y="5232531"/>
            <a:ext cx="3416540" cy="334381"/>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77247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604853" y="2189769"/>
            <a:ext cx="8498890" cy="3970318"/>
          </a:xfrm>
          <a:prstGeom prst="rect">
            <a:avLst/>
          </a:prstGeom>
          <a:noFill/>
          <a:ln w="19050">
            <a:solidFill>
              <a:schemeClr val="bg1"/>
            </a:solidFill>
            <a:prstDash val="lgDash"/>
          </a:ln>
        </p:spPr>
        <p:txBody>
          <a:bodyPr wrap="square" rtlCol="0">
            <a:spAutoFit/>
          </a:bodyPr>
          <a:lstStyle/>
          <a:p>
            <a:r>
              <a:rPr lang="en-GB" dirty="0" err="1" smtClean="0"/>
              <a:t>Studente</a:t>
            </a:r>
            <a:r>
              <a:rPr lang="en-GB" dirty="0" smtClean="0"/>
              <a:t> (</a:t>
            </a:r>
            <a:r>
              <a:rPr lang="en-GB" u="sng" dirty="0" err="1" smtClean="0"/>
              <a:t>Matricola</a:t>
            </a:r>
            <a:r>
              <a:rPr lang="en-GB" dirty="0" smtClean="0"/>
              <a:t>, Nome, </a:t>
            </a:r>
            <a:r>
              <a:rPr lang="en-GB" dirty="0" err="1" smtClean="0"/>
              <a:t>Cognome</a:t>
            </a:r>
            <a:r>
              <a:rPr lang="en-GB" dirty="0" smtClean="0"/>
              <a:t>, </a:t>
            </a:r>
            <a:r>
              <a:rPr lang="en-GB" dirty="0" err="1" smtClean="0"/>
              <a:t>Comune</a:t>
            </a:r>
            <a:r>
              <a:rPr lang="en-GB" dirty="0" smtClean="0"/>
              <a:t> di </a:t>
            </a:r>
            <a:r>
              <a:rPr lang="en-GB" dirty="0" err="1" smtClean="0"/>
              <a:t>Nascita</a:t>
            </a:r>
            <a:r>
              <a:rPr lang="en-GB" dirty="0" smtClean="0"/>
              <a:t>, </a:t>
            </a:r>
            <a:r>
              <a:rPr lang="en-GB" dirty="0" err="1" smtClean="0"/>
              <a:t>Comune</a:t>
            </a:r>
            <a:r>
              <a:rPr lang="en-GB" dirty="0" smtClean="0"/>
              <a:t> di </a:t>
            </a:r>
            <a:r>
              <a:rPr lang="en-GB" dirty="0" err="1" smtClean="0"/>
              <a:t>Residenza</a:t>
            </a:r>
            <a:r>
              <a:rPr lang="en-GB" dirty="0" smtClean="0"/>
              <a:t>)</a:t>
            </a:r>
          </a:p>
          <a:p>
            <a:endParaRPr lang="en-GB" dirty="0"/>
          </a:p>
          <a:p>
            <a:r>
              <a:rPr lang="en-GB" dirty="0" err="1" smtClean="0"/>
              <a:t>Esame</a:t>
            </a:r>
            <a:r>
              <a:rPr lang="en-GB" dirty="0" smtClean="0"/>
              <a:t> (</a:t>
            </a:r>
            <a:r>
              <a:rPr lang="en-GB" u="sng" dirty="0" err="1" smtClean="0"/>
              <a:t>Studente</a:t>
            </a:r>
            <a:r>
              <a:rPr lang="en-GB" u="sng" dirty="0" smtClean="0"/>
              <a:t>, </a:t>
            </a:r>
            <a:r>
              <a:rPr lang="en-GB" u="sng" dirty="0" err="1"/>
              <a:t>C</a:t>
            </a:r>
            <a:r>
              <a:rPr lang="en-GB" u="sng" dirty="0" err="1" smtClean="0"/>
              <a:t>odice</a:t>
            </a:r>
            <a:r>
              <a:rPr lang="en-GB" u="sng" dirty="0" smtClean="0"/>
              <a:t> </a:t>
            </a:r>
            <a:r>
              <a:rPr lang="en-GB" u="sng" dirty="0" err="1" smtClean="0"/>
              <a:t>corso</a:t>
            </a:r>
            <a:r>
              <a:rPr lang="en-GB" dirty="0" smtClean="0"/>
              <a:t>, </a:t>
            </a:r>
            <a:r>
              <a:rPr lang="en-GB" dirty="0" err="1" smtClean="0"/>
              <a:t>Voto</a:t>
            </a:r>
            <a:r>
              <a:rPr lang="en-GB" dirty="0" smtClean="0"/>
              <a:t>, Data)</a:t>
            </a:r>
          </a:p>
          <a:p>
            <a:endParaRPr lang="en-GB" dirty="0"/>
          </a:p>
          <a:p>
            <a:r>
              <a:rPr lang="en-GB" dirty="0" smtClean="0"/>
              <a:t>Corso (</a:t>
            </a:r>
            <a:r>
              <a:rPr lang="en-GB" u="sng" dirty="0" err="1" smtClean="0"/>
              <a:t>Codice</a:t>
            </a:r>
            <a:r>
              <a:rPr lang="en-GB" dirty="0" smtClean="0"/>
              <a:t>, Nome, Anno di </a:t>
            </a:r>
            <a:r>
              <a:rPr lang="en-GB" dirty="0" err="1" smtClean="0"/>
              <a:t>erogazione</a:t>
            </a:r>
            <a:r>
              <a:rPr lang="en-GB" dirty="0" smtClean="0"/>
              <a:t>)</a:t>
            </a:r>
          </a:p>
          <a:p>
            <a:endParaRPr lang="en-GB" dirty="0"/>
          </a:p>
          <a:p>
            <a:r>
              <a:rPr lang="en-GB" dirty="0" err="1" smtClean="0"/>
              <a:t>Comune</a:t>
            </a:r>
            <a:r>
              <a:rPr lang="en-GB" dirty="0" smtClean="0"/>
              <a:t> (</a:t>
            </a:r>
            <a:r>
              <a:rPr lang="en-GB" u="sng" dirty="0" err="1"/>
              <a:t>C</a:t>
            </a:r>
            <a:r>
              <a:rPr lang="en-GB" u="sng" dirty="0" err="1" smtClean="0"/>
              <a:t>odice</a:t>
            </a:r>
            <a:r>
              <a:rPr lang="en-GB" dirty="0" smtClean="0"/>
              <a:t>, </a:t>
            </a:r>
            <a:r>
              <a:rPr lang="en-GB" dirty="0"/>
              <a:t>N</a:t>
            </a:r>
            <a:r>
              <a:rPr lang="en-GB" dirty="0" smtClean="0"/>
              <a:t>ome, </a:t>
            </a:r>
            <a:r>
              <a:rPr lang="en-GB" dirty="0" err="1" smtClean="0"/>
              <a:t>Provincia</a:t>
            </a:r>
            <a:r>
              <a:rPr lang="en-GB" dirty="0" smtClean="0"/>
              <a:t>)</a:t>
            </a:r>
          </a:p>
          <a:p>
            <a:endParaRPr lang="en-GB" dirty="0"/>
          </a:p>
          <a:p>
            <a:r>
              <a:rPr lang="en-GB" dirty="0" err="1" smtClean="0"/>
              <a:t>Studenti</a:t>
            </a:r>
            <a:r>
              <a:rPr lang="en-GB" dirty="0" smtClean="0"/>
              <a:t> </a:t>
            </a:r>
            <a:r>
              <a:rPr lang="en-GB" dirty="0" err="1" smtClean="0"/>
              <a:t>fratelli</a:t>
            </a:r>
            <a:r>
              <a:rPr lang="en-GB" dirty="0" smtClean="0"/>
              <a:t> (</a:t>
            </a:r>
            <a:r>
              <a:rPr lang="en-GB" u="sng" dirty="0" smtClean="0"/>
              <a:t>Matricola1, Matricola2</a:t>
            </a:r>
            <a:r>
              <a:rPr lang="en-GB" dirty="0" smtClean="0"/>
              <a:t>)</a:t>
            </a:r>
          </a:p>
          <a:p>
            <a:endParaRPr lang="en-GB" dirty="0"/>
          </a:p>
          <a:p>
            <a:endParaRPr lang="en-GB" dirty="0"/>
          </a:p>
          <a:p>
            <a:r>
              <a:rPr lang="en-GB" dirty="0" err="1" smtClean="0"/>
              <a:t>Libro</a:t>
            </a:r>
            <a:r>
              <a:rPr lang="en-GB" dirty="0" smtClean="0"/>
              <a:t> (</a:t>
            </a:r>
            <a:r>
              <a:rPr lang="en-GB" u="sng" dirty="0" err="1" smtClean="0"/>
              <a:t>Codice</a:t>
            </a:r>
            <a:r>
              <a:rPr lang="en-GB" u="sng" dirty="0" smtClean="0"/>
              <a:t> </a:t>
            </a:r>
            <a:r>
              <a:rPr lang="en-GB" u="sng" dirty="0" err="1" smtClean="0"/>
              <a:t>libro</a:t>
            </a:r>
            <a:r>
              <a:rPr lang="en-GB" u="sng" dirty="0" smtClean="0"/>
              <a:t>, </a:t>
            </a:r>
            <a:r>
              <a:rPr lang="en-GB" u="sng" dirty="0" err="1" smtClean="0"/>
              <a:t>Numero-copia-cartacea</a:t>
            </a:r>
            <a:r>
              <a:rPr lang="en-GB" dirty="0" smtClean="0"/>
              <a:t>, </a:t>
            </a:r>
            <a:r>
              <a:rPr lang="en-GB" dirty="0" err="1" smtClean="0"/>
              <a:t>Titolo</a:t>
            </a:r>
            <a:r>
              <a:rPr lang="en-GB" dirty="0" smtClean="0"/>
              <a:t>)</a:t>
            </a:r>
          </a:p>
          <a:p>
            <a:endParaRPr lang="en-GB" dirty="0"/>
          </a:p>
          <a:p>
            <a:r>
              <a:rPr lang="en-GB" dirty="0" err="1" smtClean="0"/>
              <a:t>Prestito</a:t>
            </a:r>
            <a:r>
              <a:rPr lang="en-GB" dirty="0" smtClean="0"/>
              <a:t> (</a:t>
            </a:r>
            <a:r>
              <a:rPr lang="en-GB" u="sng" dirty="0" err="1"/>
              <a:t>Codice</a:t>
            </a:r>
            <a:r>
              <a:rPr lang="en-GB" u="sng" dirty="0"/>
              <a:t> </a:t>
            </a:r>
            <a:r>
              <a:rPr lang="en-GB" u="sng" dirty="0" err="1"/>
              <a:t>libro</a:t>
            </a:r>
            <a:r>
              <a:rPr lang="en-GB" u="sng" dirty="0"/>
              <a:t>, </a:t>
            </a:r>
            <a:r>
              <a:rPr lang="en-GB" u="sng" dirty="0" err="1" smtClean="0"/>
              <a:t>Numero-copia-cartacea</a:t>
            </a:r>
            <a:r>
              <a:rPr lang="en-GB" u="sng" dirty="0" smtClean="0"/>
              <a:t>, </a:t>
            </a:r>
            <a:r>
              <a:rPr lang="en-GB" u="sng" dirty="0" err="1" smtClean="0"/>
              <a:t>Studente</a:t>
            </a:r>
            <a:r>
              <a:rPr lang="en-GB" dirty="0" smtClean="0"/>
              <a:t>, data </a:t>
            </a:r>
            <a:r>
              <a:rPr lang="en-GB" dirty="0" err="1" smtClean="0"/>
              <a:t>prestito</a:t>
            </a:r>
            <a:r>
              <a:rPr lang="en-GB" dirty="0" smtClean="0"/>
              <a:t>, data </a:t>
            </a:r>
            <a:r>
              <a:rPr lang="en-GB" dirty="0" err="1" smtClean="0"/>
              <a:t>restituzione</a:t>
            </a:r>
            <a:r>
              <a:rPr lang="en-GB" dirty="0" smtClean="0"/>
              <a:t>)</a:t>
            </a:r>
            <a:endParaRPr lang="en-GB" dirty="0"/>
          </a:p>
        </p:txBody>
      </p:sp>
      <p:cxnSp>
        <p:nvCxnSpPr>
          <p:cNvPr id="8" name="Connettore diritto 7"/>
          <p:cNvCxnSpPr/>
          <p:nvPr/>
        </p:nvCxnSpPr>
        <p:spPr>
          <a:xfrm flipV="1">
            <a:off x="1817427" y="2487943"/>
            <a:ext cx="253448" cy="342900"/>
          </a:xfrm>
          <a:prstGeom prst="line">
            <a:avLst/>
          </a:prstGeom>
          <a:ln w="19050">
            <a:solidFill>
              <a:schemeClr val="tx1"/>
            </a:solidFill>
            <a:prstDash val="lg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 name="Connettore diritto 6"/>
          <p:cNvCxnSpPr/>
          <p:nvPr/>
        </p:nvCxnSpPr>
        <p:spPr>
          <a:xfrm flipH="1">
            <a:off x="1777671" y="3069382"/>
            <a:ext cx="834887" cy="296317"/>
          </a:xfrm>
          <a:prstGeom prst="line">
            <a:avLst/>
          </a:prstGeom>
          <a:ln w="19050">
            <a:solidFill>
              <a:schemeClr val="tx1"/>
            </a:solidFill>
            <a:prstDash val="lg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 name="Figura a mano libera 2"/>
          <p:cNvSpPr/>
          <p:nvPr/>
        </p:nvSpPr>
        <p:spPr>
          <a:xfrm>
            <a:off x="1895969" y="2478061"/>
            <a:ext cx="3431628" cy="1476703"/>
          </a:xfrm>
          <a:custGeom>
            <a:avLst/>
            <a:gdLst>
              <a:gd name="connsiteX0" fmla="*/ 3415862 w 3431628"/>
              <a:gd name="connsiteY0" fmla="*/ 0 h 1476703"/>
              <a:gd name="connsiteX1" fmla="*/ 3431628 w 3431628"/>
              <a:gd name="connsiteY1" fmla="*/ 325821 h 1476703"/>
              <a:gd name="connsiteX2" fmla="*/ 3373821 w 3431628"/>
              <a:gd name="connsiteY2" fmla="*/ 772510 h 1476703"/>
              <a:gd name="connsiteX3" fmla="*/ 3363311 w 3431628"/>
              <a:gd name="connsiteY3" fmla="*/ 840828 h 1476703"/>
              <a:gd name="connsiteX4" fmla="*/ 3147849 w 3431628"/>
              <a:gd name="connsiteY4" fmla="*/ 1182414 h 1476703"/>
              <a:gd name="connsiteX5" fmla="*/ 3095297 w 3431628"/>
              <a:gd name="connsiteY5" fmla="*/ 1203435 h 1476703"/>
              <a:gd name="connsiteX6" fmla="*/ 3063766 w 3431628"/>
              <a:gd name="connsiteY6" fmla="*/ 1213945 h 1476703"/>
              <a:gd name="connsiteX7" fmla="*/ 2259725 w 3431628"/>
              <a:gd name="connsiteY7" fmla="*/ 1261241 h 1476703"/>
              <a:gd name="connsiteX8" fmla="*/ 2201918 w 3431628"/>
              <a:gd name="connsiteY8" fmla="*/ 1261241 h 1476703"/>
              <a:gd name="connsiteX9" fmla="*/ 840828 w 3431628"/>
              <a:gd name="connsiteY9" fmla="*/ 1298028 h 1476703"/>
              <a:gd name="connsiteX10" fmla="*/ 278525 w 3431628"/>
              <a:gd name="connsiteY10" fmla="*/ 1298028 h 1476703"/>
              <a:gd name="connsiteX11" fmla="*/ 0 w 3431628"/>
              <a:gd name="connsiteY11" fmla="*/ 1476703 h 1476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31628" h="1476703">
                <a:moveTo>
                  <a:pt x="3415862" y="0"/>
                </a:moveTo>
                <a:lnTo>
                  <a:pt x="3431628" y="325821"/>
                </a:lnTo>
                <a:lnTo>
                  <a:pt x="3373821" y="772510"/>
                </a:lnTo>
                <a:cubicBezTo>
                  <a:pt x="3368211" y="834218"/>
                  <a:pt x="3377218" y="813011"/>
                  <a:pt x="3363311" y="840828"/>
                </a:cubicBezTo>
                <a:lnTo>
                  <a:pt x="3147849" y="1182414"/>
                </a:lnTo>
                <a:cubicBezTo>
                  <a:pt x="3130332" y="1189421"/>
                  <a:pt x="3112963" y="1196810"/>
                  <a:pt x="3095297" y="1203435"/>
                </a:cubicBezTo>
                <a:cubicBezTo>
                  <a:pt x="3084924" y="1207325"/>
                  <a:pt x="3063766" y="1213945"/>
                  <a:pt x="3063766" y="1213945"/>
                </a:cubicBezTo>
                <a:lnTo>
                  <a:pt x="2259725" y="1261241"/>
                </a:lnTo>
                <a:lnTo>
                  <a:pt x="2201918" y="1261241"/>
                </a:lnTo>
                <a:lnTo>
                  <a:pt x="840828" y="1298028"/>
                </a:lnTo>
                <a:lnTo>
                  <a:pt x="278525" y="1298028"/>
                </a:lnTo>
                <a:lnTo>
                  <a:pt x="0" y="1476703"/>
                </a:lnTo>
              </a:path>
            </a:pathLst>
          </a:custGeom>
          <a:noFill/>
          <a:ln w="1905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igura a mano libera 4"/>
          <p:cNvSpPr/>
          <p:nvPr/>
        </p:nvSpPr>
        <p:spPr>
          <a:xfrm>
            <a:off x="2132452" y="2525358"/>
            <a:ext cx="4593021" cy="1429406"/>
          </a:xfrm>
          <a:custGeom>
            <a:avLst/>
            <a:gdLst>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4330262 w 4593021"/>
              <a:gd name="connsiteY7" fmla="*/ 578069 h 1429406"/>
              <a:gd name="connsiteX8" fmla="*/ 3920359 w 4593021"/>
              <a:gd name="connsiteY8" fmla="*/ 909144 h 1429406"/>
              <a:gd name="connsiteX9" fmla="*/ 3888828 w 4593021"/>
              <a:gd name="connsiteY9" fmla="*/ 945931 h 1429406"/>
              <a:gd name="connsiteX10" fmla="*/ 3878317 w 4593021"/>
              <a:gd name="connsiteY10" fmla="*/ 966951 h 1429406"/>
              <a:gd name="connsiteX11" fmla="*/ 2916621 w 4593021"/>
              <a:gd name="connsiteY11" fmla="*/ 1308538 h 1429406"/>
              <a:gd name="connsiteX12" fmla="*/ 2864069 w 4593021"/>
              <a:gd name="connsiteY12" fmla="*/ 1313793 h 1429406"/>
              <a:gd name="connsiteX13" fmla="*/ 1802524 w 4593021"/>
              <a:gd name="connsiteY13" fmla="*/ 1340069 h 1429406"/>
              <a:gd name="connsiteX14" fmla="*/ 861848 w 4593021"/>
              <a:gd name="connsiteY14" fmla="*/ 1334813 h 1429406"/>
              <a:gd name="connsiteX15" fmla="*/ 168166 w 4593021"/>
              <a:gd name="connsiteY15" fmla="*/ 1329558 h 1429406"/>
              <a:gd name="connsiteX16" fmla="*/ 0 w 4593021"/>
              <a:gd name="connsiteY16" fmla="*/ 1429406 h 1429406"/>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3473371 w 4593021"/>
              <a:gd name="connsiteY7" fmla="*/ 681586 h 1429406"/>
              <a:gd name="connsiteX8" fmla="*/ 3920359 w 4593021"/>
              <a:gd name="connsiteY8" fmla="*/ 909144 h 1429406"/>
              <a:gd name="connsiteX9" fmla="*/ 3888828 w 4593021"/>
              <a:gd name="connsiteY9" fmla="*/ 945931 h 1429406"/>
              <a:gd name="connsiteX10" fmla="*/ 3878317 w 4593021"/>
              <a:gd name="connsiteY10" fmla="*/ 966951 h 1429406"/>
              <a:gd name="connsiteX11" fmla="*/ 2916621 w 4593021"/>
              <a:gd name="connsiteY11" fmla="*/ 1308538 h 1429406"/>
              <a:gd name="connsiteX12" fmla="*/ 2864069 w 4593021"/>
              <a:gd name="connsiteY12" fmla="*/ 1313793 h 1429406"/>
              <a:gd name="connsiteX13" fmla="*/ 1802524 w 4593021"/>
              <a:gd name="connsiteY13" fmla="*/ 1340069 h 1429406"/>
              <a:gd name="connsiteX14" fmla="*/ 861848 w 4593021"/>
              <a:gd name="connsiteY14" fmla="*/ 1334813 h 1429406"/>
              <a:gd name="connsiteX15" fmla="*/ 168166 w 4593021"/>
              <a:gd name="connsiteY15" fmla="*/ 1329558 h 1429406"/>
              <a:gd name="connsiteX16" fmla="*/ 0 w 4593021"/>
              <a:gd name="connsiteY16" fmla="*/ 1429406 h 1429406"/>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3473371 w 4593021"/>
              <a:gd name="connsiteY7" fmla="*/ 681586 h 1429406"/>
              <a:gd name="connsiteX8" fmla="*/ 3920359 w 4593021"/>
              <a:gd name="connsiteY8" fmla="*/ 909144 h 1429406"/>
              <a:gd name="connsiteX9" fmla="*/ 3888828 w 4593021"/>
              <a:gd name="connsiteY9" fmla="*/ 945931 h 1429406"/>
              <a:gd name="connsiteX10" fmla="*/ 2452083 w 4593021"/>
              <a:gd name="connsiteY10" fmla="*/ 943947 h 1429406"/>
              <a:gd name="connsiteX11" fmla="*/ 2916621 w 4593021"/>
              <a:gd name="connsiteY11" fmla="*/ 1308538 h 1429406"/>
              <a:gd name="connsiteX12" fmla="*/ 2864069 w 4593021"/>
              <a:gd name="connsiteY12" fmla="*/ 1313793 h 1429406"/>
              <a:gd name="connsiteX13" fmla="*/ 1802524 w 4593021"/>
              <a:gd name="connsiteY13" fmla="*/ 1340069 h 1429406"/>
              <a:gd name="connsiteX14" fmla="*/ 861848 w 4593021"/>
              <a:gd name="connsiteY14" fmla="*/ 1334813 h 1429406"/>
              <a:gd name="connsiteX15" fmla="*/ 168166 w 4593021"/>
              <a:gd name="connsiteY15" fmla="*/ 1329558 h 1429406"/>
              <a:gd name="connsiteX16" fmla="*/ 0 w 4593021"/>
              <a:gd name="connsiteY16" fmla="*/ 1429406 h 1429406"/>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3473371 w 4593021"/>
              <a:gd name="connsiteY7" fmla="*/ 681586 h 1429406"/>
              <a:gd name="connsiteX8" fmla="*/ 3920359 w 4593021"/>
              <a:gd name="connsiteY8" fmla="*/ 909144 h 1429406"/>
              <a:gd name="connsiteX9" fmla="*/ 2698382 w 4593021"/>
              <a:gd name="connsiteY9" fmla="*/ 796406 h 1429406"/>
              <a:gd name="connsiteX10" fmla="*/ 2452083 w 4593021"/>
              <a:gd name="connsiteY10" fmla="*/ 943947 h 1429406"/>
              <a:gd name="connsiteX11" fmla="*/ 2916621 w 4593021"/>
              <a:gd name="connsiteY11" fmla="*/ 1308538 h 1429406"/>
              <a:gd name="connsiteX12" fmla="*/ 2864069 w 4593021"/>
              <a:gd name="connsiteY12" fmla="*/ 1313793 h 1429406"/>
              <a:gd name="connsiteX13" fmla="*/ 1802524 w 4593021"/>
              <a:gd name="connsiteY13" fmla="*/ 1340069 h 1429406"/>
              <a:gd name="connsiteX14" fmla="*/ 861848 w 4593021"/>
              <a:gd name="connsiteY14" fmla="*/ 1334813 h 1429406"/>
              <a:gd name="connsiteX15" fmla="*/ 168166 w 4593021"/>
              <a:gd name="connsiteY15" fmla="*/ 1329558 h 1429406"/>
              <a:gd name="connsiteX16" fmla="*/ 0 w 4593021"/>
              <a:gd name="connsiteY16" fmla="*/ 1429406 h 1429406"/>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3473371 w 4593021"/>
              <a:gd name="connsiteY7" fmla="*/ 681586 h 1429406"/>
              <a:gd name="connsiteX8" fmla="*/ 3046215 w 4593021"/>
              <a:gd name="connsiteY8" fmla="*/ 690608 h 1429406"/>
              <a:gd name="connsiteX9" fmla="*/ 2698382 w 4593021"/>
              <a:gd name="connsiteY9" fmla="*/ 796406 h 1429406"/>
              <a:gd name="connsiteX10" fmla="*/ 2452083 w 4593021"/>
              <a:gd name="connsiteY10" fmla="*/ 943947 h 1429406"/>
              <a:gd name="connsiteX11" fmla="*/ 2916621 w 4593021"/>
              <a:gd name="connsiteY11" fmla="*/ 1308538 h 1429406"/>
              <a:gd name="connsiteX12" fmla="*/ 2864069 w 4593021"/>
              <a:gd name="connsiteY12" fmla="*/ 1313793 h 1429406"/>
              <a:gd name="connsiteX13" fmla="*/ 1802524 w 4593021"/>
              <a:gd name="connsiteY13" fmla="*/ 1340069 h 1429406"/>
              <a:gd name="connsiteX14" fmla="*/ 861848 w 4593021"/>
              <a:gd name="connsiteY14" fmla="*/ 1334813 h 1429406"/>
              <a:gd name="connsiteX15" fmla="*/ 168166 w 4593021"/>
              <a:gd name="connsiteY15" fmla="*/ 1329558 h 1429406"/>
              <a:gd name="connsiteX16" fmla="*/ 0 w 4593021"/>
              <a:gd name="connsiteY16" fmla="*/ 1429406 h 1429406"/>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3473371 w 4593021"/>
              <a:gd name="connsiteY7" fmla="*/ 681586 h 1429406"/>
              <a:gd name="connsiteX8" fmla="*/ 3046215 w 4593021"/>
              <a:gd name="connsiteY8" fmla="*/ 690608 h 1429406"/>
              <a:gd name="connsiteX9" fmla="*/ 2698382 w 4593021"/>
              <a:gd name="connsiteY9" fmla="*/ 796406 h 1429406"/>
              <a:gd name="connsiteX10" fmla="*/ 2452083 w 4593021"/>
              <a:gd name="connsiteY10" fmla="*/ 943947 h 1429406"/>
              <a:gd name="connsiteX11" fmla="*/ 2916621 w 4593021"/>
              <a:gd name="connsiteY11" fmla="*/ 1308538 h 1429406"/>
              <a:gd name="connsiteX12" fmla="*/ 2248718 w 4593021"/>
              <a:gd name="connsiteY12" fmla="*/ 1049250 h 1429406"/>
              <a:gd name="connsiteX13" fmla="*/ 1802524 w 4593021"/>
              <a:gd name="connsiteY13" fmla="*/ 1340069 h 1429406"/>
              <a:gd name="connsiteX14" fmla="*/ 861848 w 4593021"/>
              <a:gd name="connsiteY14" fmla="*/ 1334813 h 1429406"/>
              <a:gd name="connsiteX15" fmla="*/ 168166 w 4593021"/>
              <a:gd name="connsiteY15" fmla="*/ 1329558 h 1429406"/>
              <a:gd name="connsiteX16" fmla="*/ 0 w 4593021"/>
              <a:gd name="connsiteY16" fmla="*/ 1429406 h 1429406"/>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3473371 w 4593021"/>
              <a:gd name="connsiteY7" fmla="*/ 681586 h 1429406"/>
              <a:gd name="connsiteX8" fmla="*/ 3046215 w 4593021"/>
              <a:gd name="connsiteY8" fmla="*/ 690608 h 1429406"/>
              <a:gd name="connsiteX9" fmla="*/ 2698382 w 4593021"/>
              <a:gd name="connsiteY9" fmla="*/ 796406 h 1429406"/>
              <a:gd name="connsiteX10" fmla="*/ 2452083 w 4593021"/>
              <a:gd name="connsiteY10" fmla="*/ 943947 h 1429406"/>
              <a:gd name="connsiteX11" fmla="*/ 1881451 w 4593021"/>
              <a:gd name="connsiteY11" fmla="*/ 1066999 h 1429406"/>
              <a:gd name="connsiteX12" fmla="*/ 2248718 w 4593021"/>
              <a:gd name="connsiteY12" fmla="*/ 1049250 h 1429406"/>
              <a:gd name="connsiteX13" fmla="*/ 1802524 w 4593021"/>
              <a:gd name="connsiteY13" fmla="*/ 1340069 h 1429406"/>
              <a:gd name="connsiteX14" fmla="*/ 861848 w 4593021"/>
              <a:gd name="connsiteY14" fmla="*/ 1334813 h 1429406"/>
              <a:gd name="connsiteX15" fmla="*/ 168166 w 4593021"/>
              <a:gd name="connsiteY15" fmla="*/ 1329558 h 1429406"/>
              <a:gd name="connsiteX16" fmla="*/ 0 w 4593021"/>
              <a:gd name="connsiteY16" fmla="*/ 1429406 h 1429406"/>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3473371 w 4593021"/>
              <a:gd name="connsiteY7" fmla="*/ 681586 h 1429406"/>
              <a:gd name="connsiteX8" fmla="*/ 3046215 w 4593021"/>
              <a:gd name="connsiteY8" fmla="*/ 690608 h 1429406"/>
              <a:gd name="connsiteX9" fmla="*/ 2698382 w 4593021"/>
              <a:gd name="connsiteY9" fmla="*/ 796406 h 1429406"/>
              <a:gd name="connsiteX10" fmla="*/ 2452083 w 4593021"/>
              <a:gd name="connsiteY10" fmla="*/ 943947 h 1429406"/>
              <a:gd name="connsiteX11" fmla="*/ 1881451 w 4593021"/>
              <a:gd name="connsiteY11" fmla="*/ 1066999 h 1429406"/>
              <a:gd name="connsiteX12" fmla="*/ 2248718 w 4593021"/>
              <a:gd name="connsiteY12" fmla="*/ 1049250 h 1429406"/>
              <a:gd name="connsiteX13" fmla="*/ 1417211 w 4593021"/>
              <a:gd name="connsiteY13" fmla="*/ 1041020 h 1429406"/>
              <a:gd name="connsiteX14" fmla="*/ 861848 w 4593021"/>
              <a:gd name="connsiteY14" fmla="*/ 1334813 h 1429406"/>
              <a:gd name="connsiteX15" fmla="*/ 168166 w 4593021"/>
              <a:gd name="connsiteY15" fmla="*/ 1329558 h 1429406"/>
              <a:gd name="connsiteX16" fmla="*/ 0 w 4593021"/>
              <a:gd name="connsiteY16" fmla="*/ 1429406 h 1429406"/>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3473371 w 4593021"/>
              <a:gd name="connsiteY7" fmla="*/ 681586 h 1429406"/>
              <a:gd name="connsiteX8" fmla="*/ 3046215 w 4593021"/>
              <a:gd name="connsiteY8" fmla="*/ 690608 h 1429406"/>
              <a:gd name="connsiteX9" fmla="*/ 2698382 w 4593021"/>
              <a:gd name="connsiteY9" fmla="*/ 796406 h 1429406"/>
              <a:gd name="connsiteX10" fmla="*/ 2452083 w 4593021"/>
              <a:gd name="connsiteY10" fmla="*/ 943947 h 1429406"/>
              <a:gd name="connsiteX11" fmla="*/ 1881451 w 4593021"/>
              <a:gd name="connsiteY11" fmla="*/ 1066999 h 1429406"/>
              <a:gd name="connsiteX12" fmla="*/ 2248718 w 4593021"/>
              <a:gd name="connsiteY12" fmla="*/ 1049250 h 1429406"/>
              <a:gd name="connsiteX13" fmla="*/ 1417211 w 4593021"/>
              <a:gd name="connsiteY13" fmla="*/ 1041020 h 1429406"/>
              <a:gd name="connsiteX14" fmla="*/ 775583 w 4593021"/>
              <a:gd name="connsiteY14" fmla="*/ 1179537 h 1429406"/>
              <a:gd name="connsiteX15" fmla="*/ 168166 w 4593021"/>
              <a:gd name="connsiteY15" fmla="*/ 1329558 h 1429406"/>
              <a:gd name="connsiteX16" fmla="*/ 0 w 4593021"/>
              <a:gd name="connsiteY16" fmla="*/ 1429406 h 1429406"/>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3473371 w 4593021"/>
              <a:gd name="connsiteY7" fmla="*/ 681586 h 1429406"/>
              <a:gd name="connsiteX8" fmla="*/ 3046215 w 4593021"/>
              <a:gd name="connsiteY8" fmla="*/ 690608 h 1429406"/>
              <a:gd name="connsiteX9" fmla="*/ 2698382 w 4593021"/>
              <a:gd name="connsiteY9" fmla="*/ 796406 h 1429406"/>
              <a:gd name="connsiteX10" fmla="*/ 2452083 w 4593021"/>
              <a:gd name="connsiteY10" fmla="*/ 943947 h 1429406"/>
              <a:gd name="connsiteX11" fmla="*/ 1881451 w 4593021"/>
              <a:gd name="connsiteY11" fmla="*/ 1066999 h 1429406"/>
              <a:gd name="connsiteX12" fmla="*/ 2248718 w 4593021"/>
              <a:gd name="connsiteY12" fmla="*/ 1049250 h 1429406"/>
              <a:gd name="connsiteX13" fmla="*/ 1417211 w 4593021"/>
              <a:gd name="connsiteY13" fmla="*/ 1041020 h 1429406"/>
              <a:gd name="connsiteX14" fmla="*/ 775583 w 4593021"/>
              <a:gd name="connsiteY14" fmla="*/ 1179537 h 1429406"/>
              <a:gd name="connsiteX15" fmla="*/ 277434 w 4593021"/>
              <a:gd name="connsiteY15" fmla="*/ 1226041 h 1429406"/>
              <a:gd name="connsiteX16" fmla="*/ 0 w 4593021"/>
              <a:gd name="connsiteY16" fmla="*/ 1429406 h 1429406"/>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3473371 w 4593021"/>
              <a:gd name="connsiteY7" fmla="*/ 681586 h 1429406"/>
              <a:gd name="connsiteX8" fmla="*/ 3046215 w 4593021"/>
              <a:gd name="connsiteY8" fmla="*/ 690608 h 1429406"/>
              <a:gd name="connsiteX9" fmla="*/ 2698382 w 4593021"/>
              <a:gd name="connsiteY9" fmla="*/ 796406 h 1429406"/>
              <a:gd name="connsiteX10" fmla="*/ 2285305 w 4593021"/>
              <a:gd name="connsiteY10" fmla="*/ 771418 h 1429406"/>
              <a:gd name="connsiteX11" fmla="*/ 1881451 w 4593021"/>
              <a:gd name="connsiteY11" fmla="*/ 1066999 h 1429406"/>
              <a:gd name="connsiteX12" fmla="*/ 2248718 w 4593021"/>
              <a:gd name="connsiteY12" fmla="*/ 1049250 h 1429406"/>
              <a:gd name="connsiteX13" fmla="*/ 1417211 w 4593021"/>
              <a:gd name="connsiteY13" fmla="*/ 1041020 h 1429406"/>
              <a:gd name="connsiteX14" fmla="*/ 775583 w 4593021"/>
              <a:gd name="connsiteY14" fmla="*/ 1179537 h 1429406"/>
              <a:gd name="connsiteX15" fmla="*/ 277434 w 4593021"/>
              <a:gd name="connsiteY15" fmla="*/ 1226041 h 1429406"/>
              <a:gd name="connsiteX16" fmla="*/ 0 w 4593021"/>
              <a:gd name="connsiteY16" fmla="*/ 1429406 h 1429406"/>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3473371 w 4593021"/>
              <a:gd name="connsiteY7" fmla="*/ 681586 h 1429406"/>
              <a:gd name="connsiteX8" fmla="*/ 3046215 w 4593021"/>
              <a:gd name="connsiteY8" fmla="*/ 690608 h 1429406"/>
              <a:gd name="connsiteX9" fmla="*/ 2698382 w 4593021"/>
              <a:gd name="connsiteY9" fmla="*/ 796406 h 1429406"/>
              <a:gd name="connsiteX10" fmla="*/ 2285305 w 4593021"/>
              <a:gd name="connsiteY10" fmla="*/ 771418 h 1429406"/>
              <a:gd name="connsiteX11" fmla="*/ 1881451 w 4593021"/>
              <a:gd name="connsiteY11" fmla="*/ 1066999 h 1429406"/>
              <a:gd name="connsiteX12" fmla="*/ 2041684 w 4593021"/>
              <a:gd name="connsiteY12" fmla="*/ 882472 h 1429406"/>
              <a:gd name="connsiteX13" fmla="*/ 1417211 w 4593021"/>
              <a:gd name="connsiteY13" fmla="*/ 1041020 h 1429406"/>
              <a:gd name="connsiteX14" fmla="*/ 775583 w 4593021"/>
              <a:gd name="connsiteY14" fmla="*/ 1179537 h 1429406"/>
              <a:gd name="connsiteX15" fmla="*/ 277434 w 4593021"/>
              <a:gd name="connsiteY15" fmla="*/ 1226041 h 1429406"/>
              <a:gd name="connsiteX16" fmla="*/ 0 w 4593021"/>
              <a:gd name="connsiteY16" fmla="*/ 1429406 h 1429406"/>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3473371 w 4593021"/>
              <a:gd name="connsiteY7" fmla="*/ 681586 h 1429406"/>
              <a:gd name="connsiteX8" fmla="*/ 3046215 w 4593021"/>
              <a:gd name="connsiteY8" fmla="*/ 690608 h 1429406"/>
              <a:gd name="connsiteX9" fmla="*/ 2698382 w 4593021"/>
              <a:gd name="connsiteY9" fmla="*/ 796406 h 1429406"/>
              <a:gd name="connsiteX10" fmla="*/ 2285305 w 4593021"/>
              <a:gd name="connsiteY10" fmla="*/ 771418 h 1429406"/>
              <a:gd name="connsiteX11" fmla="*/ 1881451 w 4593021"/>
              <a:gd name="connsiteY11" fmla="*/ 1066999 h 1429406"/>
              <a:gd name="connsiteX12" fmla="*/ 1633367 w 4593021"/>
              <a:gd name="connsiteY12" fmla="*/ 836465 h 1429406"/>
              <a:gd name="connsiteX13" fmla="*/ 1417211 w 4593021"/>
              <a:gd name="connsiteY13" fmla="*/ 1041020 h 1429406"/>
              <a:gd name="connsiteX14" fmla="*/ 775583 w 4593021"/>
              <a:gd name="connsiteY14" fmla="*/ 1179537 h 1429406"/>
              <a:gd name="connsiteX15" fmla="*/ 277434 w 4593021"/>
              <a:gd name="connsiteY15" fmla="*/ 1226041 h 1429406"/>
              <a:gd name="connsiteX16" fmla="*/ 0 w 4593021"/>
              <a:gd name="connsiteY16" fmla="*/ 1429406 h 1429406"/>
              <a:gd name="connsiteX0" fmla="*/ 4593021 w 4593021"/>
              <a:gd name="connsiteY0" fmla="*/ 0 h 1429406"/>
              <a:gd name="connsiteX1" fmla="*/ 4556235 w 4593021"/>
              <a:gd name="connsiteY1" fmla="*/ 336331 h 1429406"/>
              <a:gd name="connsiteX2" fmla="*/ 4529959 w 4593021"/>
              <a:gd name="connsiteY2" fmla="*/ 373117 h 1429406"/>
              <a:gd name="connsiteX3" fmla="*/ 4508938 w 4593021"/>
              <a:gd name="connsiteY3" fmla="*/ 394138 h 1429406"/>
              <a:gd name="connsiteX4" fmla="*/ 4382814 w 4593021"/>
              <a:gd name="connsiteY4" fmla="*/ 504496 h 1429406"/>
              <a:gd name="connsiteX5" fmla="*/ 4346028 w 4593021"/>
              <a:gd name="connsiteY5" fmla="*/ 546538 h 1429406"/>
              <a:gd name="connsiteX6" fmla="*/ 4340773 w 4593021"/>
              <a:gd name="connsiteY6" fmla="*/ 562303 h 1429406"/>
              <a:gd name="connsiteX7" fmla="*/ 3473371 w 4593021"/>
              <a:gd name="connsiteY7" fmla="*/ 681586 h 1429406"/>
              <a:gd name="connsiteX8" fmla="*/ 3046215 w 4593021"/>
              <a:gd name="connsiteY8" fmla="*/ 690608 h 1429406"/>
              <a:gd name="connsiteX9" fmla="*/ 2698382 w 4593021"/>
              <a:gd name="connsiteY9" fmla="*/ 796406 h 1429406"/>
              <a:gd name="connsiteX10" fmla="*/ 2285305 w 4593021"/>
              <a:gd name="connsiteY10" fmla="*/ 771418 h 1429406"/>
              <a:gd name="connsiteX11" fmla="*/ 1892953 w 4593021"/>
              <a:gd name="connsiteY11" fmla="*/ 802455 h 1429406"/>
              <a:gd name="connsiteX12" fmla="*/ 1633367 w 4593021"/>
              <a:gd name="connsiteY12" fmla="*/ 836465 h 1429406"/>
              <a:gd name="connsiteX13" fmla="*/ 1417211 w 4593021"/>
              <a:gd name="connsiteY13" fmla="*/ 1041020 h 1429406"/>
              <a:gd name="connsiteX14" fmla="*/ 775583 w 4593021"/>
              <a:gd name="connsiteY14" fmla="*/ 1179537 h 1429406"/>
              <a:gd name="connsiteX15" fmla="*/ 277434 w 4593021"/>
              <a:gd name="connsiteY15" fmla="*/ 1226041 h 1429406"/>
              <a:gd name="connsiteX16" fmla="*/ 0 w 4593021"/>
              <a:gd name="connsiteY16" fmla="*/ 1429406 h 1429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93021" h="1429406">
                <a:moveTo>
                  <a:pt x="4593021" y="0"/>
                </a:moveTo>
                <a:lnTo>
                  <a:pt x="4556235" y="336331"/>
                </a:lnTo>
                <a:cubicBezTo>
                  <a:pt x="4547476" y="348593"/>
                  <a:pt x="4539501" y="361454"/>
                  <a:pt x="4529959" y="373117"/>
                </a:cubicBezTo>
                <a:cubicBezTo>
                  <a:pt x="4523684" y="380786"/>
                  <a:pt x="4508938" y="394138"/>
                  <a:pt x="4508938" y="394138"/>
                </a:cubicBezTo>
                <a:lnTo>
                  <a:pt x="4382814" y="504496"/>
                </a:lnTo>
                <a:cubicBezTo>
                  <a:pt x="4370552" y="518510"/>
                  <a:pt x="4356980" y="531478"/>
                  <a:pt x="4346028" y="546538"/>
                </a:cubicBezTo>
                <a:cubicBezTo>
                  <a:pt x="4342770" y="551018"/>
                  <a:pt x="4486216" y="539795"/>
                  <a:pt x="4340773" y="562303"/>
                </a:cubicBezTo>
                <a:cubicBezTo>
                  <a:pt x="4195330" y="584811"/>
                  <a:pt x="3473371" y="681586"/>
                  <a:pt x="3473371" y="681586"/>
                </a:cubicBezTo>
                <a:cubicBezTo>
                  <a:pt x="3336737" y="791944"/>
                  <a:pt x="3182849" y="580250"/>
                  <a:pt x="3046215" y="690608"/>
                </a:cubicBezTo>
                <a:cubicBezTo>
                  <a:pt x="3035705" y="702870"/>
                  <a:pt x="2825200" y="782938"/>
                  <a:pt x="2698382" y="796406"/>
                </a:cubicBezTo>
                <a:cubicBezTo>
                  <a:pt x="2571564" y="809874"/>
                  <a:pt x="2285305" y="771418"/>
                  <a:pt x="2285305" y="771418"/>
                </a:cubicBezTo>
                <a:lnTo>
                  <a:pt x="1892953" y="802455"/>
                </a:lnTo>
                <a:lnTo>
                  <a:pt x="1633367" y="836465"/>
                </a:lnTo>
                <a:lnTo>
                  <a:pt x="1417211" y="1041020"/>
                </a:lnTo>
                <a:lnTo>
                  <a:pt x="775583" y="1179537"/>
                </a:lnTo>
                <a:lnTo>
                  <a:pt x="277434" y="1226041"/>
                </a:lnTo>
                <a:lnTo>
                  <a:pt x="0" y="1429406"/>
                </a:lnTo>
              </a:path>
            </a:pathLst>
          </a:custGeom>
          <a:noFill/>
          <a:ln w="1905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igura a mano libera 8"/>
          <p:cNvSpPr/>
          <p:nvPr/>
        </p:nvSpPr>
        <p:spPr>
          <a:xfrm>
            <a:off x="836011" y="2507411"/>
            <a:ext cx="1771290" cy="1978325"/>
          </a:xfrm>
          <a:custGeom>
            <a:avLst/>
            <a:gdLst>
              <a:gd name="connsiteX0" fmla="*/ 2196860 w 2196860"/>
              <a:gd name="connsiteY0" fmla="*/ 2231366 h 2386641"/>
              <a:gd name="connsiteX1" fmla="*/ 1903562 w 2196860"/>
              <a:gd name="connsiteY1" fmla="*/ 2346385 h 2386641"/>
              <a:gd name="connsiteX2" fmla="*/ 678611 w 2196860"/>
              <a:gd name="connsiteY2" fmla="*/ 2386641 h 2386641"/>
              <a:gd name="connsiteX3" fmla="*/ 626852 w 2196860"/>
              <a:gd name="connsiteY3" fmla="*/ 2386641 h 2386641"/>
              <a:gd name="connsiteX4" fmla="*/ 69011 w 2196860"/>
              <a:gd name="connsiteY4" fmla="*/ 2277373 h 2386641"/>
              <a:gd name="connsiteX5" fmla="*/ 5751 w 2196860"/>
              <a:gd name="connsiteY5" fmla="*/ 1046672 h 2386641"/>
              <a:gd name="connsiteX6" fmla="*/ 0 w 2196860"/>
              <a:gd name="connsiteY6" fmla="*/ 937404 h 2386641"/>
              <a:gd name="connsiteX7" fmla="*/ 63260 w 2196860"/>
              <a:gd name="connsiteY7" fmla="*/ 224287 h 2386641"/>
              <a:gd name="connsiteX8" fmla="*/ 264543 w 2196860"/>
              <a:gd name="connsiteY8" fmla="*/ 86264 h 2386641"/>
              <a:gd name="connsiteX9" fmla="*/ 621101 w 2196860"/>
              <a:gd name="connsiteY9" fmla="*/ 97766 h 2386641"/>
              <a:gd name="connsiteX10" fmla="*/ 672860 w 2196860"/>
              <a:gd name="connsiteY10" fmla="*/ 97766 h 2386641"/>
              <a:gd name="connsiteX11" fmla="*/ 1190445 w 2196860"/>
              <a:gd name="connsiteY11" fmla="*/ 126521 h 2386641"/>
              <a:gd name="connsiteX12" fmla="*/ 1414732 w 2196860"/>
              <a:gd name="connsiteY12" fmla="*/ 0 h 2386641"/>
              <a:gd name="connsiteX0" fmla="*/ 2196860 w 2196860"/>
              <a:gd name="connsiteY0" fmla="*/ 2231366 h 2386641"/>
              <a:gd name="connsiteX1" fmla="*/ 1702279 w 2196860"/>
              <a:gd name="connsiteY1" fmla="*/ 1823049 h 2386641"/>
              <a:gd name="connsiteX2" fmla="*/ 678611 w 2196860"/>
              <a:gd name="connsiteY2" fmla="*/ 2386641 h 2386641"/>
              <a:gd name="connsiteX3" fmla="*/ 626852 w 2196860"/>
              <a:gd name="connsiteY3" fmla="*/ 2386641 h 2386641"/>
              <a:gd name="connsiteX4" fmla="*/ 69011 w 2196860"/>
              <a:gd name="connsiteY4" fmla="*/ 2277373 h 2386641"/>
              <a:gd name="connsiteX5" fmla="*/ 5751 w 2196860"/>
              <a:gd name="connsiteY5" fmla="*/ 1046672 h 2386641"/>
              <a:gd name="connsiteX6" fmla="*/ 0 w 2196860"/>
              <a:gd name="connsiteY6" fmla="*/ 937404 h 2386641"/>
              <a:gd name="connsiteX7" fmla="*/ 63260 w 2196860"/>
              <a:gd name="connsiteY7" fmla="*/ 224287 h 2386641"/>
              <a:gd name="connsiteX8" fmla="*/ 264543 w 2196860"/>
              <a:gd name="connsiteY8" fmla="*/ 86264 h 2386641"/>
              <a:gd name="connsiteX9" fmla="*/ 621101 w 2196860"/>
              <a:gd name="connsiteY9" fmla="*/ 97766 h 2386641"/>
              <a:gd name="connsiteX10" fmla="*/ 672860 w 2196860"/>
              <a:gd name="connsiteY10" fmla="*/ 97766 h 2386641"/>
              <a:gd name="connsiteX11" fmla="*/ 1190445 w 2196860"/>
              <a:gd name="connsiteY11" fmla="*/ 126521 h 2386641"/>
              <a:gd name="connsiteX12" fmla="*/ 1414732 w 2196860"/>
              <a:gd name="connsiteY12" fmla="*/ 0 h 2386641"/>
              <a:gd name="connsiteX0" fmla="*/ 2196860 w 2196860"/>
              <a:gd name="connsiteY0" fmla="*/ 2231366 h 2386641"/>
              <a:gd name="connsiteX1" fmla="*/ 1702279 w 2196860"/>
              <a:gd name="connsiteY1" fmla="*/ 1823049 h 2386641"/>
              <a:gd name="connsiteX2" fmla="*/ 678611 w 2196860"/>
              <a:gd name="connsiteY2" fmla="*/ 2386641 h 2386641"/>
              <a:gd name="connsiteX3" fmla="*/ 753372 w 2196860"/>
              <a:gd name="connsiteY3" fmla="*/ 1391727 h 2386641"/>
              <a:gd name="connsiteX4" fmla="*/ 69011 w 2196860"/>
              <a:gd name="connsiteY4" fmla="*/ 2277373 h 2386641"/>
              <a:gd name="connsiteX5" fmla="*/ 5751 w 2196860"/>
              <a:gd name="connsiteY5" fmla="*/ 1046672 h 2386641"/>
              <a:gd name="connsiteX6" fmla="*/ 0 w 2196860"/>
              <a:gd name="connsiteY6" fmla="*/ 937404 h 2386641"/>
              <a:gd name="connsiteX7" fmla="*/ 63260 w 2196860"/>
              <a:gd name="connsiteY7" fmla="*/ 224287 h 2386641"/>
              <a:gd name="connsiteX8" fmla="*/ 264543 w 2196860"/>
              <a:gd name="connsiteY8" fmla="*/ 86264 h 2386641"/>
              <a:gd name="connsiteX9" fmla="*/ 621101 w 2196860"/>
              <a:gd name="connsiteY9" fmla="*/ 97766 h 2386641"/>
              <a:gd name="connsiteX10" fmla="*/ 672860 w 2196860"/>
              <a:gd name="connsiteY10" fmla="*/ 97766 h 2386641"/>
              <a:gd name="connsiteX11" fmla="*/ 1190445 w 2196860"/>
              <a:gd name="connsiteY11" fmla="*/ 126521 h 2386641"/>
              <a:gd name="connsiteX12" fmla="*/ 1414732 w 2196860"/>
              <a:gd name="connsiteY12" fmla="*/ 0 h 2386641"/>
              <a:gd name="connsiteX0" fmla="*/ 2196860 w 2196860"/>
              <a:gd name="connsiteY0" fmla="*/ 2231366 h 2386641"/>
              <a:gd name="connsiteX1" fmla="*/ 1702279 w 2196860"/>
              <a:gd name="connsiteY1" fmla="*/ 1823049 h 2386641"/>
              <a:gd name="connsiteX2" fmla="*/ 678611 w 2196860"/>
              <a:gd name="connsiteY2" fmla="*/ 2386641 h 2386641"/>
              <a:gd name="connsiteX3" fmla="*/ 753372 w 2196860"/>
              <a:gd name="connsiteY3" fmla="*/ 1391727 h 2386641"/>
              <a:gd name="connsiteX4" fmla="*/ 557841 w 2196860"/>
              <a:gd name="connsiteY4" fmla="*/ 1190444 h 2386641"/>
              <a:gd name="connsiteX5" fmla="*/ 5751 w 2196860"/>
              <a:gd name="connsiteY5" fmla="*/ 1046672 h 2386641"/>
              <a:gd name="connsiteX6" fmla="*/ 0 w 2196860"/>
              <a:gd name="connsiteY6" fmla="*/ 937404 h 2386641"/>
              <a:gd name="connsiteX7" fmla="*/ 63260 w 2196860"/>
              <a:gd name="connsiteY7" fmla="*/ 224287 h 2386641"/>
              <a:gd name="connsiteX8" fmla="*/ 264543 w 2196860"/>
              <a:gd name="connsiteY8" fmla="*/ 86264 h 2386641"/>
              <a:gd name="connsiteX9" fmla="*/ 621101 w 2196860"/>
              <a:gd name="connsiteY9" fmla="*/ 97766 h 2386641"/>
              <a:gd name="connsiteX10" fmla="*/ 672860 w 2196860"/>
              <a:gd name="connsiteY10" fmla="*/ 97766 h 2386641"/>
              <a:gd name="connsiteX11" fmla="*/ 1190445 w 2196860"/>
              <a:gd name="connsiteY11" fmla="*/ 126521 h 2386641"/>
              <a:gd name="connsiteX12" fmla="*/ 1414732 w 2196860"/>
              <a:gd name="connsiteY12" fmla="*/ 0 h 2386641"/>
              <a:gd name="connsiteX0" fmla="*/ 2196860 w 2196860"/>
              <a:gd name="connsiteY0" fmla="*/ 2231366 h 2386641"/>
              <a:gd name="connsiteX1" fmla="*/ 1702279 w 2196860"/>
              <a:gd name="connsiteY1" fmla="*/ 1823049 h 2386641"/>
              <a:gd name="connsiteX2" fmla="*/ 678611 w 2196860"/>
              <a:gd name="connsiteY2" fmla="*/ 2386641 h 2386641"/>
              <a:gd name="connsiteX3" fmla="*/ 753372 w 2196860"/>
              <a:gd name="connsiteY3" fmla="*/ 1391727 h 2386641"/>
              <a:gd name="connsiteX4" fmla="*/ 557841 w 2196860"/>
              <a:gd name="connsiteY4" fmla="*/ 1190444 h 2386641"/>
              <a:gd name="connsiteX5" fmla="*/ 454325 w 2196860"/>
              <a:gd name="connsiteY5" fmla="*/ 810883 h 2386641"/>
              <a:gd name="connsiteX6" fmla="*/ 0 w 2196860"/>
              <a:gd name="connsiteY6" fmla="*/ 937404 h 2386641"/>
              <a:gd name="connsiteX7" fmla="*/ 63260 w 2196860"/>
              <a:gd name="connsiteY7" fmla="*/ 224287 h 2386641"/>
              <a:gd name="connsiteX8" fmla="*/ 264543 w 2196860"/>
              <a:gd name="connsiteY8" fmla="*/ 86264 h 2386641"/>
              <a:gd name="connsiteX9" fmla="*/ 621101 w 2196860"/>
              <a:gd name="connsiteY9" fmla="*/ 97766 h 2386641"/>
              <a:gd name="connsiteX10" fmla="*/ 672860 w 2196860"/>
              <a:gd name="connsiteY10" fmla="*/ 97766 h 2386641"/>
              <a:gd name="connsiteX11" fmla="*/ 1190445 w 2196860"/>
              <a:gd name="connsiteY11" fmla="*/ 126521 h 2386641"/>
              <a:gd name="connsiteX12" fmla="*/ 1414732 w 2196860"/>
              <a:gd name="connsiteY12" fmla="*/ 0 h 2386641"/>
              <a:gd name="connsiteX0" fmla="*/ 2133600 w 2133600"/>
              <a:gd name="connsiteY0" fmla="*/ 2231366 h 2386641"/>
              <a:gd name="connsiteX1" fmla="*/ 1639019 w 2133600"/>
              <a:gd name="connsiteY1" fmla="*/ 1823049 h 2386641"/>
              <a:gd name="connsiteX2" fmla="*/ 615351 w 2133600"/>
              <a:gd name="connsiteY2" fmla="*/ 2386641 h 2386641"/>
              <a:gd name="connsiteX3" fmla="*/ 690112 w 2133600"/>
              <a:gd name="connsiteY3" fmla="*/ 1391727 h 2386641"/>
              <a:gd name="connsiteX4" fmla="*/ 494581 w 2133600"/>
              <a:gd name="connsiteY4" fmla="*/ 1190444 h 2386641"/>
              <a:gd name="connsiteX5" fmla="*/ 391065 w 2133600"/>
              <a:gd name="connsiteY5" fmla="*/ 810883 h 2386641"/>
              <a:gd name="connsiteX6" fmla="*/ 299049 w 2133600"/>
              <a:gd name="connsiteY6" fmla="*/ 626853 h 2386641"/>
              <a:gd name="connsiteX7" fmla="*/ 0 w 2133600"/>
              <a:gd name="connsiteY7" fmla="*/ 224287 h 2386641"/>
              <a:gd name="connsiteX8" fmla="*/ 201283 w 2133600"/>
              <a:gd name="connsiteY8" fmla="*/ 86264 h 2386641"/>
              <a:gd name="connsiteX9" fmla="*/ 557841 w 2133600"/>
              <a:gd name="connsiteY9" fmla="*/ 97766 h 2386641"/>
              <a:gd name="connsiteX10" fmla="*/ 609600 w 2133600"/>
              <a:gd name="connsiteY10" fmla="*/ 97766 h 2386641"/>
              <a:gd name="connsiteX11" fmla="*/ 1127185 w 2133600"/>
              <a:gd name="connsiteY11" fmla="*/ 126521 h 2386641"/>
              <a:gd name="connsiteX12" fmla="*/ 1351472 w 2133600"/>
              <a:gd name="connsiteY12" fmla="*/ 0 h 2386641"/>
              <a:gd name="connsiteX0" fmla="*/ 1932317 w 1932317"/>
              <a:gd name="connsiteY0" fmla="*/ 2231366 h 2386641"/>
              <a:gd name="connsiteX1" fmla="*/ 1437736 w 1932317"/>
              <a:gd name="connsiteY1" fmla="*/ 1823049 h 2386641"/>
              <a:gd name="connsiteX2" fmla="*/ 414068 w 1932317"/>
              <a:gd name="connsiteY2" fmla="*/ 2386641 h 2386641"/>
              <a:gd name="connsiteX3" fmla="*/ 488829 w 1932317"/>
              <a:gd name="connsiteY3" fmla="*/ 1391727 h 2386641"/>
              <a:gd name="connsiteX4" fmla="*/ 293298 w 1932317"/>
              <a:gd name="connsiteY4" fmla="*/ 1190444 h 2386641"/>
              <a:gd name="connsiteX5" fmla="*/ 189782 w 1932317"/>
              <a:gd name="connsiteY5" fmla="*/ 810883 h 2386641"/>
              <a:gd name="connsiteX6" fmla="*/ 97766 w 1932317"/>
              <a:gd name="connsiteY6" fmla="*/ 626853 h 2386641"/>
              <a:gd name="connsiteX7" fmla="*/ 178280 w 1932317"/>
              <a:gd name="connsiteY7" fmla="*/ 327804 h 2386641"/>
              <a:gd name="connsiteX8" fmla="*/ 0 w 1932317"/>
              <a:gd name="connsiteY8" fmla="*/ 86264 h 2386641"/>
              <a:gd name="connsiteX9" fmla="*/ 356558 w 1932317"/>
              <a:gd name="connsiteY9" fmla="*/ 97766 h 2386641"/>
              <a:gd name="connsiteX10" fmla="*/ 408317 w 1932317"/>
              <a:gd name="connsiteY10" fmla="*/ 97766 h 2386641"/>
              <a:gd name="connsiteX11" fmla="*/ 925902 w 1932317"/>
              <a:gd name="connsiteY11" fmla="*/ 126521 h 2386641"/>
              <a:gd name="connsiteX12" fmla="*/ 1150189 w 1932317"/>
              <a:gd name="connsiteY12" fmla="*/ 0 h 2386641"/>
              <a:gd name="connsiteX0" fmla="*/ 1834551 w 1834551"/>
              <a:gd name="connsiteY0" fmla="*/ 2231366 h 2386641"/>
              <a:gd name="connsiteX1" fmla="*/ 1339970 w 1834551"/>
              <a:gd name="connsiteY1" fmla="*/ 1823049 h 2386641"/>
              <a:gd name="connsiteX2" fmla="*/ 316302 w 1834551"/>
              <a:gd name="connsiteY2" fmla="*/ 2386641 h 2386641"/>
              <a:gd name="connsiteX3" fmla="*/ 391063 w 1834551"/>
              <a:gd name="connsiteY3" fmla="*/ 1391727 h 2386641"/>
              <a:gd name="connsiteX4" fmla="*/ 195532 w 1834551"/>
              <a:gd name="connsiteY4" fmla="*/ 1190444 h 2386641"/>
              <a:gd name="connsiteX5" fmla="*/ 92016 w 1834551"/>
              <a:gd name="connsiteY5" fmla="*/ 810883 h 2386641"/>
              <a:gd name="connsiteX6" fmla="*/ 0 w 1834551"/>
              <a:gd name="connsiteY6" fmla="*/ 626853 h 2386641"/>
              <a:gd name="connsiteX7" fmla="*/ 80514 w 1834551"/>
              <a:gd name="connsiteY7" fmla="*/ 327804 h 2386641"/>
              <a:gd name="connsiteX8" fmla="*/ 178280 w 1834551"/>
              <a:gd name="connsiteY8" fmla="*/ 218536 h 2386641"/>
              <a:gd name="connsiteX9" fmla="*/ 258792 w 1834551"/>
              <a:gd name="connsiteY9" fmla="*/ 97766 h 2386641"/>
              <a:gd name="connsiteX10" fmla="*/ 310551 w 1834551"/>
              <a:gd name="connsiteY10" fmla="*/ 97766 h 2386641"/>
              <a:gd name="connsiteX11" fmla="*/ 828136 w 1834551"/>
              <a:gd name="connsiteY11" fmla="*/ 126521 h 2386641"/>
              <a:gd name="connsiteX12" fmla="*/ 1052423 w 1834551"/>
              <a:gd name="connsiteY12" fmla="*/ 0 h 2386641"/>
              <a:gd name="connsiteX0" fmla="*/ 1771290 w 1771290"/>
              <a:gd name="connsiteY0" fmla="*/ 1978325 h 2386641"/>
              <a:gd name="connsiteX1" fmla="*/ 1339970 w 1771290"/>
              <a:gd name="connsiteY1" fmla="*/ 1823049 h 2386641"/>
              <a:gd name="connsiteX2" fmla="*/ 316302 w 1771290"/>
              <a:gd name="connsiteY2" fmla="*/ 2386641 h 2386641"/>
              <a:gd name="connsiteX3" fmla="*/ 391063 w 1771290"/>
              <a:gd name="connsiteY3" fmla="*/ 1391727 h 2386641"/>
              <a:gd name="connsiteX4" fmla="*/ 195532 w 1771290"/>
              <a:gd name="connsiteY4" fmla="*/ 1190444 h 2386641"/>
              <a:gd name="connsiteX5" fmla="*/ 92016 w 1771290"/>
              <a:gd name="connsiteY5" fmla="*/ 810883 h 2386641"/>
              <a:gd name="connsiteX6" fmla="*/ 0 w 1771290"/>
              <a:gd name="connsiteY6" fmla="*/ 626853 h 2386641"/>
              <a:gd name="connsiteX7" fmla="*/ 80514 w 1771290"/>
              <a:gd name="connsiteY7" fmla="*/ 327804 h 2386641"/>
              <a:gd name="connsiteX8" fmla="*/ 178280 w 1771290"/>
              <a:gd name="connsiteY8" fmla="*/ 218536 h 2386641"/>
              <a:gd name="connsiteX9" fmla="*/ 258792 w 1771290"/>
              <a:gd name="connsiteY9" fmla="*/ 97766 h 2386641"/>
              <a:gd name="connsiteX10" fmla="*/ 310551 w 1771290"/>
              <a:gd name="connsiteY10" fmla="*/ 97766 h 2386641"/>
              <a:gd name="connsiteX11" fmla="*/ 828136 w 1771290"/>
              <a:gd name="connsiteY11" fmla="*/ 126521 h 2386641"/>
              <a:gd name="connsiteX12" fmla="*/ 1052423 w 1771290"/>
              <a:gd name="connsiteY12" fmla="*/ 0 h 2386641"/>
              <a:gd name="connsiteX0" fmla="*/ 1771290 w 1771290"/>
              <a:gd name="connsiteY0" fmla="*/ 1978325 h 1978325"/>
              <a:gd name="connsiteX1" fmla="*/ 1339970 w 1771290"/>
              <a:gd name="connsiteY1" fmla="*/ 1823049 h 1978325"/>
              <a:gd name="connsiteX2" fmla="*/ 632604 w 1771290"/>
              <a:gd name="connsiteY2" fmla="*/ 1915064 h 1978325"/>
              <a:gd name="connsiteX3" fmla="*/ 391063 w 1771290"/>
              <a:gd name="connsiteY3" fmla="*/ 1391727 h 1978325"/>
              <a:gd name="connsiteX4" fmla="*/ 195532 w 1771290"/>
              <a:gd name="connsiteY4" fmla="*/ 1190444 h 1978325"/>
              <a:gd name="connsiteX5" fmla="*/ 92016 w 1771290"/>
              <a:gd name="connsiteY5" fmla="*/ 810883 h 1978325"/>
              <a:gd name="connsiteX6" fmla="*/ 0 w 1771290"/>
              <a:gd name="connsiteY6" fmla="*/ 626853 h 1978325"/>
              <a:gd name="connsiteX7" fmla="*/ 80514 w 1771290"/>
              <a:gd name="connsiteY7" fmla="*/ 327804 h 1978325"/>
              <a:gd name="connsiteX8" fmla="*/ 178280 w 1771290"/>
              <a:gd name="connsiteY8" fmla="*/ 218536 h 1978325"/>
              <a:gd name="connsiteX9" fmla="*/ 258792 w 1771290"/>
              <a:gd name="connsiteY9" fmla="*/ 97766 h 1978325"/>
              <a:gd name="connsiteX10" fmla="*/ 310551 w 1771290"/>
              <a:gd name="connsiteY10" fmla="*/ 97766 h 1978325"/>
              <a:gd name="connsiteX11" fmla="*/ 828136 w 1771290"/>
              <a:gd name="connsiteY11" fmla="*/ 126521 h 1978325"/>
              <a:gd name="connsiteX12" fmla="*/ 1052423 w 1771290"/>
              <a:gd name="connsiteY12" fmla="*/ 0 h 1978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71290" h="1978325">
                <a:moveTo>
                  <a:pt x="1771290" y="1978325"/>
                </a:moveTo>
                <a:lnTo>
                  <a:pt x="1339970" y="1823049"/>
                </a:lnTo>
                <a:lnTo>
                  <a:pt x="632604" y="1915064"/>
                </a:lnTo>
                <a:lnTo>
                  <a:pt x="391063" y="1391727"/>
                </a:lnTo>
                <a:lnTo>
                  <a:pt x="195532" y="1190444"/>
                </a:lnTo>
                <a:lnTo>
                  <a:pt x="92016" y="810883"/>
                </a:lnTo>
                <a:lnTo>
                  <a:pt x="0" y="626853"/>
                </a:lnTo>
                <a:lnTo>
                  <a:pt x="80514" y="327804"/>
                </a:lnTo>
                <a:lnTo>
                  <a:pt x="178280" y="218536"/>
                </a:lnTo>
                <a:lnTo>
                  <a:pt x="258792" y="97766"/>
                </a:lnTo>
                <a:lnTo>
                  <a:pt x="310551" y="97766"/>
                </a:lnTo>
                <a:lnTo>
                  <a:pt x="828136" y="126521"/>
                </a:lnTo>
                <a:lnTo>
                  <a:pt x="1052423" y="0"/>
                </a:lnTo>
              </a:path>
            </a:pathLst>
          </a:custGeom>
          <a:noFill/>
          <a:ln w="1905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Figura a mano libera 9"/>
          <p:cNvSpPr/>
          <p:nvPr/>
        </p:nvSpPr>
        <p:spPr>
          <a:xfrm>
            <a:off x="266668" y="2507411"/>
            <a:ext cx="3433313" cy="2530415"/>
          </a:xfrm>
          <a:custGeom>
            <a:avLst/>
            <a:gdLst>
              <a:gd name="connsiteX0" fmla="*/ 3433313 w 3433313"/>
              <a:gd name="connsiteY0" fmla="*/ 2196860 h 2530415"/>
              <a:gd name="connsiteX1" fmla="*/ 3191773 w 3433313"/>
              <a:gd name="connsiteY1" fmla="*/ 2426898 h 2530415"/>
              <a:gd name="connsiteX2" fmla="*/ 2058837 w 3433313"/>
              <a:gd name="connsiteY2" fmla="*/ 2461404 h 2530415"/>
              <a:gd name="connsiteX3" fmla="*/ 1984075 w 3433313"/>
              <a:gd name="connsiteY3" fmla="*/ 2461404 h 2530415"/>
              <a:gd name="connsiteX4" fmla="*/ 586596 w 3433313"/>
              <a:gd name="connsiteY4" fmla="*/ 2530415 h 2530415"/>
              <a:gd name="connsiteX5" fmla="*/ 402566 w 3433313"/>
              <a:gd name="connsiteY5" fmla="*/ 2518913 h 2530415"/>
              <a:gd name="connsiteX6" fmla="*/ 23003 w 3433313"/>
              <a:gd name="connsiteY6" fmla="*/ 2363638 h 2530415"/>
              <a:gd name="connsiteX7" fmla="*/ 0 w 3433313"/>
              <a:gd name="connsiteY7" fmla="*/ 1161690 h 2530415"/>
              <a:gd name="connsiteX8" fmla="*/ 57509 w 3433313"/>
              <a:gd name="connsiteY8" fmla="*/ 736121 h 2530415"/>
              <a:gd name="connsiteX9" fmla="*/ 63260 w 3433313"/>
              <a:gd name="connsiteY9" fmla="*/ 333555 h 2530415"/>
              <a:gd name="connsiteX10" fmla="*/ 63260 w 3433313"/>
              <a:gd name="connsiteY10" fmla="*/ 149524 h 2530415"/>
              <a:gd name="connsiteX11" fmla="*/ 264543 w 3433313"/>
              <a:gd name="connsiteY11" fmla="*/ 0 h 2530415"/>
              <a:gd name="connsiteX12" fmla="*/ 897147 w 3433313"/>
              <a:gd name="connsiteY12" fmla="*/ 28755 h 2530415"/>
              <a:gd name="connsiteX13" fmla="*/ 1121434 w 3433313"/>
              <a:gd name="connsiteY13" fmla="*/ 40256 h 2530415"/>
              <a:gd name="connsiteX14" fmla="*/ 1454988 w 3433313"/>
              <a:gd name="connsiteY14" fmla="*/ 0 h 2530415"/>
              <a:gd name="connsiteX0" fmla="*/ 3433313 w 3433313"/>
              <a:gd name="connsiteY0" fmla="*/ 2196860 h 2530415"/>
              <a:gd name="connsiteX1" fmla="*/ 3191773 w 3433313"/>
              <a:gd name="connsiteY1" fmla="*/ 2426898 h 2530415"/>
              <a:gd name="connsiteX2" fmla="*/ 2058837 w 3433313"/>
              <a:gd name="connsiteY2" fmla="*/ 2461404 h 2530415"/>
              <a:gd name="connsiteX3" fmla="*/ 1984075 w 3433313"/>
              <a:gd name="connsiteY3" fmla="*/ 2461404 h 2530415"/>
              <a:gd name="connsiteX4" fmla="*/ 586596 w 3433313"/>
              <a:gd name="connsiteY4" fmla="*/ 2530415 h 2530415"/>
              <a:gd name="connsiteX5" fmla="*/ 402566 w 3433313"/>
              <a:gd name="connsiteY5" fmla="*/ 2518913 h 2530415"/>
              <a:gd name="connsiteX6" fmla="*/ 23003 w 3433313"/>
              <a:gd name="connsiteY6" fmla="*/ 2363638 h 2530415"/>
              <a:gd name="connsiteX7" fmla="*/ 0 w 3433313"/>
              <a:gd name="connsiteY7" fmla="*/ 1161690 h 2530415"/>
              <a:gd name="connsiteX8" fmla="*/ 57509 w 3433313"/>
              <a:gd name="connsiteY8" fmla="*/ 736121 h 2530415"/>
              <a:gd name="connsiteX9" fmla="*/ 63260 w 3433313"/>
              <a:gd name="connsiteY9" fmla="*/ 333555 h 2530415"/>
              <a:gd name="connsiteX10" fmla="*/ 63260 w 3433313"/>
              <a:gd name="connsiteY10" fmla="*/ 149524 h 2530415"/>
              <a:gd name="connsiteX11" fmla="*/ 264543 w 3433313"/>
              <a:gd name="connsiteY11" fmla="*/ 0 h 2530415"/>
              <a:gd name="connsiteX12" fmla="*/ 897147 w 3433313"/>
              <a:gd name="connsiteY12" fmla="*/ 28755 h 2530415"/>
              <a:gd name="connsiteX13" fmla="*/ 1178944 w 3433313"/>
              <a:gd name="connsiteY13" fmla="*/ 235788 h 2530415"/>
              <a:gd name="connsiteX14" fmla="*/ 1454988 w 3433313"/>
              <a:gd name="connsiteY14" fmla="*/ 0 h 2530415"/>
              <a:gd name="connsiteX0" fmla="*/ 3433313 w 3433313"/>
              <a:gd name="connsiteY0" fmla="*/ 2196860 h 2530415"/>
              <a:gd name="connsiteX1" fmla="*/ 3191773 w 3433313"/>
              <a:gd name="connsiteY1" fmla="*/ 2426898 h 2530415"/>
              <a:gd name="connsiteX2" fmla="*/ 2058837 w 3433313"/>
              <a:gd name="connsiteY2" fmla="*/ 2461404 h 2530415"/>
              <a:gd name="connsiteX3" fmla="*/ 1984075 w 3433313"/>
              <a:gd name="connsiteY3" fmla="*/ 2461404 h 2530415"/>
              <a:gd name="connsiteX4" fmla="*/ 586596 w 3433313"/>
              <a:gd name="connsiteY4" fmla="*/ 2530415 h 2530415"/>
              <a:gd name="connsiteX5" fmla="*/ 402566 w 3433313"/>
              <a:gd name="connsiteY5" fmla="*/ 2518913 h 2530415"/>
              <a:gd name="connsiteX6" fmla="*/ 23003 w 3433313"/>
              <a:gd name="connsiteY6" fmla="*/ 2363638 h 2530415"/>
              <a:gd name="connsiteX7" fmla="*/ 0 w 3433313"/>
              <a:gd name="connsiteY7" fmla="*/ 1161690 h 2530415"/>
              <a:gd name="connsiteX8" fmla="*/ 57509 w 3433313"/>
              <a:gd name="connsiteY8" fmla="*/ 736121 h 2530415"/>
              <a:gd name="connsiteX9" fmla="*/ 63260 w 3433313"/>
              <a:gd name="connsiteY9" fmla="*/ 333555 h 2530415"/>
              <a:gd name="connsiteX10" fmla="*/ 63260 w 3433313"/>
              <a:gd name="connsiteY10" fmla="*/ 149524 h 2530415"/>
              <a:gd name="connsiteX11" fmla="*/ 264543 w 3433313"/>
              <a:gd name="connsiteY11" fmla="*/ 0 h 2530415"/>
              <a:gd name="connsiteX12" fmla="*/ 925902 w 3433313"/>
              <a:gd name="connsiteY12" fmla="*/ 609600 h 2530415"/>
              <a:gd name="connsiteX13" fmla="*/ 1178944 w 3433313"/>
              <a:gd name="connsiteY13" fmla="*/ 235788 h 2530415"/>
              <a:gd name="connsiteX14" fmla="*/ 1454988 w 3433313"/>
              <a:gd name="connsiteY14" fmla="*/ 0 h 2530415"/>
              <a:gd name="connsiteX0" fmla="*/ 3433313 w 3433313"/>
              <a:gd name="connsiteY0" fmla="*/ 2196860 h 2530415"/>
              <a:gd name="connsiteX1" fmla="*/ 3191773 w 3433313"/>
              <a:gd name="connsiteY1" fmla="*/ 2426898 h 2530415"/>
              <a:gd name="connsiteX2" fmla="*/ 2058837 w 3433313"/>
              <a:gd name="connsiteY2" fmla="*/ 2461404 h 2530415"/>
              <a:gd name="connsiteX3" fmla="*/ 1984075 w 3433313"/>
              <a:gd name="connsiteY3" fmla="*/ 2461404 h 2530415"/>
              <a:gd name="connsiteX4" fmla="*/ 586596 w 3433313"/>
              <a:gd name="connsiteY4" fmla="*/ 2530415 h 2530415"/>
              <a:gd name="connsiteX5" fmla="*/ 402566 w 3433313"/>
              <a:gd name="connsiteY5" fmla="*/ 2518913 h 2530415"/>
              <a:gd name="connsiteX6" fmla="*/ 23003 w 3433313"/>
              <a:gd name="connsiteY6" fmla="*/ 2363638 h 2530415"/>
              <a:gd name="connsiteX7" fmla="*/ 0 w 3433313"/>
              <a:gd name="connsiteY7" fmla="*/ 1161690 h 2530415"/>
              <a:gd name="connsiteX8" fmla="*/ 57509 w 3433313"/>
              <a:gd name="connsiteY8" fmla="*/ 736121 h 2530415"/>
              <a:gd name="connsiteX9" fmla="*/ 63260 w 3433313"/>
              <a:gd name="connsiteY9" fmla="*/ 333555 h 2530415"/>
              <a:gd name="connsiteX10" fmla="*/ 63260 w 3433313"/>
              <a:gd name="connsiteY10" fmla="*/ 149524 h 2530415"/>
              <a:gd name="connsiteX11" fmla="*/ 402565 w 3433313"/>
              <a:gd name="connsiteY11" fmla="*/ 632604 h 2530415"/>
              <a:gd name="connsiteX12" fmla="*/ 925902 w 3433313"/>
              <a:gd name="connsiteY12" fmla="*/ 609600 h 2530415"/>
              <a:gd name="connsiteX13" fmla="*/ 1178944 w 3433313"/>
              <a:gd name="connsiteY13" fmla="*/ 235788 h 2530415"/>
              <a:gd name="connsiteX14" fmla="*/ 1454988 w 3433313"/>
              <a:gd name="connsiteY14" fmla="*/ 0 h 2530415"/>
              <a:gd name="connsiteX0" fmla="*/ 3433313 w 3433313"/>
              <a:gd name="connsiteY0" fmla="*/ 2196860 h 2530415"/>
              <a:gd name="connsiteX1" fmla="*/ 3191773 w 3433313"/>
              <a:gd name="connsiteY1" fmla="*/ 2426898 h 2530415"/>
              <a:gd name="connsiteX2" fmla="*/ 2058837 w 3433313"/>
              <a:gd name="connsiteY2" fmla="*/ 2461404 h 2530415"/>
              <a:gd name="connsiteX3" fmla="*/ 1984075 w 3433313"/>
              <a:gd name="connsiteY3" fmla="*/ 2461404 h 2530415"/>
              <a:gd name="connsiteX4" fmla="*/ 586596 w 3433313"/>
              <a:gd name="connsiteY4" fmla="*/ 2530415 h 2530415"/>
              <a:gd name="connsiteX5" fmla="*/ 402566 w 3433313"/>
              <a:gd name="connsiteY5" fmla="*/ 2518913 h 2530415"/>
              <a:gd name="connsiteX6" fmla="*/ 23003 w 3433313"/>
              <a:gd name="connsiteY6" fmla="*/ 2363638 h 2530415"/>
              <a:gd name="connsiteX7" fmla="*/ 0 w 3433313"/>
              <a:gd name="connsiteY7" fmla="*/ 1161690 h 2530415"/>
              <a:gd name="connsiteX8" fmla="*/ 57509 w 3433313"/>
              <a:gd name="connsiteY8" fmla="*/ 736121 h 2530415"/>
              <a:gd name="connsiteX9" fmla="*/ 63260 w 3433313"/>
              <a:gd name="connsiteY9" fmla="*/ 333555 h 2530415"/>
              <a:gd name="connsiteX10" fmla="*/ 241539 w 3433313"/>
              <a:gd name="connsiteY10" fmla="*/ 644105 h 2530415"/>
              <a:gd name="connsiteX11" fmla="*/ 402565 w 3433313"/>
              <a:gd name="connsiteY11" fmla="*/ 632604 h 2530415"/>
              <a:gd name="connsiteX12" fmla="*/ 925902 w 3433313"/>
              <a:gd name="connsiteY12" fmla="*/ 609600 h 2530415"/>
              <a:gd name="connsiteX13" fmla="*/ 1178944 w 3433313"/>
              <a:gd name="connsiteY13" fmla="*/ 235788 h 2530415"/>
              <a:gd name="connsiteX14" fmla="*/ 1454988 w 3433313"/>
              <a:gd name="connsiteY14" fmla="*/ 0 h 2530415"/>
              <a:gd name="connsiteX0" fmla="*/ 3433313 w 3433313"/>
              <a:gd name="connsiteY0" fmla="*/ 2196860 h 2530415"/>
              <a:gd name="connsiteX1" fmla="*/ 3191773 w 3433313"/>
              <a:gd name="connsiteY1" fmla="*/ 2426898 h 2530415"/>
              <a:gd name="connsiteX2" fmla="*/ 2058837 w 3433313"/>
              <a:gd name="connsiteY2" fmla="*/ 2461404 h 2530415"/>
              <a:gd name="connsiteX3" fmla="*/ 1984075 w 3433313"/>
              <a:gd name="connsiteY3" fmla="*/ 2461404 h 2530415"/>
              <a:gd name="connsiteX4" fmla="*/ 586596 w 3433313"/>
              <a:gd name="connsiteY4" fmla="*/ 2530415 h 2530415"/>
              <a:gd name="connsiteX5" fmla="*/ 402566 w 3433313"/>
              <a:gd name="connsiteY5" fmla="*/ 2518913 h 2530415"/>
              <a:gd name="connsiteX6" fmla="*/ 23003 w 3433313"/>
              <a:gd name="connsiteY6" fmla="*/ 2363638 h 2530415"/>
              <a:gd name="connsiteX7" fmla="*/ 0 w 3433313"/>
              <a:gd name="connsiteY7" fmla="*/ 1161690 h 2530415"/>
              <a:gd name="connsiteX8" fmla="*/ 57509 w 3433313"/>
              <a:gd name="connsiteY8" fmla="*/ 736121 h 2530415"/>
              <a:gd name="connsiteX9" fmla="*/ 149524 w 3433313"/>
              <a:gd name="connsiteY9" fmla="*/ 655608 h 2530415"/>
              <a:gd name="connsiteX10" fmla="*/ 241539 w 3433313"/>
              <a:gd name="connsiteY10" fmla="*/ 644105 h 2530415"/>
              <a:gd name="connsiteX11" fmla="*/ 402565 w 3433313"/>
              <a:gd name="connsiteY11" fmla="*/ 632604 h 2530415"/>
              <a:gd name="connsiteX12" fmla="*/ 925902 w 3433313"/>
              <a:gd name="connsiteY12" fmla="*/ 609600 h 2530415"/>
              <a:gd name="connsiteX13" fmla="*/ 1178944 w 3433313"/>
              <a:gd name="connsiteY13" fmla="*/ 235788 h 2530415"/>
              <a:gd name="connsiteX14" fmla="*/ 1454988 w 3433313"/>
              <a:gd name="connsiteY14" fmla="*/ 0 h 2530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433313" h="2530415">
                <a:moveTo>
                  <a:pt x="3433313" y="2196860"/>
                </a:moveTo>
                <a:lnTo>
                  <a:pt x="3191773" y="2426898"/>
                </a:lnTo>
                <a:lnTo>
                  <a:pt x="2058837" y="2461404"/>
                </a:lnTo>
                <a:lnTo>
                  <a:pt x="1984075" y="2461404"/>
                </a:lnTo>
                <a:lnTo>
                  <a:pt x="586596" y="2530415"/>
                </a:lnTo>
                <a:lnTo>
                  <a:pt x="402566" y="2518913"/>
                </a:lnTo>
                <a:lnTo>
                  <a:pt x="23003" y="2363638"/>
                </a:lnTo>
                <a:lnTo>
                  <a:pt x="0" y="1161690"/>
                </a:lnTo>
                <a:lnTo>
                  <a:pt x="57509" y="736121"/>
                </a:lnTo>
                <a:lnTo>
                  <a:pt x="149524" y="655608"/>
                </a:lnTo>
                <a:lnTo>
                  <a:pt x="241539" y="644105"/>
                </a:lnTo>
                <a:lnTo>
                  <a:pt x="402565" y="632604"/>
                </a:lnTo>
                <a:lnTo>
                  <a:pt x="925902" y="609600"/>
                </a:lnTo>
                <a:lnTo>
                  <a:pt x="1178944" y="235788"/>
                </a:lnTo>
                <a:cubicBezTo>
                  <a:pt x="1290129" y="222369"/>
                  <a:pt x="1343803" y="13419"/>
                  <a:pt x="1454988" y="0"/>
                </a:cubicBezTo>
              </a:path>
            </a:pathLst>
          </a:custGeom>
          <a:noFill/>
          <a:ln w="1905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igura a mano libera 10"/>
          <p:cNvSpPr/>
          <p:nvPr/>
        </p:nvSpPr>
        <p:spPr>
          <a:xfrm>
            <a:off x="3048000" y="5515155"/>
            <a:ext cx="368060" cy="293298"/>
          </a:xfrm>
          <a:custGeom>
            <a:avLst/>
            <a:gdLst>
              <a:gd name="connsiteX0" fmla="*/ 368060 w 368060"/>
              <a:gd name="connsiteY0" fmla="*/ 293298 h 293298"/>
              <a:gd name="connsiteX1" fmla="*/ 0 w 368060"/>
              <a:gd name="connsiteY1" fmla="*/ 0 h 293298"/>
            </a:gdLst>
            <a:ahLst/>
            <a:cxnLst>
              <a:cxn ang="0">
                <a:pos x="connsiteX0" y="connsiteY0"/>
              </a:cxn>
              <a:cxn ang="0">
                <a:pos x="connsiteX1" y="connsiteY1"/>
              </a:cxn>
            </a:cxnLst>
            <a:rect l="l" t="t" r="r" b="b"/>
            <a:pathLst>
              <a:path w="368060" h="293298">
                <a:moveTo>
                  <a:pt x="368060" y="293298"/>
                </a:moveTo>
                <a:lnTo>
                  <a:pt x="0" y="0"/>
                </a:lnTo>
              </a:path>
            </a:pathLst>
          </a:custGeom>
          <a:noFill/>
          <a:ln w="1905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itolo 1"/>
          <p:cNvSpPr txBox="1">
            <a:spLocks/>
          </p:cNvSpPr>
          <p:nvPr/>
        </p:nvSpPr>
        <p:spPr>
          <a:xfrm>
            <a:off x="133492" y="302088"/>
            <a:ext cx="8820978" cy="58903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2800" kern="1200">
                <a:solidFill>
                  <a:schemeClr val="tx1"/>
                </a:solidFill>
                <a:latin typeface="+mn-lt"/>
                <a:ea typeface="+mj-ea"/>
                <a:cs typeface="+mj-cs"/>
              </a:defRPr>
            </a:lvl1pPr>
          </a:lstStyle>
          <a:p>
            <a:pPr algn="l"/>
            <a:endParaRPr lang="en-GB" sz="1800" dirty="0"/>
          </a:p>
        </p:txBody>
      </p:sp>
      <p:sp>
        <p:nvSpPr>
          <p:cNvPr id="13" name="Figura a mano libera 12"/>
          <p:cNvSpPr/>
          <p:nvPr/>
        </p:nvSpPr>
        <p:spPr>
          <a:xfrm>
            <a:off x="2145105" y="2507412"/>
            <a:ext cx="4106172" cy="3352799"/>
          </a:xfrm>
          <a:custGeom>
            <a:avLst/>
            <a:gdLst>
              <a:gd name="connsiteX0" fmla="*/ 5423140 w 5423140"/>
              <a:gd name="connsiteY0" fmla="*/ 4002657 h 4261449"/>
              <a:gd name="connsiteX1" fmla="*/ 5394385 w 5423140"/>
              <a:gd name="connsiteY1" fmla="*/ 4215442 h 4261449"/>
              <a:gd name="connsiteX2" fmla="*/ 2219864 w 5423140"/>
              <a:gd name="connsiteY2" fmla="*/ 4261449 h 4261449"/>
              <a:gd name="connsiteX3" fmla="*/ 264543 w 5423140"/>
              <a:gd name="connsiteY3" fmla="*/ 4198189 h 4261449"/>
              <a:gd name="connsiteX4" fmla="*/ 0 w 5423140"/>
              <a:gd name="connsiteY4" fmla="*/ 3318294 h 4261449"/>
              <a:gd name="connsiteX5" fmla="*/ 0 w 5423140"/>
              <a:gd name="connsiteY5" fmla="*/ 3232030 h 4261449"/>
              <a:gd name="connsiteX6" fmla="*/ 11502 w 5423140"/>
              <a:gd name="connsiteY6" fmla="*/ 1541253 h 4261449"/>
              <a:gd name="connsiteX7" fmla="*/ 80513 w 5423140"/>
              <a:gd name="connsiteY7" fmla="*/ 782128 h 4261449"/>
              <a:gd name="connsiteX8" fmla="*/ 126521 w 5423140"/>
              <a:gd name="connsiteY8" fmla="*/ 391064 h 4261449"/>
              <a:gd name="connsiteX9" fmla="*/ 126521 w 5423140"/>
              <a:gd name="connsiteY9" fmla="*/ 339306 h 4261449"/>
              <a:gd name="connsiteX10" fmla="*/ 345057 w 5423140"/>
              <a:gd name="connsiteY10" fmla="*/ 115019 h 4261449"/>
              <a:gd name="connsiteX11" fmla="*/ 396815 w 5423140"/>
              <a:gd name="connsiteY11" fmla="*/ 63260 h 4261449"/>
              <a:gd name="connsiteX12" fmla="*/ 425570 w 5423140"/>
              <a:gd name="connsiteY12" fmla="*/ 51759 h 4261449"/>
              <a:gd name="connsiteX13" fmla="*/ 437072 w 5423140"/>
              <a:gd name="connsiteY13" fmla="*/ 46008 h 4261449"/>
              <a:gd name="connsiteX14" fmla="*/ 897147 w 5423140"/>
              <a:gd name="connsiteY14" fmla="*/ 0 h 4261449"/>
              <a:gd name="connsiteX15" fmla="*/ 1357223 w 5423140"/>
              <a:gd name="connsiteY15" fmla="*/ 0 h 4261449"/>
              <a:gd name="connsiteX16" fmla="*/ 1805796 w 5423140"/>
              <a:gd name="connsiteY16" fmla="*/ 155276 h 4261449"/>
              <a:gd name="connsiteX0" fmla="*/ 5423140 w 5423140"/>
              <a:gd name="connsiteY0" fmla="*/ 4002657 h 4261449"/>
              <a:gd name="connsiteX1" fmla="*/ 5394385 w 5423140"/>
              <a:gd name="connsiteY1" fmla="*/ 4215442 h 4261449"/>
              <a:gd name="connsiteX2" fmla="*/ 2219864 w 5423140"/>
              <a:gd name="connsiteY2" fmla="*/ 4261449 h 4261449"/>
              <a:gd name="connsiteX3" fmla="*/ 264543 w 5423140"/>
              <a:gd name="connsiteY3" fmla="*/ 4198189 h 4261449"/>
              <a:gd name="connsiteX4" fmla="*/ 0 w 5423140"/>
              <a:gd name="connsiteY4" fmla="*/ 3318294 h 4261449"/>
              <a:gd name="connsiteX5" fmla="*/ 0 w 5423140"/>
              <a:gd name="connsiteY5" fmla="*/ 3232030 h 4261449"/>
              <a:gd name="connsiteX6" fmla="*/ 3278038 w 5423140"/>
              <a:gd name="connsiteY6" fmla="*/ 1495245 h 4261449"/>
              <a:gd name="connsiteX7" fmla="*/ 80513 w 5423140"/>
              <a:gd name="connsiteY7" fmla="*/ 782128 h 4261449"/>
              <a:gd name="connsiteX8" fmla="*/ 126521 w 5423140"/>
              <a:gd name="connsiteY8" fmla="*/ 391064 h 4261449"/>
              <a:gd name="connsiteX9" fmla="*/ 126521 w 5423140"/>
              <a:gd name="connsiteY9" fmla="*/ 339306 h 4261449"/>
              <a:gd name="connsiteX10" fmla="*/ 345057 w 5423140"/>
              <a:gd name="connsiteY10" fmla="*/ 115019 h 4261449"/>
              <a:gd name="connsiteX11" fmla="*/ 396815 w 5423140"/>
              <a:gd name="connsiteY11" fmla="*/ 63260 h 4261449"/>
              <a:gd name="connsiteX12" fmla="*/ 425570 w 5423140"/>
              <a:gd name="connsiteY12" fmla="*/ 51759 h 4261449"/>
              <a:gd name="connsiteX13" fmla="*/ 437072 w 5423140"/>
              <a:gd name="connsiteY13" fmla="*/ 46008 h 4261449"/>
              <a:gd name="connsiteX14" fmla="*/ 897147 w 5423140"/>
              <a:gd name="connsiteY14" fmla="*/ 0 h 4261449"/>
              <a:gd name="connsiteX15" fmla="*/ 1357223 w 5423140"/>
              <a:gd name="connsiteY15" fmla="*/ 0 h 4261449"/>
              <a:gd name="connsiteX16" fmla="*/ 1805796 w 5423140"/>
              <a:gd name="connsiteY16" fmla="*/ 155276 h 4261449"/>
              <a:gd name="connsiteX0" fmla="*/ 5423140 w 5423140"/>
              <a:gd name="connsiteY0" fmla="*/ 4002657 h 4261449"/>
              <a:gd name="connsiteX1" fmla="*/ 5394385 w 5423140"/>
              <a:gd name="connsiteY1" fmla="*/ 4215442 h 4261449"/>
              <a:gd name="connsiteX2" fmla="*/ 2219864 w 5423140"/>
              <a:gd name="connsiteY2" fmla="*/ 4261449 h 4261449"/>
              <a:gd name="connsiteX3" fmla="*/ 264543 w 5423140"/>
              <a:gd name="connsiteY3" fmla="*/ 4198189 h 4261449"/>
              <a:gd name="connsiteX4" fmla="*/ 0 w 5423140"/>
              <a:gd name="connsiteY4" fmla="*/ 3318294 h 4261449"/>
              <a:gd name="connsiteX5" fmla="*/ 3979653 w 5423140"/>
              <a:gd name="connsiteY5" fmla="*/ 2363638 h 4261449"/>
              <a:gd name="connsiteX6" fmla="*/ 3278038 w 5423140"/>
              <a:gd name="connsiteY6" fmla="*/ 1495245 h 4261449"/>
              <a:gd name="connsiteX7" fmla="*/ 80513 w 5423140"/>
              <a:gd name="connsiteY7" fmla="*/ 782128 h 4261449"/>
              <a:gd name="connsiteX8" fmla="*/ 126521 w 5423140"/>
              <a:gd name="connsiteY8" fmla="*/ 391064 h 4261449"/>
              <a:gd name="connsiteX9" fmla="*/ 126521 w 5423140"/>
              <a:gd name="connsiteY9" fmla="*/ 339306 h 4261449"/>
              <a:gd name="connsiteX10" fmla="*/ 345057 w 5423140"/>
              <a:gd name="connsiteY10" fmla="*/ 115019 h 4261449"/>
              <a:gd name="connsiteX11" fmla="*/ 396815 w 5423140"/>
              <a:gd name="connsiteY11" fmla="*/ 63260 h 4261449"/>
              <a:gd name="connsiteX12" fmla="*/ 425570 w 5423140"/>
              <a:gd name="connsiteY12" fmla="*/ 51759 h 4261449"/>
              <a:gd name="connsiteX13" fmla="*/ 437072 w 5423140"/>
              <a:gd name="connsiteY13" fmla="*/ 46008 h 4261449"/>
              <a:gd name="connsiteX14" fmla="*/ 897147 w 5423140"/>
              <a:gd name="connsiteY14" fmla="*/ 0 h 4261449"/>
              <a:gd name="connsiteX15" fmla="*/ 1357223 w 5423140"/>
              <a:gd name="connsiteY15" fmla="*/ 0 h 4261449"/>
              <a:gd name="connsiteX16" fmla="*/ 1805796 w 5423140"/>
              <a:gd name="connsiteY16" fmla="*/ 155276 h 4261449"/>
              <a:gd name="connsiteX0" fmla="*/ 5342627 w 5342627"/>
              <a:gd name="connsiteY0" fmla="*/ 4002657 h 4261449"/>
              <a:gd name="connsiteX1" fmla="*/ 5313872 w 5342627"/>
              <a:gd name="connsiteY1" fmla="*/ 4215442 h 4261449"/>
              <a:gd name="connsiteX2" fmla="*/ 2139351 w 5342627"/>
              <a:gd name="connsiteY2" fmla="*/ 4261449 h 4261449"/>
              <a:gd name="connsiteX3" fmla="*/ 184030 w 5342627"/>
              <a:gd name="connsiteY3" fmla="*/ 4198189 h 4261449"/>
              <a:gd name="connsiteX4" fmla="*/ 4422475 w 5342627"/>
              <a:gd name="connsiteY4" fmla="*/ 2720196 h 4261449"/>
              <a:gd name="connsiteX5" fmla="*/ 3899140 w 5342627"/>
              <a:gd name="connsiteY5" fmla="*/ 2363638 h 4261449"/>
              <a:gd name="connsiteX6" fmla="*/ 3197525 w 5342627"/>
              <a:gd name="connsiteY6" fmla="*/ 1495245 h 4261449"/>
              <a:gd name="connsiteX7" fmla="*/ 0 w 5342627"/>
              <a:gd name="connsiteY7" fmla="*/ 782128 h 4261449"/>
              <a:gd name="connsiteX8" fmla="*/ 46008 w 5342627"/>
              <a:gd name="connsiteY8" fmla="*/ 391064 h 4261449"/>
              <a:gd name="connsiteX9" fmla="*/ 46008 w 5342627"/>
              <a:gd name="connsiteY9" fmla="*/ 339306 h 4261449"/>
              <a:gd name="connsiteX10" fmla="*/ 264544 w 5342627"/>
              <a:gd name="connsiteY10" fmla="*/ 115019 h 4261449"/>
              <a:gd name="connsiteX11" fmla="*/ 316302 w 5342627"/>
              <a:gd name="connsiteY11" fmla="*/ 63260 h 4261449"/>
              <a:gd name="connsiteX12" fmla="*/ 345057 w 5342627"/>
              <a:gd name="connsiteY12" fmla="*/ 51759 h 4261449"/>
              <a:gd name="connsiteX13" fmla="*/ 356559 w 5342627"/>
              <a:gd name="connsiteY13" fmla="*/ 46008 h 4261449"/>
              <a:gd name="connsiteX14" fmla="*/ 816634 w 5342627"/>
              <a:gd name="connsiteY14" fmla="*/ 0 h 4261449"/>
              <a:gd name="connsiteX15" fmla="*/ 1276710 w 5342627"/>
              <a:gd name="connsiteY15" fmla="*/ 0 h 4261449"/>
              <a:gd name="connsiteX16" fmla="*/ 1725283 w 5342627"/>
              <a:gd name="connsiteY16" fmla="*/ 155276 h 4261449"/>
              <a:gd name="connsiteX0" fmla="*/ 5342627 w 5394385"/>
              <a:gd name="connsiteY0" fmla="*/ 4002657 h 4261449"/>
              <a:gd name="connsiteX1" fmla="*/ 5313872 w 5394385"/>
              <a:gd name="connsiteY1" fmla="*/ 4215442 h 4261449"/>
              <a:gd name="connsiteX2" fmla="*/ 2139351 w 5394385"/>
              <a:gd name="connsiteY2" fmla="*/ 4261449 h 4261449"/>
              <a:gd name="connsiteX3" fmla="*/ 5394385 w 5394385"/>
              <a:gd name="connsiteY3" fmla="*/ 2978989 h 4261449"/>
              <a:gd name="connsiteX4" fmla="*/ 4422475 w 5394385"/>
              <a:gd name="connsiteY4" fmla="*/ 2720196 h 4261449"/>
              <a:gd name="connsiteX5" fmla="*/ 3899140 w 5394385"/>
              <a:gd name="connsiteY5" fmla="*/ 2363638 h 4261449"/>
              <a:gd name="connsiteX6" fmla="*/ 3197525 w 5394385"/>
              <a:gd name="connsiteY6" fmla="*/ 1495245 h 4261449"/>
              <a:gd name="connsiteX7" fmla="*/ 0 w 5394385"/>
              <a:gd name="connsiteY7" fmla="*/ 782128 h 4261449"/>
              <a:gd name="connsiteX8" fmla="*/ 46008 w 5394385"/>
              <a:gd name="connsiteY8" fmla="*/ 391064 h 4261449"/>
              <a:gd name="connsiteX9" fmla="*/ 46008 w 5394385"/>
              <a:gd name="connsiteY9" fmla="*/ 339306 h 4261449"/>
              <a:gd name="connsiteX10" fmla="*/ 264544 w 5394385"/>
              <a:gd name="connsiteY10" fmla="*/ 115019 h 4261449"/>
              <a:gd name="connsiteX11" fmla="*/ 316302 w 5394385"/>
              <a:gd name="connsiteY11" fmla="*/ 63260 h 4261449"/>
              <a:gd name="connsiteX12" fmla="*/ 345057 w 5394385"/>
              <a:gd name="connsiteY12" fmla="*/ 51759 h 4261449"/>
              <a:gd name="connsiteX13" fmla="*/ 356559 w 5394385"/>
              <a:gd name="connsiteY13" fmla="*/ 46008 h 4261449"/>
              <a:gd name="connsiteX14" fmla="*/ 816634 w 5394385"/>
              <a:gd name="connsiteY14" fmla="*/ 0 h 4261449"/>
              <a:gd name="connsiteX15" fmla="*/ 1276710 w 5394385"/>
              <a:gd name="connsiteY15" fmla="*/ 0 h 4261449"/>
              <a:gd name="connsiteX16" fmla="*/ 1725283 w 5394385"/>
              <a:gd name="connsiteY16" fmla="*/ 155276 h 4261449"/>
              <a:gd name="connsiteX0" fmla="*/ 5342627 w 5819954"/>
              <a:gd name="connsiteY0" fmla="*/ 4002657 h 4215442"/>
              <a:gd name="connsiteX1" fmla="*/ 5313872 w 5819954"/>
              <a:gd name="connsiteY1" fmla="*/ 4215442 h 4215442"/>
              <a:gd name="connsiteX2" fmla="*/ 5819954 w 5819954"/>
              <a:gd name="connsiteY2" fmla="*/ 3318294 h 4215442"/>
              <a:gd name="connsiteX3" fmla="*/ 5394385 w 5819954"/>
              <a:gd name="connsiteY3" fmla="*/ 2978989 h 4215442"/>
              <a:gd name="connsiteX4" fmla="*/ 4422475 w 5819954"/>
              <a:gd name="connsiteY4" fmla="*/ 2720196 h 4215442"/>
              <a:gd name="connsiteX5" fmla="*/ 3899140 w 5819954"/>
              <a:gd name="connsiteY5" fmla="*/ 2363638 h 4215442"/>
              <a:gd name="connsiteX6" fmla="*/ 3197525 w 5819954"/>
              <a:gd name="connsiteY6" fmla="*/ 1495245 h 4215442"/>
              <a:gd name="connsiteX7" fmla="*/ 0 w 5819954"/>
              <a:gd name="connsiteY7" fmla="*/ 782128 h 4215442"/>
              <a:gd name="connsiteX8" fmla="*/ 46008 w 5819954"/>
              <a:gd name="connsiteY8" fmla="*/ 391064 h 4215442"/>
              <a:gd name="connsiteX9" fmla="*/ 46008 w 5819954"/>
              <a:gd name="connsiteY9" fmla="*/ 339306 h 4215442"/>
              <a:gd name="connsiteX10" fmla="*/ 264544 w 5819954"/>
              <a:gd name="connsiteY10" fmla="*/ 115019 h 4215442"/>
              <a:gd name="connsiteX11" fmla="*/ 316302 w 5819954"/>
              <a:gd name="connsiteY11" fmla="*/ 63260 h 4215442"/>
              <a:gd name="connsiteX12" fmla="*/ 345057 w 5819954"/>
              <a:gd name="connsiteY12" fmla="*/ 51759 h 4215442"/>
              <a:gd name="connsiteX13" fmla="*/ 356559 w 5819954"/>
              <a:gd name="connsiteY13" fmla="*/ 46008 h 4215442"/>
              <a:gd name="connsiteX14" fmla="*/ 816634 w 5819954"/>
              <a:gd name="connsiteY14" fmla="*/ 0 h 4215442"/>
              <a:gd name="connsiteX15" fmla="*/ 1276710 w 5819954"/>
              <a:gd name="connsiteY15" fmla="*/ 0 h 4215442"/>
              <a:gd name="connsiteX16" fmla="*/ 1725283 w 5819954"/>
              <a:gd name="connsiteY16" fmla="*/ 155276 h 4215442"/>
              <a:gd name="connsiteX0" fmla="*/ 5342627 w 5819954"/>
              <a:gd name="connsiteY0" fmla="*/ 4002657 h 4002657"/>
              <a:gd name="connsiteX1" fmla="*/ 5607170 w 5819954"/>
              <a:gd name="connsiteY1" fmla="*/ 3519578 h 4002657"/>
              <a:gd name="connsiteX2" fmla="*/ 5819954 w 5819954"/>
              <a:gd name="connsiteY2" fmla="*/ 3318294 h 4002657"/>
              <a:gd name="connsiteX3" fmla="*/ 5394385 w 5819954"/>
              <a:gd name="connsiteY3" fmla="*/ 2978989 h 4002657"/>
              <a:gd name="connsiteX4" fmla="*/ 4422475 w 5819954"/>
              <a:gd name="connsiteY4" fmla="*/ 2720196 h 4002657"/>
              <a:gd name="connsiteX5" fmla="*/ 3899140 w 5819954"/>
              <a:gd name="connsiteY5" fmla="*/ 2363638 h 4002657"/>
              <a:gd name="connsiteX6" fmla="*/ 3197525 w 5819954"/>
              <a:gd name="connsiteY6" fmla="*/ 1495245 h 4002657"/>
              <a:gd name="connsiteX7" fmla="*/ 0 w 5819954"/>
              <a:gd name="connsiteY7" fmla="*/ 782128 h 4002657"/>
              <a:gd name="connsiteX8" fmla="*/ 46008 w 5819954"/>
              <a:gd name="connsiteY8" fmla="*/ 391064 h 4002657"/>
              <a:gd name="connsiteX9" fmla="*/ 46008 w 5819954"/>
              <a:gd name="connsiteY9" fmla="*/ 339306 h 4002657"/>
              <a:gd name="connsiteX10" fmla="*/ 264544 w 5819954"/>
              <a:gd name="connsiteY10" fmla="*/ 115019 h 4002657"/>
              <a:gd name="connsiteX11" fmla="*/ 316302 w 5819954"/>
              <a:gd name="connsiteY11" fmla="*/ 63260 h 4002657"/>
              <a:gd name="connsiteX12" fmla="*/ 345057 w 5819954"/>
              <a:gd name="connsiteY12" fmla="*/ 51759 h 4002657"/>
              <a:gd name="connsiteX13" fmla="*/ 356559 w 5819954"/>
              <a:gd name="connsiteY13" fmla="*/ 46008 h 4002657"/>
              <a:gd name="connsiteX14" fmla="*/ 816634 w 5819954"/>
              <a:gd name="connsiteY14" fmla="*/ 0 h 4002657"/>
              <a:gd name="connsiteX15" fmla="*/ 1276710 w 5819954"/>
              <a:gd name="connsiteY15" fmla="*/ 0 h 4002657"/>
              <a:gd name="connsiteX16" fmla="*/ 1725283 w 5819954"/>
              <a:gd name="connsiteY16" fmla="*/ 155276 h 4002657"/>
              <a:gd name="connsiteX0" fmla="*/ 5296619 w 5773946"/>
              <a:gd name="connsiteY0" fmla="*/ 4002657 h 4002657"/>
              <a:gd name="connsiteX1" fmla="*/ 5561162 w 5773946"/>
              <a:gd name="connsiteY1" fmla="*/ 3519578 h 4002657"/>
              <a:gd name="connsiteX2" fmla="*/ 5773946 w 5773946"/>
              <a:gd name="connsiteY2" fmla="*/ 3318294 h 4002657"/>
              <a:gd name="connsiteX3" fmla="*/ 5348377 w 5773946"/>
              <a:gd name="connsiteY3" fmla="*/ 2978989 h 4002657"/>
              <a:gd name="connsiteX4" fmla="*/ 4376467 w 5773946"/>
              <a:gd name="connsiteY4" fmla="*/ 2720196 h 4002657"/>
              <a:gd name="connsiteX5" fmla="*/ 3853132 w 5773946"/>
              <a:gd name="connsiteY5" fmla="*/ 2363638 h 4002657"/>
              <a:gd name="connsiteX6" fmla="*/ 3151517 w 5773946"/>
              <a:gd name="connsiteY6" fmla="*/ 1495245 h 4002657"/>
              <a:gd name="connsiteX7" fmla="*/ 1863305 w 5773946"/>
              <a:gd name="connsiteY7" fmla="*/ 799381 h 4002657"/>
              <a:gd name="connsiteX8" fmla="*/ 0 w 5773946"/>
              <a:gd name="connsiteY8" fmla="*/ 391064 h 4002657"/>
              <a:gd name="connsiteX9" fmla="*/ 0 w 5773946"/>
              <a:gd name="connsiteY9" fmla="*/ 339306 h 4002657"/>
              <a:gd name="connsiteX10" fmla="*/ 218536 w 5773946"/>
              <a:gd name="connsiteY10" fmla="*/ 115019 h 4002657"/>
              <a:gd name="connsiteX11" fmla="*/ 270294 w 5773946"/>
              <a:gd name="connsiteY11" fmla="*/ 63260 h 4002657"/>
              <a:gd name="connsiteX12" fmla="*/ 299049 w 5773946"/>
              <a:gd name="connsiteY12" fmla="*/ 51759 h 4002657"/>
              <a:gd name="connsiteX13" fmla="*/ 310551 w 5773946"/>
              <a:gd name="connsiteY13" fmla="*/ 46008 h 4002657"/>
              <a:gd name="connsiteX14" fmla="*/ 770626 w 5773946"/>
              <a:gd name="connsiteY14" fmla="*/ 0 h 4002657"/>
              <a:gd name="connsiteX15" fmla="*/ 1230702 w 5773946"/>
              <a:gd name="connsiteY15" fmla="*/ 0 h 4002657"/>
              <a:gd name="connsiteX16" fmla="*/ 1679275 w 5773946"/>
              <a:gd name="connsiteY16" fmla="*/ 155276 h 4002657"/>
              <a:gd name="connsiteX0" fmla="*/ 5296619 w 5773946"/>
              <a:gd name="connsiteY0" fmla="*/ 4002657 h 4002657"/>
              <a:gd name="connsiteX1" fmla="*/ 5561162 w 5773946"/>
              <a:gd name="connsiteY1" fmla="*/ 3519578 h 4002657"/>
              <a:gd name="connsiteX2" fmla="*/ 5773946 w 5773946"/>
              <a:gd name="connsiteY2" fmla="*/ 3318294 h 4002657"/>
              <a:gd name="connsiteX3" fmla="*/ 5348377 w 5773946"/>
              <a:gd name="connsiteY3" fmla="*/ 2978989 h 4002657"/>
              <a:gd name="connsiteX4" fmla="*/ 4376467 w 5773946"/>
              <a:gd name="connsiteY4" fmla="*/ 2720196 h 4002657"/>
              <a:gd name="connsiteX5" fmla="*/ 3853132 w 5773946"/>
              <a:gd name="connsiteY5" fmla="*/ 2363638 h 4002657"/>
              <a:gd name="connsiteX6" fmla="*/ 3151517 w 5773946"/>
              <a:gd name="connsiteY6" fmla="*/ 1495245 h 4002657"/>
              <a:gd name="connsiteX7" fmla="*/ 1863305 w 5773946"/>
              <a:gd name="connsiteY7" fmla="*/ 799381 h 4002657"/>
              <a:gd name="connsiteX8" fmla="*/ 0 w 5773946"/>
              <a:gd name="connsiteY8" fmla="*/ 391064 h 4002657"/>
              <a:gd name="connsiteX9" fmla="*/ 2030083 w 5773946"/>
              <a:gd name="connsiteY9" fmla="*/ 534839 h 4002657"/>
              <a:gd name="connsiteX10" fmla="*/ 218536 w 5773946"/>
              <a:gd name="connsiteY10" fmla="*/ 115019 h 4002657"/>
              <a:gd name="connsiteX11" fmla="*/ 270294 w 5773946"/>
              <a:gd name="connsiteY11" fmla="*/ 63260 h 4002657"/>
              <a:gd name="connsiteX12" fmla="*/ 299049 w 5773946"/>
              <a:gd name="connsiteY12" fmla="*/ 51759 h 4002657"/>
              <a:gd name="connsiteX13" fmla="*/ 310551 w 5773946"/>
              <a:gd name="connsiteY13" fmla="*/ 46008 h 4002657"/>
              <a:gd name="connsiteX14" fmla="*/ 770626 w 5773946"/>
              <a:gd name="connsiteY14" fmla="*/ 0 h 4002657"/>
              <a:gd name="connsiteX15" fmla="*/ 1230702 w 5773946"/>
              <a:gd name="connsiteY15" fmla="*/ 0 h 4002657"/>
              <a:gd name="connsiteX16" fmla="*/ 1679275 w 5773946"/>
              <a:gd name="connsiteY16" fmla="*/ 155276 h 4002657"/>
              <a:gd name="connsiteX0" fmla="*/ 5078083 w 5555410"/>
              <a:gd name="connsiteY0" fmla="*/ 4002657 h 4002657"/>
              <a:gd name="connsiteX1" fmla="*/ 5342626 w 5555410"/>
              <a:gd name="connsiteY1" fmla="*/ 3519578 h 4002657"/>
              <a:gd name="connsiteX2" fmla="*/ 5555410 w 5555410"/>
              <a:gd name="connsiteY2" fmla="*/ 3318294 h 4002657"/>
              <a:gd name="connsiteX3" fmla="*/ 5129841 w 5555410"/>
              <a:gd name="connsiteY3" fmla="*/ 2978989 h 4002657"/>
              <a:gd name="connsiteX4" fmla="*/ 4157931 w 5555410"/>
              <a:gd name="connsiteY4" fmla="*/ 2720196 h 4002657"/>
              <a:gd name="connsiteX5" fmla="*/ 3634596 w 5555410"/>
              <a:gd name="connsiteY5" fmla="*/ 2363638 h 4002657"/>
              <a:gd name="connsiteX6" fmla="*/ 2932981 w 5555410"/>
              <a:gd name="connsiteY6" fmla="*/ 1495245 h 4002657"/>
              <a:gd name="connsiteX7" fmla="*/ 1644769 w 5555410"/>
              <a:gd name="connsiteY7" fmla="*/ 799381 h 4002657"/>
              <a:gd name="connsiteX8" fmla="*/ 1598762 w 5555410"/>
              <a:gd name="connsiteY8" fmla="*/ 684362 h 4002657"/>
              <a:gd name="connsiteX9" fmla="*/ 1811547 w 5555410"/>
              <a:gd name="connsiteY9" fmla="*/ 534839 h 4002657"/>
              <a:gd name="connsiteX10" fmla="*/ 0 w 5555410"/>
              <a:gd name="connsiteY10" fmla="*/ 115019 h 4002657"/>
              <a:gd name="connsiteX11" fmla="*/ 51758 w 5555410"/>
              <a:gd name="connsiteY11" fmla="*/ 63260 h 4002657"/>
              <a:gd name="connsiteX12" fmla="*/ 80513 w 5555410"/>
              <a:gd name="connsiteY12" fmla="*/ 51759 h 4002657"/>
              <a:gd name="connsiteX13" fmla="*/ 92015 w 5555410"/>
              <a:gd name="connsiteY13" fmla="*/ 46008 h 4002657"/>
              <a:gd name="connsiteX14" fmla="*/ 552090 w 5555410"/>
              <a:gd name="connsiteY14" fmla="*/ 0 h 4002657"/>
              <a:gd name="connsiteX15" fmla="*/ 1012166 w 5555410"/>
              <a:gd name="connsiteY15" fmla="*/ 0 h 4002657"/>
              <a:gd name="connsiteX16" fmla="*/ 1460739 w 5555410"/>
              <a:gd name="connsiteY16" fmla="*/ 155276 h 4002657"/>
              <a:gd name="connsiteX0" fmla="*/ 5187351 w 5664678"/>
              <a:gd name="connsiteY0" fmla="*/ 4002657 h 4002657"/>
              <a:gd name="connsiteX1" fmla="*/ 5451894 w 5664678"/>
              <a:gd name="connsiteY1" fmla="*/ 3519578 h 4002657"/>
              <a:gd name="connsiteX2" fmla="*/ 5664678 w 5664678"/>
              <a:gd name="connsiteY2" fmla="*/ 3318294 h 4002657"/>
              <a:gd name="connsiteX3" fmla="*/ 5239109 w 5664678"/>
              <a:gd name="connsiteY3" fmla="*/ 2978989 h 4002657"/>
              <a:gd name="connsiteX4" fmla="*/ 4267199 w 5664678"/>
              <a:gd name="connsiteY4" fmla="*/ 2720196 h 4002657"/>
              <a:gd name="connsiteX5" fmla="*/ 3743864 w 5664678"/>
              <a:gd name="connsiteY5" fmla="*/ 2363638 h 4002657"/>
              <a:gd name="connsiteX6" fmla="*/ 3042249 w 5664678"/>
              <a:gd name="connsiteY6" fmla="*/ 1495245 h 4002657"/>
              <a:gd name="connsiteX7" fmla="*/ 1754037 w 5664678"/>
              <a:gd name="connsiteY7" fmla="*/ 799381 h 4002657"/>
              <a:gd name="connsiteX8" fmla="*/ 1708030 w 5664678"/>
              <a:gd name="connsiteY8" fmla="*/ 684362 h 4002657"/>
              <a:gd name="connsiteX9" fmla="*/ 1920815 w 5664678"/>
              <a:gd name="connsiteY9" fmla="*/ 534839 h 4002657"/>
              <a:gd name="connsiteX10" fmla="*/ 0 w 5664678"/>
              <a:gd name="connsiteY10" fmla="*/ 235789 h 4002657"/>
              <a:gd name="connsiteX11" fmla="*/ 161026 w 5664678"/>
              <a:gd name="connsiteY11" fmla="*/ 63260 h 4002657"/>
              <a:gd name="connsiteX12" fmla="*/ 189781 w 5664678"/>
              <a:gd name="connsiteY12" fmla="*/ 51759 h 4002657"/>
              <a:gd name="connsiteX13" fmla="*/ 201283 w 5664678"/>
              <a:gd name="connsiteY13" fmla="*/ 46008 h 4002657"/>
              <a:gd name="connsiteX14" fmla="*/ 661358 w 5664678"/>
              <a:gd name="connsiteY14" fmla="*/ 0 h 4002657"/>
              <a:gd name="connsiteX15" fmla="*/ 1121434 w 5664678"/>
              <a:gd name="connsiteY15" fmla="*/ 0 h 4002657"/>
              <a:gd name="connsiteX16" fmla="*/ 1570007 w 5664678"/>
              <a:gd name="connsiteY16" fmla="*/ 155276 h 4002657"/>
              <a:gd name="connsiteX0" fmla="*/ 5187351 w 5664678"/>
              <a:gd name="connsiteY0" fmla="*/ 4307457 h 4307457"/>
              <a:gd name="connsiteX1" fmla="*/ 5451894 w 5664678"/>
              <a:gd name="connsiteY1" fmla="*/ 3824378 h 4307457"/>
              <a:gd name="connsiteX2" fmla="*/ 5664678 w 5664678"/>
              <a:gd name="connsiteY2" fmla="*/ 3623094 h 4307457"/>
              <a:gd name="connsiteX3" fmla="*/ 5239109 w 5664678"/>
              <a:gd name="connsiteY3" fmla="*/ 3283789 h 4307457"/>
              <a:gd name="connsiteX4" fmla="*/ 4267199 w 5664678"/>
              <a:gd name="connsiteY4" fmla="*/ 3024996 h 4307457"/>
              <a:gd name="connsiteX5" fmla="*/ 3743864 w 5664678"/>
              <a:gd name="connsiteY5" fmla="*/ 2668438 h 4307457"/>
              <a:gd name="connsiteX6" fmla="*/ 3042249 w 5664678"/>
              <a:gd name="connsiteY6" fmla="*/ 1800045 h 4307457"/>
              <a:gd name="connsiteX7" fmla="*/ 1754037 w 5664678"/>
              <a:gd name="connsiteY7" fmla="*/ 1104181 h 4307457"/>
              <a:gd name="connsiteX8" fmla="*/ 1708030 w 5664678"/>
              <a:gd name="connsiteY8" fmla="*/ 989162 h 4307457"/>
              <a:gd name="connsiteX9" fmla="*/ 1920815 w 5664678"/>
              <a:gd name="connsiteY9" fmla="*/ 839639 h 4307457"/>
              <a:gd name="connsiteX10" fmla="*/ 0 w 5664678"/>
              <a:gd name="connsiteY10" fmla="*/ 540589 h 4307457"/>
              <a:gd name="connsiteX11" fmla="*/ 161026 w 5664678"/>
              <a:gd name="connsiteY11" fmla="*/ 368060 h 4307457"/>
              <a:gd name="connsiteX12" fmla="*/ 189781 w 5664678"/>
              <a:gd name="connsiteY12" fmla="*/ 356559 h 4307457"/>
              <a:gd name="connsiteX13" fmla="*/ 247291 w 5664678"/>
              <a:gd name="connsiteY13" fmla="*/ 0 h 4307457"/>
              <a:gd name="connsiteX14" fmla="*/ 661358 w 5664678"/>
              <a:gd name="connsiteY14" fmla="*/ 304800 h 4307457"/>
              <a:gd name="connsiteX15" fmla="*/ 1121434 w 5664678"/>
              <a:gd name="connsiteY15" fmla="*/ 304800 h 4307457"/>
              <a:gd name="connsiteX16" fmla="*/ 1570007 w 5664678"/>
              <a:gd name="connsiteY16" fmla="*/ 460076 h 4307457"/>
              <a:gd name="connsiteX0" fmla="*/ 5157257 w 5634584"/>
              <a:gd name="connsiteY0" fmla="*/ 4307457 h 4307457"/>
              <a:gd name="connsiteX1" fmla="*/ 5421800 w 5634584"/>
              <a:gd name="connsiteY1" fmla="*/ 3824378 h 4307457"/>
              <a:gd name="connsiteX2" fmla="*/ 5634584 w 5634584"/>
              <a:gd name="connsiteY2" fmla="*/ 3623094 h 4307457"/>
              <a:gd name="connsiteX3" fmla="*/ 5209015 w 5634584"/>
              <a:gd name="connsiteY3" fmla="*/ 3283789 h 4307457"/>
              <a:gd name="connsiteX4" fmla="*/ 4237105 w 5634584"/>
              <a:gd name="connsiteY4" fmla="*/ 3024996 h 4307457"/>
              <a:gd name="connsiteX5" fmla="*/ 3713770 w 5634584"/>
              <a:gd name="connsiteY5" fmla="*/ 2668438 h 4307457"/>
              <a:gd name="connsiteX6" fmla="*/ 3012155 w 5634584"/>
              <a:gd name="connsiteY6" fmla="*/ 1800045 h 4307457"/>
              <a:gd name="connsiteX7" fmla="*/ 1723943 w 5634584"/>
              <a:gd name="connsiteY7" fmla="*/ 1104181 h 4307457"/>
              <a:gd name="connsiteX8" fmla="*/ 1677936 w 5634584"/>
              <a:gd name="connsiteY8" fmla="*/ 989162 h 4307457"/>
              <a:gd name="connsiteX9" fmla="*/ 1890721 w 5634584"/>
              <a:gd name="connsiteY9" fmla="*/ 839639 h 4307457"/>
              <a:gd name="connsiteX10" fmla="*/ 1982736 w 5634584"/>
              <a:gd name="connsiteY10" fmla="*/ 672861 h 4307457"/>
              <a:gd name="connsiteX11" fmla="*/ 130932 w 5634584"/>
              <a:gd name="connsiteY11" fmla="*/ 368060 h 4307457"/>
              <a:gd name="connsiteX12" fmla="*/ 159687 w 5634584"/>
              <a:gd name="connsiteY12" fmla="*/ 356559 h 4307457"/>
              <a:gd name="connsiteX13" fmla="*/ 217197 w 5634584"/>
              <a:gd name="connsiteY13" fmla="*/ 0 h 4307457"/>
              <a:gd name="connsiteX14" fmla="*/ 631264 w 5634584"/>
              <a:gd name="connsiteY14" fmla="*/ 304800 h 4307457"/>
              <a:gd name="connsiteX15" fmla="*/ 1091340 w 5634584"/>
              <a:gd name="connsiteY15" fmla="*/ 304800 h 4307457"/>
              <a:gd name="connsiteX16" fmla="*/ 1539913 w 5634584"/>
              <a:gd name="connsiteY16" fmla="*/ 460076 h 4307457"/>
              <a:gd name="connsiteX0" fmla="*/ 5026343 w 5503670"/>
              <a:gd name="connsiteY0" fmla="*/ 4307457 h 4307457"/>
              <a:gd name="connsiteX1" fmla="*/ 5290886 w 5503670"/>
              <a:gd name="connsiteY1" fmla="*/ 3824378 h 4307457"/>
              <a:gd name="connsiteX2" fmla="*/ 5503670 w 5503670"/>
              <a:gd name="connsiteY2" fmla="*/ 3623094 h 4307457"/>
              <a:gd name="connsiteX3" fmla="*/ 5078101 w 5503670"/>
              <a:gd name="connsiteY3" fmla="*/ 3283789 h 4307457"/>
              <a:gd name="connsiteX4" fmla="*/ 4106191 w 5503670"/>
              <a:gd name="connsiteY4" fmla="*/ 3024996 h 4307457"/>
              <a:gd name="connsiteX5" fmla="*/ 3582856 w 5503670"/>
              <a:gd name="connsiteY5" fmla="*/ 2668438 h 4307457"/>
              <a:gd name="connsiteX6" fmla="*/ 2881241 w 5503670"/>
              <a:gd name="connsiteY6" fmla="*/ 1800045 h 4307457"/>
              <a:gd name="connsiteX7" fmla="*/ 1593029 w 5503670"/>
              <a:gd name="connsiteY7" fmla="*/ 1104181 h 4307457"/>
              <a:gd name="connsiteX8" fmla="*/ 1547022 w 5503670"/>
              <a:gd name="connsiteY8" fmla="*/ 989162 h 4307457"/>
              <a:gd name="connsiteX9" fmla="*/ 1759807 w 5503670"/>
              <a:gd name="connsiteY9" fmla="*/ 839639 h 4307457"/>
              <a:gd name="connsiteX10" fmla="*/ 1851822 w 5503670"/>
              <a:gd name="connsiteY10" fmla="*/ 672861 h 4307457"/>
              <a:gd name="connsiteX11" fmla="*/ 18 w 5503670"/>
              <a:gd name="connsiteY11" fmla="*/ 368060 h 4307457"/>
              <a:gd name="connsiteX12" fmla="*/ 1892078 w 5503670"/>
              <a:gd name="connsiteY12" fmla="*/ 465827 h 4307457"/>
              <a:gd name="connsiteX13" fmla="*/ 86283 w 5503670"/>
              <a:gd name="connsiteY13" fmla="*/ 0 h 4307457"/>
              <a:gd name="connsiteX14" fmla="*/ 500350 w 5503670"/>
              <a:gd name="connsiteY14" fmla="*/ 304800 h 4307457"/>
              <a:gd name="connsiteX15" fmla="*/ 960426 w 5503670"/>
              <a:gd name="connsiteY15" fmla="*/ 304800 h 4307457"/>
              <a:gd name="connsiteX16" fmla="*/ 1408999 w 5503670"/>
              <a:gd name="connsiteY16" fmla="*/ 460076 h 4307457"/>
              <a:gd name="connsiteX0" fmla="*/ 4940068 w 5417395"/>
              <a:gd name="connsiteY0" fmla="*/ 4307457 h 4307457"/>
              <a:gd name="connsiteX1" fmla="*/ 5204611 w 5417395"/>
              <a:gd name="connsiteY1" fmla="*/ 3824378 h 4307457"/>
              <a:gd name="connsiteX2" fmla="*/ 5417395 w 5417395"/>
              <a:gd name="connsiteY2" fmla="*/ 3623094 h 4307457"/>
              <a:gd name="connsiteX3" fmla="*/ 4991826 w 5417395"/>
              <a:gd name="connsiteY3" fmla="*/ 3283789 h 4307457"/>
              <a:gd name="connsiteX4" fmla="*/ 4019916 w 5417395"/>
              <a:gd name="connsiteY4" fmla="*/ 3024996 h 4307457"/>
              <a:gd name="connsiteX5" fmla="*/ 3496581 w 5417395"/>
              <a:gd name="connsiteY5" fmla="*/ 2668438 h 4307457"/>
              <a:gd name="connsiteX6" fmla="*/ 2794966 w 5417395"/>
              <a:gd name="connsiteY6" fmla="*/ 1800045 h 4307457"/>
              <a:gd name="connsiteX7" fmla="*/ 1506754 w 5417395"/>
              <a:gd name="connsiteY7" fmla="*/ 1104181 h 4307457"/>
              <a:gd name="connsiteX8" fmla="*/ 1460747 w 5417395"/>
              <a:gd name="connsiteY8" fmla="*/ 989162 h 4307457"/>
              <a:gd name="connsiteX9" fmla="*/ 1673532 w 5417395"/>
              <a:gd name="connsiteY9" fmla="*/ 839639 h 4307457"/>
              <a:gd name="connsiteX10" fmla="*/ 1765547 w 5417395"/>
              <a:gd name="connsiteY10" fmla="*/ 672861 h 4307457"/>
              <a:gd name="connsiteX11" fmla="*/ 2076098 w 5417395"/>
              <a:gd name="connsiteY11" fmla="*/ 649856 h 4307457"/>
              <a:gd name="connsiteX12" fmla="*/ 1805803 w 5417395"/>
              <a:gd name="connsiteY12" fmla="*/ 465827 h 4307457"/>
              <a:gd name="connsiteX13" fmla="*/ 8 w 5417395"/>
              <a:gd name="connsiteY13" fmla="*/ 0 h 4307457"/>
              <a:gd name="connsiteX14" fmla="*/ 414075 w 5417395"/>
              <a:gd name="connsiteY14" fmla="*/ 304800 h 4307457"/>
              <a:gd name="connsiteX15" fmla="*/ 874151 w 5417395"/>
              <a:gd name="connsiteY15" fmla="*/ 304800 h 4307457"/>
              <a:gd name="connsiteX16" fmla="*/ 1322724 w 5417395"/>
              <a:gd name="connsiteY16" fmla="*/ 460076 h 4307457"/>
              <a:gd name="connsiteX0" fmla="*/ 4525993 w 5003320"/>
              <a:gd name="connsiteY0" fmla="*/ 4019910 h 4019910"/>
              <a:gd name="connsiteX1" fmla="*/ 4790536 w 5003320"/>
              <a:gd name="connsiteY1" fmla="*/ 3536831 h 4019910"/>
              <a:gd name="connsiteX2" fmla="*/ 5003320 w 5003320"/>
              <a:gd name="connsiteY2" fmla="*/ 3335547 h 4019910"/>
              <a:gd name="connsiteX3" fmla="*/ 4577751 w 5003320"/>
              <a:gd name="connsiteY3" fmla="*/ 2996242 h 4019910"/>
              <a:gd name="connsiteX4" fmla="*/ 3605841 w 5003320"/>
              <a:gd name="connsiteY4" fmla="*/ 2737449 h 4019910"/>
              <a:gd name="connsiteX5" fmla="*/ 3082506 w 5003320"/>
              <a:gd name="connsiteY5" fmla="*/ 2380891 h 4019910"/>
              <a:gd name="connsiteX6" fmla="*/ 2380891 w 5003320"/>
              <a:gd name="connsiteY6" fmla="*/ 1512498 h 4019910"/>
              <a:gd name="connsiteX7" fmla="*/ 1092679 w 5003320"/>
              <a:gd name="connsiteY7" fmla="*/ 816634 h 4019910"/>
              <a:gd name="connsiteX8" fmla="*/ 1046672 w 5003320"/>
              <a:gd name="connsiteY8" fmla="*/ 701615 h 4019910"/>
              <a:gd name="connsiteX9" fmla="*/ 1259457 w 5003320"/>
              <a:gd name="connsiteY9" fmla="*/ 552092 h 4019910"/>
              <a:gd name="connsiteX10" fmla="*/ 1351472 w 5003320"/>
              <a:gd name="connsiteY10" fmla="*/ 385314 h 4019910"/>
              <a:gd name="connsiteX11" fmla="*/ 1662023 w 5003320"/>
              <a:gd name="connsiteY11" fmla="*/ 362309 h 4019910"/>
              <a:gd name="connsiteX12" fmla="*/ 1391728 w 5003320"/>
              <a:gd name="connsiteY12" fmla="*/ 178280 h 4019910"/>
              <a:gd name="connsiteX13" fmla="*/ 1311216 w 5003320"/>
              <a:gd name="connsiteY13" fmla="*/ 0 h 4019910"/>
              <a:gd name="connsiteX14" fmla="*/ 0 w 5003320"/>
              <a:gd name="connsiteY14" fmla="*/ 17253 h 4019910"/>
              <a:gd name="connsiteX15" fmla="*/ 460076 w 5003320"/>
              <a:gd name="connsiteY15" fmla="*/ 17253 h 4019910"/>
              <a:gd name="connsiteX16" fmla="*/ 908649 w 5003320"/>
              <a:gd name="connsiteY16" fmla="*/ 172529 h 4019910"/>
              <a:gd name="connsiteX0" fmla="*/ 4525993 w 5003320"/>
              <a:gd name="connsiteY0" fmla="*/ 4382219 h 4382219"/>
              <a:gd name="connsiteX1" fmla="*/ 4790536 w 5003320"/>
              <a:gd name="connsiteY1" fmla="*/ 3899140 h 4382219"/>
              <a:gd name="connsiteX2" fmla="*/ 5003320 w 5003320"/>
              <a:gd name="connsiteY2" fmla="*/ 3697856 h 4382219"/>
              <a:gd name="connsiteX3" fmla="*/ 4577751 w 5003320"/>
              <a:gd name="connsiteY3" fmla="*/ 3358551 h 4382219"/>
              <a:gd name="connsiteX4" fmla="*/ 3605841 w 5003320"/>
              <a:gd name="connsiteY4" fmla="*/ 3099758 h 4382219"/>
              <a:gd name="connsiteX5" fmla="*/ 3082506 w 5003320"/>
              <a:gd name="connsiteY5" fmla="*/ 2743200 h 4382219"/>
              <a:gd name="connsiteX6" fmla="*/ 2380891 w 5003320"/>
              <a:gd name="connsiteY6" fmla="*/ 1874807 h 4382219"/>
              <a:gd name="connsiteX7" fmla="*/ 1092679 w 5003320"/>
              <a:gd name="connsiteY7" fmla="*/ 1178943 h 4382219"/>
              <a:gd name="connsiteX8" fmla="*/ 1046672 w 5003320"/>
              <a:gd name="connsiteY8" fmla="*/ 1063924 h 4382219"/>
              <a:gd name="connsiteX9" fmla="*/ 1259457 w 5003320"/>
              <a:gd name="connsiteY9" fmla="*/ 914401 h 4382219"/>
              <a:gd name="connsiteX10" fmla="*/ 1351472 w 5003320"/>
              <a:gd name="connsiteY10" fmla="*/ 747623 h 4382219"/>
              <a:gd name="connsiteX11" fmla="*/ 1662023 w 5003320"/>
              <a:gd name="connsiteY11" fmla="*/ 724618 h 4382219"/>
              <a:gd name="connsiteX12" fmla="*/ 1391728 w 5003320"/>
              <a:gd name="connsiteY12" fmla="*/ 540589 h 4382219"/>
              <a:gd name="connsiteX13" fmla="*/ 1311216 w 5003320"/>
              <a:gd name="connsiteY13" fmla="*/ 362309 h 4382219"/>
              <a:gd name="connsiteX14" fmla="*/ 0 w 5003320"/>
              <a:gd name="connsiteY14" fmla="*/ 379562 h 4382219"/>
              <a:gd name="connsiteX15" fmla="*/ 471578 w 5003320"/>
              <a:gd name="connsiteY15" fmla="*/ 0 h 4382219"/>
              <a:gd name="connsiteX16" fmla="*/ 908649 w 5003320"/>
              <a:gd name="connsiteY16" fmla="*/ 534838 h 4382219"/>
              <a:gd name="connsiteX0" fmla="*/ 4525993 w 5003320"/>
              <a:gd name="connsiteY0" fmla="*/ 4019910 h 4019910"/>
              <a:gd name="connsiteX1" fmla="*/ 4790536 w 5003320"/>
              <a:gd name="connsiteY1" fmla="*/ 3536831 h 4019910"/>
              <a:gd name="connsiteX2" fmla="*/ 5003320 w 5003320"/>
              <a:gd name="connsiteY2" fmla="*/ 3335547 h 4019910"/>
              <a:gd name="connsiteX3" fmla="*/ 4577751 w 5003320"/>
              <a:gd name="connsiteY3" fmla="*/ 2996242 h 4019910"/>
              <a:gd name="connsiteX4" fmla="*/ 3605841 w 5003320"/>
              <a:gd name="connsiteY4" fmla="*/ 2737449 h 4019910"/>
              <a:gd name="connsiteX5" fmla="*/ 3082506 w 5003320"/>
              <a:gd name="connsiteY5" fmla="*/ 2380891 h 4019910"/>
              <a:gd name="connsiteX6" fmla="*/ 2380891 w 5003320"/>
              <a:gd name="connsiteY6" fmla="*/ 1512498 h 4019910"/>
              <a:gd name="connsiteX7" fmla="*/ 1092679 w 5003320"/>
              <a:gd name="connsiteY7" fmla="*/ 816634 h 4019910"/>
              <a:gd name="connsiteX8" fmla="*/ 1046672 w 5003320"/>
              <a:gd name="connsiteY8" fmla="*/ 701615 h 4019910"/>
              <a:gd name="connsiteX9" fmla="*/ 1259457 w 5003320"/>
              <a:gd name="connsiteY9" fmla="*/ 552092 h 4019910"/>
              <a:gd name="connsiteX10" fmla="*/ 1351472 w 5003320"/>
              <a:gd name="connsiteY10" fmla="*/ 385314 h 4019910"/>
              <a:gd name="connsiteX11" fmla="*/ 1662023 w 5003320"/>
              <a:gd name="connsiteY11" fmla="*/ 362309 h 4019910"/>
              <a:gd name="connsiteX12" fmla="*/ 1391728 w 5003320"/>
              <a:gd name="connsiteY12" fmla="*/ 178280 h 4019910"/>
              <a:gd name="connsiteX13" fmla="*/ 1311216 w 5003320"/>
              <a:gd name="connsiteY13" fmla="*/ 0 h 4019910"/>
              <a:gd name="connsiteX14" fmla="*/ 0 w 5003320"/>
              <a:gd name="connsiteY14" fmla="*/ 17253 h 4019910"/>
              <a:gd name="connsiteX15" fmla="*/ 310552 w 5003320"/>
              <a:gd name="connsiteY15" fmla="*/ 247291 h 4019910"/>
              <a:gd name="connsiteX16" fmla="*/ 908649 w 5003320"/>
              <a:gd name="connsiteY16" fmla="*/ 172529 h 4019910"/>
              <a:gd name="connsiteX0" fmla="*/ 4215441 w 4692768"/>
              <a:gd name="connsiteY0" fmla="*/ 4019910 h 4019910"/>
              <a:gd name="connsiteX1" fmla="*/ 4479984 w 4692768"/>
              <a:gd name="connsiteY1" fmla="*/ 3536831 h 4019910"/>
              <a:gd name="connsiteX2" fmla="*/ 4692768 w 4692768"/>
              <a:gd name="connsiteY2" fmla="*/ 3335547 h 4019910"/>
              <a:gd name="connsiteX3" fmla="*/ 4267199 w 4692768"/>
              <a:gd name="connsiteY3" fmla="*/ 2996242 h 4019910"/>
              <a:gd name="connsiteX4" fmla="*/ 3295289 w 4692768"/>
              <a:gd name="connsiteY4" fmla="*/ 2737449 h 4019910"/>
              <a:gd name="connsiteX5" fmla="*/ 2771954 w 4692768"/>
              <a:gd name="connsiteY5" fmla="*/ 2380891 h 4019910"/>
              <a:gd name="connsiteX6" fmla="*/ 2070339 w 4692768"/>
              <a:gd name="connsiteY6" fmla="*/ 1512498 h 4019910"/>
              <a:gd name="connsiteX7" fmla="*/ 782127 w 4692768"/>
              <a:gd name="connsiteY7" fmla="*/ 816634 h 4019910"/>
              <a:gd name="connsiteX8" fmla="*/ 736120 w 4692768"/>
              <a:gd name="connsiteY8" fmla="*/ 701615 h 4019910"/>
              <a:gd name="connsiteX9" fmla="*/ 948905 w 4692768"/>
              <a:gd name="connsiteY9" fmla="*/ 552092 h 4019910"/>
              <a:gd name="connsiteX10" fmla="*/ 1040920 w 4692768"/>
              <a:gd name="connsiteY10" fmla="*/ 385314 h 4019910"/>
              <a:gd name="connsiteX11" fmla="*/ 1351471 w 4692768"/>
              <a:gd name="connsiteY11" fmla="*/ 362309 h 4019910"/>
              <a:gd name="connsiteX12" fmla="*/ 1081176 w 4692768"/>
              <a:gd name="connsiteY12" fmla="*/ 178280 h 4019910"/>
              <a:gd name="connsiteX13" fmla="*/ 1000664 w 4692768"/>
              <a:gd name="connsiteY13" fmla="*/ 0 h 4019910"/>
              <a:gd name="connsiteX14" fmla="*/ 672860 w 4692768"/>
              <a:gd name="connsiteY14" fmla="*/ 97766 h 4019910"/>
              <a:gd name="connsiteX15" fmla="*/ 0 w 4692768"/>
              <a:gd name="connsiteY15" fmla="*/ 247291 h 4019910"/>
              <a:gd name="connsiteX16" fmla="*/ 598097 w 4692768"/>
              <a:gd name="connsiteY16" fmla="*/ 172529 h 4019910"/>
              <a:gd name="connsiteX0" fmla="*/ 3617344 w 4094671"/>
              <a:gd name="connsiteY0" fmla="*/ 4019910 h 4019910"/>
              <a:gd name="connsiteX1" fmla="*/ 3881887 w 4094671"/>
              <a:gd name="connsiteY1" fmla="*/ 3536831 h 4019910"/>
              <a:gd name="connsiteX2" fmla="*/ 4094671 w 4094671"/>
              <a:gd name="connsiteY2" fmla="*/ 3335547 h 4019910"/>
              <a:gd name="connsiteX3" fmla="*/ 3669102 w 4094671"/>
              <a:gd name="connsiteY3" fmla="*/ 2996242 h 4019910"/>
              <a:gd name="connsiteX4" fmla="*/ 2697192 w 4094671"/>
              <a:gd name="connsiteY4" fmla="*/ 2737449 h 4019910"/>
              <a:gd name="connsiteX5" fmla="*/ 2173857 w 4094671"/>
              <a:gd name="connsiteY5" fmla="*/ 2380891 h 4019910"/>
              <a:gd name="connsiteX6" fmla="*/ 1472242 w 4094671"/>
              <a:gd name="connsiteY6" fmla="*/ 1512498 h 4019910"/>
              <a:gd name="connsiteX7" fmla="*/ 184030 w 4094671"/>
              <a:gd name="connsiteY7" fmla="*/ 816634 h 4019910"/>
              <a:gd name="connsiteX8" fmla="*/ 138023 w 4094671"/>
              <a:gd name="connsiteY8" fmla="*/ 701615 h 4019910"/>
              <a:gd name="connsiteX9" fmla="*/ 350808 w 4094671"/>
              <a:gd name="connsiteY9" fmla="*/ 552092 h 4019910"/>
              <a:gd name="connsiteX10" fmla="*/ 442823 w 4094671"/>
              <a:gd name="connsiteY10" fmla="*/ 385314 h 4019910"/>
              <a:gd name="connsiteX11" fmla="*/ 753374 w 4094671"/>
              <a:gd name="connsiteY11" fmla="*/ 362309 h 4019910"/>
              <a:gd name="connsiteX12" fmla="*/ 483079 w 4094671"/>
              <a:gd name="connsiteY12" fmla="*/ 178280 h 4019910"/>
              <a:gd name="connsiteX13" fmla="*/ 402567 w 4094671"/>
              <a:gd name="connsiteY13" fmla="*/ 0 h 4019910"/>
              <a:gd name="connsiteX14" fmla="*/ 74763 w 4094671"/>
              <a:gd name="connsiteY14" fmla="*/ 97766 h 4019910"/>
              <a:gd name="connsiteX15" fmla="*/ 189782 w 4094671"/>
              <a:gd name="connsiteY15" fmla="*/ 166778 h 4019910"/>
              <a:gd name="connsiteX16" fmla="*/ 0 w 4094671"/>
              <a:gd name="connsiteY16" fmla="*/ 172529 h 4019910"/>
              <a:gd name="connsiteX0" fmla="*/ 3617344 w 4094671"/>
              <a:gd name="connsiteY0" fmla="*/ 4019910 h 4019910"/>
              <a:gd name="connsiteX1" fmla="*/ 3881887 w 4094671"/>
              <a:gd name="connsiteY1" fmla="*/ 3536831 h 4019910"/>
              <a:gd name="connsiteX2" fmla="*/ 4094671 w 4094671"/>
              <a:gd name="connsiteY2" fmla="*/ 3335547 h 4019910"/>
              <a:gd name="connsiteX3" fmla="*/ 3669102 w 4094671"/>
              <a:gd name="connsiteY3" fmla="*/ 2996242 h 4019910"/>
              <a:gd name="connsiteX4" fmla="*/ 2697192 w 4094671"/>
              <a:gd name="connsiteY4" fmla="*/ 2737449 h 4019910"/>
              <a:gd name="connsiteX5" fmla="*/ 2173857 w 4094671"/>
              <a:gd name="connsiteY5" fmla="*/ 2380891 h 4019910"/>
              <a:gd name="connsiteX6" fmla="*/ 1472242 w 4094671"/>
              <a:gd name="connsiteY6" fmla="*/ 1512498 h 4019910"/>
              <a:gd name="connsiteX7" fmla="*/ 184030 w 4094671"/>
              <a:gd name="connsiteY7" fmla="*/ 816634 h 4019910"/>
              <a:gd name="connsiteX8" fmla="*/ 138023 w 4094671"/>
              <a:gd name="connsiteY8" fmla="*/ 701615 h 4019910"/>
              <a:gd name="connsiteX9" fmla="*/ 862642 w 4094671"/>
              <a:gd name="connsiteY9" fmla="*/ 615352 h 4019910"/>
              <a:gd name="connsiteX10" fmla="*/ 442823 w 4094671"/>
              <a:gd name="connsiteY10" fmla="*/ 385314 h 4019910"/>
              <a:gd name="connsiteX11" fmla="*/ 753374 w 4094671"/>
              <a:gd name="connsiteY11" fmla="*/ 362309 h 4019910"/>
              <a:gd name="connsiteX12" fmla="*/ 483079 w 4094671"/>
              <a:gd name="connsiteY12" fmla="*/ 178280 h 4019910"/>
              <a:gd name="connsiteX13" fmla="*/ 402567 w 4094671"/>
              <a:gd name="connsiteY13" fmla="*/ 0 h 4019910"/>
              <a:gd name="connsiteX14" fmla="*/ 74763 w 4094671"/>
              <a:gd name="connsiteY14" fmla="*/ 97766 h 4019910"/>
              <a:gd name="connsiteX15" fmla="*/ 189782 w 4094671"/>
              <a:gd name="connsiteY15" fmla="*/ 166778 h 4019910"/>
              <a:gd name="connsiteX16" fmla="*/ 0 w 4094671"/>
              <a:gd name="connsiteY16" fmla="*/ 172529 h 4019910"/>
              <a:gd name="connsiteX0" fmla="*/ 3617344 w 4094671"/>
              <a:gd name="connsiteY0" fmla="*/ 4019910 h 4019910"/>
              <a:gd name="connsiteX1" fmla="*/ 3881887 w 4094671"/>
              <a:gd name="connsiteY1" fmla="*/ 3536831 h 4019910"/>
              <a:gd name="connsiteX2" fmla="*/ 4094671 w 4094671"/>
              <a:gd name="connsiteY2" fmla="*/ 3335547 h 4019910"/>
              <a:gd name="connsiteX3" fmla="*/ 3669102 w 4094671"/>
              <a:gd name="connsiteY3" fmla="*/ 2996242 h 4019910"/>
              <a:gd name="connsiteX4" fmla="*/ 2697192 w 4094671"/>
              <a:gd name="connsiteY4" fmla="*/ 2737449 h 4019910"/>
              <a:gd name="connsiteX5" fmla="*/ 2173857 w 4094671"/>
              <a:gd name="connsiteY5" fmla="*/ 2380891 h 4019910"/>
              <a:gd name="connsiteX6" fmla="*/ 1472242 w 4094671"/>
              <a:gd name="connsiteY6" fmla="*/ 1512498 h 4019910"/>
              <a:gd name="connsiteX7" fmla="*/ 184030 w 4094671"/>
              <a:gd name="connsiteY7" fmla="*/ 816634 h 4019910"/>
              <a:gd name="connsiteX8" fmla="*/ 983412 w 4094671"/>
              <a:gd name="connsiteY8" fmla="*/ 730370 h 4019910"/>
              <a:gd name="connsiteX9" fmla="*/ 862642 w 4094671"/>
              <a:gd name="connsiteY9" fmla="*/ 615352 h 4019910"/>
              <a:gd name="connsiteX10" fmla="*/ 442823 w 4094671"/>
              <a:gd name="connsiteY10" fmla="*/ 385314 h 4019910"/>
              <a:gd name="connsiteX11" fmla="*/ 753374 w 4094671"/>
              <a:gd name="connsiteY11" fmla="*/ 362309 h 4019910"/>
              <a:gd name="connsiteX12" fmla="*/ 483079 w 4094671"/>
              <a:gd name="connsiteY12" fmla="*/ 178280 h 4019910"/>
              <a:gd name="connsiteX13" fmla="*/ 402567 w 4094671"/>
              <a:gd name="connsiteY13" fmla="*/ 0 h 4019910"/>
              <a:gd name="connsiteX14" fmla="*/ 74763 w 4094671"/>
              <a:gd name="connsiteY14" fmla="*/ 97766 h 4019910"/>
              <a:gd name="connsiteX15" fmla="*/ 189782 w 4094671"/>
              <a:gd name="connsiteY15" fmla="*/ 166778 h 4019910"/>
              <a:gd name="connsiteX16" fmla="*/ 0 w 4094671"/>
              <a:gd name="connsiteY16" fmla="*/ 172529 h 4019910"/>
              <a:gd name="connsiteX0" fmla="*/ 3617344 w 4094671"/>
              <a:gd name="connsiteY0" fmla="*/ 4019910 h 4019910"/>
              <a:gd name="connsiteX1" fmla="*/ 3881887 w 4094671"/>
              <a:gd name="connsiteY1" fmla="*/ 3536831 h 4019910"/>
              <a:gd name="connsiteX2" fmla="*/ 4094671 w 4094671"/>
              <a:gd name="connsiteY2" fmla="*/ 3335547 h 4019910"/>
              <a:gd name="connsiteX3" fmla="*/ 3669102 w 4094671"/>
              <a:gd name="connsiteY3" fmla="*/ 2996242 h 4019910"/>
              <a:gd name="connsiteX4" fmla="*/ 2697192 w 4094671"/>
              <a:gd name="connsiteY4" fmla="*/ 2737449 h 4019910"/>
              <a:gd name="connsiteX5" fmla="*/ 2173857 w 4094671"/>
              <a:gd name="connsiteY5" fmla="*/ 2380891 h 4019910"/>
              <a:gd name="connsiteX6" fmla="*/ 1472242 w 4094671"/>
              <a:gd name="connsiteY6" fmla="*/ 1512498 h 4019910"/>
              <a:gd name="connsiteX7" fmla="*/ 1098430 w 4094671"/>
              <a:gd name="connsiteY7" fmla="*/ 983411 h 4019910"/>
              <a:gd name="connsiteX8" fmla="*/ 983412 w 4094671"/>
              <a:gd name="connsiteY8" fmla="*/ 730370 h 4019910"/>
              <a:gd name="connsiteX9" fmla="*/ 862642 w 4094671"/>
              <a:gd name="connsiteY9" fmla="*/ 615352 h 4019910"/>
              <a:gd name="connsiteX10" fmla="*/ 442823 w 4094671"/>
              <a:gd name="connsiteY10" fmla="*/ 385314 h 4019910"/>
              <a:gd name="connsiteX11" fmla="*/ 753374 w 4094671"/>
              <a:gd name="connsiteY11" fmla="*/ 362309 h 4019910"/>
              <a:gd name="connsiteX12" fmla="*/ 483079 w 4094671"/>
              <a:gd name="connsiteY12" fmla="*/ 178280 h 4019910"/>
              <a:gd name="connsiteX13" fmla="*/ 402567 w 4094671"/>
              <a:gd name="connsiteY13" fmla="*/ 0 h 4019910"/>
              <a:gd name="connsiteX14" fmla="*/ 74763 w 4094671"/>
              <a:gd name="connsiteY14" fmla="*/ 97766 h 4019910"/>
              <a:gd name="connsiteX15" fmla="*/ 189782 w 4094671"/>
              <a:gd name="connsiteY15" fmla="*/ 166778 h 4019910"/>
              <a:gd name="connsiteX16" fmla="*/ 0 w 4094671"/>
              <a:gd name="connsiteY16" fmla="*/ 172529 h 4019910"/>
              <a:gd name="connsiteX0" fmla="*/ 3617344 w 4094671"/>
              <a:gd name="connsiteY0" fmla="*/ 4543246 h 4543246"/>
              <a:gd name="connsiteX1" fmla="*/ 3881887 w 4094671"/>
              <a:gd name="connsiteY1" fmla="*/ 4060167 h 4543246"/>
              <a:gd name="connsiteX2" fmla="*/ 4094671 w 4094671"/>
              <a:gd name="connsiteY2" fmla="*/ 3858883 h 4543246"/>
              <a:gd name="connsiteX3" fmla="*/ 3669102 w 4094671"/>
              <a:gd name="connsiteY3" fmla="*/ 3519578 h 4543246"/>
              <a:gd name="connsiteX4" fmla="*/ 2697192 w 4094671"/>
              <a:gd name="connsiteY4" fmla="*/ 3260785 h 4543246"/>
              <a:gd name="connsiteX5" fmla="*/ 2173857 w 4094671"/>
              <a:gd name="connsiteY5" fmla="*/ 2904227 h 4543246"/>
              <a:gd name="connsiteX6" fmla="*/ 1472242 w 4094671"/>
              <a:gd name="connsiteY6" fmla="*/ 2035834 h 4543246"/>
              <a:gd name="connsiteX7" fmla="*/ 1098430 w 4094671"/>
              <a:gd name="connsiteY7" fmla="*/ 1506747 h 4543246"/>
              <a:gd name="connsiteX8" fmla="*/ 983412 w 4094671"/>
              <a:gd name="connsiteY8" fmla="*/ 1253706 h 4543246"/>
              <a:gd name="connsiteX9" fmla="*/ 862642 w 4094671"/>
              <a:gd name="connsiteY9" fmla="*/ 1138688 h 4543246"/>
              <a:gd name="connsiteX10" fmla="*/ 442823 w 4094671"/>
              <a:gd name="connsiteY10" fmla="*/ 908650 h 4543246"/>
              <a:gd name="connsiteX11" fmla="*/ 753374 w 4094671"/>
              <a:gd name="connsiteY11" fmla="*/ 885645 h 4543246"/>
              <a:gd name="connsiteX12" fmla="*/ 483079 w 4094671"/>
              <a:gd name="connsiteY12" fmla="*/ 701616 h 4543246"/>
              <a:gd name="connsiteX13" fmla="*/ 569345 w 4094671"/>
              <a:gd name="connsiteY13" fmla="*/ 0 h 4543246"/>
              <a:gd name="connsiteX14" fmla="*/ 74763 w 4094671"/>
              <a:gd name="connsiteY14" fmla="*/ 621102 h 4543246"/>
              <a:gd name="connsiteX15" fmla="*/ 189782 w 4094671"/>
              <a:gd name="connsiteY15" fmla="*/ 690114 h 4543246"/>
              <a:gd name="connsiteX16" fmla="*/ 0 w 4094671"/>
              <a:gd name="connsiteY16" fmla="*/ 695865 h 4543246"/>
              <a:gd name="connsiteX0" fmla="*/ 3617344 w 4094671"/>
              <a:gd name="connsiteY0" fmla="*/ 4543246 h 4543246"/>
              <a:gd name="connsiteX1" fmla="*/ 3881887 w 4094671"/>
              <a:gd name="connsiteY1" fmla="*/ 4060167 h 4543246"/>
              <a:gd name="connsiteX2" fmla="*/ 4094671 w 4094671"/>
              <a:gd name="connsiteY2" fmla="*/ 3858883 h 4543246"/>
              <a:gd name="connsiteX3" fmla="*/ 3669102 w 4094671"/>
              <a:gd name="connsiteY3" fmla="*/ 3519578 h 4543246"/>
              <a:gd name="connsiteX4" fmla="*/ 2697192 w 4094671"/>
              <a:gd name="connsiteY4" fmla="*/ 3260785 h 4543246"/>
              <a:gd name="connsiteX5" fmla="*/ 2173857 w 4094671"/>
              <a:gd name="connsiteY5" fmla="*/ 2904227 h 4543246"/>
              <a:gd name="connsiteX6" fmla="*/ 1472242 w 4094671"/>
              <a:gd name="connsiteY6" fmla="*/ 2035834 h 4543246"/>
              <a:gd name="connsiteX7" fmla="*/ 1098430 w 4094671"/>
              <a:gd name="connsiteY7" fmla="*/ 1506747 h 4543246"/>
              <a:gd name="connsiteX8" fmla="*/ 983412 w 4094671"/>
              <a:gd name="connsiteY8" fmla="*/ 1253706 h 4543246"/>
              <a:gd name="connsiteX9" fmla="*/ 862642 w 4094671"/>
              <a:gd name="connsiteY9" fmla="*/ 1138688 h 4543246"/>
              <a:gd name="connsiteX10" fmla="*/ 442823 w 4094671"/>
              <a:gd name="connsiteY10" fmla="*/ 908650 h 4543246"/>
              <a:gd name="connsiteX11" fmla="*/ 753374 w 4094671"/>
              <a:gd name="connsiteY11" fmla="*/ 885645 h 4543246"/>
              <a:gd name="connsiteX12" fmla="*/ 483079 w 4094671"/>
              <a:gd name="connsiteY12" fmla="*/ 701616 h 4543246"/>
              <a:gd name="connsiteX13" fmla="*/ 569345 w 4094671"/>
              <a:gd name="connsiteY13" fmla="*/ 0 h 4543246"/>
              <a:gd name="connsiteX14" fmla="*/ 28756 w 4094671"/>
              <a:gd name="connsiteY14" fmla="*/ 63261 h 4543246"/>
              <a:gd name="connsiteX15" fmla="*/ 189782 w 4094671"/>
              <a:gd name="connsiteY15" fmla="*/ 690114 h 4543246"/>
              <a:gd name="connsiteX16" fmla="*/ 0 w 4094671"/>
              <a:gd name="connsiteY16" fmla="*/ 695865 h 4543246"/>
              <a:gd name="connsiteX0" fmla="*/ 3784120 w 4261447"/>
              <a:gd name="connsiteY0" fmla="*/ 4543246 h 4543246"/>
              <a:gd name="connsiteX1" fmla="*/ 4048663 w 4261447"/>
              <a:gd name="connsiteY1" fmla="*/ 4060167 h 4543246"/>
              <a:gd name="connsiteX2" fmla="*/ 4261447 w 4261447"/>
              <a:gd name="connsiteY2" fmla="*/ 3858883 h 4543246"/>
              <a:gd name="connsiteX3" fmla="*/ 3835878 w 4261447"/>
              <a:gd name="connsiteY3" fmla="*/ 3519578 h 4543246"/>
              <a:gd name="connsiteX4" fmla="*/ 2863968 w 4261447"/>
              <a:gd name="connsiteY4" fmla="*/ 3260785 h 4543246"/>
              <a:gd name="connsiteX5" fmla="*/ 2340633 w 4261447"/>
              <a:gd name="connsiteY5" fmla="*/ 2904227 h 4543246"/>
              <a:gd name="connsiteX6" fmla="*/ 1639018 w 4261447"/>
              <a:gd name="connsiteY6" fmla="*/ 2035834 h 4543246"/>
              <a:gd name="connsiteX7" fmla="*/ 1265206 w 4261447"/>
              <a:gd name="connsiteY7" fmla="*/ 1506747 h 4543246"/>
              <a:gd name="connsiteX8" fmla="*/ 1150188 w 4261447"/>
              <a:gd name="connsiteY8" fmla="*/ 1253706 h 4543246"/>
              <a:gd name="connsiteX9" fmla="*/ 1029418 w 4261447"/>
              <a:gd name="connsiteY9" fmla="*/ 1138688 h 4543246"/>
              <a:gd name="connsiteX10" fmla="*/ 609599 w 4261447"/>
              <a:gd name="connsiteY10" fmla="*/ 908650 h 4543246"/>
              <a:gd name="connsiteX11" fmla="*/ 920150 w 4261447"/>
              <a:gd name="connsiteY11" fmla="*/ 885645 h 4543246"/>
              <a:gd name="connsiteX12" fmla="*/ 649855 w 4261447"/>
              <a:gd name="connsiteY12" fmla="*/ 701616 h 4543246"/>
              <a:gd name="connsiteX13" fmla="*/ 736121 w 4261447"/>
              <a:gd name="connsiteY13" fmla="*/ 0 h 4543246"/>
              <a:gd name="connsiteX14" fmla="*/ 195532 w 4261447"/>
              <a:gd name="connsiteY14" fmla="*/ 63261 h 4543246"/>
              <a:gd name="connsiteX15" fmla="*/ 0 w 4261447"/>
              <a:gd name="connsiteY15" fmla="*/ 350809 h 4543246"/>
              <a:gd name="connsiteX16" fmla="*/ 166776 w 4261447"/>
              <a:gd name="connsiteY16" fmla="*/ 695865 h 4543246"/>
              <a:gd name="connsiteX0" fmla="*/ 3784120 w 4261447"/>
              <a:gd name="connsiteY0" fmla="*/ 4543246 h 4543246"/>
              <a:gd name="connsiteX1" fmla="*/ 4048663 w 4261447"/>
              <a:gd name="connsiteY1" fmla="*/ 4060167 h 4543246"/>
              <a:gd name="connsiteX2" fmla="*/ 4261447 w 4261447"/>
              <a:gd name="connsiteY2" fmla="*/ 3858883 h 4543246"/>
              <a:gd name="connsiteX3" fmla="*/ 3835878 w 4261447"/>
              <a:gd name="connsiteY3" fmla="*/ 3519578 h 4543246"/>
              <a:gd name="connsiteX4" fmla="*/ 2863968 w 4261447"/>
              <a:gd name="connsiteY4" fmla="*/ 3260785 h 4543246"/>
              <a:gd name="connsiteX5" fmla="*/ 2340633 w 4261447"/>
              <a:gd name="connsiteY5" fmla="*/ 2904227 h 4543246"/>
              <a:gd name="connsiteX6" fmla="*/ 1639018 w 4261447"/>
              <a:gd name="connsiteY6" fmla="*/ 2035834 h 4543246"/>
              <a:gd name="connsiteX7" fmla="*/ 1265206 w 4261447"/>
              <a:gd name="connsiteY7" fmla="*/ 1506747 h 4543246"/>
              <a:gd name="connsiteX8" fmla="*/ 1150188 w 4261447"/>
              <a:gd name="connsiteY8" fmla="*/ 1253706 h 4543246"/>
              <a:gd name="connsiteX9" fmla="*/ 1029418 w 4261447"/>
              <a:gd name="connsiteY9" fmla="*/ 1138688 h 4543246"/>
              <a:gd name="connsiteX10" fmla="*/ 609599 w 4261447"/>
              <a:gd name="connsiteY10" fmla="*/ 908650 h 4543246"/>
              <a:gd name="connsiteX11" fmla="*/ 920150 w 4261447"/>
              <a:gd name="connsiteY11" fmla="*/ 885645 h 4543246"/>
              <a:gd name="connsiteX12" fmla="*/ 1397478 w 4261447"/>
              <a:gd name="connsiteY12" fmla="*/ 805133 h 4543246"/>
              <a:gd name="connsiteX13" fmla="*/ 736121 w 4261447"/>
              <a:gd name="connsiteY13" fmla="*/ 0 h 4543246"/>
              <a:gd name="connsiteX14" fmla="*/ 195532 w 4261447"/>
              <a:gd name="connsiteY14" fmla="*/ 63261 h 4543246"/>
              <a:gd name="connsiteX15" fmla="*/ 0 w 4261447"/>
              <a:gd name="connsiteY15" fmla="*/ 350809 h 4543246"/>
              <a:gd name="connsiteX16" fmla="*/ 166776 w 4261447"/>
              <a:gd name="connsiteY16" fmla="*/ 695865 h 4543246"/>
              <a:gd name="connsiteX0" fmla="*/ 3784120 w 4261447"/>
              <a:gd name="connsiteY0" fmla="*/ 4543246 h 4543246"/>
              <a:gd name="connsiteX1" fmla="*/ 4048663 w 4261447"/>
              <a:gd name="connsiteY1" fmla="*/ 4060167 h 4543246"/>
              <a:gd name="connsiteX2" fmla="*/ 4261447 w 4261447"/>
              <a:gd name="connsiteY2" fmla="*/ 3858883 h 4543246"/>
              <a:gd name="connsiteX3" fmla="*/ 3835878 w 4261447"/>
              <a:gd name="connsiteY3" fmla="*/ 3519578 h 4543246"/>
              <a:gd name="connsiteX4" fmla="*/ 2863968 w 4261447"/>
              <a:gd name="connsiteY4" fmla="*/ 3260785 h 4543246"/>
              <a:gd name="connsiteX5" fmla="*/ 2340633 w 4261447"/>
              <a:gd name="connsiteY5" fmla="*/ 2904227 h 4543246"/>
              <a:gd name="connsiteX6" fmla="*/ 1639018 w 4261447"/>
              <a:gd name="connsiteY6" fmla="*/ 2035834 h 4543246"/>
              <a:gd name="connsiteX7" fmla="*/ 1265206 w 4261447"/>
              <a:gd name="connsiteY7" fmla="*/ 1506747 h 4543246"/>
              <a:gd name="connsiteX8" fmla="*/ 1150188 w 4261447"/>
              <a:gd name="connsiteY8" fmla="*/ 1253706 h 4543246"/>
              <a:gd name="connsiteX9" fmla="*/ 1029418 w 4261447"/>
              <a:gd name="connsiteY9" fmla="*/ 1138688 h 4543246"/>
              <a:gd name="connsiteX10" fmla="*/ 609599 w 4261447"/>
              <a:gd name="connsiteY10" fmla="*/ 908650 h 4543246"/>
              <a:gd name="connsiteX11" fmla="*/ 1236452 w 4261447"/>
              <a:gd name="connsiteY11" fmla="*/ 1058173 h 4543246"/>
              <a:gd name="connsiteX12" fmla="*/ 1397478 w 4261447"/>
              <a:gd name="connsiteY12" fmla="*/ 805133 h 4543246"/>
              <a:gd name="connsiteX13" fmla="*/ 736121 w 4261447"/>
              <a:gd name="connsiteY13" fmla="*/ 0 h 4543246"/>
              <a:gd name="connsiteX14" fmla="*/ 195532 w 4261447"/>
              <a:gd name="connsiteY14" fmla="*/ 63261 h 4543246"/>
              <a:gd name="connsiteX15" fmla="*/ 0 w 4261447"/>
              <a:gd name="connsiteY15" fmla="*/ 350809 h 4543246"/>
              <a:gd name="connsiteX16" fmla="*/ 166776 w 4261447"/>
              <a:gd name="connsiteY16" fmla="*/ 695865 h 4543246"/>
              <a:gd name="connsiteX0" fmla="*/ 3784120 w 4261447"/>
              <a:gd name="connsiteY0" fmla="*/ 4543246 h 4543246"/>
              <a:gd name="connsiteX1" fmla="*/ 4048663 w 4261447"/>
              <a:gd name="connsiteY1" fmla="*/ 4060167 h 4543246"/>
              <a:gd name="connsiteX2" fmla="*/ 4261447 w 4261447"/>
              <a:gd name="connsiteY2" fmla="*/ 3858883 h 4543246"/>
              <a:gd name="connsiteX3" fmla="*/ 3835878 w 4261447"/>
              <a:gd name="connsiteY3" fmla="*/ 3519578 h 4543246"/>
              <a:gd name="connsiteX4" fmla="*/ 2863968 w 4261447"/>
              <a:gd name="connsiteY4" fmla="*/ 3260785 h 4543246"/>
              <a:gd name="connsiteX5" fmla="*/ 2340633 w 4261447"/>
              <a:gd name="connsiteY5" fmla="*/ 2904227 h 4543246"/>
              <a:gd name="connsiteX6" fmla="*/ 1639018 w 4261447"/>
              <a:gd name="connsiteY6" fmla="*/ 2035834 h 4543246"/>
              <a:gd name="connsiteX7" fmla="*/ 1265206 w 4261447"/>
              <a:gd name="connsiteY7" fmla="*/ 1506747 h 4543246"/>
              <a:gd name="connsiteX8" fmla="*/ 1150188 w 4261447"/>
              <a:gd name="connsiteY8" fmla="*/ 1253706 h 4543246"/>
              <a:gd name="connsiteX9" fmla="*/ 1029418 w 4261447"/>
              <a:gd name="connsiteY9" fmla="*/ 1138688 h 4543246"/>
              <a:gd name="connsiteX10" fmla="*/ 580845 w 4261447"/>
              <a:gd name="connsiteY10" fmla="*/ 1098431 h 4543246"/>
              <a:gd name="connsiteX11" fmla="*/ 1236452 w 4261447"/>
              <a:gd name="connsiteY11" fmla="*/ 1058173 h 4543246"/>
              <a:gd name="connsiteX12" fmla="*/ 1397478 w 4261447"/>
              <a:gd name="connsiteY12" fmla="*/ 805133 h 4543246"/>
              <a:gd name="connsiteX13" fmla="*/ 736121 w 4261447"/>
              <a:gd name="connsiteY13" fmla="*/ 0 h 4543246"/>
              <a:gd name="connsiteX14" fmla="*/ 195532 w 4261447"/>
              <a:gd name="connsiteY14" fmla="*/ 63261 h 4543246"/>
              <a:gd name="connsiteX15" fmla="*/ 0 w 4261447"/>
              <a:gd name="connsiteY15" fmla="*/ 350809 h 4543246"/>
              <a:gd name="connsiteX16" fmla="*/ 166776 w 4261447"/>
              <a:gd name="connsiteY16" fmla="*/ 695865 h 4543246"/>
              <a:gd name="connsiteX0" fmla="*/ 3784120 w 4261447"/>
              <a:gd name="connsiteY0" fmla="*/ 4543246 h 4543246"/>
              <a:gd name="connsiteX1" fmla="*/ 4048663 w 4261447"/>
              <a:gd name="connsiteY1" fmla="*/ 4060167 h 4543246"/>
              <a:gd name="connsiteX2" fmla="*/ 4261447 w 4261447"/>
              <a:gd name="connsiteY2" fmla="*/ 3858883 h 4543246"/>
              <a:gd name="connsiteX3" fmla="*/ 3835878 w 4261447"/>
              <a:gd name="connsiteY3" fmla="*/ 3519578 h 4543246"/>
              <a:gd name="connsiteX4" fmla="*/ 2863968 w 4261447"/>
              <a:gd name="connsiteY4" fmla="*/ 3260785 h 4543246"/>
              <a:gd name="connsiteX5" fmla="*/ 2340633 w 4261447"/>
              <a:gd name="connsiteY5" fmla="*/ 2904227 h 4543246"/>
              <a:gd name="connsiteX6" fmla="*/ 1639018 w 4261447"/>
              <a:gd name="connsiteY6" fmla="*/ 2035834 h 4543246"/>
              <a:gd name="connsiteX7" fmla="*/ 1265206 w 4261447"/>
              <a:gd name="connsiteY7" fmla="*/ 1506747 h 4543246"/>
              <a:gd name="connsiteX8" fmla="*/ 1150188 w 4261447"/>
              <a:gd name="connsiteY8" fmla="*/ 1253706 h 4543246"/>
              <a:gd name="connsiteX9" fmla="*/ 1029418 w 4261447"/>
              <a:gd name="connsiteY9" fmla="*/ 1138688 h 4543246"/>
              <a:gd name="connsiteX10" fmla="*/ 626852 w 4261447"/>
              <a:gd name="connsiteY10" fmla="*/ 943155 h 4543246"/>
              <a:gd name="connsiteX11" fmla="*/ 1236452 w 4261447"/>
              <a:gd name="connsiteY11" fmla="*/ 1058173 h 4543246"/>
              <a:gd name="connsiteX12" fmla="*/ 1397478 w 4261447"/>
              <a:gd name="connsiteY12" fmla="*/ 805133 h 4543246"/>
              <a:gd name="connsiteX13" fmla="*/ 736121 w 4261447"/>
              <a:gd name="connsiteY13" fmla="*/ 0 h 4543246"/>
              <a:gd name="connsiteX14" fmla="*/ 195532 w 4261447"/>
              <a:gd name="connsiteY14" fmla="*/ 63261 h 4543246"/>
              <a:gd name="connsiteX15" fmla="*/ 0 w 4261447"/>
              <a:gd name="connsiteY15" fmla="*/ 350809 h 4543246"/>
              <a:gd name="connsiteX16" fmla="*/ 166776 w 4261447"/>
              <a:gd name="connsiteY16" fmla="*/ 695865 h 4543246"/>
              <a:gd name="connsiteX0" fmla="*/ 3784120 w 4261447"/>
              <a:gd name="connsiteY0" fmla="*/ 4543246 h 4543246"/>
              <a:gd name="connsiteX1" fmla="*/ 4048663 w 4261447"/>
              <a:gd name="connsiteY1" fmla="*/ 4060167 h 4543246"/>
              <a:gd name="connsiteX2" fmla="*/ 4261447 w 4261447"/>
              <a:gd name="connsiteY2" fmla="*/ 3858883 h 4543246"/>
              <a:gd name="connsiteX3" fmla="*/ 3835878 w 4261447"/>
              <a:gd name="connsiteY3" fmla="*/ 3519578 h 4543246"/>
              <a:gd name="connsiteX4" fmla="*/ 2863968 w 4261447"/>
              <a:gd name="connsiteY4" fmla="*/ 3260785 h 4543246"/>
              <a:gd name="connsiteX5" fmla="*/ 2340633 w 4261447"/>
              <a:gd name="connsiteY5" fmla="*/ 2904227 h 4543246"/>
              <a:gd name="connsiteX6" fmla="*/ 1639018 w 4261447"/>
              <a:gd name="connsiteY6" fmla="*/ 2035834 h 4543246"/>
              <a:gd name="connsiteX7" fmla="*/ 1512496 w 4261447"/>
              <a:gd name="connsiteY7" fmla="*/ 1777041 h 4543246"/>
              <a:gd name="connsiteX8" fmla="*/ 1150188 w 4261447"/>
              <a:gd name="connsiteY8" fmla="*/ 1253706 h 4543246"/>
              <a:gd name="connsiteX9" fmla="*/ 1029418 w 4261447"/>
              <a:gd name="connsiteY9" fmla="*/ 1138688 h 4543246"/>
              <a:gd name="connsiteX10" fmla="*/ 626852 w 4261447"/>
              <a:gd name="connsiteY10" fmla="*/ 943155 h 4543246"/>
              <a:gd name="connsiteX11" fmla="*/ 1236452 w 4261447"/>
              <a:gd name="connsiteY11" fmla="*/ 1058173 h 4543246"/>
              <a:gd name="connsiteX12" fmla="*/ 1397478 w 4261447"/>
              <a:gd name="connsiteY12" fmla="*/ 805133 h 4543246"/>
              <a:gd name="connsiteX13" fmla="*/ 736121 w 4261447"/>
              <a:gd name="connsiteY13" fmla="*/ 0 h 4543246"/>
              <a:gd name="connsiteX14" fmla="*/ 195532 w 4261447"/>
              <a:gd name="connsiteY14" fmla="*/ 63261 h 4543246"/>
              <a:gd name="connsiteX15" fmla="*/ 0 w 4261447"/>
              <a:gd name="connsiteY15" fmla="*/ 350809 h 4543246"/>
              <a:gd name="connsiteX16" fmla="*/ 166776 w 4261447"/>
              <a:gd name="connsiteY16" fmla="*/ 695865 h 4543246"/>
              <a:gd name="connsiteX0" fmla="*/ 3784120 w 4261447"/>
              <a:gd name="connsiteY0" fmla="*/ 4543246 h 4543246"/>
              <a:gd name="connsiteX1" fmla="*/ 4048663 w 4261447"/>
              <a:gd name="connsiteY1" fmla="*/ 4060167 h 4543246"/>
              <a:gd name="connsiteX2" fmla="*/ 4261447 w 4261447"/>
              <a:gd name="connsiteY2" fmla="*/ 3858883 h 4543246"/>
              <a:gd name="connsiteX3" fmla="*/ 3835878 w 4261447"/>
              <a:gd name="connsiteY3" fmla="*/ 3519578 h 4543246"/>
              <a:gd name="connsiteX4" fmla="*/ 2863968 w 4261447"/>
              <a:gd name="connsiteY4" fmla="*/ 3260785 h 4543246"/>
              <a:gd name="connsiteX5" fmla="*/ 2340633 w 4261447"/>
              <a:gd name="connsiteY5" fmla="*/ 2904227 h 4543246"/>
              <a:gd name="connsiteX6" fmla="*/ 1639018 w 4261447"/>
              <a:gd name="connsiteY6" fmla="*/ 2035834 h 4543246"/>
              <a:gd name="connsiteX7" fmla="*/ 1512496 w 4261447"/>
              <a:gd name="connsiteY7" fmla="*/ 1777041 h 4543246"/>
              <a:gd name="connsiteX8" fmla="*/ 1322716 w 4261447"/>
              <a:gd name="connsiteY8" fmla="*/ 1581510 h 4543246"/>
              <a:gd name="connsiteX9" fmla="*/ 1029418 w 4261447"/>
              <a:gd name="connsiteY9" fmla="*/ 1138688 h 4543246"/>
              <a:gd name="connsiteX10" fmla="*/ 626852 w 4261447"/>
              <a:gd name="connsiteY10" fmla="*/ 943155 h 4543246"/>
              <a:gd name="connsiteX11" fmla="*/ 1236452 w 4261447"/>
              <a:gd name="connsiteY11" fmla="*/ 1058173 h 4543246"/>
              <a:gd name="connsiteX12" fmla="*/ 1397478 w 4261447"/>
              <a:gd name="connsiteY12" fmla="*/ 805133 h 4543246"/>
              <a:gd name="connsiteX13" fmla="*/ 736121 w 4261447"/>
              <a:gd name="connsiteY13" fmla="*/ 0 h 4543246"/>
              <a:gd name="connsiteX14" fmla="*/ 195532 w 4261447"/>
              <a:gd name="connsiteY14" fmla="*/ 63261 h 4543246"/>
              <a:gd name="connsiteX15" fmla="*/ 0 w 4261447"/>
              <a:gd name="connsiteY15" fmla="*/ 350809 h 4543246"/>
              <a:gd name="connsiteX16" fmla="*/ 166776 w 4261447"/>
              <a:gd name="connsiteY16" fmla="*/ 695865 h 4543246"/>
              <a:gd name="connsiteX0" fmla="*/ 3784120 w 4261447"/>
              <a:gd name="connsiteY0" fmla="*/ 4543246 h 4543246"/>
              <a:gd name="connsiteX1" fmla="*/ 4048663 w 4261447"/>
              <a:gd name="connsiteY1" fmla="*/ 4060167 h 4543246"/>
              <a:gd name="connsiteX2" fmla="*/ 4261447 w 4261447"/>
              <a:gd name="connsiteY2" fmla="*/ 3858883 h 4543246"/>
              <a:gd name="connsiteX3" fmla="*/ 3835878 w 4261447"/>
              <a:gd name="connsiteY3" fmla="*/ 3519578 h 4543246"/>
              <a:gd name="connsiteX4" fmla="*/ 2863968 w 4261447"/>
              <a:gd name="connsiteY4" fmla="*/ 3260785 h 4543246"/>
              <a:gd name="connsiteX5" fmla="*/ 2340633 w 4261447"/>
              <a:gd name="connsiteY5" fmla="*/ 2904227 h 4543246"/>
              <a:gd name="connsiteX6" fmla="*/ 1639018 w 4261447"/>
              <a:gd name="connsiteY6" fmla="*/ 2035834 h 4543246"/>
              <a:gd name="connsiteX7" fmla="*/ 1512496 w 4261447"/>
              <a:gd name="connsiteY7" fmla="*/ 1777041 h 4543246"/>
              <a:gd name="connsiteX8" fmla="*/ 1322716 w 4261447"/>
              <a:gd name="connsiteY8" fmla="*/ 1581510 h 4543246"/>
              <a:gd name="connsiteX9" fmla="*/ 1132935 w 4261447"/>
              <a:gd name="connsiteY9" fmla="*/ 1420484 h 4543246"/>
              <a:gd name="connsiteX10" fmla="*/ 626852 w 4261447"/>
              <a:gd name="connsiteY10" fmla="*/ 943155 h 4543246"/>
              <a:gd name="connsiteX11" fmla="*/ 1236452 w 4261447"/>
              <a:gd name="connsiteY11" fmla="*/ 1058173 h 4543246"/>
              <a:gd name="connsiteX12" fmla="*/ 1397478 w 4261447"/>
              <a:gd name="connsiteY12" fmla="*/ 805133 h 4543246"/>
              <a:gd name="connsiteX13" fmla="*/ 736121 w 4261447"/>
              <a:gd name="connsiteY13" fmla="*/ 0 h 4543246"/>
              <a:gd name="connsiteX14" fmla="*/ 195532 w 4261447"/>
              <a:gd name="connsiteY14" fmla="*/ 63261 h 4543246"/>
              <a:gd name="connsiteX15" fmla="*/ 0 w 4261447"/>
              <a:gd name="connsiteY15" fmla="*/ 350809 h 4543246"/>
              <a:gd name="connsiteX16" fmla="*/ 166776 w 4261447"/>
              <a:gd name="connsiteY16" fmla="*/ 695865 h 4543246"/>
              <a:gd name="connsiteX0" fmla="*/ 3784120 w 4261447"/>
              <a:gd name="connsiteY0" fmla="*/ 4543246 h 4543246"/>
              <a:gd name="connsiteX1" fmla="*/ 4048663 w 4261447"/>
              <a:gd name="connsiteY1" fmla="*/ 4060167 h 4543246"/>
              <a:gd name="connsiteX2" fmla="*/ 4261447 w 4261447"/>
              <a:gd name="connsiteY2" fmla="*/ 3858883 h 4543246"/>
              <a:gd name="connsiteX3" fmla="*/ 3835878 w 4261447"/>
              <a:gd name="connsiteY3" fmla="*/ 3519578 h 4543246"/>
              <a:gd name="connsiteX4" fmla="*/ 2863968 w 4261447"/>
              <a:gd name="connsiteY4" fmla="*/ 3260785 h 4543246"/>
              <a:gd name="connsiteX5" fmla="*/ 2340633 w 4261447"/>
              <a:gd name="connsiteY5" fmla="*/ 2904227 h 4543246"/>
              <a:gd name="connsiteX6" fmla="*/ 1639018 w 4261447"/>
              <a:gd name="connsiteY6" fmla="*/ 2035834 h 4543246"/>
              <a:gd name="connsiteX7" fmla="*/ 1512496 w 4261447"/>
              <a:gd name="connsiteY7" fmla="*/ 1777041 h 4543246"/>
              <a:gd name="connsiteX8" fmla="*/ 1322716 w 4261447"/>
              <a:gd name="connsiteY8" fmla="*/ 1581510 h 4543246"/>
              <a:gd name="connsiteX9" fmla="*/ 1132935 w 4261447"/>
              <a:gd name="connsiteY9" fmla="*/ 1420484 h 4543246"/>
              <a:gd name="connsiteX10" fmla="*/ 810882 w 4261447"/>
              <a:gd name="connsiteY10" fmla="*/ 1242204 h 4543246"/>
              <a:gd name="connsiteX11" fmla="*/ 1236452 w 4261447"/>
              <a:gd name="connsiteY11" fmla="*/ 1058173 h 4543246"/>
              <a:gd name="connsiteX12" fmla="*/ 1397478 w 4261447"/>
              <a:gd name="connsiteY12" fmla="*/ 805133 h 4543246"/>
              <a:gd name="connsiteX13" fmla="*/ 736121 w 4261447"/>
              <a:gd name="connsiteY13" fmla="*/ 0 h 4543246"/>
              <a:gd name="connsiteX14" fmla="*/ 195532 w 4261447"/>
              <a:gd name="connsiteY14" fmla="*/ 63261 h 4543246"/>
              <a:gd name="connsiteX15" fmla="*/ 0 w 4261447"/>
              <a:gd name="connsiteY15" fmla="*/ 350809 h 4543246"/>
              <a:gd name="connsiteX16" fmla="*/ 166776 w 4261447"/>
              <a:gd name="connsiteY16" fmla="*/ 695865 h 4543246"/>
              <a:gd name="connsiteX0" fmla="*/ 3784120 w 4261447"/>
              <a:gd name="connsiteY0" fmla="*/ 4543246 h 4543246"/>
              <a:gd name="connsiteX1" fmla="*/ 4048663 w 4261447"/>
              <a:gd name="connsiteY1" fmla="*/ 4060167 h 4543246"/>
              <a:gd name="connsiteX2" fmla="*/ 4261447 w 4261447"/>
              <a:gd name="connsiteY2" fmla="*/ 3858883 h 4543246"/>
              <a:gd name="connsiteX3" fmla="*/ 3835878 w 4261447"/>
              <a:gd name="connsiteY3" fmla="*/ 3519578 h 4543246"/>
              <a:gd name="connsiteX4" fmla="*/ 2863968 w 4261447"/>
              <a:gd name="connsiteY4" fmla="*/ 3260785 h 4543246"/>
              <a:gd name="connsiteX5" fmla="*/ 2340633 w 4261447"/>
              <a:gd name="connsiteY5" fmla="*/ 2904227 h 4543246"/>
              <a:gd name="connsiteX6" fmla="*/ 1639018 w 4261447"/>
              <a:gd name="connsiteY6" fmla="*/ 2035834 h 4543246"/>
              <a:gd name="connsiteX7" fmla="*/ 1512496 w 4261447"/>
              <a:gd name="connsiteY7" fmla="*/ 1777041 h 4543246"/>
              <a:gd name="connsiteX8" fmla="*/ 1322716 w 4261447"/>
              <a:gd name="connsiteY8" fmla="*/ 1581510 h 4543246"/>
              <a:gd name="connsiteX9" fmla="*/ 1132935 w 4261447"/>
              <a:gd name="connsiteY9" fmla="*/ 1420484 h 4543246"/>
              <a:gd name="connsiteX10" fmla="*/ 810882 w 4261447"/>
              <a:gd name="connsiteY10" fmla="*/ 1242204 h 4543246"/>
              <a:gd name="connsiteX11" fmla="*/ 764874 w 4261447"/>
              <a:gd name="connsiteY11" fmla="*/ 1132935 h 4543246"/>
              <a:gd name="connsiteX12" fmla="*/ 1397478 w 4261447"/>
              <a:gd name="connsiteY12" fmla="*/ 805133 h 4543246"/>
              <a:gd name="connsiteX13" fmla="*/ 736121 w 4261447"/>
              <a:gd name="connsiteY13" fmla="*/ 0 h 4543246"/>
              <a:gd name="connsiteX14" fmla="*/ 195532 w 4261447"/>
              <a:gd name="connsiteY14" fmla="*/ 63261 h 4543246"/>
              <a:gd name="connsiteX15" fmla="*/ 0 w 4261447"/>
              <a:gd name="connsiteY15" fmla="*/ 350809 h 4543246"/>
              <a:gd name="connsiteX16" fmla="*/ 166776 w 4261447"/>
              <a:gd name="connsiteY16" fmla="*/ 695865 h 4543246"/>
              <a:gd name="connsiteX0" fmla="*/ 3784120 w 4261447"/>
              <a:gd name="connsiteY0" fmla="*/ 4479985 h 4479985"/>
              <a:gd name="connsiteX1" fmla="*/ 4048663 w 4261447"/>
              <a:gd name="connsiteY1" fmla="*/ 3996906 h 4479985"/>
              <a:gd name="connsiteX2" fmla="*/ 4261447 w 4261447"/>
              <a:gd name="connsiteY2" fmla="*/ 3795622 h 4479985"/>
              <a:gd name="connsiteX3" fmla="*/ 3835878 w 4261447"/>
              <a:gd name="connsiteY3" fmla="*/ 3456317 h 4479985"/>
              <a:gd name="connsiteX4" fmla="*/ 2863968 w 4261447"/>
              <a:gd name="connsiteY4" fmla="*/ 3197524 h 4479985"/>
              <a:gd name="connsiteX5" fmla="*/ 2340633 w 4261447"/>
              <a:gd name="connsiteY5" fmla="*/ 2840966 h 4479985"/>
              <a:gd name="connsiteX6" fmla="*/ 1639018 w 4261447"/>
              <a:gd name="connsiteY6" fmla="*/ 1972573 h 4479985"/>
              <a:gd name="connsiteX7" fmla="*/ 1512496 w 4261447"/>
              <a:gd name="connsiteY7" fmla="*/ 1713780 h 4479985"/>
              <a:gd name="connsiteX8" fmla="*/ 1322716 w 4261447"/>
              <a:gd name="connsiteY8" fmla="*/ 1518249 h 4479985"/>
              <a:gd name="connsiteX9" fmla="*/ 1132935 w 4261447"/>
              <a:gd name="connsiteY9" fmla="*/ 1357223 h 4479985"/>
              <a:gd name="connsiteX10" fmla="*/ 810882 w 4261447"/>
              <a:gd name="connsiteY10" fmla="*/ 1178943 h 4479985"/>
              <a:gd name="connsiteX11" fmla="*/ 764874 w 4261447"/>
              <a:gd name="connsiteY11" fmla="*/ 1069674 h 4479985"/>
              <a:gd name="connsiteX12" fmla="*/ 1397478 w 4261447"/>
              <a:gd name="connsiteY12" fmla="*/ 741872 h 4479985"/>
              <a:gd name="connsiteX13" fmla="*/ 580846 w 4261447"/>
              <a:gd name="connsiteY13" fmla="*/ 1040921 h 4479985"/>
              <a:gd name="connsiteX14" fmla="*/ 195532 w 4261447"/>
              <a:gd name="connsiteY14" fmla="*/ 0 h 4479985"/>
              <a:gd name="connsiteX15" fmla="*/ 0 w 4261447"/>
              <a:gd name="connsiteY15" fmla="*/ 287548 h 4479985"/>
              <a:gd name="connsiteX16" fmla="*/ 166776 w 4261447"/>
              <a:gd name="connsiteY16" fmla="*/ 632604 h 4479985"/>
              <a:gd name="connsiteX0" fmla="*/ 3784120 w 4261447"/>
              <a:gd name="connsiteY0" fmla="*/ 4479985 h 4479985"/>
              <a:gd name="connsiteX1" fmla="*/ 4048663 w 4261447"/>
              <a:gd name="connsiteY1" fmla="*/ 3996906 h 4479985"/>
              <a:gd name="connsiteX2" fmla="*/ 4261447 w 4261447"/>
              <a:gd name="connsiteY2" fmla="*/ 3795622 h 4479985"/>
              <a:gd name="connsiteX3" fmla="*/ 3835878 w 4261447"/>
              <a:gd name="connsiteY3" fmla="*/ 3456317 h 4479985"/>
              <a:gd name="connsiteX4" fmla="*/ 2863968 w 4261447"/>
              <a:gd name="connsiteY4" fmla="*/ 3197524 h 4479985"/>
              <a:gd name="connsiteX5" fmla="*/ 2340633 w 4261447"/>
              <a:gd name="connsiteY5" fmla="*/ 2840966 h 4479985"/>
              <a:gd name="connsiteX6" fmla="*/ 1639018 w 4261447"/>
              <a:gd name="connsiteY6" fmla="*/ 1972573 h 4479985"/>
              <a:gd name="connsiteX7" fmla="*/ 1512496 w 4261447"/>
              <a:gd name="connsiteY7" fmla="*/ 1713780 h 4479985"/>
              <a:gd name="connsiteX8" fmla="*/ 1322716 w 4261447"/>
              <a:gd name="connsiteY8" fmla="*/ 1518249 h 4479985"/>
              <a:gd name="connsiteX9" fmla="*/ 1132935 w 4261447"/>
              <a:gd name="connsiteY9" fmla="*/ 1357223 h 4479985"/>
              <a:gd name="connsiteX10" fmla="*/ 810882 w 4261447"/>
              <a:gd name="connsiteY10" fmla="*/ 1178943 h 4479985"/>
              <a:gd name="connsiteX11" fmla="*/ 764874 w 4261447"/>
              <a:gd name="connsiteY11" fmla="*/ 1069674 h 4479985"/>
              <a:gd name="connsiteX12" fmla="*/ 667109 w 4261447"/>
              <a:gd name="connsiteY12" fmla="*/ 1052422 h 4479985"/>
              <a:gd name="connsiteX13" fmla="*/ 580846 w 4261447"/>
              <a:gd name="connsiteY13" fmla="*/ 1040921 h 4479985"/>
              <a:gd name="connsiteX14" fmla="*/ 195532 w 4261447"/>
              <a:gd name="connsiteY14" fmla="*/ 0 h 4479985"/>
              <a:gd name="connsiteX15" fmla="*/ 0 w 4261447"/>
              <a:gd name="connsiteY15" fmla="*/ 287548 h 4479985"/>
              <a:gd name="connsiteX16" fmla="*/ 166776 w 4261447"/>
              <a:gd name="connsiteY16" fmla="*/ 632604 h 4479985"/>
              <a:gd name="connsiteX0" fmla="*/ 3784120 w 4261447"/>
              <a:gd name="connsiteY0" fmla="*/ 4192437 h 4192437"/>
              <a:gd name="connsiteX1" fmla="*/ 4048663 w 4261447"/>
              <a:gd name="connsiteY1" fmla="*/ 3709358 h 4192437"/>
              <a:gd name="connsiteX2" fmla="*/ 4261447 w 4261447"/>
              <a:gd name="connsiteY2" fmla="*/ 3508074 h 4192437"/>
              <a:gd name="connsiteX3" fmla="*/ 3835878 w 4261447"/>
              <a:gd name="connsiteY3" fmla="*/ 3168769 h 4192437"/>
              <a:gd name="connsiteX4" fmla="*/ 2863968 w 4261447"/>
              <a:gd name="connsiteY4" fmla="*/ 2909976 h 4192437"/>
              <a:gd name="connsiteX5" fmla="*/ 2340633 w 4261447"/>
              <a:gd name="connsiteY5" fmla="*/ 2553418 h 4192437"/>
              <a:gd name="connsiteX6" fmla="*/ 1639018 w 4261447"/>
              <a:gd name="connsiteY6" fmla="*/ 1685025 h 4192437"/>
              <a:gd name="connsiteX7" fmla="*/ 1512496 w 4261447"/>
              <a:gd name="connsiteY7" fmla="*/ 1426232 h 4192437"/>
              <a:gd name="connsiteX8" fmla="*/ 1322716 w 4261447"/>
              <a:gd name="connsiteY8" fmla="*/ 1230701 h 4192437"/>
              <a:gd name="connsiteX9" fmla="*/ 1132935 w 4261447"/>
              <a:gd name="connsiteY9" fmla="*/ 1069675 h 4192437"/>
              <a:gd name="connsiteX10" fmla="*/ 810882 w 4261447"/>
              <a:gd name="connsiteY10" fmla="*/ 891395 h 4192437"/>
              <a:gd name="connsiteX11" fmla="*/ 764874 w 4261447"/>
              <a:gd name="connsiteY11" fmla="*/ 782126 h 4192437"/>
              <a:gd name="connsiteX12" fmla="*/ 667109 w 4261447"/>
              <a:gd name="connsiteY12" fmla="*/ 764874 h 4192437"/>
              <a:gd name="connsiteX13" fmla="*/ 580846 w 4261447"/>
              <a:gd name="connsiteY13" fmla="*/ 753373 h 4192437"/>
              <a:gd name="connsiteX14" fmla="*/ 506083 w 4261447"/>
              <a:gd name="connsiteY14" fmla="*/ 638354 h 4192437"/>
              <a:gd name="connsiteX15" fmla="*/ 0 w 4261447"/>
              <a:gd name="connsiteY15" fmla="*/ 0 h 4192437"/>
              <a:gd name="connsiteX16" fmla="*/ 166776 w 4261447"/>
              <a:gd name="connsiteY16" fmla="*/ 345056 h 4192437"/>
              <a:gd name="connsiteX0" fmla="*/ 3617344 w 4094671"/>
              <a:gd name="connsiteY0" fmla="*/ 3847381 h 3847381"/>
              <a:gd name="connsiteX1" fmla="*/ 3881887 w 4094671"/>
              <a:gd name="connsiteY1" fmla="*/ 3364302 h 3847381"/>
              <a:gd name="connsiteX2" fmla="*/ 4094671 w 4094671"/>
              <a:gd name="connsiteY2" fmla="*/ 3163018 h 3847381"/>
              <a:gd name="connsiteX3" fmla="*/ 3669102 w 4094671"/>
              <a:gd name="connsiteY3" fmla="*/ 2823713 h 3847381"/>
              <a:gd name="connsiteX4" fmla="*/ 2697192 w 4094671"/>
              <a:gd name="connsiteY4" fmla="*/ 2564920 h 3847381"/>
              <a:gd name="connsiteX5" fmla="*/ 2173857 w 4094671"/>
              <a:gd name="connsiteY5" fmla="*/ 2208362 h 3847381"/>
              <a:gd name="connsiteX6" fmla="*/ 1472242 w 4094671"/>
              <a:gd name="connsiteY6" fmla="*/ 1339969 h 3847381"/>
              <a:gd name="connsiteX7" fmla="*/ 1345720 w 4094671"/>
              <a:gd name="connsiteY7" fmla="*/ 1081176 h 3847381"/>
              <a:gd name="connsiteX8" fmla="*/ 1155940 w 4094671"/>
              <a:gd name="connsiteY8" fmla="*/ 885645 h 3847381"/>
              <a:gd name="connsiteX9" fmla="*/ 966159 w 4094671"/>
              <a:gd name="connsiteY9" fmla="*/ 724619 h 3847381"/>
              <a:gd name="connsiteX10" fmla="*/ 644106 w 4094671"/>
              <a:gd name="connsiteY10" fmla="*/ 546339 h 3847381"/>
              <a:gd name="connsiteX11" fmla="*/ 598098 w 4094671"/>
              <a:gd name="connsiteY11" fmla="*/ 437070 h 3847381"/>
              <a:gd name="connsiteX12" fmla="*/ 500333 w 4094671"/>
              <a:gd name="connsiteY12" fmla="*/ 419818 h 3847381"/>
              <a:gd name="connsiteX13" fmla="*/ 414070 w 4094671"/>
              <a:gd name="connsiteY13" fmla="*/ 408317 h 3847381"/>
              <a:gd name="connsiteX14" fmla="*/ 339307 w 4094671"/>
              <a:gd name="connsiteY14" fmla="*/ 293298 h 3847381"/>
              <a:gd name="connsiteX15" fmla="*/ 270296 w 4094671"/>
              <a:gd name="connsiteY15" fmla="*/ 414069 h 3847381"/>
              <a:gd name="connsiteX16" fmla="*/ 0 w 4094671"/>
              <a:gd name="connsiteY16" fmla="*/ 0 h 3847381"/>
              <a:gd name="connsiteX0" fmla="*/ 3473570 w 3950897"/>
              <a:gd name="connsiteY0" fmla="*/ 3628845 h 3628845"/>
              <a:gd name="connsiteX1" fmla="*/ 3738113 w 3950897"/>
              <a:gd name="connsiteY1" fmla="*/ 3145766 h 3628845"/>
              <a:gd name="connsiteX2" fmla="*/ 3950897 w 3950897"/>
              <a:gd name="connsiteY2" fmla="*/ 2944482 h 3628845"/>
              <a:gd name="connsiteX3" fmla="*/ 3525328 w 3950897"/>
              <a:gd name="connsiteY3" fmla="*/ 2605177 h 3628845"/>
              <a:gd name="connsiteX4" fmla="*/ 2553418 w 3950897"/>
              <a:gd name="connsiteY4" fmla="*/ 2346384 h 3628845"/>
              <a:gd name="connsiteX5" fmla="*/ 2030083 w 3950897"/>
              <a:gd name="connsiteY5" fmla="*/ 1989826 h 3628845"/>
              <a:gd name="connsiteX6" fmla="*/ 1328468 w 3950897"/>
              <a:gd name="connsiteY6" fmla="*/ 1121433 h 3628845"/>
              <a:gd name="connsiteX7" fmla="*/ 1201946 w 3950897"/>
              <a:gd name="connsiteY7" fmla="*/ 862640 h 3628845"/>
              <a:gd name="connsiteX8" fmla="*/ 1012166 w 3950897"/>
              <a:gd name="connsiteY8" fmla="*/ 667109 h 3628845"/>
              <a:gd name="connsiteX9" fmla="*/ 822385 w 3950897"/>
              <a:gd name="connsiteY9" fmla="*/ 506083 h 3628845"/>
              <a:gd name="connsiteX10" fmla="*/ 500332 w 3950897"/>
              <a:gd name="connsiteY10" fmla="*/ 327803 h 3628845"/>
              <a:gd name="connsiteX11" fmla="*/ 454324 w 3950897"/>
              <a:gd name="connsiteY11" fmla="*/ 218534 h 3628845"/>
              <a:gd name="connsiteX12" fmla="*/ 356559 w 3950897"/>
              <a:gd name="connsiteY12" fmla="*/ 201282 h 3628845"/>
              <a:gd name="connsiteX13" fmla="*/ 270296 w 3950897"/>
              <a:gd name="connsiteY13" fmla="*/ 189781 h 3628845"/>
              <a:gd name="connsiteX14" fmla="*/ 195533 w 3950897"/>
              <a:gd name="connsiteY14" fmla="*/ 74762 h 3628845"/>
              <a:gd name="connsiteX15" fmla="*/ 126522 w 3950897"/>
              <a:gd name="connsiteY15" fmla="*/ 195533 h 3628845"/>
              <a:gd name="connsiteX16" fmla="*/ 0 w 3950897"/>
              <a:gd name="connsiteY16" fmla="*/ 0 h 3628845"/>
              <a:gd name="connsiteX0" fmla="*/ 3473570 w 3950897"/>
              <a:gd name="connsiteY0" fmla="*/ 3628845 h 3628845"/>
              <a:gd name="connsiteX1" fmla="*/ 3738113 w 3950897"/>
              <a:gd name="connsiteY1" fmla="*/ 3145766 h 3628845"/>
              <a:gd name="connsiteX2" fmla="*/ 3950897 w 3950897"/>
              <a:gd name="connsiteY2" fmla="*/ 2944482 h 3628845"/>
              <a:gd name="connsiteX3" fmla="*/ 3525328 w 3950897"/>
              <a:gd name="connsiteY3" fmla="*/ 2605177 h 3628845"/>
              <a:gd name="connsiteX4" fmla="*/ 2553418 w 3950897"/>
              <a:gd name="connsiteY4" fmla="*/ 2346384 h 3628845"/>
              <a:gd name="connsiteX5" fmla="*/ 2030083 w 3950897"/>
              <a:gd name="connsiteY5" fmla="*/ 1989826 h 3628845"/>
              <a:gd name="connsiteX6" fmla="*/ 1328468 w 3950897"/>
              <a:gd name="connsiteY6" fmla="*/ 1121433 h 3628845"/>
              <a:gd name="connsiteX7" fmla="*/ 1201946 w 3950897"/>
              <a:gd name="connsiteY7" fmla="*/ 862640 h 3628845"/>
              <a:gd name="connsiteX8" fmla="*/ 1012166 w 3950897"/>
              <a:gd name="connsiteY8" fmla="*/ 667109 h 3628845"/>
              <a:gd name="connsiteX9" fmla="*/ 822385 w 3950897"/>
              <a:gd name="connsiteY9" fmla="*/ 506083 h 3628845"/>
              <a:gd name="connsiteX10" fmla="*/ 500332 w 3950897"/>
              <a:gd name="connsiteY10" fmla="*/ 327803 h 3628845"/>
              <a:gd name="connsiteX11" fmla="*/ 454324 w 3950897"/>
              <a:gd name="connsiteY11" fmla="*/ 218534 h 3628845"/>
              <a:gd name="connsiteX12" fmla="*/ 356559 w 3950897"/>
              <a:gd name="connsiteY12" fmla="*/ 201282 h 3628845"/>
              <a:gd name="connsiteX13" fmla="*/ 270296 w 3950897"/>
              <a:gd name="connsiteY13" fmla="*/ 189781 h 3628845"/>
              <a:gd name="connsiteX14" fmla="*/ 281797 w 3950897"/>
              <a:gd name="connsiteY14" fmla="*/ 109268 h 3628845"/>
              <a:gd name="connsiteX15" fmla="*/ 126522 w 3950897"/>
              <a:gd name="connsiteY15" fmla="*/ 195533 h 3628845"/>
              <a:gd name="connsiteX16" fmla="*/ 0 w 3950897"/>
              <a:gd name="connsiteY16" fmla="*/ 0 h 3628845"/>
              <a:gd name="connsiteX0" fmla="*/ 3473570 w 3950897"/>
              <a:gd name="connsiteY0" fmla="*/ 3628845 h 3628845"/>
              <a:gd name="connsiteX1" fmla="*/ 3738113 w 3950897"/>
              <a:gd name="connsiteY1" fmla="*/ 3145766 h 3628845"/>
              <a:gd name="connsiteX2" fmla="*/ 3950897 w 3950897"/>
              <a:gd name="connsiteY2" fmla="*/ 2944482 h 3628845"/>
              <a:gd name="connsiteX3" fmla="*/ 3525328 w 3950897"/>
              <a:gd name="connsiteY3" fmla="*/ 2605177 h 3628845"/>
              <a:gd name="connsiteX4" fmla="*/ 2553418 w 3950897"/>
              <a:gd name="connsiteY4" fmla="*/ 2346384 h 3628845"/>
              <a:gd name="connsiteX5" fmla="*/ 2030083 w 3950897"/>
              <a:gd name="connsiteY5" fmla="*/ 1989826 h 3628845"/>
              <a:gd name="connsiteX6" fmla="*/ 1328468 w 3950897"/>
              <a:gd name="connsiteY6" fmla="*/ 1121433 h 3628845"/>
              <a:gd name="connsiteX7" fmla="*/ 1201946 w 3950897"/>
              <a:gd name="connsiteY7" fmla="*/ 862640 h 3628845"/>
              <a:gd name="connsiteX8" fmla="*/ 1012166 w 3950897"/>
              <a:gd name="connsiteY8" fmla="*/ 667109 h 3628845"/>
              <a:gd name="connsiteX9" fmla="*/ 822385 w 3950897"/>
              <a:gd name="connsiteY9" fmla="*/ 506083 h 3628845"/>
              <a:gd name="connsiteX10" fmla="*/ 500332 w 3950897"/>
              <a:gd name="connsiteY10" fmla="*/ 327803 h 3628845"/>
              <a:gd name="connsiteX11" fmla="*/ 454324 w 3950897"/>
              <a:gd name="connsiteY11" fmla="*/ 218534 h 3628845"/>
              <a:gd name="connsiteX12" fmla="*/ 356559 w 3950897"/>
              <a:gd name="connsiteY12" fmla="*/ 201282 h 3628845"/>
              <a:gd name="connsiteX13" fmla="*/ 270296 w 3950897"/>
              <a:gd name="connsiteY13" fmla="*/ 189781 h 3628845"/>
              <a:gd name="connsiteX14" fmla="*/ 281797 w 3950897"/>
              <a:gd name="connsiteY14" fmla="*/ 109268 h 3628845"/>
              <a:gd name="connsiteX15" fmla="*/ 126522 w 3950897"/>
              <a:gd name="connsiteY15" fmla="*/ 195533 h 3628845"/>
              <a:gd name="connsiteX16" fmla="*/ 0 w 3950897"/>
              <a:gd name="connsiteY16" fmla="*/ 0 h 3628845"/>
              <a:gd name="connsiteX0" fmla="*/ 3381555 w 3858882"/>
              <a:gd name="connsiteY0" fmla="*/ 3617343 h 3617343"/>
              <a:gd name="connsiteX1" fmla="*/ 3646098 w 3858882"/>
              <a:gd name="connsiteY1" fmla="*/ 3134264 h 3617343"/>
              <a:gd name="connsiteX2" fmla="*/ 3858882 w 3858882"/>
              <a:gd name="connsiteY2" fmla="*/ 2932980 h 3617343"/>
              <a:gd name="connsiteX3" fmla="*/ 3433313 w 3858882"/>
              <a:gd name="connsiteY3" fmla="*/ 2593675 h 3617343"/>
              <a:gd name="connsiteX4" fmla="*/ 2461403 w 3858882"/>
              <a:gd name="connsiteY4" fmla="*/ 2334882 h 3617343"/>
              <a:gd name="connsiteX5" fmla="*/ 1938068 w 3858882"/>
              <a:gd name="connsiteY5" fmla="*/ 1978324 h 3617343"/>
              <a:gd name="connsiteX6" fmla="*/ 1236453 w 3858882"/>
              <a:gd name="connsiteY6" fmla="*/ 1109931 h 3617343"/>
              <a:gd name="connsiteX7" fmla="*/ 1109931 w 3858882"/>
              <a:gd name="connsiteY7" fmla="*/ 851138 h 3617343"/>
              <a:gd name="connsiteX8" fmla="*/ 920151 w 3858882"/>
              <a:gd name="connsiteY8" fmla="*/ 655607 h 3617343"/>
              <a:gd name="connsiteX9" fmla="*/ 730370 w 3858882"/>
              <a:gd name="connsiteY9" fmla="*/ 494581 h 3617343"/>
              <a:gd name="connsiteX10" fmla="*/ 408317 w 3858882"/>
              <a:gd name="connsiteY10" fmla="*/ 316301 h 3617343"/>
              <a:gd name="connsiteX11" fmla="*/ 362309 w 3858882"/>
              <a:gd name="connsiteY11" fmla="*/ 207032 h 3617343"/>
              <a:gd name="connsiteX12" fmla="*/ 264544 w 3858882"/>
              <a:gd name="connsiteY12" fmla="*/ 189780 h 3617343"/>
              <a:gd name="connsiteX13" fmla="*/ 178281 w 3858882"/>
              <a:gd name="connsiteY13" fmla="*/ 178279 h 3617343"/>
              <a:gd name="connsiteX14" fmla="*/ 189782 w 3858882"/>
              <a:gd name="connsiteY14" fmla="*/ 97766 h 3617343"/>
              <a:gd name="connsiteX15" fmla="*/ 34507 w 3858882"/>
              <a:gd name="connsiteY15" fmla="*/ 184031 h 3617343"/>
              <a:gd name="connsiteX16" fmla="*/ 0 w 3858882"/>
              <a:gd name="connsiteY16" fmla="*/ 0 h 3617343"/>
              <a:gd name="connsiteX0" fmla="*/ 3381555 w 3858882"/>
              <a:gd name="connsiteY0" fmla="*/ 3617343 h 3617343"/>
              <a:gd name="connsiteX1" fmla="*/ 3646098 w 3858882"/>
              <a:gd name="connsiteY1" fmla="*/ 3134264 h 3617343"/>
              <a:gd name="connsiteX2" fmla="*/ 3858882 w 3858882"/>
              <a:gd name="connsiteY2" fmla="*/ 2932980 h 3617343"/>
              <a:gd name="connsiteX3" fmla="*/ 3433313 w 3858882"/>
              <a:gd name="connsiteY3" fmla="*/ 2593675 h 3617343"/>
              <a:gd name="connsiteX4" fmla="*/ 2461403 w 3858882"/>
              <a:gd name="connsiteY4" fmla="*/ 2334882 h 3617343"/>
              <a:gd name="connsiteX5" fmla="*/ 1938068 w 3858882"/>
              <a:gd name="connsiteY5" fmla="*/ 1978324 h 3617343"/>
              <a:gd name="connsiteX6" fmla="*/ 1236453 w 3858882"/>
              <a:gd name="connsiteY6" fmla="*/ 1109931 h 3617343"/>
              <a:gd name="connsiteX7" fmla="*/ 1109931 w 3858882"/>
              <a:gd name="connsiteY7" fmla="*/ 851138 h 3617343"/>
              <a:gd name="connsiteX8" fmla="*/ 920151 w 3858882"/>
              <a:gd name="connsiteY8" fmla="*/ 655607 h 3617343"/>
              <a:gd name="connsiteX9" fmla="*/ 730370 w 3858882"/>
              <a:gd name="connsiteY9" fmla="*/ 494581 h 3617343"/>
              <a:gd name="connsiteX10" fmla="*/ 408317 w 3858882"/>
              <a:gd name="connsiteY10" fmla="*/ 316301 h 3617343"/>
              <a:gd name="connsiteX11" fmla="*/ 362309 w 3858882"/>
              <a:gd name="connsiteY11" fmla="*/ 207032 h 3617343"/>
              <a:gd name="connsiteX12" fmla="*/ 264544 w 3858882"/>
              <a:gd name="connsiteY12" fmla="*/ 189780 h 3617343"/>
              <a:gd name="connsiteX13" fmla="*/ 178281 w 3858882"/>
              <a:gd name="connsiteY13" fmla="*/ 178279 h 3617343"/>
              <a:gd name="connsiteX14" fmla="*/ 189782 w 3858882"/>
              <a:gd name="connsiteY14" fmla="*/ 97766 h 3617343"/>
              <a:gd name="connsiteX15" fmla="*/ 92017 w 3858882"/>
              <a:gd name="connsiteY15" fmla="*/ 155276 h 3617343"/>
              <a:gd name="connsiteX16" fmla="*/ 0 w 3858882"/>
              <a:gd name="connsiteY16" fmla="*/ 0 h 3617343"/>
              <a:gd name="connsiteX0" fmla="*/ 3381555 w 4106172"/>
              <a:gd name="connsiteY0" fmla="*/ 3617343 h 3617343"/>
              <a:gd name="connsiteX1" fmla="*/ 3646098 w 4106172"/>
              <a:gd name="connsiteY1" fmla="*/ 3134264 h 3617343"/>
              <a:gd name="connsiteX2" fmla="*/ 4106172 w 4106172"/>
              <a:gd name="connsiteY2" fmla="*/ 2702942 h 3617343"/>
              <a:gd name="connsiteX3" fmla="*/ 3433313 w 4106172"/>
              <a:gd name="connsiteY3" fmla="*/ 2593675 h 3617343"/>
              <a:gd name="connsiteX4" fmla="*/ 2461403 w 4106172"/>
              <a:gd name="connsiteY4" fmla="*/ 2334882 h 3617343"/>
              <a:gd name="connsiteX5" fmla="*/ 1938068 w 4106172"/>
              <a:gd name="connsiteY5" fmla="*/ 1978324 h 3617343"/>
              <a:gd name="connsiteX6" fmla="*/ 1236453 w 4106172"/>
              <a:gd name="connsiteY6" fmla="*/ 1109931 h 3617343"/>
              <a:gd name="connsiteX7" fmla="*/ 1109931 w 4106172"/>
              <a:gd name="connsiteY7" fmla="*/ 851138 h 3617343"/>
              <a:gd name="connsiteX8" fmla="*/ 920151 w 4106172"/>
              <a:gd name="connsiteY8" fmla="*/ 655607 h 3617343"/>
              <a:gd name="connsiteX9" fmla="*/ 730370 w 4106172"/>
              <a:gd name="connsiteY9" fmla="*/ 494581 h 3617343"/>
              <a:gd name="connsiteX10" fmla="*/ 408317 w 4106172"/>
              <a:gd name="connsiteY10" fmla="*/ 316301 h 3617343"/>
              <a:gd name="connsiteX11" fmla="*/ 362309 w 4106172"/>
              <a:gd name="connsiteY11" fmla="*/ 207032 h 3617343"/>
              <a:gd name="connsiteX12" fmla="*/ 264544 w 4106172"/>
              <a:gd name="connsiteY12" fmla="*/ 189780 h 3617343"/>
              <a:gd name="connsiteX13" fmla="*/ 178281 w 4106172"/>
              <a:gd name="connsiteY13" fmla="*/ 178279 h 3617343"/>
              <a:gd name="connsiteX14" fmla="*/ 189782 w 4106172"/>
              <a:gd name="connsiteY14" fmla="*/ 97766 h 3617343"/>
              <a:gd name="connsiteX15" fmla="*/ 92017 w 4106172"/>
              <a:gd name="connsiteY15" fmla="*/ 155276 h 3617343"/>
              <a:gd name="connsiteX16" fmla="*/ 0 w 4106172"/>
              <a:gd name="connsiteY16" fmla="*/ 0 h 3617343"/>
              <a:gd name="connsiteX0" fmla="*/ 3381555 w 4106172"/>
              <a:gd name="connsiteY0" fmla="*/ 3617343 h 3617343"/>
              <a:gd name="connsiteX1" fmla="*/ 3939396 w 4106172"/>
              <a:gd name="connsiteY1" fmla="*/ 2996242 h 3617343"/>
              <a:gd name="connsiteX2" fmla="*/ 4106172 w 4106172"/>
              <a:gd name="connsiteY2" fmla="*/ 2702942 h 3617343"/>
              <a:gd name="connsiteX3" fmla="*/ 3433313 w 4106172"/>
              <a:gd name="connsiteY3" fmla="*/ 2593675 h 3617343"/>
              <a:gd name="connsiteX4" fmla="*/ 2461403 w 4106172"/>
              <a:gd name="connsiteY4" fmla="*/ 2334882 h 3617343"/>
              <a:gd name="connsiteX5" fmla="*/ 1938068 w 4106172"/>
              <a:gd name="connsiteY5" fmla="*/ 1978324 h 3617343"/>
              <a:gd name="connsiteX6" fmla="*/ 1236453 w 4106172"/>
              <a:gd name="connsiteY6" fmla="*/ 1109931 h 3617343"/>
              <a:gd name="connsiteX7" fmla="*/ 1109931 w 4106172"/>
              <a:gd name="connsiteY7" fmla="*/ 851138 h 3617343"/>
              <a:gd name="connsiteX8" fmla="*/ 920151 w 4106172"/>
              <a:gd name="connsiteY8" fmla="*/ 655607 h 3617343"/>
              <a:gd name="connsiteX9" fmla="*/ 730370 w 4106172"/>
              <a:gd name="connsiteY9" fmla="*/ 494581 h 3617343"/>
              <a:gd name="connsiteX10" fmla="*/ 408317 w 4106172"/>
              <a:gd name="connsiteY10" fmla="*/ 316301 h 3617343"/>
              <a:gd name="connsiteX11" fmla="*/ 362309 w 4106172"/>
              <a:gd name="connsiteY11" fmla="*/ 207032 h 3617343"/>
              <a:gd name="connsiteX12" fmla="*/ 264544 w 4106172"/>
              <a:gd name="connsiteY12" fmla="*/ 189780 h 3617343"/>
              <a:gd name="connsiteX13" fmla="*/ 178281 w 4106172"/>
              <a:gd name="connsiteY13" fmla="*/ 178279 h 3617343"/>
              <a:gd name="connsiteX14" fmla="*/ 189782 w 4106172"/>
              <a:gd name="connsiteY14" fmla="*/ 97766 h 3617343"/>
              <a:gd name="connsiteX15" fmla="*/ 92017 w 4106172"/>
              <a:gd name="connsiteY15" fmla="*/ 155276 h 3617343"/>
              <a:gd name="connsiteX16" fmla="*/ 0 w 4106172"/>
              <a:gd name="connsiteY16" fmla="*/ 0 h 3617343"/>
              <a:gd name="connsiteX0" fmla="*/ 3450566 w 4106172"/>
              <a:gd name="connsiteY0" fmla="*/ 3352799 h 3352799"/>
              <a:gd name="connsiteX1" fmla="*/ 3939396 w 4106172"/>
              <a:gd name="connsiteY1" fmla="*/ 2996242 h 3352799"/>
              <a:gd name="connsiteX2" fmla="*/ 4106172 w 4106172"/>
              <a:gd name="connsiteY2" fmla="*/ 2702942 h 3352799"/>
              <a:gd name="connsiteX3" fmla="*/ 3433313 w 4106172"/>
              <a:gd name="connsiteY3" fmla="*/ 2593675 h 3352799"/>
              <a:gd name="connsiteX4" fmla="*/ 2461403 w 4106172"/>
              <a:gd name="connsiteY4" fmla="*/ 2334882 h 3352799"/>
              <a:gd name="connsiteX5" fmla="*/ 1938068 w 4106172"/>
              <a:gd name="connsiteY5" fmla="*/ 1978324 h 3352799"/>
              <a:gd name="connsiteX6" fmla="*/ 1236453 w 4106172"/>
              <a:gd name="connsiteY6" fmla="*/ 1109931 h 3352799"/>
              <a:gd name="connsiteX7" fmla="*/ 1109931 w 4106172"/>
              <a:gd name="connsiteY7" fmla="*/ 851138 h 3352799"/>
              <a:gd name="connsiteX8" fmla="*/ 920151 w 4106172"/>
              <a:gd name="connsiteY8" fmla="*/ 655607 h 3352799"/>
              <a:gd name="connsiteX9" fmla="*/ 730370 w 4106172"/>
              <a:gd name="connsiteY9" fmla="*/ 494581 h 3352799"/>
              <a:gd name="connsiteX10" fmla="*/ 408317 w 4106172"/>
              <a:gd name="connsiteY10" fmla="*/ 316301 h 3352799"/>
              <a:gd name="connsiteX11" fmla="*/ 362309 w 4106172"/>
              <a:gd name="connsiteY11" fmla="*/ 207032 h 3352799"/>
              <a:gd name="connsiteX12" fmla="*/ 264544 w 4106172"/>
              <a:gd name="connsiteY12" fmla="*/ 189780 h 3352799"/>
              <a:gd name="connsiteX13" fmla="*/ 178281 w 4106172"/>
              <a:gd name="connsiteY13" fmla="*/ 178279 h 3352799"/>
              <a:gd name="connsiteX14" fmla="*/ 189782 w 4106172"/>
              <a:gd name="connsiteY14" fmla="*/ 97766 h 3352799"/>
              <a:gd name="connsiteX15" fmla="*/ 92017 w 4106172"/>
              <a:gd name="connsiteY15" fmla="*/ 155276 h 3352799"/>
              <a:gd name="connsiteX16" fmla="*/ 0 w 4106172"/>
              <a:gd name="connsiteY16" fmla="*/ 0 h 3352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106172" h="3352799">
                <a:moveTo>
                  <a:pt x="3450566" y="3352799"/>
                </a:moveTo>
                <a:lnTo>
                  <a:pt x="3939396" y="2996242"/>
                </a:lnTo>
                <a:lnTo>
                  <a:pt x="4106172" y="2702942"/>
                </a:lnTo>
                <a:lnTo>
                  <a:pt x="3433313" y="2593675"/>
                </a:lnTo>
                <a:lnTo>
                  <a:pt x="2461403" y="2334882"/>
                </a:lnTo>
                <a:lnTo>
                  <a:pt x="1938068" y="1978324"/>
                </a:lnTo>
                <a:lnTo>
                  <a:pt x="1236453" y="1109931"/>
                </a:lnTo>
                <a:lnTo>
                  <a:pt x="1109931" y="851138"/>
                </a:lnTo>
                <a:lnTo>
                  <a:pt x="920151" y="655607"/>
                </a:lnTo>
                <a:lnTo>
                  <a:pt x="730370" y="494581"/>
                </a:lnTo>
                <a:lnTo>
                  <a:pt x="408317" y="316301"/>
                </a:lnTo>
                <a:cubicBezTo>
                  <a:pt x="425570" y="299048"/>
                  <a:pt x="386271" y="228119"/>
                  <a:pt x="362309" y="207032"/>
                </a:cubicBezTo>
                <a:cubicBezTo>
                  <a:pt x="338347" y="185945"/>
                  <a:pt x="295215" y="194572"/>
                  <a:pt x="264544" y="189780"/>
                </a:cubicBezTo>
                <a:cubicBezTo>
                  <a:pt x="233873" y="184988"/>
                  <a:pt x="174447" y="180196"/>
                  <a:pt x="178281" y="178279"/>
                </a:cubicBezTo>
                <a:lnTo>
                  <a:pt x="189782" y="97766"/>
                </a:lnTo>
                <a:lnTo>
                  <a:pt x="92017" y="155276"/>
                </a:lnTo>
                <a:lnTo>
                  <a:pt x="0" y="0"/>
                </a:lnTo>
              </a:path>
            </a:pathLst>
          </a:custGeom>
          <a:noFill/>
          <a:ln w="19050">
            <a:solidFill>
              <a:schemeClr val="tx1"/>
            </a:solidFill>
            <a:prstDash val="lg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Segnaposto numero diapositiva 13"/>
          <p:cNvSpPr>
            <a:spLocks noGrp="1"/>
          </p:cNvSpPr>
          <p:nvPr>
            <p:ph type="sldNum" sz="quarter" idx="12"/>
          </p:nvPr>
        </p:nvSpPr>
        <p:spPr/>
        <p:txBody>
          <a:bodyPr/>
          <a:lstStyle/>
          <a:p>
            <a:fld id="{631BB469-ABAD-4866-AC90-48FE8290B794}" type="slidenum">
              <a:rPr lang="en-GB" smtClean="0"/>
              <a:t>6</a:t>
            </a:fld>
            <a:endParaRPr lang="en-GB"/>
          </a:p>
        </p:txBody>
      </p:sp>
      <p:sp>
        <p:nvSpPr>
          <p:cNvPr id="16" name="Titolo 1"/>
          <p:cNvSpPr>
            <a:spLocks noGrp="1"/>
          </p:cNvSpPr>
          <p:nvPr>
            <p:ph type="title"/>
          </p:nvPr>
        </p:nvSpPr>
        <p:spPr>
          <a:xfrm>
            <a:off x="107995" y="342306"/>
            <a:ext cx="8820978" cy="589031"/>
          </a:xfrm>
        </p:spPr>
        <p:txBody>
          <a:bodyPr/>
          <a:lstStyle/>
          <a:p>
            <a:pPr algn="l"/>
            <a:r>
              <a:rPr lang="en-GB" sz="2000" dirty="0" err="1" smtClean="0"/>
              <a:t>Ora</a:t>
            </a:r>
            <a:r>
              <a:rPr lang="en-GB" sz="2000" dirty="0" smtClean="0"/>
              <a:t> </a:t>
            </a:r>
            <a:r>
              <a:rPr lang="en-GB" sz="2000" dirty="0" err="1" smtClean="0"/>
              <a:t>guardate</a:t>
            </a:r>
            <a:r>
              <a:rPr lang="en-GB" sz="2000" dirty="0" smtClean="0"/>
              <a:t> </a:t>
            </a:r>
            <a:r>
              <a:rPr lang="en-GB" sz="2000" dirty="0" err="1" smtClean="0"/>
              <a:t>questa</a:t>
            </a:r>
            <a:r>
              <a:rPr lang="en-GB" sz="2000" dirty="0" smtClean="0"/>
              <a:t> </a:t>
            </a:r>
            <a:r>
              <a:rPr lang="en-GB" sz="2000" dirty="0" err="1" smtClean="0"/>
              <a:t>soluzione</a:t>
            </a:r>
            <a:r>
              <a:rPr lang="en-GB" sz="2000" dirty="0" smtClean="0"/>
              <a:t>, </a:t>
            </a:r>
            <a:r>
              <a:rPr lang="en-GB" sz="2000" dirty="0" err="1" smtClean="0"/>
              <a:t>equivalente</a:t>
            </a:r>
            <a:r>
              <a:rPr lang="en-GB" sz="2000" dirty="0" smtClean="0"/>
              <a:t> </a:t>
            </a:r>
            <a:r>
              <a:rPr lang="en-GB" sz="2000" dirty="0" err="1" smtClean="0"/>
              <a:t>alla</a:t>
            </a:r>
            <a:r>
              <a:rPr lang="en-GB" sz="2000" dirty="0" smtClean="0"/>
              <a:t> </a:t>
            </a:r>
            <a:r>
              <a:rPr lang="en-GB" sz="2000" dirty="0" err="1" smtClean="0"/>
              <a:t>precedente</a:t>
            </a:r>
            <a:r>
              <a:rPr lang="en-GB" sz="2000" dirty="0" smtClean="0"/>
              <a:t>, con </a:t>
            </a:r>
            <a:r>
              <a:rPr lang="en-GB" sz="2000" dirty="0" err="1" smtClean="0"/>
              <a:t>tanti</a:t>
            </a:r>
            <a:r>
              <a:rPr lang="en-GB" sz="2000" dirty="0" smtClean="0"/>
              <a:t> </a:t>
            </a:r>
            <a:r>
              <a:rPr lang="en-GB" sz="2000" dirty="0" err="1" smtClean="0"/>
              <a:t>incroci</a:t>
            </a:r>
            <a:r>
              <a:rPr lang="en-GB" sz="2000" dirty="0" smtClean="0"/>
              <a:t>, </a:t>
            </a:r>
            <a:r>
              <a:rPr lang="en-GB" sz="2000" dirty="0" err="1" smtClean="0"/>
              <a:t>il</a:t>
            </a:r>
            <a:r>
              <a:rPr lang="en-GB" sz="2000" dirty="0" smtClean="0"/>
              <a:t> VIR-2 non </a:t>
            </a:r>
            <a:r>
              <a:rPr lang="en-GB" sz="2000" dirty="0" err="1" smtClean="0"/>
              <a:t>evidenziato</a:t>
            </a:r>
            <a:r>
              <a:rPr lang="en-GB" sz="2000" dirty="0" smtClean="0"/>
              <a:t>, </a:t>
            </a:r>
            <a:r>
              <a:rPr lang="en-GB" sz="2000" dirty="0" err="1" smtClean="0"/>
              <a:t>creando</a:t>
            </a:r>
            <a:r>
              <a:rPr lang="en-GB" sz="2000" dirty="0" smtClean="0"/>
              <a:t> </a:t>
            </a:r>
            <a:r>
              <a:rPr lang="en-GB" sz="2000" dirty="0" err="1" smtClean="0"/>
              <a:t>così</a:t>
            </a:r>
            <a:r>
              <a:rPr lang="en-GB" sz="2000" dirty="0" smtClean="0"/>
              <a:t> </a:t>
            </a:r>
            <a:r>
              <a:rPr lang="en-GB" sz="2000" dirty="0" err="1" smtClean="0"/>
              <a:t>ambiguità</a:t>
            </a:r>
            <a:r>
              <a:rPr lang="en-GB" sz="2000" dirty="0" smtClean="0"/>
              <a:t> di </a:t>
            </a:r>
            <a:r>
              <a:rPr lang="en-GB" sz="2000" dirty="0" err="1" smtClean="0"/>
              <a:t>rappresentazione</a:t>
            </a:r>
            <a:r>
              <a:rPr lang="en-GB" sz="2000" dirty="0"/>
              <a:t>. </a:t>
            </a:r>
            <a:r>
              <a:rPr lang="en-GB" sz="2000" dirty="0" err="1"/>
              <a:t>Chiamiamo</a:t>
            </a:r>
            <a:r>
              <a:rPr lang="en-GB" sz="2000" dirty="0"/>
              <a:t> </a:t>
            </a:r>
            <a:r>
              <a:rPr lang="en-GB" sz="2000" dirty="0" err="1"/>
              <a:t>questo</a:t>
            </a:r>
            <a:r>
              <a:rPr lang="en-GB" sz="2000" dirty="0"/>
              <a:t> schema </a:t>
            </a:r>
            <a:r>
              <a:rPr lang="en-GB" sz="2000" b="1" dirty="0" smtClean="0"/>
              <a:t>Soluzione2</a:t>
            </a:r>
            <a:endParaRPr lang="en-GB" sz="2000" dirty="0"/>
          </a:p>
        </p:txBody>
      </p:sp>
    </p:spTree>
    <p:extLst>
      <p:ext uri="{BB962C8B-B14F-4D97-AF65-F5344CB8AC3E}">
        <p14:creationId xmlns:p14="http://schemas.microsoft.com/office/powerpoint/2010/main" val="634050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219882" y="2663032"/>
            <a:ext cx="8498890" cy="3693319"/>
          </a:xfrm>
          <a:prstGeom prst="rect">
            <a:avLst/>
          </a:prstGeom>
          <a:noFill/>
          <a:ln w="19050">
            <a:solidFill>
              <a:schemeClr val="bg1"/>
            </a:solidFill>
            <a:prstDash val="lgDash"/>
          </a:ln>
        </p:spPr>
        <p:txBody>
          <a:bodyPr wrap="square" rtlCol="0">
            <a:spAutoFit/>
          </a:bodyPr>
          <a:lstStyle/>
          <a:p>
            <a:r>
              <a:rPr lang="en-GB" dirty="0" err="1" smtClean="0"/>
              <a:t>Studente</a:t>
            </a:r>
            <a:r>
              <a:rPr lang="en-GB" dirty="0" smtClean="0"/>
              <a:t> (</a:t>
            </a:r>
            <a:r>
              <a:rPr lang="en-GB" u="sng" dirty="0" err="1" smtClean="0"/>
              <a:t>Matricola</a:t>
            </a:r>
            <a:r>
              <a:rPr lang="en-GB" dirty="0" smtClean="0"/>
              <a:t>, Nome, </a:t>
            </a:r>
            <a:r>
              <a:rPr lang="en-GB" dirty="0" err="1" smtClean="0"/>
              <a:t>Cognome</a:t>
            </a:r>
            <a:r>
              <a:rPr lang="en-GB" dirty="0" smtClean="0"/>
              <a:t>, </a:t>
            </a:r>
            <a:r>
              <a:rPr lang="en-GB" dirty="0" err="1" smtClean="0"/>
              <a:t>Comune</a:t>
            </a:r>
            <a:r>
              <a:rPr lang="en-GB" dirty="0" smtClean="0"/>
              <a:t> di </a:t>
            </a:r>
            <a:r>
              <a:rPr lang="en-GB" dirty="0" err="1" smtClean="0"/>
              <a:t>Nascita</a:t>
            </a:r>
            <a:r>
              <a:rPr lang="en-GB" dirty="0" smtClean="0"/>
              <a:t>, </a:t>
            </a:r>
            <a:r>
              <a:rPr lang="en-GB" dirty="0" err="1" smtClean="0"/>
              <a:t>Comune</a:t>
            </a:r>
            <a:r>
              <a:rPr lang="en-GB" dirty="0" smtClean="0"/>
              <a:t> di </a:t>
            </a:r>
            <a:r>
              <a:rPr lang="en-GB" dirty="0" err="1" smtClean="0"/>
              <a:t>Residenza</a:t>
            </a:r>
            <a:r>
              <a:rPr lang="en-GB" dirty="0" smtClean="0"/>
              <a:t>)</a:t>
            </a:r>
          </a:p>
          <a:p>
            <a:endParaRPr lang="en-GB" dirty="0"/>
          </a:p>
          <a:p>
            <a:r>
              <a:rPr lang="en-GB" dirty="0" err="1" smtClean="0"/>
              <a:t>Esame</a:t>
            </a:r>
            <a:r>
              <a:rPr lang="en-GB" dirty="0" smtClean="0"/>
              <a:t> (</a:t>
            </a:r>
            <a:r>
              <a:rPr lang="en-GB" u="sng" dirty="0" err="1" smtClean="0"/>
              <a:t>Studente</a:t>
            </a:r>
            <a:r>
              <a:rPr lang="en-GB" u="sng" dirty="0" smtClean="0"/>
              <a:t>, </a:t>
            </a:r>
            <a:r>
              <a:rPr lang="en-GB" u="sng" dirty="0" err="1"/>
              <a:t>C</a:t>
            </a:r>
            <a:r>
              <a:rPr lang="en-GB" u="sng" dirty="0" err="1" smtClean="0"/>
              <a:t>odice</a:t>
            </a:r>
            <a:r>
              <a:rPr lang="en-GB" u="sng" dirty="0" smtClean="0"/>
              <a:t> </a:t>
            </a:r>
            <a:r>
              <a:rPr lang="en-GB" u="sng" dirty="0" err="1" smtClean="0"/>
              <a:t>corso</a:t>
            </a:r>
            <a:r>
              <a:rPr lang="en-GB" dirty="0" smtClean="0"/>
              <a:t>, </a:t>
            </a:r>
            <a:r>
              <a:rPr lang="en-GB" dirty="0" err="1" smtClean="0"/>
              <a:t>Voto</a:t>
            </a:r>
            <a:r>
              <a:rPr lang="en-GB" dirty="0" smtClean="0"/>
              <a:t>, Data)</a:t>
            </a:r>
          </a:p>
          <a:p>
            <a:endParaRPr lang="en-GB" dirty="0"/>
          </a:p>
          <a:p>
            <a:r>
              <a:rPr lang="en-GB" dirty="0" smtClean="0"/>
              <a:t>Corso (</a:t>
            </a:r>
            <a:r>
              <a:rPr lang="en-GB" u="sng" dirty="0" err="1" smtClean="0"/>
              <a:t>Codice</a:t>
            </a:r>
            <a:r>
              <a:rPr lang="en-GB" dirty="0" smtClean="0"/>
              <a:t>, Nome, Anno di </a:t>
            </a:r>
            <a:r>
              <a:rPr lang="en-GB" dirty="0" err="1" smtClean="0"/>
              <a:t>erogazione</a:t>
            </a:r>
            <a:r>
              <a:rPr lang="en-GB" dirty="0" smtClean="0"/>
              <a:t>)</a:t>
            </a:r>
          </a:p>
          <a:p>
            <a:endParaRPr lang="en-GB" dirty="0"/>
          </a:p>
          <a:p>
            <a:r>
              <a:rPr lang="en-GB" dirty="0" err="1" smtClean="0"/>
              <a:t>Comune</a:t>
            </a:r>
            <a:r>
              <a:rPr lang="en-GB" dirty="0" smtClean="0"/>
              <a:t> (</a:t>
            </a:r>
            <a:r>
              <a:rPr lang="en-GB" u="sng" dirty="0" err="1"/>
              <a:t>C</a:t>
            </a:r>
            <a:r>
              <a:rPr lang="en-GB" u="sng" dirty="0" err="1" smtClean="0"/>
              <a:t>odice</a:t>
            </a:r>
            <a:r>
              <a:rPr lang="en-GB" dirty="0" smtClean="0"/>
              <a:t>, </a:t>
            </a:r>
            <a:r>
              <a:rPr lang="en-GB" dirty="0"/>
              <a:t>N</a:t>
            </a:r>
            <a:r>
              <a:rPr lang="en-GB" dirty="0" smtClean="0"/>
              <a:t>ome, </a:t>
            </a:r>
            <a:r>
              <a:rPr lang="en-GB" dirty="0" err="1" smtClean="0"/>
              <a:t>Provincia</a:t>
            </a:r>
            <a:r>
              <a:rPr lang="en-GB" dirty="0" smtClean="0"/>
              <a:t>)</a:t>
            </a:r>
          </a:p>
          <a:p>
            <a:endParaRPr lang="en-GB" dirty="0"/>
          </a:p>
          <a:p>
            <a:r>
              <a:rPr lang="en-GB" dirty="0" err="1" smtClean="0"/>
              <a:t>Studenti</a:t>
            </a:r>
            <a:r>
              <a:rPr lang="en-GB" dirty="0" smtClean="0"/>
              <a:t> </a:t>
            </a:r>
            <a:r>
              <a:rPr lang="en-GB" dirty="0" err="1" smtClean="0"/>
              <a:t>fratelli</a:t>
            </a:r>
            <a:r>
              <a:rPr lang="en-GB" dirty="0" smtClean="0"/>
              <a:t> (</a:t>
            </a:r>
            <a:r>
              <a:rPr lang="en-GB" u="sng" dirty="0" smtClean="0"/>
              <a:t>Matricola1, Matricola2</a:t>
            </a:r>
            <a:r>
              <a:rPr lang="en-GB" dirty="0" smtClean="0"/>
              <a:t>)</a:t>
            </a:r>
            <a:endParaRPr lang="en-GB" dirty="0"/>
          </a:p>
          <a:p>
            <a:endParaRPr lang="en-GB" dirty="0"/>
          </a:p>
          <a:p>
            <a:r>
              <a:rPr lang="en-GB" dirty="0" err="1" smtClean="0"/>
              <a:t>Libro</a:t>
            </a:r>
            <a:r>
              <a:rPr lang="en-GB" dirty="0" smtClean="0"/>
              <a:t> (</a:t>
            </a:r>
            <a:r>
              <a:rPr lang="en-GB" u="sng" dirty="0" err="1" smtClean="0"/>
              <a:t>Codice</a:t>
            </a:r>
            <a:r>
              <a:rPr lang="en-GB" u="sng" dirty="0" smtClean="0"/>
              <a:t> </a:t>
            </a:r>
            <a:r>
              <a:rPr lang="en-GB" u="sng" dirty="0" err="1" smtClean="0"/>
              <a:t>libro</a:t>
            </a:r>
            <a:r>
              <a:rPr lang="en-GB" u="sng" dirty="0" smtClean="0"/>
              <a:t>, </a:t>
            </a:r>
            <a:r>
              <a:rPr lang="en-GB" u="sng" dirty="0" err="1" smtClean="0"/>
              <a:t>Numero-copia-cartacea</a:t>
            </a:r>
            <a:r>
              <a:rPr lang="en-GB" dirty="0" smtClean="0"/>
              <a:t>, </a:t>
            </a:r>
            <a:r>
              <a:rPr lang="en-GB" dirty="0" err="1" smtClean="0"/>
              <a:t>Titolo</a:t>
            </a:r>
            <a:r>
              <a:rPr lang="en-GB" dirty="0" smtClean="0"/>
              <a:t>)</a:t>
            </a:r>
          </a:p>
          <a:p>
            <a:endParaRPr lang="en-GB" dirty="0"/>
          </a:p>
          <a:p>
            <a:r>
              <a:rPr lang="en-GB" dirty="0" err="1" smtClean="0"/>
              <a:t>Prestito</a:t>
            </a:r>
            <a:r>
              <a:rPr lang="en-GB" dirty="0" smtClean="0"/>
              <a:t> (</a:t>
            </a:r>
            <a:r>
              <a:rPr lang="en-GB" u="sng" dirty="0" err="1"/>
              <a:t>Codice</a:t>
            </a:r>
            <a:r>
              <a:rPr lang="en-GB" u="sng" dirty="0"/>
              <a:t> </a:t>
            </a:r>
            <a:r>
              <a:rPr lang="en-GB" u="sng" dirty="0" err="1"/>
              <a:t>libro</a:t>
            </a:r>
            <a:r>
              <a:rPr lang="en-GB" u="sng" dirty="0"/>
              <a:t>, </a:t>
            </a:r>
            <a:r>
              <a:rPr lang="en-GB" u="sng" dirty="0" err="1" smtClean="0"/>
              <a:t>Numero-copia-cartacea</a:t>
            </a:r>
            <a:r>
              <a:rPr lang="en-GB" u="sng" dirty="0" smtClean="0"/>
              <a:t>, </a:t>
            </a:r>
            <a:r>
              <a:rPr lang="en-GB" u="sng" dirty="0" err="1" smtClean="0"/>
              <a:t>Studente</a:t>
            </a:r>
            <a:r>
              <a:rPr lang="en-GB" dirty="0" smtClean="0"/>
              <a:t>, data </a:t>
            </a:r>
            <a:r>
              <a:rPr lang="en-GB" dirty="0" err="1" smtClean="0"/>
              <a:t>prestito</a:t>
            </a:r>
            <a:r>
              <a:rPr lang="en-GB" dirty="0" smtClean="0"/>
              <a:t>, data </a:t>
            </a:r>
            <a:r>
              <a:rPr lang="en-GB" dirty="0" err="1" smtClean="0"/>
              <a:t>restituzione</a:t>
            </a:r>
            <a:r>
              <a:rPr lang="en-GB" dirty="0" smtClean="0"/>
              <a:t>)</a:t>
            </a:r>
            <a:endParaRPr lang="en-GB" dirty="0"/>
          </a:p>
        </p:txBody>
      </p:sp>
      <p:sp>
        <p:nvSpPr>
          <p:cNvPr id="12" name="Titolo 1"/>
          <p:cNvSpPr txBox="1">
            <a:spLocks/>
          </p:cNvSpPr>
          <p:nvPr/>
        </p:nvSpPr>
        <p:spPr>
          <a:xfrm>
            <a:off x="133492" y="302088"/>
            <a:ext cx="8820978" cy="58903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2800" kern="1200">
                <a:solidFill>
                  <a:schemeClr val="tx1"/>
                </a:solidFill>
                <a:latin typeface="+mn-lt"/>
                <a:ea typeface="+mj-ea"/>
                <a:cs typeface="+mj-cs"/>
              </a:defRPr>
            </a:lvl1pPr>
          </a:lstStyle>
          <a:p>
            <a:pPr algn="l"/>
            <a:endParaRPr lang="en-GB" sz="1800" dirty="0"/>
          </a:p>
        </p:txBody>
      </p:sp>
      <p:sp>
        <p:nvSpPr>
          <p:cNvPr id="14" name="Segnaposto numero diapositiva 13"/>
          <p:cNvSpPr>
            <a:spLocks noGrp="1"/>
          </p:cNvSpPr>
          <p:nvPr>
            <p:ph type="sldNum" sz="quarter" idx="12"/>
          </p:nvPr>
        </p:nvSpPr>
        <p:spPr/>
        <p:txBody>
          <a:bodyPr/>
          <a:lstStyle/>
          <a:p>
            <a:fld id="{631BB469-ABAD-4866-AC90-48FE8290B794}" type="slidenum">
              <a:rPr lang="en-GB" smtClean="0"/>
              <a:t>7</a:t>
            </a:fld>
            <a:endParaRPr lang="en-GB"/>
          </a:p>
        </p:txBody>
      </p:sp>
      <p:sp>
        <p:nvSpPr>
          <p:cNvPr id="16" name="Titolo 1"/>
          <p:cNvSpPr>
            <a:spLocks noGrp="1"/>
          </p:cNvSpPr>
          <p:nvPr>
            <p:ph type="title"/>
          </p:nvPr>
        </p:nvSpPr>
        <p:spPr>
          <a:xfrm>
            <a:off x="219882" y="302087"/>
            <a:ext cx="8648198" cy="1995819"/>
          </a:xfrm>
        </p:spPr>
        <p:txBody>
          <a:bodyPr/>
          <a:lstStyle/>
          <a:p>
            <a:pPr algn="l"/>
            <a:r>
              <a:rPr lang="en-GB" sz="1600" dirty="0" smtClean="0"/>
              <a:t/>
            </a:r>
            <a:br>
              <a:rPr lang="en-GB" sz="1600" dirty="0" smtClean="0"/>
            </a:br>
            <a:r>
              <a:rPr lang="en-GB" sz="1600" dirty="0" err="1" smtClean="0"/>
              <a:t>Tutti</a:t>
            </a:r>
            <a:r>
              <a:rPr lang="en-GB" sz="1600" dirty="0" smtClean="0"/>
              <a:t> I VIR </a:t>
            </a:r>
            <a:r>
              <a:rPr lang="en-GB" sz="1600" dirty="0" err="1" smtClean="0"/>
              <a:t>sono</a:t>
            </a:r>
            <a:r>
              <a:rPr lang="en-GB" sz="1600" dirty="0" smtClean="0"/>
              <a:t> </a:t>
            </a:r>
            <a:r>
              <a:rPr lang="en-GB" sz="1600" dirty="0" err="1" smtClean="0"/>
              <a:t>ora</a:t>
            </a:r>
            <a:r>
              <a:rPr lang="en-GB" sz="1600" dirty="0" smtClean="0"/>
              <a:t> </a:t>
            </a:r>
            <a:r>
              <a:rPr lang="en-GB" sz="1600" dirty="0" err="1" smtClean="0"/>
              <a:t>espressi</a:t>
            </a:r>
            <a:r>
              <a:rPr lang="en-GB" sz="1600" dirty="0" smtClean="0"/>
              <a:t> </a:t>
            </a:r>
            <a:r>
              <a:rPr lang="en-GB" sz="1600" dirty="0" err="1" smtClean="0"/>
              <a:t>simbolicamente</a:t>
            </a:r>
            <a:r>
              <a:rPr lang="en-GB" sz="1600" dirty="0" smtClean="0"/>
              <a:t>.  </a:t>
            </a:r>
            <a:r>
              <a:rPr lang="en-GB" sz="1600" b="1" dirty="0" err="1" smtClean="0"/>
              <a:t>Chiamiamo</a:t>
            </a:r>
            <a:r>
              <a:rPr lang="en-GB" sz="1600" b="1" dirty="0" smtClean="0"/>
              <a:t> </a:t>
            </a:r>
            <a:r>
              <a:rPr lang="en-GB" sz="1600" b="1" dirty="0" err="1" smtClean="0"/>
              <a:t>questo</a:t>
            </a:r>
            <a:r>
              <a:rPr lang="en-GB" sz="1600" b="1" dirty="0" smtClean="0"/>
              <a:t> schema Soluzione3</a:t>
            </a:r>
            <a:br>
              <a:rPr lang="en-GB" sz="1600" b="1" dirty="0" smtClean="0"/>
            </a:br>
            <a:r>
              <a:rPr lang="en-GB" sz="1600" dirty="0" smtClean="0"/>
              <a:t/>
            </a:r>
            <a:br>
              <a:rPr lang="en-GB" sz="1600" dirty="0" smtClean="0"/>
            </a:br>
            <a:r>
              <a:rPr lang="en-GB" sz="1600" dirty="0" err="1" smtClean="0"/>
              <a:t>Prestito.Studente</a:t>
            </a:r>
            <a:r>
              <a:rPr lang="en-GB" sz="1600" dirty="0" smtClean="0"/>
              <a:t> </a:t>
            </a:r>
            <a:r>
              <a:rPr lang="en-GB" sz="1600" dirty="0" smtClean="0">
                <a:sym typeface="Wingdings" panose="05000000000000000000" pitchFamily="2" charset="2"/>
              </a:rPr>
              <a:t> </a:t>
            </a:r>
            <a:r>
              <a:rPr lang="en-GB" sz="1600" dirty="0" err="1" smtClean="0">
                <a:sym typeface="Wingdings" panose="05000000000000000000" pitchFamily="2" charset="2"/>
              </a:rPr>
              <a:t>Studente.Matricola</a:t>
            </a:r>
            <a:r>
              <a:rPr lang="en-GB" sz="1600" dirty="0" smtClean="0">
                <a:sym typeface="Wingdings" panose="05000000000000000000" pitchFamily="2" charset="2"/>
              </a:rPr>
              <a:t/>
            </a:r>
            <a:br>
              <a:rPr lang="en-GB" sz="1600" dirty="0" smtClean="0">
                <a:sym typeface="Wingdings" panose="05000000000000000000" pitchFamily="2" charset="2"/>
              </a:rPr>
            </a:br>
            <a:r>
              <a:rPr lang="en-GB" sz="1600" dirty="0" err="1" smtClean="0">
                <a:sym typeface="Wingdings" panose="05000000000000000000" pitchFamily="2" charset="2"/>
              </a:rPr>
              <a:t>Studente.Comune</a:t>
            </a:r>
            <a:r>
              <a:rPr lang="en-GB" sz="1600" dirty="0" smtClean="0">
                <a:sym typeface="Wingdings" panose="05000000000000000000" pitchFamily="2" charset="2"/>
              </a:rPr>
              <a:t> di </a:t>
            </a:r>
            <a:r>
              <a:rPr lang="en-GB" sz="1600" dirty="0" err="1" smtClean="0">
                <a:sym typeface="Wingdings" panose="05000000000000000000" pitchFamily="2" charset="2"/>
              </a:rPr>
              <a:t>Nascita</a:t>
            </a:r>
            <a:r>
              <a:rPr lang="en-GB" sz="1600" dirty="0" smtClean="0">
                <a:sym typeface="Wingdings" panose="05000000000000000000" pitchFamily="2" charset="2"/>
              </a:rPr>
              <a:t>  </a:t>
            </a:r>
            <a:r>
              <a:rPr lang="en-GB" sz="1600" dirty="0" err="1" smtClean="0">
                <a:sym typeface="Wingdings" panose="05000000000000000000" pitchFamily="2" charset="2"/>
              </a:rPr>
              <a:t>Comune.Codice</a:t>
            </a:r>
            <a:r>
              <a:rPr lang="en-GB" sz="1600" dirty="0" smtClean="0">
                <a:sym typeface="Wingdings" panose="05000000000000000000" pitchFamily="2" charset="2"/>
              </a:rPr>
              <a:t/>
            </a:r>
            <a:br>
              <a:rPr lang="en-GB" sz="1600" dirty="0" smtClean="0">
                <a:sym typeface="Wingdings" panose="05000000000000000000" pitchFamily="2" charset="2"/>
              </a:rPr>
            </a:br>
            <a:r>
              <a:rPr lang="en-GB" sz="1600" dirty="0" err="1">
                <a:sym typeface="Wingdings" panose="05000000000000000000" pitchFamily="2" charset="2"/>
              </a:rPr>
              <a:t>Studente.Comune</a:t>
            </a:r>
            <a:r>
              <a:rPr lang="en-GB" sz="1600" dirty="0">
                <a:sym typeface="Wingdings" panose="05000000000000000000" pitchFamily="2" charset="2"/>
              </a:rPr>
              <a:t> di </a:t>
            </a:r>
            <a:r>
              <a:rPr lang="en-GB" sz="1600" dirty="0" err="1" smtClean="0">
                <a:sym typeface="Wingdings" panose="05000000000000000000" pitchFamily="2" charset="2"/>
              </a:rPr>
              <a:t>Residenza</a:t>
            </a:r>
            <a:r>
              <a:rPr lang="en-GB" sz="1600" dirty="0" smtClean="0">
                <a:sym typeface="Wingdings" panose="05000000000000000000" pitchFamily="2" charset="2"/>
              </a:rPr>
              <a:t> </a:t>
            </a:r>
            <a:r>
              <a:rPr lang="en-GB" sz="1600" dirty="0" err="1" smtClean="0">
                <a:sym typeface="Wingdings" panose="05000000000000000000" pitchFamily="2" charset="2"/>
              </a:rPr>
              <a:t>Comune.Codice</a:t>
            </a:r>
            <a:r>
              <a:rPr lang="en-GB" sz="1600" dirty="0" smtClean="0">
                <a:sym typeface="Wingdings" panose="05000000000000000000" pitchFamily="2" charset="2"/>
              </a:rPr>
              <a:t/>
            </a:r>
            <a:br>
              <a:rPr lang="en-GB" sz="1600" dirty="0" smtClean="0">
                <a:sym typeface="Wingdings" panose="05000000000000000000" pitchFamily="2" charset="2"/>
              </a:rPr>
            </a:br>
            <a:r>
              <a:rPr lang="en-GB" sz="1600" dirty="0" smtClean="0">
                <a:sym typeface="Wingdings" panose="05000000000000000000" pitchFamily="2" charset="2"/>
              </a:rPr>
              <a:t>StudentiFratelli.Matricola1 </a:t>
            </a:r>
            <a:r>
              <a:rPr lang="en-GB" sz="1600" dirty="0">
                <a:sym typeface="Wingdings" panose="05000000000000000000" pitchFamily="2" charset="2"/>
              </a:rPr>
              <a:t> </a:t>
            </a:r>
            <a:r>
              <a:rPr lang="en-GB" sz="1600" dirty="0" err="1" smtClean="0">
                <a:sym typeface="Wingdings" panose="05000000000000000000" pitchFamily="2" charset="2"/>
              </a:rPr>
              <a:t>Studente.Matricola</a:t>
            </a:r>
            <a:r>
              <a:rPr lang="en-GB" sz="1600" dirty="0" smtClean="0">
                <a:sym typeface="Wingdings" panose="05000000000000000000" pitchFamily="2" charset="2"/>
              </a:rPr>
              <a:t/>
            </a:r>
            <a:br>
              <a:rPr lang="en-GB" sz="1600" dirty="0" smtClean="0">
                <a:sym typeface="Wingdings" panose="05000000000000000000" pitchFamily="2" charset="2"/>
              </a:rPr>
            </a:br>
            <a:r>
              <a:rPr lang="en-GB" sz="1600" dirty="0" smtClean="0">
                <a:sym typeface="Wingdings" panose="05000000000000000000" pitchFamily="2" charset="2"/>
              </a:rPr>
              <a:t>StudentiFratelli.Matricola2 </a:t>
            </a:r>
            <a:r>
              <a:rPr lang="en-GB" sz="1600" dirty="0">
                <a:sym typeface="Wingdings" panose="05000000000000000000" pitchFamily="2" charset="2"/>
              </a:rPr>
              <a:t> </a:t>
            </a:r>
            <a:r>
              <a:rPr lang="en-GB" sz="1600" dirty="0" err="1" smtClean="0">
                <a:sym typeface="Wingdings" panose="05000000000000000000" pitchFamily="2" charset="2"/>
              </a:rPr>
              <a:t>Studente.Matricola</a:t>
            </a:r>
            <a:r>
              <a:rPr lang="en-GB" sz="1600" dirty="0" smtClean="0">
                <a:sym typeface="Wingdings" panose="05000000000000000000" pitchFamily="2" charset="2"/>
              </a:rPr>
              <a:t/>
            </a:r>
            <a:br>
              <a:rPr lang="en-GB" sz="1600" dirty="0" smtClean="0">
                <a:sym typeface="Wingdings" panose="05000000000000000000" pitchFamily="2" charset="2"/>
              </a:rPr>
            </a:br>
            <a:r>
              <a:rPr lang="en-GB" sz="1600" dirty="0" err="1" smtClean="0">
                <a:sym typeface="Wingdings" panose="05000000000000000000" pitchFamily="2" charset="2"/>
              </a:rPr>
              <a:t>Esame.Studente</a:t>
            </a:r>
            <a:r>
              <a:rPr lang="en-GB" sz="1600" dirty="0" smtClean="0">
                <a:sym typeface="Wingdings" panose="05000000000000000000" pitchFamily="2" charset="2"/>
              </a:rPr>
              <a:t>  </a:t>
            </a:r>
            <a:r>
              <a:rPr lang="en-GB" sz="1600" dirty="0" err="1" smtClean="0">
                <a:sym typeface="Wingdings" panose="05000000000000000000" pitchFamily="2" charset="2"/>
              </a:rPr>
              <a:t>Studente.Matricola</a:t>
            </a:r>
            <a:r>
              <a:rPr lang="en-GB" sz="1600" dirty="0" smtClean="0">
                <a:sym typeface="Wingdings" panose="05000000000000000000" pitchFamily="2" charset="2"/>
              </a:rPr>
              <a:t/>
            </a:r>
            <a:br>
              <a:rPr lang="en-GB" sz="1600" dirty="0" smtClean="0">
                <a:sym typeface="Wingdings" panose="05000000000000000000" pitchFamily="2" charset="2"/>
              </a:rPr>
            </a:br>
            <a:r>
              <a:rPr lang="en-GB" sz="1600" dirty="0" err="1" smtClean="0">
                <a:sym typeface="Wingdings" panose="05000000000000000000" pitchFamily="2" charset="2"/>
              </a:rPr>
              <a:t>Esame.CodiceCorso</a:t>
            </a:r>
            <a:r>
              <a:rPr lang="en-GB" sz="1600" dirty="0" smtClean="0">
                <a:sym typeface="Wingdings" panose="05000000000000000000" pitchFamily="2" charset="2"/>
              </a:rPr>
              <a:t>  </a:t>
            </a:r>
            <a:r>
              <a:rPr lang="en-GB" sz="1600" dirty="0" err="1">
                <a:sym typeface="Wingdings" panose="05000000000000000000" pitchFamily="2" charset="2"/>
              </a:rPr>
              <a:t>C</a:t>
            </a:r>
            <a:r>
              <a:rPr lang="en-GB" sz="1600" dirty="0" err="1" smtClean="0">
                <a:sym typeface="Wingdings" panose="05000000000000000000" pitchFamily="2" charset="2"/>
              </a:rPr>
              <a:t>orso.Codice</a:t>
            </a:r>
            <a:r>
              <a:rPr lang="en-GB" sz="1600" dirty="0" smtClean="0">
                <a:sym typeface="Wingdings" panose="05000000000000000000" pitchFamily="2" charset="2"/>
              </a:rPr>
              <a:t/>
            </a:r>
            <a:br>
              <a:rPr lang="en-GB" sz="1600" dirty="0" smtClean="0">
                <a:sym typeface="Wingdings" panose="05000000000000000000" pitchFamily="2" charset="2"/>
              </a:rPr>
            </a:br>
            <a:r>
              <a:rPr lang="en-GB" sz="1600" dirty="0" err="1" smtClean="0">
                <a:sym typeface="Wingdings" panose="05000000000000000000" pitchFamily="2" charset="2"/>
              </a:rPr>
              <a:t>Prestito.CodiceLibro</a:t>
            </a:r>
            <a:r>
              <a:rPr lang="en-GB" sz="1600" dirty="0" smtClean="0">
                <a:sym typeface="Wingdings" panose="05000000000000000000" pitchFamily="2" charset="2"/>
              </a:rPr>
              <a:t>&amp;</a:t>
            </a:r>
            <a:r>
              <a:rPr lang="en-GB" sz="1600" dirty="0"/>
              <a:t> </a:t>
            </a:r>
            <a:r>
              <a:rPr lang="en-GB" sz="1600" dirty="0" err="1" smtClean="0"/>
              <a:t>Numero-copia-cartacea</a:t>
            </a:r>
            <a:r>
              <a:rPr lang="en-GB" sz="1600" dirty="0" smtClean="0"/>
              <a:t> </a:t>
            </a:r>
            <a:r>
              <a:rPr lang="en-GB" sz="1600" dirty="0" smtClean="0">
                <a:sym typeface="Wingdings" panose="05000000000000000000" pitchFamily="2" charset="2"/>
              </a:rPr>
              <a:t> </a:t>
            </a:r>
            <a:r>
              <a:rPr lang="en-GB" sz="1600" dirty="0" err="1" smtClean="0">
                <a:sym typeface="Wingdings" panose="05000000000000000000" pitchFamily="2" charset="2"/>
              </a:rPr>
              <a:t>Libro</a:t>
            </a:r>
            <a:r>
              <a:rPr lang="en-GB" sz="1600" dirty="0" smtClean="0">
                <a:sym typeface="Wingdings" panose="05000000000000000000" pitchFamily="2" charset="2"/>
              </a:rPr>
              <a:t>.</a:t>
            </a:r>
            <a:r>
              <a:rPr lang="en-GB" sz="1600" dirty="0">
                <a:sym typeface="Wingdings" panose="05000000000000000000" pitchFamily="2" charset="2"/>
              </a:rPr>
              <a:t> </a:t>
            </a:r>
            <a:r>
              <a:rPr lang="en-GB" sz="1600" dirty="0" err="1">
                <a:sym typeface="Wingdings" panose="05000000000000000000" pitchFamily="2" charset="2"/>
              </a:rPr>
              <a:t>CodiceLibro</a:t>
            </a:r>
            <a:r>
              <a:rPr lang="en-GB" sz="1600" dirty="0">
                <a:sym typeface="Wingdings" panose="05000000000000000000" pitchFamily="2" charset="2"/>
              </a:rPr>
              <a:t>&amp;</a:t>
            </a:r>
            <a:r>
              <a:rPr lang="en-GB" sz="1600" dirty="0"/>
              <a:t> </a:t>
            </a:r>
            <a:r>
              <a:rPr lang="en-GB" sz="1600" dirty="0" err="1" smtClean="0"/>
              <a:t>Numero-copia-cartacea</a:t>
            </a:r>
            <a:endParaRPr lang="en-GB" sz="1600" dirty="0"/>
          </a:p>
        </p:txBody>
      </p:sp>
    </p:spTree>
    <p:extLst>
      <p:ext uri="{BB962C8B-B14F-4D97-AF65-F5344CB8AC3E}">
        <p14:creationId xmlns:p14="http://schemas.microsoft.com/office/powerpoint/2010/main" val="1582218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err="1" smtClean="0"/>
              <a:t>Domanda</a:t>
            </a:r>
            <a:r>
              <a:rPr lang="en-GB" dirty="0" smtClean="0"/>
              <a:t> </a:t>
            </a:r>
            <a:endParaRPr lang="en-GB" dirty="0"/>
          </a:p>
        </p:txBody>
      </p:sp>
      <p:sp>
        <p:nvSpPr>
          <p:cNvPr id="3" name="Segnaposto contenuto 2"/>
          <p:cNvSpPr>
            <a:spLocks noGrp="1"/>
          </p:cNvSpPr>
          <p:nvPr>
            <p:ph idx="1"/>
          </p:nvPr>
        </p:nvSpPr>
        <p:spPr>
          <a:xfrm>
            <a:off x="298173" y="1122679"/>
            <a:ext cx="8577469" cy="5054283"/>
          </a:xfrm>
        </p:spPr>
        <p:txBody>
          <a:bodyPr>
            <a:normAutofit/>
          </a:bodyPr>
          <a:lstStyle/>
          <a:p>
            <a:r>
              <a:rPr lang="en-GB" sz="2400" dirty="0" smtClean="0"/>
              <a:t>Quale </a:t>
            </a:r>
            <a:r>
              <a:rPr lang="en-GB" sz="2400" dirty="0" err="1" smtClean="0"/>
              <a:t>Soluzione</a:t>
            </a:r>
            <a:r>
              <a:rPr lang="en-GB" sz="2400" dirty="0" smtClean="0"/>
              <a:t> vi è </a:t>
            </a:r>
            <a:r>
              <a:rPr lang="en-GB" sz="2400" dirty="0" err="1" smtClean="0"/>
              <a:t>più</a:t>
            </a:r>
            <a:r>
              <a:rPr lang="en-GB" sz="2400" dirty="0" smtClean="0"/>
              <a:t> </a:t>
            </a:r>
            <a:r>
              <a:rPr lang="en-GB" sz="2400" dirty="0" err="1" smtClean="0"/>
              <a:t>chiara</a:t>
            </a:r>
            <a:r>
              <a:rPr lang="en-GB" sz="2400" dirty="0" smtClean="0"/>
              <a:t>? E </a:t>
            </a:r>
            <a:r>
              <a:rPr lang="en-GB" sz="2400" dirty="0" err="1" smtClean="0"/>
              <a:t>perchè</a:t>
            </a:r>
            <a:r>
              <a:rPr lang="en-GB" sz="2400" dirty="0" smtClean="0"/>
              <a:t>? </a:t>
            </a:r>
            <a:r>
              <a:rPr lang="en-GB" sz="2400" dirty="0" err="1" smtClean="0"/>
              <a:t>provate</a:t>
            </a:r>
            <a:r>
              <a:rPr lang="en-GB" sz="2400" dirty="0" smtClean="0"/>
              <a:t> </a:t>
            </a:r>
            <a:r>
              <a:rPr lang="en-GB" sz="2400" dirty="0" err="1" smtClean="0"/>
              <a:t>mentalmente</a:t>
            </a:r>
            <a:r>
              <a:rPr lang="en-GB" sz="2400" dirty="0" smtClean="0"/>
              <a:t> a </a:t>
            </a:r>
            <a:r>
              <a:rPr lang="en-GB" sz="2400" dirty="0" err="1" smtClean="0"/>
              <a:t>trovare</a:t>
            </a:r>
            <a:r>
              <a:rPr lang="en-GB" sz="2400" dirty="0" smtClean="0"/>
              <a:t> </a:t>
            </a:r>
            <a:r>
              <a:rPr lang="en-GB" sz="2400" dirty="0" err="1" smtClean="0"/>
              <a:t>una</a:t>
            </a:r>
            <a:r>
              <a:rPr lang="en-GB" sz="2400" dirty="0" smtClean="0"/>
              <a:t> </a:t>
            </a:r>
            <a:r>
              <a:rPr lang="en-GB" sz="2400" dirty="0" err="1" smtClean="0"/>
              <a:t>risposta</a:t>
            </a:r>
            <a:r>
              <a:rPr lang="en-GB" sz="2400" dirty="0" smtClean="0"/>
              <a:t> a </a:t>
            </a:r>
            <a:r>
              <a:rPr lang="en-GB" sz="2400" dirty="0" err="1" smtClean="0"/>
              <a:t>queste</a:t>
            </a:r>
            <a:r>
              <a:rPr lang="en-GB" sz="2400" dirty="0" smtClean="0"/>
              <a:t> due </a:t>
            </a:r>
            <a:r>
              <a:rPr lang="en-GB" sz="2400" dirty="0" err="1" smtClean="0"/>
              <a:t>domande</a:t>
            </a:r>
            <a:r>
              <a:rPr lang="en-GB" sz="2400" dirty="0" smtClean="0"/>
              <a:t> e poi </a:t>
            </a:r>
            <a:r>
              <a:rPr lang="en-GB" sz="2400" dirty="0" err="1" smtClean="0"/>
              <a:t>confrontate</a:t>
            </a:r>
            <a:r>
              <a:rPr lang="en-GB" sz="2400" dirty="0" smtClean="0"/>
              <a:t> con le </a:t>
            </a:r>
            <a:r>
              <a:rPr lang="en-GB" sz="2400" dirty="0" err="1" smtClean="0"/>
              <a:t>mie</a:t>
            </a:r>
            <a:r>
              <a:rPr lang="en-GB" sz="2400" dirty="0" smtClean="0"/>
              <a:t> </a:t>
            </a:r>
            <a:r>
              <a:rPr lang="en-GB" sz="2400" dirty="0" err="1" smtClean="0"/>
              <a:t>considerazioni</a:t>
            </a:r>
            <a:r>
              <a:rPr lang="en-GB" sz="2400" dirty="0" smtClean="0"/>
              <a:t> </a:t>
            </a:r>
            <a:r>
              <a:rPr lang="en-GB" sz="2400" dirty="0" err="1" smtClean="0"/>
              <a:t>nella</a:t>
            </a:r>
            <a:r>
              <a:rPr lang="en-GB" sz="2400" dirty="0" smtClean="0"/>
              <a:t> </a:t>
            </a:r>
            <a:r>
              <a:rPr lang="en-GB" sz="2400" dirty="0" err="1" smtClean="0"/>
              <a:t>pagina</a:t>
            </a:r>
            <a:r>
              <a:rPr lang="en-GB" sz="2400" dirty="0" smtClean="0"/>
              <a:t> </a:t>
            </a:r>
            <a:r>
              <a:rPr lang="en-GB" sz="2400" dirty="0" err="1" smtClean="0"/>
              <a:t>seguente</a:t>
            </a:r>
            <a:endParaRPr lang="en-GB" sz="24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8</a:t>
            </a:fld>
            <a:endParaRPr lang="en-GB"/>
          </a:p>
        </p:txBody>
      </p:sp>
    </p:spTree>
    <p:extLst>
      <p:ext uri="{BB962C8B-B14F-4D97-AF65-F5344CB8AC3E}">
        <p14:creationId xmlns:p14="http://schemas.microsoft.com/office/powerpoint/2010/main" val="2158951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Mia </a:t>
            </a:r>
            <a:r>
              <a:rPr lang="en-GB" dirty="0" err="1" smtClean="0"/>
              <a:t>risposta</a:t>
            </a:r>
            <a:endParaRPr lang="en-GB" dirty="0"/>
          </a:p>
        </p:txBody>
      </p:sp>
      <p:sp>
        <p:nvSpPr>
          <p:cNvPr id="3" name="Segnaposto contenuto 2"/>
          <p:cNvSpPr>
            <a:spLocks noGrp="1"/>
          </p:cNvSpPr>
          <p:nvPr>
            <p:ph idx="1"/>
          </p:nvPr>
        </p:nvSpPr>
        <p:spPr>
          <a:xfrm>
            <a:off x="298173" y="1173479"/>
            <a:ext cx="8577469" cy="5003483"/>
          </a:xfrm>
        </p:spPr>
        <p:txBody>
          <a:bodyPr>
            <a:normAutofit/>
          </a:bodyPr>
          <a:lstStyle/>
          <a:p>
            <a:r>
              <a:rPr lang="en-GB" sz="2400" dirty="0" smtClean="0"/>
              <a:t>La </a:t>
            </a:r>
            <a:r>
              <a:rPr lang="en-GB" sz="2400" dirty="0" err="1" smtClean="0"/>
              <a:t>soluzione</a:t>
            </a:r>
            <a:r>
              <a:rPr lang="en-GB" sz="2400" dirty="0" smtClean="0"/>
              <a:t> 1, </a:t>
            </a:r>
            <a:r>
              <a:rPr lang="en-GB" sz="2400" dirty="0" err="1" smtClean="0"/>
              <a:t>perchè</a:t>
            </a:r>
            <a:r>
              <a:rPr lang="en-GB" sz="2400" dirty="0" smtClean="0"/>
              <a:t> </a:t>
            </a:r>
            <a:r>
              <a:rPr lang="en-GB" sz="2400" dirty="0" err="1" smtClean="0"/>
              <a:t>rispetto</a:t>
            </a:r>
            <a:r>
              <a:rPr lang="en-GB" sz="2400" dirty="0" smtClean="0"/>
              <a:t> </a:t>
            </a:r>
            <a:r>
              <a:rPr lang="en-GB" sz="2400" dirty="0" err="1" smtClean="0"/>
              <a:t>alla</a:t>
            </a:r>
            <a:r>
              <a:rPr lang="en-GB" sz="2400" dirty="0" smtClean="0"/>
              <a:t> </a:t>
            </a:r>
            <a:r>
              <a:rPr lang="en-GB" sz="2400" dirty="0" err="1" smtClean="0"/>
              <a:t>soluzione</a:t>
            </a:r>
            <a:r>
              <a:rPr lang="en-GB" sz="2400" dirty="0" smtClean="0"/>
              <a:t> 3 </a:t>
            </a:r>
            <a:r>
              <a:rPr lang="en-GB" sz="2400" dirty="0" err="1" smtClean="0"/>
              <a:t>adotta</a:t>
            </a:r>
            <a:r>
              <a:rPr lang="en-GB" sz="2400" dirty="0" smtClean="0"/>
              <a:t> </a:t>
            </a:r>
            <a:r>
              <a:rPr lang="en-GB" sz="2400" dirty="0" err="1" smtClean="0"/>
              <a:t>una</a:t>
            </a:r>
            <a:r>
              <a:rPr lang="en-GB" sz="2400" dirty="0" smtClean="0"/>
              <a:t> </a:t>
            </a:r>
            <a:r>
              <a:rPr lang="en-GB" sz="2400" dirty="0" err="1" smtClean="0"/>
              <a:t>convenzione</a:t>
            </a:r>
            <a:r>
              <a:rPr lang="en-GB" sz="2400" dirty="0" smtClean="0"/>
              <a:t> </a:t>
            </a:r>
            <a:r>
              <a:rPr lang="en-GB" sz="2400" dirty="0" err="1" smtClean="0"/>
              <a:t>grafica</a:t>
            </a:r>
            <a:r>
              <a:rPr lang="en-GB" sz="2400" dirty="0" smtClean="0"/>
              <a:t> </a:t>
            </a:r>
            <a:r>
              <a:rPr lang="en-GB" sz="2400" dirty="0" err="1" smtClean="0"/>
              <a:t>che</a:t>
            </a:r>
            <a:r>
              <a:rPr lang="en-GB" sz="2400" dirty="0" smtClean="0"/>
              <a:t> </a:t>
            </a:r>
            <a:r>
              <a:rPr lang="en-GB" sz="2400" dirty="0" err="1" smtClean="0"/>
              <a:t>permette</a:t>
            </a:r>
            <a:r>
              <a:rPr lang="en-GB" sz="2400" dirty="0" smtClean="0"/>
              <a:t> di </a:t>
            </a:r>
            <a:r>
              <a:rPr lang="en-GB" sz="2400" dirty="0" err="1" smtClean="0"/>
              <a:t>avere</a:t>
            </a:r>
            <a:r>
              <a:rPr lang="en-GB" sz="2400" dirty="0" smtClean="0"/>
              <a:t> </a:t>
            </a:r>
            <a:r>
              <a:rPr lang="en-GB" sz="2400" dirty="0" err="1" smtClean="0"/>
              <a:t>una</a:t>
            </a:r>
            <a:r>
              <a:rPr lang="en-GB" sz="2400" dirty="0" smtClean="0"/>
              <a:t> vision </a:t>
            </a:r>
            <a:r>
              <a:rPr lang="en-GB" sz="2400" dirty="0" err="1" smtClean="0"/>
              <a:t>complessiva</a:t>
            </a:r>
            <a:r>
              <a:rPr lang="en-GB" sz="2400" dirty="0" smtClean="0"/>
              <a:t> </a:t>
            </a:r>
            <a:r>
              <a:rPr lang="en-GB" sz="2400" dirty="0" err="1" smtClean="0"/>
              <a:t>dei</a:t>
            </a:r>
            <a:r>
              <a:rPr lang="en-GB" sz="2400" dirty="0" smtClean="0"/>
              <a:t> VIR, </a:t>
            </a:r>
            <a:r>
              <a:rPr lang="en-GB" sz="2400" dirty="0" err="1" smtClean="0"/>
              <a:t>visione</a:t>
            </a:r>
            <a:r>
              <a:rPr lang="en-GB" sz="2400" dirty="0" smtClean="0"/>
              <a:t> </a:t>
            </a:r>
            <a:r>
              <a:rPr lang="en-GB" sz="2400" dirty="0" err="1" smtClean="0"/>
              <a:t>che</a:t>
            </a:r>
            <a:r>
              <a:rPr lang="en-GB" sz="2400" dirty="0" smtClean="0"/>
              <a:t> la </a:t>
            </a:r>
            <a:r>
              <a:rPr lang="en-GB" sz="2400" dirty="0" err="1" smtClean="0"/>
              <a:t>soluzione</a:t>
            </a:r>
            <a:r>
              <a:rPr lang="en-GB" sz="2400" dirty="0" smtClean="0"/>
              <a:t> 3 non </a:t>
            </a:r>
            <a:r>
              <a:rPr lang="en-GB" sz="2400" dirty="0" err="1" smtClean="0"/>
              <a:t>fornisce</a:t>
            </a:r>
            <a:r>
              <a:rPr lang="en-GB" sz="2400" dirty="0" smtClean="0"/>
              <a:t>, </a:t>
            </a:r>
            <a:r>
              <a:rPr lang="en-GB" sz="2400" dirty="0" err="1" smtClean="0"/>
              <a:t>perchè</a:t>
            </a:r>
            <a:r>
              <a:rPr lang="en-GB" sz="2400" dirty="0" smtClean="0"/>
              <a:t> la </a:t>
            </a:r>
            <a:r>
              <a:rPr lang="en-GB" sz="2400" dirty="0" err="1" smtClean="0"/>
              <a:t>soluzione</a:t>
            </a:r>
            <a:r>
              <a:rPr lang="en-GB" sz="2400" dirty="0" smtClean="0"/>
              <a:t> 3 </a:t>
            </a:r>
            <a:r>
              <a:rPr lang="en-GB" sz="2400" dirty="0" err="1" smtClean="0"/>
              <a:t>fornisce</a:t>
            </a:r>
            <a:r>
              <a:rPr lang="en-GB" sz="2400" dirty="0" smtClean="0"/>
              <a:t> solo </a:t>
            </a:r>
            <a:r>
              <a:rPr lang="en-GB" sz="2400" dirty="0" err="1" smtClean="0"/>
              <a:t>conoscenza</a:t>
            </a:r>
            <a:r>
              <a:rPr lang="en-GB" sz="2400" dirty="0" smtClean="0"/>
              <a:t> </a:t>
            </a:r>
            <a:r>
              <a:rPr lang="en-GB" sz="2400" dirty="0" err="1" smtClean="0"/>
              <a:t>linguistica</a:t>
            </a:r>
            <a:r>
              <a:rPr lang="en-GB" sz="2400" dirty="0" smtClean="0"/>
              <a:t> </a:t>
            </a:r>
            <a:r>
              <a:rPr lang="en-GB" sz="2400" dirty="0" err="1" smtClean="0"/>
              <a:t>simbolica</a:t>
            </a:r>
            <a:r>
              <a:rPr lang="en-GB" sz="2400" dirty="0" smtClean="0"/>
              <a:t> </a:t>
            </a:r>
            <a:r>
              <a:rPr lang="en-GB" sz="2400" dirty="0" err="1" smtClean="0"/>
              <a:t>frammentata</a:t>
            </a:r>
            <a:r>
              <a:rPr lang="en-GB" sz="2400" dirty="0" smtClean="0"/>
              <a:t> in termini </a:t>
            </a:r>
            <a:r>
              <a:rPr lang="en-GB" sz="2400" dirty="0" err="1" smtClean="0"/>
              <a:t>dei</a:t>
            </a:r>
            <a:r>
              <a:rPr lang="en-GB" sz="2400" dirty="0" smtClean="0"/>
              <a:t> </a:t>
            </a:r>
            <a:r>
              <a:rPr lang="en-GB" sz="2400" dirty="0" err="1" smtClean="0"/>
              <a:t>singoli</a:t>
            </a:r>
            <a:r>
              <a:rPr lang="en-GB" sz="2400" dirty="0" smtClean="0"/>
              <a:t> VIR, </a:t>
            </a:r>
            <a:r>
              <a:rPr lang="en-GB" sz="2400" dirty="0" err="1" smtClean="0"/>
              <a:t>sono</a:t>
            </a:r>
            <a:r>
              <a:rPr lang="en-GB" sz="2400" dirty="0" smtClean="0"/>
              <a:t> </a:t>
            </a:r>
            <a:r>
              <a:rPr lang="en-GB" sz="2400" dirty="0" err="1" smtClean="0"/>
              <a:t>io</a:t>
            </a:r>
            <a:r>
              <a:rPr lang="en-GB" sz="2400" dirty="0" smtClean="0"/>
              <a:t> </a:t>
            </a:r>
            <a:r>
              <a:rPr lang="en-GB" sz="2400" dirty="0" err="1" smtClean="0"/>
              <a:t>che</a:t>
            </a:r>
            <a:r>
              <a:rPr lang="en-GB" sz="2400" dirty="0" smtClean="0"/>
              <a:t> </a:t>
            </a:r>
            <a:r>
              <a:rPr lang="en-GB" sz="2400" dirty="0" err="1" smtClean="0"/>
              <a:t>devo</a:t>
            </a:r>
            <a:r>
              <a:rPr lang="en-GB" sz="2400" dirty="0" smtClean="0"/>
              <a:t> </a:t>
            </a:r>
            <a:r>
              <a:rPr lang="en-GB" sz="2400" dirty="0" err="1" smtClean="0"/>
              <a:t>mentalmente</a:t>
            </a:r>
            <a:r>
              <a:rPr lang="en-GB" sz="2400" dirty="0" smtClean="0"/>
              <a:t> </a:t>
            </a:r>
            <a:r>
              <a:rPr lang="en-GB" sz="2400" dirty="0" err="1" smtClean="0"/>
              <a:t>sovrapporre</a:t>
            </a:r>
            <a:r>
              <a:rPr lang="en-GB" sz="2400" dirty="0" smtClean="0"/>
              <a:t> le </a:t>
            </a:r>
            <a:r>
              <a:rPr lang="en-GB" sz="2400" dirty="0" err="1" smtClean="0"/>
              <a:t>specifiche</a:t>
            </a:r>
            <a:r>
              <a:rPr lang="en-GB" sz="2400" dirty="0" smtClean="0"/>
              <a:t> </a:t>
            </a:r>
            <a:r>
              <a:rPr lang="en-GB" sz="2400" dirty="0" err="1" smtClean="0"/>
              <a:t>lingustiche</a:t>
            </a:r>
            <a:r>
              <a:rPr lang="en-GB" sz="2400" dirty="0" smtClean="0"/>
              <a:t> con la </a:t>
            </a:r>
            <a:r>
              <a:rPr lang="en-GB" sz="2400" dirty="0" err="1" smtClean="0"/>
              <a:t>rappresentazione</a:t>
            </a:r>
            <a:r>
              <a:rPr lang="en-GB" sz="2400" dirty="0" smtClean="0"/>
              <a:t> </a:t>
            </a:r>
            <a:r>
              <a:rPr lang="en-GB" sz="2400" dirty="0" err="1" smtClean="0"/>
              <a:t>grafica</a:t>
            </a:r>
            <a:endParaRPr lang="en-GB" sz="2400" dirty="0" smtClean="0"/>
          </a:p>
          <a:p>
            <a:r>
              <a:rPr lang="en-GB" sz="2400" dirty="0" smtClean="0"/>
              <a:t>La </a:t>
            </a:r>
            <a:r>
              <a:rPr lang="en-GB" sz="2400" dirty="0" err="1" smtClean="0"/>
              <a:t>soluzione</a:t>
            </a:r>
            <a:r>
              <a:rPr lang="en-GB" sz="2400" dirty="0" smtClean="0"/>
              <a:t> 1 </a:t>
            </a:r>
            <a:r>
              <a:rPr lang="en-GB" sz="2400" dirty="0" err="1" smtClean="0"/>
              <a:t>rispetto</a:t>
            </a:r>
            <a:r>
              <a:rPr lang="en-GB" sz="2400" dirty="0" smtClean="0"/>
              <a:t> </a:t>
            </a:r>
            <a:r>
              <a:rPr lang="en-GB" sz="2400" dirty="0" err="1" smtClean="0"/>
              <a:t>alla</a:t>
            </a:r>
            <a:r>
              <a:rPr lang="en-GB" sz="2400" dirty="0" smtClean="0"/>
              <a:t> </a:t>
            </a:r>
            <a:r>
              <a:rPr lang="en-GB" sz="2400" dirty="0" err="1" smtClean="0"/>
              <a:t>soluzione</a:t>
            </a:r>
            <a:r>
              <a:rPr lang="en-GB" sz="2400" dirty="0" smtClean="0"/>
              <a:t> 2 </a:t>
            </a:r>
            <a:r>
              <a:rPr lang="en-GB" sz="2400" dirty="0" err="1" smtClean="0"/>
              <a:t>presenta</a:t>
            </a:r>
            <a:r>
              <a:rPr lang="en-GB" sz="2400" dirty="0" smtClean="0"/>
              <a:t> </a:t>
            </a:r>
            <a:r>
              <a:rPr lang="en-GB" sz="2400" dirty="0" err="1" smtClean="0"/>
              <a:t>linee</a:t>
            </a:r>
            <a:r>
              <a:rPr lang="en-GB" sz="2400" dirty="0" smtClean="0"/>
              <a:t> con </a:t>
            </a:r>
            <a:r>
              <a:rPr lang="en-GB" sz="2400" dirty="0" err="1" smtClean="0"/>
              <a:t>meno</a:t>
            </a:r>
            <a:r>
              <a:rPr lang="en-GB" sz="2400" dirty="0" smtClean="0"/>
              <a:t> </a:t>
            </a:r>
            <a:r>
              <a:rPr lang="en-GB" sz="2400" dirty="0" err="1" smtClean="0"/>
              <a:t>incroci</a:t>
            </a:r>
            <a:r>
              <a:rPr lang="en-GB" sz="2400" dirty="0" smtClean="0"/>
              <a:t> (</a:t>
            </a:r>
            <a:r>
              <a:rPr lang="en-GB" sz="2400" dirty="0" err="1" smtClean="0"/>
              <a:t>evitando</a:t>
            </a:r>
            <a:r>
              <a:rPr lang="en-GB" sz="2400" dirty="0" smtClean="0"/>
              <a:t> </a:t>
            </a:r>
            <a:r>
              <a:rPr lang="en-GB" sz="2400" dirty="0" err="1" smtClean="0"/>
              <a:t>i</a:t>
            </a:r>
            <a:r>
              <a:rPr lang="en-GB" sz="2400" dirty="0" smtClean="0"/>
              <a:t> </a:t>
            </a:r>
            <a:r>
              <a:rPr lang="en-GB" sz="2400" dirty="0" err="1" smtClean="0"/>
              <a:t>grafici</a:t>
            </a:r>
            <a:r>
              <a:rPr lang="en-GB" sz="2400" dirty="0" smtClean="0"/>
              <a:t> </a:t>
            </a:r>
            <a:r>
              <a:rPr lang="en-GB" sz="2400" dirty="0" err="1" smtClean="0"/>
              <a:t>cosiddetti</a:t>
            </a:r>
            <a:r>
              <a:rPr lang="en-GB" sz="2400" dirty="0" smtClean="0"/>
              <a:t> Spaghetti style). E secondo </a:t>
            </a:r>
            <a:r>
              <a:rPr lang="en-GB" sz="2400" dirty="0" err="1" smtClean="0"/>
              <a:t>percorsi</a:t>
            </a:r>
            <a:r>
              <a:rPr lang="en-GB" sz="2400" dirty="0" smtClean="0"/>
              <a:t> </a:t>
            </a:r>
            <a:r>
              <a:rPr lang="en-GB" sz="2400" dirty="0" err="1" smtClean="0"/>
              <a:t>che</a:t>
            </a:r>
            <a:r>
              <a:rPr lang="en-GB" sz="2400" dirty="0" smtClean="0"/>
              <a:t> </a:t>
            </a:r>
            <a:r>
              <a:rPr lang="en-GB" sz="2400" dirty="0" err="1" smtClean="0"/>
              <a:t>cercano</a:t>
            </a:r>
            <a:r>
              <a:rPr lang="en-GB" sz="2400" dirty="0" smtClean="0"/>
              <a:t> di non </a:t>
            </a:r>
            <a:r>
              <a:rPr lang="en-GB" sz="2400" dirty="0" err="1" smtClean="0"/>
              <a:t>sovrapporsi</a:t>
            </a:r>
            <a:r>
              <a:rPr lang="en-GB" sz="2400" dirty="0" smtClean="0"/>
              <a:t> al </a:t>
            </a:r>
            <a:r>
              <a:rPr lang="en-GB" sz="2400" dirty="0" err="1" smtClean="0"/>
              <a:t>testo</a:t>
            </a:r>
            <a:r>
              <a:rPr lang="en-GB" sz="2400" dirty="0" smtClean="0"/>
              <a:t>. </a:t>
            </a:r>
          </a:p>
          <a:p>
            <a:endParaRPr lang="en-GB" sz="2400" dirty="0"/>
          </a:p>
        </p:txBody>
      </p:sp>
      <p:sp>
        <p:nvSpPr>
          <p:cNvPr id="4" name="Segnaposto numero diapositiva 3"/>
          <p:cNvSpPr>
            <a:spLocks noGrp="1"/>
          </p:cNvSpPr>
          <p:nvPr>
            <p:ph type="sldNum" sz="quarter" idx="12"/>
          </p:nvPr>
        </p:nvSpPr>
        <p:spPr/>
        <p:txBody>
          <a:bodyPr/>
          <a:lstStyle/>
          <a:p>
            <a:fld id="{631BB469-ABAD-4866-AC90-48FE8290B794}" type="slidenum">
              <a:rPr lang="en-GB" smtClean="0"/>
              <a:t>9</a:t>
            </a:fld>
            <a:endParaRPr lang="en-GB"/>
          </a:p>
        </p:txBody>
      </p:sp>
    </p:spTree>
    <p:extLst>
      <p:ext uri="{BB962C8B-B14F-4D97-AF65-F5344CB8AC3E}">
        <p14:creationId xmlns:p14="http://schemas.microsoft.com/office/powerpoint/2010/main" val="65761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905</TotalTime>
  <Words>5216</Words>
  <Application>Microsoft Office PowerPoint</Application>
  <PresentationFormat>Presentazione su schermo (4:3)</PresentationFormat>
  <Paragraphs>588</Paragraphs>
  <Slides>45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45</vt:i4>
      </vt:variant>
    </vt:vector>
  </HeadingPairs>
  <TitlesOfParts>
    <vt:vector size="50" baseType="lpstr">
      <vt:lpstr>Arial</vt:lpstr>
      <vt:lpstr>Calibri</vt:lpstr>
      <vt:lpstr>Calibri Light</vt:lpstr>
      <vt:lpstr>Wingdings</vt:lpstr>
      <vt:lpstr>Tema di Office</vt:lpstr>
      <vt:lpstr>A.A. 2019-20 Dispensa 2 -  Parte 3  Come si individuano e disegnano  i vincoli di integrità referenziale</vt:lpstr>
      <vt:lpstr>Scopo della dispensa</vt:lpstr>
      <vt:lpstr>Impariamo anzitutto a tracciare bene graficamente  linee grafiche descrittive di VIR e  ad apprezzare le linee rispetto ai testi</vt:lpstr>
      <vt:lpstr>Ripartiamo dall’esempio trattato nella Dispensa 1 – Parte 3</vt:lpstr>
      <vt:lpstr>Guardate nuovamente questo schema relazionale con chiavi e VIR. Osservate come tutto è ordinato, il VIR-2 si identifica subito perchè sia gli attributi della parte destra che quelli della parte sinistra sono circondati da una superfice, non abbiamo circondaqto gli attributi singoli con superfici perchè il diagramma veniva troppo carico e affollato di simboli, non ci sono incroci tra le line usate nei VIR.  Chiamiamo questo schema Soluzione1</vt:lpstr>
      <vt:lpstr>Ora guardate questa soluzione, equivalente alla precedente, con tanti incroci, il VIR-2 non evidenziato, creando così ambiguità di rappresentazione. Chiamiamo questo schema Soluzione2</vt:lpstr>
      <vt:lpstr> Tutti I VIR sono ora espressi simbolicamente.  Chiamiamo questo schema Soluzione3  Prestito.Studente  Studente.Matricola Studente.Comune di Nascita  Comune.Codice Studente.Comune di Residenza Comune.Codice StudentiFratelli.Matricola1  Studente.Matricola StudentiFratelli.Matricola2  Studente.Matricola Esame.Studente  Studente.Matricola Esame.CodiceCorso  Corso.Codice Prestito.CodiceLibro&amp; Numero-copia-cartacea  Libro. CodiceLibro&amp; Numero-copia-cartacea</vt:lpstr>
      <vt:lpstr>Domanda </vt:lpstr>
      <vt:lpstr>Mia risposta</vt:lpstr>
      <vt:lpstr>Consiglio</vt:lpstr>
      <vt:lpstr>Partiamo ora dall’Esercizio 1 parte 3  e cerchiamo di definire un percorso di individuazione dei vincoli di integrità referenziale</vt:lpstr>
      <vt:lpstr>Testo dell’esercizio</vt:lpstr>
      <vt:lpstr>Schema finale con chiavi primarie</vt:lpstr>
      <vt:lpstr>Esercizio 3 Parte 3  </vt:lpstr>
      <vt:lpstr>Metodo </vt:lpstr>
      <vt:lpstr>1. Concentriamoci prima sulle VIR1. Data una VIR (in particolare qui VIR1)  Relazione1.Attributo1  Relazione2.Attributo2 chiameremo le due parti Parte sinistra e Parte destra del VIR. Guardiamo lo schema molte volte, cercando visivamente di far corrispondere gli attributi che fanno riferimento allo stesso aspetto del mondo reale, ma che compaiono in almeno  due  diverse relazioni, ad esempio Venditore, oppure Professore. Questi concetti corrispondono alle Entità nel modello ER.</vt:lpstr>
      <vt:lpstr>Concentriamoci dapprima  su Venditore e Prodotto, che sembrano essere casi semplici. Cercate le corrispondenze tra attributi che fanno riferimento a Venditore e Prodotto in due diverse relazioni. Segnateli con un rettangolo NB. d’ora in poi il termine ProdottoDipartimento sarà sostituito da ProdottoD.</vt:lpstr>
      <vt:lpstr>Ecco la soluzione</vt:lpstr>
      <vt:lpstr>Ora coloriamo in rosso gli attributi delle relazioni che sono parte destra nei VIR che stiamo cercando (sono cioè nelle relazioni che rappresentano le Entità), e in blu quelli che sono parte sinistra</vt:lpstr>
      <vt:lpstr>Ecco la soluzione</vt:lpstr>
      <vt:lpstr>Ora cancelliamo i rettangoli e disegnamo i VIR-1, voi con linea continua io con linea tratteggiata.</vt:lpstr>
      <vt:lpstr>Ecco la soluzione</vt:lpstr>
      <vt:lpstr>Bene ora facciamo la stessa cosa con Professore, caso che è leggermente più delicato…</vt:lpstr>
      <vt:lpstr>Come vedete la parte rossa relativa a Professore.Matricola (destinata ad essere la parte destra di un VIR) è solo parte della chiave. Nessun problema! nessuno ha mai detto che la parte destra debba essere chiave primaria completa, l’importante è che valga la proprietà costitutiva di un VIR, se il professor Ciri appare in offerta formativa, deve comparire anche in Professore. Se qualcuno vuol capire perche’ qui la parte destra possa essere parte di chiave primaria completa, dovrebbe leggersi bene le dispense su dipendenze funzionali e decomposzioni, sono disponibile a dialogare su questo aspetto, ma è fuori dal programma. Ora facciamo un’altra considerazione.</vt:lpstr>
      <vt:lpstr>Qui la difficoltà nel collegare parte blu e parte rossa deriva anche dal fatto che I termini usati, Codice docente e Matricola, sono semanticamente distanti. Ma dobbiamo dire che ci ha aiutato il fatto che sia stato utilizzato un nome, Codice docente, che al suo interno ci ha fatto subito capire che parlavamo di professori. Occorre anche dire che abbaimo dovuto mentalmente fare un’altra operazione, consistita nel capire che Docente e Professore sono la stessa entità. Questo è un’altro esempio del fatto che non dobbiamo usare troppo la fantasia (“non potrebbe essere che Docente sia più generale di Professore?”, dobbiamo sempre cercare la intepretazione più semplice e piana.    Disegnamo ora il nuovo VIR.</vt:lpstr>
      <vt:lpstr>Ecco il nuovo VIR</vt:lpstr>
      <vt:lpstr>Facciamo un check. Ci sono altre potenziali parti destre di VIR-1, oltre Prodotto, Venditore, Professore? Come concetti che possono essere oggetto di VIR, sono rimasti Corso e Dipartimento. Focalizziamoci su Dipartimento, che sembra un pò più semplice. Segnamo in rosso e blu con il solito significato </vt:lpstr>
      <vt:lpstr>Domanda: ci siamo scordati qualche parte sinistra che coinvolge Dipartimento? pensateci</vt:lpstr>
      <vt:lpstr>Risposta, Si, Dipartimento in Professore, che, notate, in questo caso è parte di chiave. E’ giusto o sbagliato? Se abbiamo dubbi, la solita domanda: un dipartimento, ad esempio il Dipartimento di Fisica, può comparire in Professore e non in Dipartimento? Certamente no, quindi le nostre scelte vanno bene. Disegnamo i due nuovi VIR-1.</vt:lpstr>
      <vt:lpstr>Ecco la soluzione</vt:lpstr>
      <vt:lpstr>Abbiamo esaurito I VIR-1? Sembrerebbe di si. Ci è rimasto da sistemare solo il concetto Corso, inoltre Offerta formativa ci appare un pò sottoutilizzata. Ecco, focalizziamoci su Offerta formativa. Secondo voi contiene parti destre di VIR? Le relazioni che contengono parti destre di VIR sono in genere delle anagrafi, cioè degli elenchi di, ad esempio, prodotti, con tutti I prodotti e le loro caratteristiche, Venditori, con tutti I venditori. Al contrario, Offerta formativa ci appare piuttosto legare logicamente diversi concetti, Corsi, AnniAccademici, docenti, quindi appare piuttosto come generatrice di parti sinistre di VIR.</vt:lpstr>
      <vt:lpstr>Offerta formativa ha già dato luogo a una parte sinistra, con l’attributo Codice Docente. Che altro ci suggerisce, in termini di parti sinistre (e relative parti destre in altre relazioni? Provate a rispondere. </vt:lpstr>
      <vt:lpstr>Ci suggerisce questo. Non ci rimane che tracciare il relativo VIR-2.</vt:lpstr>
      <vt:lpstr>Ecco la soluzione</vt:lpstr>
      <vt:lpstr>Riguardiamo una ultima volta, facendo l’avvcocato del diavolo. Ad esempio, è possibile che anno, o come anno accademico o come anno solare, non generi parti sinistre?</vt:lpstr>
      <vt:lpstr>Certo che è possibile, anno non genera parti sinistre, ad anno non corrisponde nessuna relaizone che lo descriva.</vt:lpstr>
      <vt:lpstr>Errori più ricorrenti</vt:lpstr>
      <vt:lpstr>Errore di tipo 1 - non “vedere” VIR-1 relativi a concetti lontani</vt:lpstr>
      <vt:lpstr>Errore di tipo2: interpretare un VIR-2 come un doppio VIR-1</vt:lpstr>
      <vt:lpstr>Errore di tipo 3 - Invertire il senso di qualche freccia</vt:lpstr>
      <vt:lpstr>Esempi di errori catastrofici</vt:lpstr>
      <vt:lpstr>Errore di tipo 4 - Invertire il senso di tutte le frecce</vt:lpstr>
      <vt:lpstr>Errore di tipo 5 - Inventarsi VIR </vt:lpstr>
      <vt:lpstr>Schema finale</vt:lpstr>
      <vt:lpstr>Metodo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Domanda modello relazionale – esonero 2017-18</dc:title>
  <dc:creator>carlo batini</dc:creator>
  <cp:lastModifiedBy>carlo batini</cp:lastModifiedBy>
  <cp:revision>87</cp:revision>
  <cp:lastPrinted>2020-03-19T09:20:32Z</cp:lastPrinted>
  <dcterms:created xsi:type="dcterms:W3CDTF">2020-03-17T06:14:01Z</dcterms:created>
  <dcterms:modified xsi:type="dcterms:W3CDTF">2020-03-24T13:25:33Z</dcterms:modified>
</cp:coreProperties>
</file>